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10693400" cy="7556500"/>
  <p:notesSz cx="106934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200CC"/>
                </a:solidFill>
                <a:latin typeface="Arial"/>
                <a:cs typeface="Arial"/>
              </a:defRPr>
            </a:lvl1pPr>
          </a:lstStyle>
          <a:p>
            <a:pPr marL="111125">
              <a:lnSpc>
                <a:spcPct val="100000"/>
              </a:lnSpc>
              <a:spcBef>
                <a:spcPts val="15"/>
              </a:spcBef>
            </a:pPr>
            <a:r>
              <a:rPr dirty="0" spc="-10"/>
              <a:t>Aulas </a:t>
            </a:r>
            <a:r>
              <a:rPr dirty="0" spc="-5"/>
              <a:t>14,15 </a:t>
            </a:r>
            <a:r>
              <a:rPr dirty="0"/>
              <a:t>-</a:t>
            </a:r>
            <a:r>
              <a:rPr dirty="0" spc="-65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200C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200CC"/>
                </a:solidFill>
                <a:latin typeface="Arial"/>
                <a:cs typeface="Arial"/>
              </a:defRPr>
            </a:lvl1pPr>
          </a:lstStyle>
          <a:p>
            <a:pPr marL="111125">
              <a:lnSpc>
                <a:spcPct val="100000"/>
              </a:lnSpc>
              <a:spcBef>
                <a:spcPts val="15"/>
              </a:spcBef>
            </a:pPr>
            <a:r>
              <a:rPr dirty="0" spc="-10"/>
              <a:t>Aulas </a:t>
            </a:r>
            <a:r>
              <a:rPr dirty="0" spc="-5"/>
              <a:t>14,15 </a:t>
            </a:r>
            <a:r>
              <a:rPr dirty="0"/>
              <a:t>-</a:t>
            </a:r>
            <a:r>
              <a:rPr dirty="0" spc="-65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200C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200CC"/>
                </a:solidFill>
                <a:latin typeface="Arial"/>
                <a:cs typeface="Arial"/>
              </a:defRPr>
            </a:lvl1pPr>
          </a:lstStyle>
          <a:p>
            <a:pPr marL="111125">
              <a:lnSpc>
                <a:spcPct val="100000"/>
              </a:lnSpc>
              <a:spcBef>
                <a:spcPts val="15"/>
              </a:spcBef>
            </a:pPr>
            <a:r>
              <a:rPr dirty="0" spc="-10"/>
              <a:t>Aulas </a:t>
            </a:r>
            <a:r>
              <a:rPr dirty="0" spc="-5"/>
              <a:t>14,15 </a:t>
            </a:r>
            <a:r>
              <a:rPr dirty="0"/>
              <a:t>-</a:t>
            </a:r>
            <a:r>
              <a:rPr dirty="0" spc="-65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4073" y="34899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200C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200CC"/>
                </a:solidFill>
                <a:latin typeface="Arial"/>
                <a:cs typeface="Arial"/>
              </a:defRPr>
            </a:lvl1pPr>
          </a:lstStyle>
          <a:p>
            <a:pPr marL="111125">
              <a:lnSpc>
                <a:spcPct val="100000"/>
              </a:lnSpc>
              <a:spcBef>
                <a:spcPts val="15"/>
              </a:spcBef>
            </a:pPr>
            <a:r>
              <a:rPr dirty="0" spc="-10"/>
              <a:t>Aulas </a:t>
            </a:r>
            <a:r>
              <a:rPr dirty="0" spc="-5"/>
              <a:t>14,15 </a:t>
            </a:r>
            <a:r>
              <a:rPr dirty="0"/>
              <a:t>-</a:t>
            </a:r>
            <a:r>
              <a:rPr dirty="0" spc="-65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200CC"/>
                </a:solidFill>
                <a:latin typeface="Arial"/>
                <a:cs typeface="Arial"/>
              </a:defRPr>
            </a:lvl1pPr>
          </a:lstStyle>
          <a:p>
            <a:pPr marL="111125">
              <a:lnSpc>
                <a:spcPct val="100000"/>
              </a:lnSpc>
              <a:spcBef>
                <a:spcPts val="15"/>
              </a:spcBef>
            </a:pPr>
            <a:r>
              <a:rPr dirty="0" spc="-10"/>
              <a:t>Aulas </a:t>
            </a:r>
            <a:r>
              <a:rPr dirty="0" spc="-5"/>
              <a:t>14,15 </a:t>
            </a:r>
            <a:r>
              <a:rPr dirty="0"/>
              <a:t>-</a:t>
            </a:r>
            <a:r>
              <a:rPr dirty="0" spc="-65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4073" y="34899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2313" y="542036"/>
            <a:ext cx="741870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200C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92686" y="2625852"/>
            <a:ext cx="6983095" cy="3131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975990" y="6737836"/>
            <a:ext cx="1369059" cy="231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200CC"/>
                </a:solidFill>
                <a:latin typeface="Arial"/>
                <a:cs typeface="Arial"/>
              </a:defRPr>
            </a:lvl1pPr>
          </a:lstStyle>
          <a:p>
            <a:pPr marL="111125">
              <a:lnSpc>
                <a:spcPct val="100000"/>
              </a:lnSpc>
              <a:spcBef>
                <a:spcPts val="15"/>
              </a:spcBef>
            </a:pPr>
            <a:r>
              <a:rPr dirty="0" spc="-10"/>
              <a:t>Aulas </a:t>
            </a:r>
            <a:r>
              <a:rPr dirty="0" spc="-5"/>
              <a:t>14,15 </a:t>
            </a:r>
            <a:r>
              <a:rPr dirty="0"/>
              <a:t>-</a:t>
            </a:r>
            <a:r>
              <a:rPr dirty="0" spc="-65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Relationship Id="rId9" Type="http://schemas.openxmlformats.org/officeDocument/2006/relationships/image" Target="../media/image144.png"/><Relationship Id="rId10" Type="http://schemas.openxmlformats.org/officeDocument/2006/relationships/image" Target="../media/image145.png"/><Relationship Id="rId11" Type="http://schemas.openxmlformats.org/officeDocument/2006/relationships/image" Target="../media/image146.png"/><Relationship Id="rId12" Type="http://schemas.openxmlformats.org/officeDocument/2006/relationships/image" Target="../media/image147.png"/><Relationship Id="rId13" Type="http://schemas.openxmlformats.org/officeDocument/2006/relationships/image" Target="../media/image148.png"/><Relationship Id="rId14" Type="http://schemas.openxmlformats.org/officeDocument/2006/relationships/image" Target="../media/image149.png"/><Relationship Id="rId15" Type="http://schemas.openxmlformats.org/officeDocument/2006/relationships/image" Target="../media/image150.png"/><Relationship Id="rId16" Type="http://schemas.openxmlformats.org/officeDocument/2006/relationships/image" Target="../media/image151.png"/><Relationship Id="rId17" Type="http://schemas.openxmlformats.org/officeDocument/2006/relationships/image" Target="../media/image152.png"/><Relationship Id="rId18" Type="http://schemas.openxmlformats.org/officeDocument/2006/relationships/image" Target="../media/image153.png"/><Relationship Id="rId19" Type="http://schemas.openxmlformats.org/officeDocument/2006/relationships/image" Target="../media/image154.png"/><Relationship Id="rId20" Type="http://schemas.openxmlformats.org/officeDocument/2006/relationships/image" Target="../media/image155.png"/><Relationship Id="rId21" Type="http://schemas.openxmlformats.org/officeDocument/2006/relationships/image" Target="../media/image156.png"/><Relationship Id="rId22" Type="http://schemas.openxmlformats.org/officeDocument/2006/relationships/image" Target="../media/image157.png"/><Relationship Id="rId23" Type="http://schemas.openxmlformats.org/officeDocument/2006/relationships/image" Target="../media/image158.png"/><Relationship Id="rId24" Type="http://schemas.openxmlformats.org/officeDocument/2006/relationships/image" Target="../media/image159.png"/><Relationship Id="rId25" Type="http://schemas.openxmlformats.org/officeDocument/2006/relationships/image" Target="../media/image160.png"/><Relationship Id="rId26" Type="http://schemas.openxmlformats.org/officeDocument/2006/relationships/image" Target="../media/image161.png"/><Relationship Id="rId27" Type="http://schemas.openxmlformats.org/officeDocument/2006/relationships/image" Target="../media/image162.png"/><Relationship Id="rId28" Type="http://schemas.openxmlformats.org/officeDocument/2006/relationships/image" Target="../media/image163.png"/><Relationship Id="rId29" Type="http://schemas.openxmlformats.org/officeDocument/2006/relationships/image" Target="../media/image164.png"/><Relationship Id="rId30" Type="http://schemas.openxmlformats.org/officeDocument/2006/relationships/image" Target="../media/image165.png"/><Relationship Id="rId31" Type="http://schemas.openxmlformats.org/officeDocument/2006/relationships/image" Target="../media/image166.png"/><Relationship Id="rId32" Type="http://schemas.openxmlformats.org/officeDocument/2006/relationships/image" Target="../media/image167.png"/><Relationship Id="rId33" Type="http://schemas.openxmlformats.org/officeDocument/2006/relationships/image" Target="../media/image168.png"/><Relationship Id="rId34" Type="http://schemas.openxmlformats.org/officeDocument/2006/relationships/image" Target="../media/image169.png"/><Relationship Id="rId35" Type="http://schemas.openxmlformats.org/officeDocument/2006/relationships/image" Target="../media/image170.png"/><Relationship Id="rId36" Type="http://schemas.openxmlformats.org/officeDocument/2006/relationships/image" Target="../media/image171.png"/><Relationship Id="rId37" Type="http://schemas.openxmlformats.org/officeDocument/2006/relationships/image" Target="../media/image172.png"/><Relationship Id="rId38" Type="http://schemas.openxmlformats.org/officeDocument/2006/relationships/image" Target="../media/image173.png"/><Relationship Id="rId39" Type="http://schemas.openxmlformats.org/officeDocument/2006/relationships/image" Target="../media/image174.png"/><Relationship Id="rId40" Type="http://schemas.openxmlformats.org/officeDocument/2006/relationships/image" Target="../media/image175.png"/><Relationship Id="rId41" Type="http://schemas.openxmlformats.org/officeDocument/2006/relationships/image" Target="../media/image176.png"/><Relationship Id="rId42" Type="http://schemas.openxmlformats.org/officeDocument/2006/relationships/image" Target="../media/image177.png"/><Relationship Id="rId43" Type="http://schemas.openxmlformats.org/officeDocument/2006/relationships/image" Target="../media/image178.png"/><Relationship Id="rId44" Type="http://schemas.openxmlformats.org/officeDocument/2006/relationships/image" Target="../media/image179.png"/><Relationship Id="rId45" Type="http://schemas.openxmlformats.org/officeDocument/2006/relationships/image" Target="../media/image180.png"/><Relationship Id="rId46" Type="http://schemas.openxmlformats.org/officeDocument/2006/relationships/image" Target="../media/image181.png"/><Relationship Id="rId47" Type="http://schemas.openxmlformats.org/officeDocument/2006/relationships/image" Target="../media/image182.png"/><Relationship Id="rId48" Type="http://schemas.openxmlformats.org/officeDocument/2006/relationships/image" Target="../media/image183.png"/><Relationship Id="rId49" Type="http://schemas.openxmlformats.org/officeDocument/2006/relationships/image" Target="../media/image184.png"/><Relationship Id="rId50" Type="http://schemas.openxmlformats.org/officeDocument/2006/relationships/image" Target="../media/image185.png"/><Relationship Id="rId51" Type="http://schemas.openxmlformats.org/officeDocument/2006/relationships/image" Target="../media/image186.png"/><Relationship Id="rId52" Type="http://schemas.openxmlformats.org/officeDocument/2006/relationships/image" Target="../media/image187.png"/><Relationship Id="rId53" Type="http://schemas.openxmlformats.org/officeDocument/2006/relationships/image" Target="../media/image188.png"/><Relationship Id="rId54" Type="http://schemas.openxmlformats.org/officeDocument/2006/relationships/image" Target="../media/image189.png"/><Relationship Id="rId55" Type="http://schemas.openxmlformats.org/officeDocument/2006/relationships/image" Target="../media/image190.png"/><Relationship Id="rId56" Type="http://schemas.openxmlformats.org/officeDocument/2006/relationships/image" Target="../media/image191.png"/><Relationship Id="rId57" Type="http://schemas.openxmlformats.org/officeDocument/2006/relationships/image" Target="../media/image192.png"/><Relationship Id="rId58" Type="http://schemas.openxmlformats.org/officeDocument/2006/relationships/image" Target="../media/image193.png"/><Relationship Id="rId59" Type="http://schemas.openxmlformats.org/officeDocument/2006/relationships/image" Target="../media/image194.png"/><Relationship Id="rId60" Type="http://schemas.openxmlformats.org/officeDocument/2006/relationships/image" Target="../media/image195.png"/><Relationship Id="rId61" Type="http://schemas.openxmlformats.org/officeDocument/2006/relationships/image" Target="../media/image196.png"/><Relationship Id="rId62" Type="http://schemas.openxmlformats.org/officeDocument/2006/relationships/image" Target="../media/image197.png"/><Relationship Id="rId63" Type="http://schemas.openxmlformats.org/officeDocument/2006/relationships/image" Target="../media/image198.png"/><Relationship Id="rId64" Type="http://schemas.openxmlformats.org/officeDocument/2006/relationships/image" Target="../media/image199.png"/><Relationship Id="rId65" Type="http://schemas.openxmlformats.org/officeDocument/2006/relationships/image" Target="../media/image200.png"/><Relationship Id="rId66" Type="http://schemas.openxmlformats.org/officeDocument/2006/relationships/image" Target="../media/image201.png"/><Relationship Id="rId67" Type="http://schemas.openxmlformats.org/officeDocument/2006/relationships/image" Target="../media/image202.png"/><Relationship Id="rId68" Type="http://schemas.openxmlformats.org/officeDocument/2006/relationships/image" Target="../media/image203.png"/><Relationship Id="rId69" Type="http://schemas.openxmlformats.org/officeDocument/2006/relationships/image" Target="../media/image204.png"/><Relationship Id="rId70" Type="http://schemas.openxmlformats.org/officeDocument/2006/relationships/image" Target="../media/image205.png"/><Relationship Id="rId71" Type="http://schemas.openxmlformats.org/officeDocument/2006/relationships/image" Target="../media/image206.png"/><Relationship Id="rId72" Type="http://schemas.openxmlformats.org/officeDocument/2006/relationships/image" Target="../media/image207.png"/><Relationship Id="rId73" Type="http://schemas.openxmlformats.org/officeDocument/2006/relationships/image" Target="../media/image20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9.png"/><Relationship Id="rId3" Type="http://schemas.openxmlformats.org/officeDocument/2006/relationships/image" Target="../media/image210.png"/><Relationship Id="rId4" Type="http://schemas.openxmlformats.org/officeDocument/2006/relationships/image" Target="../media/image211.png"/><Relationship Id="rId5" Type="http://schemas.openxmlformats.org/officeDocument/2006/relationships/image" Target="../media/image212.png"/><Relationship Id="rId6" Type="http://schemas.openxmlformats.org/officeDocument/2006/relationships/image" Target="../media/image213.png"/><Relationship Id="rId7" Type="http://schemas.openxmlformats.org/officeDocument/2006/relationships/image" Target="../media/image214.png"/><Relationship Id="rId8" Type="http://schemas.openxmlformats.org/officeDocument/2006/relationships/image" Target="../media/image215.png"/><Relationship Id="rId9" Type="http://schemas.openxmlformats.org/officeDocument/2006/relationships/image" Target="../media/image216.png"/><Relationship Id="rId10" Type="http://schemas.openxmlformats.org/officeDocument/2006/relationships/image" Target="../media/image217.png"/><Relationship Id="rId11" Type="http://schemas.openxmlformats.org/officeDocument/2006/relationships/image" Target="../media/image218.png"/><Relationship Id="rId12" Type="http://schemas.openxmlformats.org/officeDocument/2006/relationships/image" Target="../media/image219.png"/><Relationship Id="rId13" Type="http://schemas.openxmlformats.org/officeDocument/2006/relationships/image" Target="../media/image220.png"/><Relationship Id="rId14" Type="http://schemas.openxmlformats.org/officeDocument/2006/relationships/image" Target="../media/image221.png"/><Relationship Id="rId15" Type="http://schemas.openxmlformats.org/officeDocument/2006/relationships/image" Target="../media/image222.png"/><Relationship Id="rId16" Type="http://schemas.openxmlformats.org/officeDocument/2006/relationships/image" Target="../media/image223.png"/><Relationship Id="rId17" Type="http://schemas.openxmlformats.org/officeDocument/2006/relationships/image" Target="../media/image224.png"/><Relationship Id="rId18" Type="http://schemas.openxmlformats.org/officeDocument/2006/relationships/image" Target="../media/image225.png"/><Relationship Id="rId19" Type="http://schemas.openxmlformats.org/officeDocument/2006/relationships/image" Target="../media/image226.png"/><Relationship Id="rId20" Type="http://schemas.openxmlformats.org/officeDocument/2006/relationships/image" Target="../media/image227.png"/><Relationship Id="rId21" Type="http://schemas.openxmlformats.org/officeDocument/2006/relationships/image" Target="../media/image228.png"/><Relationship Id="rId22" Type="http://schemas.openxmlformats.org/officeDocument/2006/relationships/image" Target="../media/image229.png"/><Relationship Id="rId23" Type="http://schemas.openxmlformats.org/officeDocument/2006/relationships/image" Target="../media/image230.png"/><Relationship Id="rId24" Type="http://schemas.openxmlformats.org/officeDocument/2006/relationships/image" Target="../media/image231.png"/><Relationship Id="rId25" Type="http://schemas.openxmlformats.org/officeDocument/2006/relationships/image" Target="../media/image232.png"/><Relationship Id="rId26" Type="http://schemas.openxmlformats.org/officeDocument/2006/relationships/image" Target="../media/image233.png"/><Relationship Id="rId27" Type="http://schemas.openxmlformats.org/officeDocument/2006/relationships/image" Target="../media/image234.png"/><Relationship Id="rId28" Type="http://schemas.openxmlformats.org/officeDocument/2006/relationships/image" Target="../media/image235.png"/><Relationship Id="rId29" Type="http://schemas.openxmlformats.org/officeDocument/2006/relationships/image" Target="../media/image236.png"/><Relationship Id="rId30" Type="http://schemas.openxmlformats.org/officeDocument/2006/relationships/image" Target="../media/image237.png"/><Relationship Id="rId31" Type="http://schemas.openxmlformats.org/officeDocument/2006/relationships/image" Target="../media/image238.png"/><Relationship Id="rId32" Type="http://schemas.openxmlformats.org/officeDocument/2006/relationships/image" Target="../media/image239.png"/><Relationship Id="rId33" Type="http://schemas.openxmlformats.org/officeDocument/2006/relationships/image" Target="../media/image240.png"/><Relationship Id="rId34" Type="http://schemas.openxmlformats.org/officeDocument/2006/relationships/image" Target="../media/image241.png"/><Relationship Id="rId35" Type="http://schemas.openxmlformats.org/officeDocument/2006/relationships/image" Target="../media/image242.png"/><Relationship Id="rId36" Type="http://schemas.openxmlformats.org/officeDocument/2006/relationships/image" Target="../media/image243.png"/><Relationship Id="rId37" Type="http://schemas.openxmlformats.org/officeDocument/2006/relationships/image" Target="../media/image244.png"/><Relationship Id="rId38" Type="http://schemas.openxmlformats.org/officeDocument/2006/relationships/image" Target="../media/image245.png"/><Relationship Id="rId39" Type="http://schemas.openxmlformats.org/officeDocument/2006/relationships/image" Target="../media/image246.png"/><Relationship Id="rId40" Type="http://schemas.openxmlformats.org/officeDocument/2006/relationships/image" Target="../media/image247.png"/><Relationship Id="rId41" Type="http://schemas.openxmlformats.org/officeDocument/2006/relationships/image" Target="../media/image248.png"/><Relationship Id="rId42" Type="http://schemas.openxmlformats.org/officeDocument/2006/relationships/image" Target="../media/image249.png"/><Relationship Id="rId43" Type="http://schemas.openxmlformats.org/officeDocument/2006/relationships/image" Target="../media/image250.png"/><Relationship Id="rId44" Type="http://schemas.openxmlformats.org/officeDocument/2006/relationships/image" Target="../media/image251.png"/><Relationship Id="rId45" Type="http://schemas.openxmlformats.org/officeDocument/2006/relationships/image" Target="../media/image252.png"/><Relationship Id="rId46" Type="http://schemas.openxmlformats.org/officeDocument/2006/relationships/image" Target="../media/image253.png"/><Relationship Id="rId47" Type="http://schemas.openxmlformats.org/officeDocument/2006/relationships/image" Target="../media/image254.png"/><Relationship Id="rId48" Type="http://schemas.openxmlformats.org/officeDocument/2006/relationships/image" Target="../media/image255.png"/><Relationship Id="rId49" Type="http://schemas.openxmlformats.org/officeDocument/2006/relationships/image" Target="../media/image256.png"/><Relationship Id="rId50" Type="http://schemas.openxmlformats.org/officeDocument/2006/relationships/image" Target="../media/image257.png"/><Relationship Id="rId51" Type="http://schemas.openxmlformats.org/officeDocument/2006/relationships/image" Target="../media/image258.png"/><Relationship Id="rId52" Type="http://schemas.openxmlformats.org/officeDocument/2006/relationships/image" Target="../media/image259.png"/><Relationship Id="rId53" Type="http://schemas.openxmlformats.org/officeDocument/2006/relationships/image" Target="../media/image260.png"/><Relationship Id="rId54" Type="http://schemas.openxmlformats.org/officeDocument/2006/relationships/image" Target="../media/image261.png"/><Relationship Id="rId55" Type="http://schemas.openxmlformats.org/officeDocument/2006/relationships/image" Target="../media/image262.png"/><Relationship Id="rId56" Type="http://schemas.openxmlformats.org/officeDocument/2006/relationships/image" Target="../media/image263.png"/><Relationship Id="rId57" Type="http://schemas.openxmlformats.org/officeDocument/2006/relationships/image" Target="../media/image264.png"/><Relationship Id="rId58" Type="http://schemas.openxmlformats.org/officeDocument/2006/relationships/image" Target="../media/image265.png"/><Relationship Id="rId59" Type="http://schemas.openxmlformats.org/officeDocument/2006/relationships/image" Target="../media/image266.png"/><Relationship Id="rId60" Type="http://schemas.openxmlformats.org/officeDocument/2006/relationships/image" Target="../media/image267.png"/><Relationship Id="rId61" Type="http://schemas.openxmlformats.org/officeDocument/2006/relationships/image" Target="../media/image268.png"/><Relationship Id="rId62" Type="http://schemas.openxmlformats.org/officeDocument/2006/relationships/image" Target="../media/image269.png"/><Relationship Id="rId63" Type="http://schemas.openxmlformats.org/officeDocument/2006/relationships/image" Target="../media/image270.png"/><Relationship Id="rId64" Type="http://schemas.openxmlformats.org/officeDocument/2006/relationships/image" Target="../media/image271.png"/><Relationship Id="rId65" Type="http://schemas.openxmlformats.org/officeDocument/2006/relationships/image" Target="../media/image272.png"/><Relationship Id="rId66" Type="http://schemas.openxmlformats.org/officeDocument/2006/relationships/image" Target="../media/image273.png"/><Relationship Id="rId67" Type="http://schemas.openxmlformats.org/officeDocument/2006/relationships/image" Target="../media/image274.png"/><Relationship Id="rId68" Type="http://schemas.openxmlformats.org/officeDocument/2006/relationships/image" Target="../media/image275.png"/><Relationship Id="rId69" Type="http://schemas.openxmlformats.org/officeDocument/2006/relationships/image" Target="../media/image27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7.png"/><Relationship Id="rId3" Type="http://schemas.openxmlformats.org/officeDocument/2006/relationships/image" Target="../media/image27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9.png"/><Relationship Id="rId3" Type="http://schemas.openxmlformats.org/officeDocument/2006/relationships/image" Target="../media/image280.png"/><Relationship Id="rId4" Type="http://schemas.openxmlformats.org/officeDocument/2006/relationships/image" Target="../media/image281.png"/><Relationship Id="rId5" Type="http://schemas.openxmlformats.org/officeDocument/2006/relationships/image" Target="../media/image282.png"/><Relationship Id="rId6" Type="http://schemas.openxmlformats.org/officeDocument/2006/relationships/image" Target="../media/image283.png"/><Relationship Id="rId7" Type="http://schemas.openxmlformats.org/officeDocument/2006/relationships/image" Target="../media/image284.png"/><Relationship Id="rId8" Type="http://schemas.openxmlformats.org/officeDocument/2006/relationships/image" Target="../media/image285.png"/><Relationship Id="rId9" Type="http://schemas.openxmlformats.org/officeDocument/2006/relationships/image" Target="../media/image286.png"/><Relationship Id="rId10" Type="http://schemas.openxmlformats.org/officeDocument/2006/relationships/image" Target="../media/image287.png"/><Relationship Id="rId11" Type="http://schemas.openxmlformats.org/officeDocument/2006/relationships/image" Target="../media/image288.png"/><Relationship Id="rId12" Type="http://schemas.openxmlformats.org/officeDocument/2006/relationships/image" Target="../media/image289.png"/><Relationship Id="rId13" Type="http://schemas.openxmlformats.org/officeDocument/2006/relationships/image" Target="../media/image290.png"/><Relationship Id="rId14" Type="http://schemas.openxmlformats.org/officeDocument/2006/relationships/image" Target="../media/image291.png"/><Relationship Id="rId15" Type="http://schemas.openxmlformats.org/officeDocument/2006/relationships/image" Target="../media/image292.png"/><Relationship Id="rId16" Type="http://schemas.openxmlformats.org/officeDocument/2006/relationships/image" Target="../media/image293.png"/><Relationship Id="rId17" Type="http://schemas.openxmlformats.org/officeDocument/2006/relationships/image" Target="../media/image156.png"/><Relationship Id="rId18" Type="http://schemas.openxmlformats.org/officeDocument/2006/relationships/image" Target="../media/image294.png"/><Relationship Id="rId19" Type="http://schemas.openxmlformats.org/officeDocument/2006/relationships/image" Target="../media/image295.png"/><Relationship Id="rId20" Type="http://schemas.openxmlformats.org/officeDocument/2006/relationships/image" Target="../media/image296.png"/><Relationship Id="rId21" Type="http://schemas.openxmlformats.org/officeDocument/2006/relationships/image" Target="../media/image297.png"/><Relationship Id="rId22" Type="http://schemas.openxmlformats.org/officeDocument/2006/relationships/image" Target="../media/image298.png"/><Relationship Id="rId23" Type="http://schemas.openxmlformats.org/officeDocument/2006/relationships/image" Target="../media/image299.png"/><Relationship Id="rId24" Type="http://schemas.openxmlformats.org/officeDocument/2006/relationships/image" Target="../media/image300.png"/><Relationship Id="rId25" Type="http://schemas.openxmlformats.org/officeDocument/2006/relationships/image" Target="../media/image301.png"/><Relationship Id="rId26" Type="http://schemas.openxmlformats.org/officeDocument/2006/relationships/image" Target="../media/image302.png"/><Relationship Id="rId27" Type="http://schemas.openxmlformats.org/officeDocument/2006/relationships/image" Target="../media/image303.png"/><Relationship Id="rId28" Type="http://schemas.openxmlformats.org/officeDocument/2006/relationships/image" Target="../media/image304.png"/><Relationship Id="rId29" Type="http://schemas.openxmlformats.org/officeDocument/2006/relationships/image" Target="../media/image305.png"/><Relationship Id="rId30" Type="http://schemas.openxmlformats.org/officeDocument/2006/relationships/image" Target="../media/image306.png"/><Relationship Id="rId31" Type="http://schemas.openxmlformats.org/officeDocument/2006/relationships/image" Target="../media/image307.png"/><Relationship Id="rId32" Type="http://schemas.openxmlformats.org/officeDocument/2006/relationships/image" Target="../media/image308.png"/><Relationship Id="rId33" Type="http://schemas.openxmlformats.org/officeDocument/2006/relationships/image" Target="../media/image309.png"/><Relationship Id="rId34" Type="http://schemas.openxmlformats.org/officeDocument/2006/relationships/image" Target="../media/image310.png"/><Relationship Id="rId35" Type="http://schemas.openxmlformats.org/officeDocument/2006/relationships/image" Target="../media/image311.png"/><Relationship Id="rId36" Type="http://schemas.openxmlformats.org/officeDocument/2006/relationships/image" Target="../media/image312.png"/><Relationship Id="rId37" Type="http://schemas.openxmlformats.org/officeDocument/2006/relationships/image" Target="../media/image313.png"/><Relationship Id="rId38" Type="http://schemas.openxmlformats.org/officeDocument/2006/relationships/image" Target="../media/image314.png"/><Relationship Id="rId39" Type="http://schemas.openxmlformats.org/officeDocument/2006/relationships/image" Target="../media/image315.png"/><Relationship Id="rId40" Type="http://schemas.openxmlformats.org/officeDocument/2006/relationships/image" Target="../media/image316.png"/><Relationship Id="rId41" Type="http://schemas.openxmlformats.org/officeDocument/2006/relationships/image" Target="../media/image317.png"/><Relationship Id="rId42" Type="http://schemas.openxmlformats.org/officeDocument/2006/relationships/image" Target="../media/image318.png"/><Relationship Id="rId43" Type="http://schemas.openxmlformats.org/officeDocument/2006/relationships/image" Target="../media/image319.png"/><Relationship Id="rId44" Type="http://schemas.openxmlformats.org/officeDocument/2006/relationships/image" Target="../media/image320.png"/><Relationship Id="rId45" Type="http://schemas.openxmlformats.org/officeDocument/2006/relationships/image" Target="../media/image321.png"/><Relationship Id="rId46" Type="http://schemas.openxmlformats.org/officeDocument/2006/relationships/image" Target="../media/image322.png"/><Relationship Id="rId47" Type="http://schemas.openxmlformats.org/officeDocument/2006/relationships/image" Target="../media/image323.png"/><Relationship Id="rId48" Type="http://schemas.openxmlformats.org/officeDocument/2006/relationships/image" Target="../media/image324.png"/><Relationship Id="rId49" Type="http://schemas.openxmlformats.org/officeDocument/2006/relationships/image" Target="../media/image325.png"/><Relationship Id="rId50" Type="http://schemas.openxmlformats.org/officeDocument/2006/relationships/image" Target="../media/image326.png"/><Relationship Id="rId51" Type="http://schemas.openxmlformats.org/officeDocument/2006/relationships/image" Target="../media/image327.png"/><Relationship Id="rId52" Type="http://schemas.openxmlformats.org/officeDocument/2006/relationships/image" Target="../media/image328.png"/><Relationship Id="rId53" Type="http://schemas.openxmlformats.org/officeDocument/2006/relationships/image" Target="../media/image329.png"/><Relationship Id="rId54" Type="http://schemas.openxmlformats.org/officeDocument/2006/relationships/image" Target="../media/image330.png"/><Relationship Id="rId55" Type="http://schemas.openxmlformats.org/officeDocument/2006/relationships/image" Target="../media/image331.png"/><Relationship Id="rId56" Type="http://schemas.openxmlformats.org/officeDocument/2006/relationships/image" Target="../media/image332.png"/><Relationship Id="rId57" Type="http://schemas.openxmlformats.org/officeDocument/2006/relationships/image" Target="../media/image333.png"/><Relationship Id="rId58" Type="http://schemas.openxmlformats.org/officeDocument/2006/relationships/image" Target="../media/image334.png"/><Relationship Id="rId59" Type="http://schemas.openxmlformats.org/officeDocument/2006/relationships/image" Target="../media/image335.png"/><Relationship Id="rId60" Type="http://schemas.openxmlformats.org/officeDocument/2006/relationships/image" Target="../media/image336.png"/><Relationship Id="rId61" Type="http://schemas.openxmlformats.org/officeDocument/2006/relationships/image" Target="../media/image337.png"/><Relationship Id="rId62" Type="http://schemas.openxmlformats.org/officeDocument/2006/relationships/image" Target="../media/image338.png"/><Relationship Id="rId63" Type="http://schemas.openxmlformats.org/officeDocument/2006/relationships/image" Target="../media/image339.png"/><Relationship Id="rId64" Type="http://schemas.openxmlformats.org/officeDocument/2006/relationships/image" Target="../media/image340.png"/><Relationship Id="rId65" Type="http://schemas.openxmlformats.org/officeDocument/2006/relationships/image" Target="../media/image341.png"/><Relationship Id="rId66" Type="http://schemas.openxmlformats.org/officeDocument/2006/relationships/image" Target="../media/image342.png"/><Relationship Id="rId67" Type="http://schemas.openxmlformats.org/officeDocument/2006/relationships/image" Target="../media/image343.png"/><Relationship Id="rId68" Type="http://schemas.openxmlformats.org/officeDocument/2006/relationships/image" Target="../media/image344.png"/><Relationship Id="rId69" Type="http://schemas.openxmlformats.org/officeDocument/2006/relationships/image" Target="../media/image345.png"/><Relationship Id="rId70" Type="http://schemas.openxmlformats.org/officeDocument/2006/relationships/image" Target="../media/image346.png"/><Relationship Id="rId71" Type="http://schemas.openxmlformats.org/officeDocument/2006/relationships/image" Target="../media/image347.png"/><Relationship Id="rId72" Type="http://schemas.openxmlformats.org/officeDocument/2006/relationships/image" Target="../media/image348.png"/><Relationship Id="rId73" Type="http://schemas.openxmlformats.org/officeDocument/2006/relationships/image" Target="../media/image349.png"/><Relationship Id="rId74" Type="http://schemas.openxmlformats.org/officeDocument/2006/relationships/image" Target="../media/image350.png"/><Relationship Id="rId75" Type="http://schemas.openxmlformats.org/officeDocument/2006/relationships/image" Target="../media/image351.png"/><Relationship Id="rId76" Type="http://schemas.openxmlformats.org/officeDocument/2006/relationships/image" Target="../media/image352.png"/><Relationship Id="rId77" Type="http://schemas.openxmlformats.org/officeDocument/2006/relationships/image" Target="../media/image27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Relationship Id="rId54" Type="http://schemas.openxmlformats.org/officeDocument/2006/relationships/image" Target="../media/image53.png"/><Relationship Id="rId55" Type="http://schemas.openxmlformats.org/officeDocument/2006/relationships/image" Target="../media/image54.png"/><Relationship Id="rId56" Type="http://schemas.openxmlformats.org/officeDocument/2006/relationships/image" Target="../media/image55.png"/><Relationship Id="rId57" Type="http://schemas.openxmlformats.org/officeDocument/2006/relationships/image" Target="../media/image56.png"/><Relationship Id="rId58" Type="http://schemas.openxmlformats.org/officeDocument/2006/relationships/image" Target="../media/image57.png"/><Relationship Id="rId59" Type="http://schemas.openxmlformats.org/officeDocument/2006/relationships/image" Target="../media/image58.png"/><Relationship Id="rId60" Type="http://schemas.openxmlformats.org/officeDocument/2006/relationships/image" Target="../media/image59.png"/><Relationship Id="rId61" Type="http://schemas.openxmlformats.org/officeDocument/2006/relationships/image" Target="../media/image60.png"/><Relationship Id="rId62" Type="http://schemas.openxmlformats.org/officeDocument/2006/relationships/image" Target="../media/image61.png"/><Relationship Id="rId63" Type="http://schemas.openxmlformats.org/officeDocument/2006/relationships/image" Target="../media/image62.png"/><Relationship Id="rId64" Type="http://schemas.openxmlformats.org/officeDocument/2006/relationships/image" Target="../media/image63.png"/><Relationship Id="rId65" Type="http://schemas.openxmlformats.org/officeDocument/2006/relationships/image" Target="../media/image64.png"/><Relationship Id="rId66" Type="http://schemas.openxmlformats.org/officeDocument/2006/relationships/image" Target="../media/image65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3.png"/><Relationship Id="rId3" Type="http://schemas.openxmlformats.org/officeDocument/2006/relationships/image" Target="../media/image354.png"/><Relationship Id="rId4" Type="http://schemas.openxmlformats.org/officeDocument/2006/relationships/image" Target="../media/image355.png"/><Relationship Id="rId5" Type="http://schemas.openxmlformats.org/officeDocument/2006/relationships/image" Target="../media/image356.png"/><Relationship Id="rId6" Type="http://schemas.openxmlformats.org/officeDocument/2006/relationships/image" Target="../media/image357.png"/><Relationship Id="rId7" Type="http://schemas.openxmlformats.org/officeDocument/2006/relationships/image" Target="../media/image358.png"/><Relationship Id="rId8" Type="http://schemas.openxmlformats.org/officeDocument/2006/relationships/image" Target="../media/image280.png"/><Relationship Id="rId9" Type="http://schemas.openxmlformats.org/officeDocument/2006/relationships/image" Target="../media/image281.png"/><Relationship Id="rId10" Type="http://schemas.openxmlformats.org/officeDocument/2006/relationships/image" Target="../media/image359.png"/><Relationship Id="rId11" Type="http://schemas.openxmlformats.org/officeDocument/2006/relationships/image" Target="../media/image360.png"/><Relationship Id="rId12" Type="http://schemas.openxmlformats.org/officeDocument/2006/relationships/image" Target="../media/image361.png"/><Relationship Id="rId13" Type="http://schemas.openxmlformats.org/officeDocument/2006/relationships/image" Target="../media/image362.png"/><Relationship Id="rId14" Type="http://schemas.openxmlformats.org/officeDocument/2006/relationships/image" Target="../media/image363.png"/><Relationship Id="rId15" Type="http://schemas.openxmlformats.org/officeDocument/2006/relationships/image" Target="../media/image364.png"/><Relationship Id="rId16" Type="http://schemas.openxmlformats.org/officeDocument/2006/relationships/image" Target="../media/image365.png"/><Relationship Id="rId17" Type="http://schemas.openxmlformats.org/officeDocument/2006/relationships/image" Target="../media/image366.png"/><Relationship Id="rId18" Type="http://schemas.openxmlformats.org/officeDocument/2006/relationships/image" Target="../media/image367.png"/><Relationship Id="rId19" Type="http://schemas.openxmlformats.org/officeDocument/2006/relationships/image" Target="../media/image368.png"/><Relationship Id="rId20" Type="http://schemas.openxmlformats.org/officeDocument/2006/relationships/image" Target="../media/image369.png"/><Relationship Id="rId21" Type="http://schemas.openxmlformats.org/officeDocument/2006/relationships/image" Target="../media/image156.png"/><Relationship Id="rId22" Type="http://schemas.openxmlformats.org/officeDocument/2006/relationships/image" Target="../media/image370.png"/><Relationship Id="rId23" Type="http://schemas.openxmlformats.org/officeDocument/2006/relationships/image" Target="../media/image371.png"/><Relationship Id="rId24" Type="http://schemas.openxmlformats.org/officeDocument/2006/relationships/image" Target="../media/image372.png"/><Relationship Id="rId25" Type="http://schemas.openxmlformats.org/officeDocument/2006/relationships/image" Target="../media/image373.png"/><Relationship Id="rId26" Type="http://schemas.openxmlformats.org/officeDocument/2006/relationships/image" Target="../media/image298.png"/><Relationship Id="rId27" Type="http://schemas.openxmlformats.org/officeDocument/2006/relationships/image" Target="../media/image374.png"/><Relationship Id="rId28" Type="http://schemas.openxmlformats.org/officeDocument/2006/relationships/image" Target="../media/image375.png"/><Relationship Id="rId29" Type="http://schemas.openxmlformats.org/officeDocument/2006/relationships/image" Target="../media/image376.png"/><Relationship Id="rId30" Type="http://schemas.openxmlformats.org/officeDocument/2006/relationships/image" Target="../media/image377.png"/><Relationship Id="rId31" Type="http://schemas.openxmlformats.org/officeDocument/2006/relationships/image" Target="../media/image302.png"/><Relationship Id="rId32" Type="http://schemas.openxmlformats.org/officeDocument/2006/relationships/image" Target="../media/image303.png"/><Relationship Id="rId33" Type="http://schemas.openxmlformats.org/officeDocument/2006/relationships/image" Target="../media/image305.png"/><Relationship Id="rId34" Type="http://schemas.openxmlformats.org/officeDocument/2006/relationships/image" Target="../media/image378.png"/><Relationship Id="rId35" Type="http://schemas.openxmlformats.org/officeDocument/2006/relationships/image" Target="../media/image379.png"/><Relationship Id="rId36" Type="http://schemas.openxmlformats.org/officeDocument/2006/relationships/image" Target="../media/image380.png"/><Relationship Id="rId37" Type="http://schemas.openxmlformats.org/officeDocument/2006/relationships/image" Target="../media/image381.png"/><Relationship Id="rId38" Type="http://schemas.openxmlformats.org/officeDocument/2006/relationships/image" Target="../media/image382.png"/><Relationship Id="rId39" Type="http://schemas.openxmlformats.org/officeDocument/2006/relationships/image" Target="../media/image383.png"/><Relationship Id="rId40" Type="http://schemas.openxmlformats.org/officeDocument/2006/relationships/image" Target="../media/image384.png"/><Relationship Id="rId41" Type="http://schemas.openxmlformats.org/officeDocument/2006/relationships/image" Target="../media/image385.png"/><Relationship Id="rId42" Type="http://schemas.openxmlformats.org/officeDocument/2006/relationships/image" Target="../media/image386.png"/><Relationship Id="rId43" Type="http://schemas.openxmlformats.org/officeDocument/2006/relationships/image" Target="../media/image387.png"/><Relationship Id="rId44" Type="http://schemas.openxmlformats.org/officeDocument/2006/relationships/image" Target="../media/image316.png"/><Relationship Id="rId45" Type="http://schemas.openxmlformats.org/officeDocument/2006/relationships/image" Target="../media/image388.png"/><Relationship Id="rId46" Type="http://schemas.openxmlformats.org/officeDocument/2006/relationships/image" Target="../media/image318.png"/><Relationship Id="rId47" Type="http://schemas.openxmlformats.org/officeDocument/2006/relationships/image" Target="../media/image389.png"/><Relationship Id="rId48" Type="http://schemas.openxmlformats.org/officeDocument/2006/relationships/image" Target="../media/image390.png"/><Relationship Id="rId49" Type="http://schemas.openxmlformats.org/officeDocument/2006/relationships/image" Target="../media/image391.png"/><Relationship Id="rId50" Type="http://schemas.openxmlformats.org/officeDocument/2006/relationships/image" Target="../media/image392.png"/><Relationship Id="rId51" Type="http://schemas.openxmlformats.org/officeDocument/2006/relationships/image" Target="../media/image313.png"/><Relationship Id="rId52" Type="http://schemas.openxmlformats.org/officeDocument/2006/relationships/image" Target="../media/image393.png"/><Relationship Id="rId53" Type="http://schemas.openxmlformats.org/officeDocument/2006/relationships/image" Target="../media/image394.png"/><Relationship Id="rId54" Type="http://schemas.openxmlformats.org/officeDocument/2006/relationships/image" Target="../media/image326.png"/><Relationship Id="rId55" Type="http://schemas.openxmlformats.org/officeDocument/2006/relationships/image" Target="../media/image395.png"/><Relationship Id="rId56" Type="http://schemas.openxmlformats.org/officeDocument/2006/relationships/image" Target="../media/image327.png"/><Relationship Id="rId57" Type="http://schemas.openxmlformats.org/officeDocument/2006/relationships/image" Target="../media/image396.png"/><Relationship Id="rId58" Type="http://schemas.openxmlformats.org/officeDocument/2006/relationships/image" Target="../media/image397.png"/><Relationship Id="rId59" Type="http://schemas.openxmlformats.org/officeDocument/2006/relationships/image" Target="../media/image398.png"/><Relationship Id="rId60" Type="http://schemas.openxmlformats.org/officeDocument/2006/relationships/image" Target="../media/image399.png"/><Relationship Id="rId61" Type="http://schemas.openxmlformats.org/officeDocument/2006/relationships/image" Target="../media/image400.png"/><Relationship Id="rId62" Type="http://schemas.openxmlformats.org/officeDocument/2006/relationships/image" Target="../media/image304.png"/><Relationship Id="rId63" Type="http://schemas.openxmlformats.org/officeDocument/2006/relationships/image" Target="../media/image401.png"/><Relationship Id="rId64" Type="http://schemas.openxmlformats.org/officeDocument/2006/relationships/image" Target="../media/image334.png"/><Relationship Id="rId65" Type="http://schemas.openxmlformats.org/officeDocument/2006/relationships/image" Target="../media/image335.png"/><Relationship Id="rId66" Type="http://schemas.openxmlformats.org/officeDocument/2006/relationships/image" Target="../media/image402.png"/><Relationship Id="rId67" Type="http://schemas.openxmlformats.org/officeDocument/2006/relationships/image" Target="../media/image337.png"/><Relationship Id="rId68" Type="http://schemas.openxmlformats.org/officeDocument/2006/relationships/image" Target="../media/image338.png"/><Relationship Id="rId69" Type="http://schemas.openxmlformats.org/officeDocument/2006/relationships/image" Target="../media/image339.png"/><Relationship Id="rId70" Type="http://schemas.openxmlformats.org/officeDocument/2006/relationships/image" Target="../media/image340.png"/><Relationship Id="rId71" Type="http://schemas.openxmlformats.org/officeDocument/2006/relationships/image" Target="../media/image341.png"/><Relationship Id="rId72" Type="http://schemas.openxmlformats.org/officeDocument/2006/relationships/image" Target="../media/image342.png"/><Relationship Id="rId73" Type="http://schemas.openxmlformats.org/officeDocument/2006/relationships/image" Target="../media/image343.png"/><Relationship Id="rId74" Type="http://schemas.openxmlformats.org/officeDocument/2006/relationships/image" Target="../media/image403.png"/><Relationship Id="rId75" Type="http://schemas.openxmlformats.org/officeDocument/2006/relationships/image" Target="../media/image404.png"/><Relationship Id="rId76" Type="http://schemas.openxmlformats.org/officeDocument/2006/relationships/image" Target="../media/image405.png"/><Relationship Id="rId77" Type="http://schemas.openxmlformats.org/officeDocument/2006/relationships/image" Target="../media/image406.png"/><Relationship Id="rId78" Type="http://schemas.openxmlformats.org/officeDocument/2006/relationships/image" Target="../media/image407.png"/><Relationship Id="rId79" Type="http://schemas.openxmlformats.org/officeDocument/2006/relationships/image" Target="../media/image408.png"/><Relationship Id="rId80" Type="http://schemas.openxmlformats.org/officeDocument/2006/relationships/image" Target="../media/image409.png"/><Relationship Id="rId81" Type="http://schemas.openxmlformats.org/officeDocument/2006/relationships/image" Target="../media/image410.png"/><Relationship Id="rId82" Type="http://schemas.openxmlformats.org/officeDocument/2006/relationships/image" Target="../media/image278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1.png"/><Relationship Id="rId3" Type="http://schemas.openxmlformats.org/officeDocument/2006/relationships/image" Target="../media/image280.png"/><Relationship Id="rId4" Type="http://schemas.openxmlformats.org/officeDocument/2006/relationships/image" Target="../media/image281.png"/><Relationship Id="rId5" Type="http://schemas.openxmlformats.org/officeDocument/2006/relationships/image" Target="../media/image412.png"/><Relationship Id="rId6" Type="http://schemas.openxmlformats.org/officeDocument/2006/relationships/image" Target="../media/image413.png"/><Relationship Id="rId7" Type="http://schemas.openxmlformats.org/officeDocument/2006/relationships/image" Target="../media/image414.png"/><Relationship Id="rId8" Type="http://schemas.openxmlformats.org/officeDocument/2006/relationships/image" Target="../media/image415.png"/><Relationship Id="rId9" Type="http://schemas.openxmlformats.org/officeDocument/2006/relationships/image" Target="../media/image416.png"/><Relationship Id="rId10" Type="http://schemas.openxmlformats.org/officeDocument/2006/relationships/image" Target="../media/image417.png"/><Relationship Id="rId11" Type="http://schemas.openxmlformats.org/officeDocument/2006/relationships/image" Target="../media/image418.png"/><Relationship Id="rId12" Type="http://schemas.openxmlformats.org/officeDocument/2006/relationships/image" Target="../media/image419.png"/><Relationship Id="rId13" Type="http://schemas.openxmlformats.org/officeDocument/2006/relationships/image" Target="../media/image420.png"/><Relationship Id="rId14" Type="http://schemas.openxmlformats.org/officeDocument/2006/relationships/image" Target="../media/image421.png"/><Relationship Id="rId15" Type="http://schemas.openxmlformats.org/officeDocument/2006/relationships/image" Target="../media/image422.png"/><Relationship Id="rId16" Type="http://schemas.openxmlformats.org/officeDocument/2006/relationships/image" Target="../media/image423.png"/><Relationship Id="rId17" Type="http://schemas.openxmlformats.org/officeDocument/2006/relationships/image" Target="../media/image424.png"/><Relationship Id="rId18" Type="http://schemas.openxmlformats.org/officeDocument/2006/relationships/image" Target="../media/image425.png"/><Relationship Id="rId19" Type="http://schemas.openxmlformats.org/officeDocument/2006/relationships/image" Target="../media/image426.png"/><Relationship Id="rId20" Type="http://schemas.openxmlformats.org/officeDocument/2006/relationships/image" Target="../media/image427.png"/><Relationship Id="rId21" Type="http://schemas.openxmlformats.org/officeDocument/2006/relationships/image" Target="../media/image428.png"/><Relationship Id="rId22" Type="http://schemas.openxmlformats.org/officeDocument/2006/relationships/image" Target="../media/image429.png"/><Relationship Id="rId23" Type="http://schemas.openxmlformats.org/officeDocument/2006/relationships/image" Target="../media/image430.png"/><Relationship Id="rId24" Type="http://schemas.openxmlformats.org/officeDocument/2006/relationships/image" Target="../media/image431.png"/><Relationship Id="rId25" Type="http://schemas.openxmlformats.org/officeDocument/2006/relationships/image" Target="../media/image432.png"/><Relationship Id="rId26" Type="http://schemas.openxmlformats.org/officeDocument/2006/relationships/image" Target="../media/image433.png"/><Relationship Id="rId27" Type="http://schemas.openxmlformats.org/officeDocument/2006/relationships/image" Target="../media/image434.png"/><Relationship Id="rId28" Type="http://schemas.openxmlformats.org/officeDocument/2006/relationships/image" Target="../media/image435.png"/><Relationship Id="rId29" Type="http://schemas.openxmlformats.org/officeDocument/2006/relationships/image" Target="../media/image305.png"/><Relationship Id="rId30" Type="http://schemas.openxmlformats.org/officeDocument/2006/relationships/image" Target="../media/image436.png"/><Relationship Id="rId31" Type="http://schemas.openxmlformats.org/officeDocument/2006/relationships/image" Target="../media/image437.png"/><Relationship Id="rId32" Type="http://schemas.openxmlformats.org/officeDocument/2006/relationships/image" Target="../media/image438.png"/><Relationship Id="rId33" Type="http://schemas.openxmlformats.org/officeDocument/2006/relationships/image" Target="../media/image439.png"/><Relationship Id="rId34" Type="http://schemas.openxmlformats.org/officeDocument/2006/relationships/image" Target="../media/image440.png"/><Relationship Id="rId35" Type="http://schemas.openxmlformats.org/officeDocument/2006/relationships/image" Target="../media/image441.png"/><Relationship Id="rId36" Type="http://schemas.openxmlformats.org/officeDocument/2006/relationships/image" Target="../media/image442.png"/><Relationship Id="rId37" Type="http://schemas.openxmlformats.org/officeDocument/2006/relationships/image" Target="../media/image443.png"/><Relationship Id="rId38" Type="http://schemas.openxmlformats.org/officeDocument/2006/relationships/image" Target="../media/image314.png"/><Relationship Id="rId39" Type="http://schemas.openxmlformats.org/officeDocument/2006/relationships/image" Target="../media/image444.png"/><Relationship Id="rId40" Type="http://schemas.openxmlformats.org/officeDocument/2006/relationships/image" Target="../media/image445.png"/><Relationship Id="rId41" Type="http://schemas.openxmlformats.org/officeDocument/2006/relationships/image" Target="../media/image317.png"/><Relationship Id="rId42" Type="http://schemas.openxmlformats.org/officeDocument/2006/relationships/image" Target="../media/image446.png"/><Relationship Id="rId43" Type="http://schemas.openxmlformats.org/officeDocument/2006/relationships/image" Target="../media/image447.png"/><Relationship Id="rId44" Type="http://schemas.openxmlformats.org/officeDocument/2006/relationships/image" Target="../media/image448.png"/><Relationship Id="rId45" Type="http://schemas.openxmlformats.org/officeDocument/2006/relationships/image" Target="../media/image449.png"/><Relationship Id="rId46" Type="http://schemas.openxmlformats.org/officeDocument/2006/relationships/image" Target="../media/image450.png"/><Relationship Id="rId47" Type="http://schemas.openxmlformats.org/officeDocument/2006/relationships/image" Target="../media/image451.png"/><Relationship Id="rId48" Type="http://schemas.openxmlformats.org/officeDocument/2006/relationships/image" Target="../media/image452.png"/><Relationship Id="rId49" Type="http://schemas.openxmlformats.org/officeDocument/2006/relationships/image" Target="../media/image453.png"/><Relationship Id="rId50" Type="http://schemas.openxmlformats.org/officeDocument/2006/relationships/image" Target="../media/image324.png"/><Relationship Id="rId51" Type="http://schemas.openxmlformats.org/officeDocument/2006/relationships/image" Target="../media/image454.png"/><Relationship Id="rId52" Type="http://schemas.openxmlformats.org/officeDocument/2006/relationships/image" Target="../media/image455.png"/><Relationship Id="rId53" Type="http://schemas.openxmlformats.org/officeDocument/2006/relationships/image" Target="../media/image395.png"/><Relationship Id="rId54" Type="http://schemas.openxmlformats.org/officeDocument/2006/relationships/image" Target="../media/image328.png"/><Relationship Id="rId55" Type="http://schemas.openxmlformats.org/officeDocument/2006/relationships/image" Target="../media/image456.png"/><Relationship Id="rId56" Type="http://schemas.openxmlformats.org/officeDocument/2006/relationships/image" Target="../media/image457.png"/><Relationship Id="rId57" Type="http://schemas.openxmlformats.org/officeDocument/2006/relationships/image" Target="../media/image458.png"/><Relationship Id="rId58" Type="http://schemas.openxmlformats.org/officeDocument/2006/relationships/image" Target="../media/image459.png"/><Relationship Id="rId59" Type="http://schemas.openxmlformats.org/officeDocument/2006/relationships/image" Target="../media/image460.png"/><Relationship Id="rId60" Type="http://schemas.openxmlformats.org/officeDocument/2006/relationships/image" Target="../media/image461.png"/><Relationship Id="rId61" Type="http://schemas.openxmlformats.org/officeDocument/2006/relationships/image" Target="../media/image462.png"/><Relationship Id="rId62" Type="http://schemas.openxmlformats.org/officeDocument/2006/relationships/image" Target="../media/image463.png"/><Relationship Id="rId63" Type="http://schemas.openxmlformats.org/officeDocument/2006/relationships/image" Target="../media/image337.png"/><Relationship Id="rId64" Type="http://schemas.openxmlformats.org/officeDocument/2006/relationships/image" Target="../media/image464.png"/><Relationship Id="rId65" Type="http://schemas.openxmlformats.org/officeDocument/2006/relationships/image" Target="../media/image465.png"/><Relationship Id="rId66" Type="http://schemas.openxmlformats.org/officeDocument/2006/relationships/image" Target="../media/image466.png"/><Relationship Id="rId67" Type="http://schemas.openxmlformats.org/officeDocument/2006/relationships/image" Target="../media/image467.png"/><Relationship Id="rId68" Type="http://schemas.openxmlformats.org/officeDocument/2006/relationships/image" Target="../media/image468.png"/><Relationship Id="rId69" Type="http://schemas.openxmlformats.org/officeDocument/2006/relationships/image" Target="../media/image469.png"/><Relationship Id="rId70" Type="http://schemas.openxmlformats.org/officeDocument/2006/relationships/image" Target="../media/image470.png"/><Relationship Id="rId71" Type="http://schemas.openxmlformats.org/officeDocument/2006/relationships/image" Target="../media/image471.png"/><Relationship Id="rId72" Type="http://schemas.openxmlformats.org/officeDocument/2006/relationships/image" Target="../media/image472.png"/><Relationship Id="rId73" Type="http://schemas.openxmlformats.org/officeDocument/2006/relationships/image" Target="../media/image473.png"/><Relationship Id="rId74" Type="http://schemas.openxmlformats.org/officeDocument/2006/relationships/image" Target="../media/image474.png"/><Relationship Id="rId75" Type="http://schemas.openxmlformats.org/officeDocument/2006/relationships/image" Target="../media/image475.png"/><Relationship Id="rId76" Type="http://schemas.openxmlformats.org/officeDocument/2006/relationships/image" Target="../media/image298.png"/><Relationship Id="rId77" Type="http://schemas.openxmlformats.org/officeDocument/2006/relationships/image" Target="../media/image476.png"/><Relationship Id="rId78" Type="http://schemas.openxmlformats.org/officeDocument/2006/relationships/image" Target="../media/image278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8.png"/><Relationship Id="rId3" Type="http://schemas.openxmlformats.org/officeDocument/2006/relationships/image" Target="../media/image477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8.png"/><Relationship Id="rId3" Type="http://schemas.openxmlformats.org/officeDocument/2006/relationships/image" Target="../media/image278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1.png"/><Relationship Id="rId3" Type="http://schemas.openxmlformats.org/officeDocument/2006/relationships/image" Target="../media/image280.png"/><Relationship Id="rId4" Type="http://schemas.openxmlformats.org/officeDocument/2006/relationships/image" Target="../media/image281.png"/><Relationship Id="rId5" Type="http://schemas.openxmlformats.org/officeDocument/2006/relationships/image" Target="../media/image412.png"/><Relationship Id="rId6" Type="http://schemas.openxmlformats.org/officeDocument/2006/relationships/image" Target="../media/image413.png"/><Relationship Id="rId7" Type="http://schemas.openxmlformats.org/officeDocument/2006/relationships/image" Target="../media/image414.png"/><Relationship Id="rId8" Type="http://schemas.openxmlformats.org/officeDocument/2006/relationships/image" Target="../media/image285.png"/><Relationship Id="rId9" Type="http://schemas.openxmlformats.org/officeDocument/2006/relationships/image" Target="../media/image286.png"/><Relationship Id="rId10" Type="http://schemas.openxmlformats.org/officeDocument/2006/relationships/image" Target="../media/image479.png"/><Relationship Id="rId11" Type="http://schemas.openxmlformats.org/officeDocument/2006/relationships/image" Target="../media/image480.png"/><Relationship Id="rId12" Type="http://schemas.openxmlformats.org/officeDocument/2006/relationships/image" Target="../media/image481.png"/><Relationship Id="rId13" Type="http://schemas.openxmlformats.org/officeDocument/2006/relationships/image" Target="../media/image482.png"/><Relationship Id="rId14" Type="http://schemas.openxmlformats.org/officeDocument/2006/relationships/image" Target="../media/image483.png"/><Relationship Id="rId15" Type="http://schemas.openxmlformats.org/officeDocument/2006/relationships/image" Target="../media/image292.png"/><Relationship Id="rId16" Type="http://schemas.openxmlformats.org/officeDocument/2006/relationships/image" Target="../media/image423.png"/><Relationship Id="rId17" Type="http://schemas.openxmlformats.org/officeDocument/2006/relationships/image" Target="../media/image156.png"/><Relationship Id="rId18" Type="http://schemas.openxmlformats.org/officeDocument/2006/relationships/image" Target="../media/image484.png"/><Relationship Id="rId19" Type="http://schemas.openxmlformats.org/officeDocument/2006/relationships/image" Target="../media/image485.png"/><Relationship Id="rId20" Type="http://schemas.openxmlformats.org/officeDocument/2006/relationships/image" Target="../media/image486.png"/><Relationship Id="rId21" Type="http://schemas.openxmlformats.org/officeDocument/2006/relationships/image" Target="../media/image298.png"/><Relationship Id="rId22" Type="http://schemas.openxmlformats.org/officeDocument/2006/relationships/image" Target="../media/image430.png"/><Relationship Id="rId23" Type="http://schemas.openxmlformats.org/officeDocument/2006/relationships/image" Target="../media/image487.png"/><Relationship Id="rId24" Type="http://schemas.openxmlformats.org/officeDocument/2006/relationships/image" Target="../media/image488.png"/><Relationship Id="rId25" Type="http://schemas.openxmlformats.org/officeDocument/2006/relationships/image" Target="../media/image302.png"/><Relationship Id="rId26" Type="http://schemas.openxmlformats.org/officeDocument/2006/relationships/image" Target="../media/image489.png"/><Relationship Id="rId27" Type="http://schemas.openxmlformats.org/officeDocument/2006/relationships/image" Target="../media/image490.png"/><Relationship Id="rId28" Type="http://schemas.openxmlformats.org/officeDocument/2006/relationships/image" Target="../media/image305.png"/><Relationship Id="rId29" Type="http://schemas.openxmlformats.org/officeDocument/2006/relationships/image" Target="../media/image491.png"/><Relationship Id="rId30" Type="http://schemas.openxmlformats.org/officeDocument/2006/relationships/image" Target="../media/image492.png"/><Relationship Id="rId31" Type="http://schemas.openxmlformats.org/officeDocument/2006/relationships/image" Target="../media/image493.png"/><Relationship Id="rId32" Type="http://schemas.openxmlformats.org/officeDocument/2006/relationships/image" Target="../media/image494.png"/><Relationship Id="rId33" Type="http://schemas.openxmlformats.org/officeDocument/2006/relationships/image" Target="../media/image495.png"/><Relationship Id="rId34" Type="http://schemas.openxmlformats.org/officeDocument/2006/relationships/image" Target="../media/image496.png"/><Relationship Id="rId35" Type="http://schemas.openxmlformats.org/officeDocument/2006/relationships/image" Target="../media/image497.png"/><Relationship Id="rId36" Type="http://schemas.openxmlformats.org/officeDocument/2006/relationships/image" Target="../media/image498.png"/><Relationship Id="rId37" Type="http://schemas.openxmlformats.org/officeDocument/2006/relationships/image" Target="../media/image314.png"/><Relationship Id="rId38" Type="http://schemas.openxmlformats.org/officeDocument/2006/relationships/image" Target="../media/image499.png"/><Relationship Id="rId39" Type="http://schemas.openxmlformats.org/officeDocument/2006/relationships/image" Target="../media/image445.png"/><Relationship Id="rId40" Type="http://schemas.openxmlformats.org/officeDocument/2006/relationships/image" Target="../media/image317.png"/><Relationship Id="rId41" Type="http://schemas.openxmlformats.org/officeDocument/2006/relationships/image" Target="../media/image446.png"/><Relationship Id="rId42" Type="http://schemas.openxmlformats.org/officeDocument/2006/relationships/image" Target="../media/image447.png"/><Relationship Id="rId43" Type="http://schemas.openxmlformats.org/officeDocument/2006/relationships/image" Target="../media/image409.png"/><Relationship Id="rId44" Type="http://schemas.openxmlformats.org/officeDocument/2006/relationships/image" Target="../media/image500.png"/><Relationship Id="rId45" Type="http://schemas.openxmlformats.org/officeDocument/2006/relationships/image" Target="../media/image501.png"/><Relationship Id="rId46" Type="http://schemas.openxmlformats.org/officeDocument/2006/relationships/image" Target="../media/image502.png"/><Relationship Id="rId47" Type="http://schemas.openxmlformats.org/officeDocument/2006/relationships/image" Target="../media/image503.png"/><Relationship Id="rId48" Type="http://schemas.openxmlformats.org/officeDocument/2006/relationships/image" Target="../media/image443.png"/><Relationship Id="rId49" Type="http://schemas.openxmlformats.org/officeDocument/2006/relationships/image" Target="../media/image324.png"/><Relationship Id="rId50" Type="http://schemas.openxmlformats.org/officeDocument/2006/relationships/image" Target="../media/image504.png"/><Relationship Id="rId51" Type="http://schemas.openxmlformats.org/officeDocument/2006/relationships/image" Target="../media/image505.png"/><Relationship Id="rId52" Type="http://schemas.openxmlformats.org/officeDocument/2006/relationships/image" Target="../media/image395.png"/><Relationship Id="rId53" Type="http://schemas.openxmlformats.org/officeDocument/2006/relationships/image" Target="../media/image506.png"/><Relationship Id="rId54" Type="http://schemas.openxmlformats.org/officeDocument/2006/relationships/image" Target="../media/image328.png"/><Relationship Id="rId55" Type="http://schemas.openxmlformats.org/officeDocument/2006/relationships/image" Target="../media/image507.png"/><Relationship Id="rId56" Type="http://schemas.openxmlformats.org/officeDocument/2006/relationships/image" Target="../media/image330.png"/><Relationship Id="rId57" Type="http://schemas.openxmlformats.org/officeDocument/2006/relationships/image" Target="../media/image508.png"/><Relationship Id="rId58" Type="http://schemas.openxmlformats.org/officeDocument/2006/relationships/image" Target="../media/image459.png"/><Relationship Id="rId59" Type="http://schemas.openxmlformats.org/officeDocument/2006/relationships/image" Target="../media/image509.png"/><Relationship Id="rId60" Type="http://schemas.openxmlformats.org/officeDocument/2006/relationships/image" Target="../media/image334.png"/><Relationship Id="rId61" Type="http://schemas.openxmlformats.org/officeDocument/2006/relationships/image" Target="../media/image335.png"/><Relationship Id="rId62" Type="http://schemas.openxmlformats.org/officeDocument/2006/relationships/image" Target="../media/image510.png"/><Relationship Id="rId63" Type="http://schemas.openxmlformats.org/officeDocument/2006/relationships/image" Target="../media/image511.png"/><Relationship Id="rId64" Type="http://schemas.openxmlformats.org/officeDocument/2006/relationships/image" Target="../media/image512.png"/><Relationship Id="rId65" Type="http://schemas.openxmlformats.org/officeDocument/2006/relationships/image" Target="../media/image513.png"/><Relationship Id="rId66" Type="http://schemas.openxmlformats.org/officeDocument/2006/relationships/image" Target="../media/image337.png"/><Relationship Id="rId67" Type="http://schemas.openxmlformats.org/officeDocument/2006/relationships/image" Target="../media/image514.png"/><Relationship Id="rId68" Type="http://schemas.openxmlformats.org/officeDocument/2006/relationships/image" Target="../media/image339.png"/><Relationship Id="rId69" Type="http://schemas.openxmlformats.org/officeDocument/2006/relationships/image" Target="../media/image515.png"/><Relationship Id="rId70" Type="http://schemas.openxmlformats.org/officeDocument/2006/relationships/image" Target="../media/image516.png"/><Relationship Id="rId71" Type="http://schemas.openxmlformats.org/officeDocument/2006/relationships/image" Target="../media/image517.png"/><Relationship Id="rId72" Type="http://schemas.openxmlformats.org/officeDocument/2006/relationships/image" Target="../media/image345.png"/><Relationship Id="rId73" Type="http://schemas.openxmlformats.org/officeDocument/2006/relationships/image" Target="../media/image473.png"/><Relationship Id="rId74" Type="http://schemas.openxmlformats.org/officeDocument/2006/relationships/image" Target="../media/image518.png"/><Relationship Id="rId75" Type="http://schemas.openxmlformats.org/officeDocument/2006/relationships/image" Target="../media/image519.png"/><Relationship Id="rId76" Type="http://schemas.openxmlformats.org/officeDocument/2006/relationships/image" Target="../media/image429.png"/><Relationship Id="rId77" Type="http://schemas.openxmlformats.org/officeDocument/2006/relationships/image" Target="../media/image520.png"/><Relationship Id="rId78" Type="http://schemas.openxmlformats.org/officeDocument/2006/relationships/image" Target="../media/image278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9.png"/><Relationship Id="rId3" Type="http://schemas.openxmlformats.org/officeDocument/2006/relationships/image" Target="../media/image280.png"/><Relationship Id="rId4" Type="http://schemas.openxmlformats.org/officeDocument/2006/relationships/image" Target="../media/image281.png"/><Relationship Id="rId5" Type="http://schemas.openxmlformats.org/officeDocument/2006/relationships/image" Target="../media/image282.png"/><Relationship Id="rId6" Type="http://schemas.openxmlformats.org/officeDocument/2006/relationships/image" Target="../media/image283.png"/><Relationship Id="rId7" Type="http://schemas.openxmlformats.org/officeDocument/2006/relationships/image" Target="../media/image284.png"/><Relationship Id="rId8" Type="http://schemas.openxmlformats.org/officeDocument/2006/relationships/image" Target="../media/image285.png"/><Relationship Id="rId9" Type="http://schemas.openxmlformats.org/officeDocument/2006/relationships/image" Target="../media/image286.png"/><Relationship Id="rId10" Type="http://schemas.openxmlformats.org/officeDocument/2006/relationships/image" Target="../media/image521.png"/><Relationship Id="rId11" Type="http://schemas.openxmlformats.org/officeDocument/2006/relationships/image" Target="../media/image480.png"/><Relationship Id="rId12" Type="http://schemas.openxmlformats.org/officeDocument/2006/relationships/image" Target="../media/image522.png"/><Relationship Id="rId13" Type="http://schemas.openxmlformats.org/officeDocument/2006/relationships/image" Target="../media/image523.png"/><Relationship Id="rId14" Type="http://schemas.openxmlformats.org/officeDocument/2006/relationships/image" Target="../media/image524.png"/><Relationship Id="rId15" Type="http://schemas.openxmlformats.org/officeDocument/2006/relationships/image" Target="../media/image292.png"/><Relationship Id="rId16" Type="http://schemas.openxmlformats.org/officeDocument/2006/relationships/image" Target="../media/image369.png"/><Relationship Id="rId17" Type="http://schemas.openxmlformats.org/officeDocument/2006/relationships/image" Target="../media/image156.png"/><Relationship Id="rId18" Type="http://schemas.openxmlformats.org/officeDocument/2006/relationships/image" Target="../media/image525.png"/><Relationship Id="rId19" Type="http://schemas.openxmlformats.org/officeDocument/2006/relationships/image" Target="../media/image296.png"/><Relationship Id="rId20" Type="http://schemas.openxmlformats.org/officeDocument/2006/relationships/image" Target="../media/image526.png"/><Relationship Id="rId21" Type="http://schemas.openxmlformats.org/officeDocument/2006/relationships/image" Target="../media/image298.png"/><Relationship Id="rId22" Type="http://schemas.openxmlformats.org/officeDocument/2006/relationships/image" Target="../media/image374.png"/><Relationship Id="rId23" Type="http://schemas.openxmlformats.org/officeDocument/2006/relationships/image" Target="../media/image527.png"/><Relationship Id="rId24" Type="http://schemas.openxmlformats.org/officeDocument/2006/relationships/image" Target="../media/image528.png"/><Relationship Id="rId25" Type="http://schemas.openxmlformats.org/officeDocument/2006/relationships/image" Target="../media/image302.png"/><Relationship Id="rId26" Type="http://schemas.openxmlformats.org/officeDocument/2006/relationships/image" Target="../media/image529.png"/><Relationship Id="rId27" Type="http://schemas.openxmlformats.org/officeDocument/2006/relationships/image" Target="../media/image530.png"/><Relationship Id="rId28" Type="http://schemas.openxmlformats.org/officeDocument/2006/relationships/image" Target="../media/image305.png"/><Relationship Id="rId29" Type="http://schemas.openxmlformats.org/officeDocument/2006/relationships/image" Target="../media/image378.png"/><Relationship Id="rId30" Type="http://schemas.openxmlformats.org/officeDocument/2006/relationships/image" Target="../media/image531.png"/><Relationship Id="rId31" Type="http://schemas.openxmlformats.org/officeDocument/2006/relationships/image" Target="../media/image532.png"/><Relationship Id="rId32" Type="http://schemas.openxmlformats.org/officeDocument/2006/relationships/image" Target="../media/image533.png"/><Relationship Id="rId33" Type="http://schemas.openxmlformats.org/officeDocument/2006/relationships/image" Target="../media/image534.png"/><Relationship Id="rId34" Type="http://schemas.openxmlformats.org/officeDocument/2006/relationships/image" Target="../media/image535.png"/><Relationship Id="rId35" Type="http://schemas.openxmlformats.org/officeDocument/2006/relationships/image" Target="../media/image536.png"/><Relationship Id="rId36" Type="http://schemas.openxmlformats.org/officeDocument/2006/relationships/image" Target="../media/image537.png"/><Relationship Id="rId37" Type="http://schemas.openxmlformats.org/officeDocument/2006/relationships/image" Target="../media/image314.png"/><Relationship Id="rId38" Type="http://schemas.openxmlformats.org/officeDocument/2006/relationships/image" Target="../media/image538.png"/><Relationship Id="rId39" Type="http://schemas.openxmlformats.org/officeDocument/2006/relationships/image" Target="../media/image445.png"/><Relationship Id="rId40" Type="http://schemas.openxmlformats.org/officeDocument/2006/relationships/image" Target="../media/image317.png"/><Relationship Id="rId41" Type="http://schemas.openxmlformats.org/officeDocument/2006/relationships/image" Target="../media/image446.png"/><Relationship Id="rId42" Type="http://schemas.openxmlformats.org/officeDocument/2006/relationships/image" Target="../media/image539.png"/><Relationship Id="rId43" Type="http://schemas.openxmlformats.org/officeDocument/2006/relationships/image" Target="../media/image409.png"/><Relationship Id="rId44" Type="http://schemas.openxmlformats.org/officeDocument/2006/relationships/image" Target="../media/image540.png"/><Relationship Id="rId45" Type="http://schemas.openxmlformats.org/officeDocument/2006/relationships/image" Target="../media/image541.png"/><Relationship Id="rId46" Type="http://schemas.openxmlformats.org/officeDocument/2006/relationships/image" Target="../media/image391.png"/><Relationship Id="rId47" Type="http://schemas.openxmlformats.org/officeDocument/2006/relationships/image" Target="../media/image542.png"/><Relationship Id="rId48" Type="http://schemas.openxmlformats.org/officeDocument/2006/relationships/image" Target="../media/image543.png"/><Relationship Id="rId49" Type="http://schemas.openxmlformats.org/officeDocument/2006/relationships/image" Target="../media/image324.png"/><Relationship Id="rId50" Type="http://schemas.openxmlformats.org/officeDocument/2006/relationships/image" Target="../media/image544.png"/><Relationship Id="rId51" Type="http://schemas.openxmlformats.org/officeDocument/2006/relationships/image" Target="../media/image505.png"/><Relationship Id="rId52" Type="http://schemas.openxmlformats.org/officeDocument/2006/relationships/image" Target="../media/image506.png"/><Relationship Id="rId53" Type="http://schemas.openxmlformats.org/officeDocument/2006/relationships/image" Target="../media/image545.png"/><Relationship Id="rId54" Type="http://schemas.openxmlformats.org/officeDocument/2006/relationships/image" Target="../media/image546.png"/><Relationship Id="rId55" Type="http://schemas.openxmlformats.org/officeDocument/2006/relationships/image" Target="../media/image330.png"/><Relationship Id="rId56" Type="http://schemas.openxmlformats.org/officeDocument/2006/relationships/image" Target="../media/image547.png"/><Relationship Id="rId57" Type="http://schemas.openxmlformats.org/officeDocument/2006/relationships/image" Target="../media/image400.png"/><Relationship Id="rId58" Type="http://schemas.openxmlformats.org/officeDocument/2006/relationships/image" Target="../media/image509.png"/><Relationship Id="rId59" Type="http://schemas.openxmlformats.org/officeDocument/2006/relationships/image" Target="../media/image334.png"/><Relationship Id="rId60" Type="http://schemas.openxmlformats.org/officeDocument/2006/relationships/image" Target="../media/image335.png"/><Relationship Id="rId61" Type="http://schemas.openxmlformats.org/officeDocument/2006/relationships/image" Target="../media/image510.png"/><Relationship Id="rId62" Type="http://schemas.openxmlformats.org/officeDocument/2006/relationships/image" Target="../media/image511.png"/><Relationship Id="rId63" Type="http://schemas.openxmlformats.org/officeDocument/2006/relationships/image" Target="../media/image512.png"/><Relationship Id="rId64" Type="http://schemas.openxmlformats.org/officeDocument/2006/relationships/image" Target="../media/image548.png"/><Relationship Id="rId65" Type="http://schemas.openxmlformats.org/officeDocument/2006/relationships/image" Target="../media/image337.png"/><Relationship Id="rId66" Type="http://schemas.openxmlformats.org/officeDocument/2006/relationships/image" Target="../media/image514.png"/><Relationship Id="rId67" Type="http://schemas.openxmlformats.org/officeDocument/2006/relationships/image" Target="../media/image339.png"/><Relationship Id="rId68" Type="http://schemas.openxmlformats.org/officeDocument/2006/relationships/image" Target="../media/image515.png"/><Relationship Id="rId69" Type="http://schemas.openxmlformats.org/officeDocument/2006/relationships/image" Target="../media/image549.png"/><Relationship Id="rId70" Type="http://schemas.openxmlformats.org/officeDocument/2006/relationships/image" Target="../media/image550.png"/><Relationship Id="rId71" Type="http://schemas.openxmlformats.org/officeDocument/2006/relationships/image" Target="../media/image345.png"/><Relationship Id="rId72" Type="http://schemas.openxmlformats.org/officeDocument/2006/relationships/image" Target="../media/image551.png"/><Relationship Id="rId73" Type="http://schemas.openxmlformats.org/officeDocument/2006/relationships/image" Target="../media/image552.png"/><Relationship Id="rId74" Type="http://schemas.openxmlformats.org/officeDocument/2006/relationships/image" Target="../media/image553.png"/><Relationship Id="rId75" Type="http://schemas.openxmlformats.org/officeDocument/2006/relationships/image" Target="../media/image348.png"/><Relationship Id="rId76" Type="http://schemas.openxmlformats.org/officeDocument/2006/relationships/image" Target="../media/image278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1.png"/><Relationship Id="rId3" Type="http://schemas.openxmlformats.org/officeDocument/2006/relationships/image" Target="../media/image280.png"/><Relationship Id="rId4" Type="http://schemas.openxmlformats.org/officeDocument/2006/relationships/image" Target="../media/image281.png"/><Relationship Id="rId5" Type="http://schemas.openxmlformats.org/officeDocument/2006/relationships/image" Target="../media/image412.png"/><Relationship Id="rId6" Type="http://schemas.openxmlformats.org/officeDocument/2006/relationships/image" Target="../media/image413.png"/><Relationship Id="rId7" Type="http://schemas.openxmlformats.org/officeDocument/2006/relationships/image" Target="../media/image414.png"/><Relationship Id="rId8" Type="http://schemas.openxmlformats.org/officeDocument/2006/relationships/image" Target="../media/image285.png"/><Relationship Id="rId9" Type="http://schemas.openxmlformats.org/officeDocument/2006/relationships/image" Target="../media/image286.png"/><Relationship Id="rId10" Type="http://schemas.openxmlformats.org/officeDocument/2006/relationships/image" Target="../media/image479.png"/><Relationship Id="rId11" Type="http://schemas.openxmlformats.org/officeDocument/2006/relationships/image" Target="../media/image480.png"/><Relationship Id="rId12" Type="http://schemas.openxmlformats.org/officeDocument/2006/relationships/image" Target="../media/image481.png"/><Relationship Id="rId13" Type="http://schemas.openxmlformats.org/officeDocument/2006/relationships/image" Target="../media/image482.png"/><Relationship Id="rId14" Type="http://schemas.openxmlformats.org/officeDocument/2006/relationships/image" Target="../media/image483.png"/><Relationship Id="rId15" Type="http://schemas.openxmlformats.org/officeDocument/2006/relationships/image" Target="../media/image292.png"/><Relationship Id="rId16" Type="http://schemas.openxmlformats.org/officeDocument/2006/relationships/image" Target="../media/image423.png"/><Relationship Id="rId17" Type="http://schemas.openxmlformats.org/officeDocument/2006/relationships/image" Target="../media/image156.png"/><Relationship Id="rId18" Type="http://schemas.openxmlformats.org/officeDocument/2006/relationships/image" Target="../media/image295.png"/><Relationship Id="rId19" Type="http://schemas.openxmlformats.org/officeDocument/2006/relationships/image" Target="../media/image554.png"/><Relationship Id="rId20" Type="http://schemas.openxmlformats.org/officeDocument/2006/relationships/image" Target="../media/image485.png"/><Relationship Id="rId21" Type="http://schemas.openxmlformats.org/officeDocument/2006/relationships/image" Target="../media/image555.png"/><Relationship Id="rId22" Type="http://schemas.openxmlformats.org/officeDocument/2006/relationships/image" Target="../media/image298.png"/><Relationship Id="rId23" Type="http://schemas.openxmlformats.org/officeDocument/2006/relationships/image" Target="../media/image430.png"/><Relationship Id="rId24" Type="http://schemas.openxmlformats.org/officeDocument/2006/relationships/image" Target="../media/image556.png"/><Relationship Id="rId25" Type="http://schemas.openxmlformats.org/officeDocument/2006/relationships/image" Target="../media/image557.png"/><Relationship Id="rId26" Type="http://schemas.openxmlformats.org/officeDocument/2006/relationships/image" Target="../media/image302.png"/><Relationship Id="rId27" Type="http://schemas.openxmlformats.org/officeDocument/2006/relationships/image" Target="../media/image529.png"/><Relationship Id="rId28" Type="http://schemas.openxmlformats.org/officeDocument/2006/relationships/image" Target="../media/image490.png"/><Relationship Id="rId29" Type="http://schemas.openxmlformats.org/officeDocument/2006/relationships/image" Target="../media/image305.png"/><Relationship Id="rId30" Type="http://schemas.openxmlformats.org/officeDocument/2006/relationships/image" Target="../media/image491.png"/><Relationship Id="rId31" Type="http://schemas.openxmlformats.org/officeDocument/2006/relationships/image" Target="../media/image558.png"/><Relationship Id="rId32" Type="http://schemas.openxmlformats.org/officeDocument/2006/relationships/image" Target="../media/image493.png"/><Relationship Id="rId33" Type="http://schemas.openxmlformats.org/officeDocument/2006/relationships/image" Target="../media/image494.png"/><Relationship Id="rId34" Type="http://schemas.openxmlformats.org/officeDocument/2006/relationships/image" Target="../media/image559.png"/><Relationship Id="rId35" Type="http://schemas.openxmlformats.org/officeDocument/2006/relationships/image" Target="../media/image560.png"/><Relationship Id="rId36" Type="http://schemas.openxmlformats.org/officeDocument/2006/relationships/image" Target="../media/image561.png"/><Relationship Id="rId37" Type="http://schemas.openxmlformats.org/officeDocument/2006/relationships/image" Target="../media/image498.png"/><Relationship Id="rId38" Type="http://schemas.openxmlformats.org/officeDocument/2006/relationships/image" Target="../media/image314.png"/><Relationship Id="rId39" Type="http://schemas.openxmlformats.org/officeDocument/2006/relationships/image" Target="../media/image499.png"/><Relationship Id="rId40" Type="http://schemas.openxmlformats.org/officeDocument/2006/relationships/image" Target="../media/image445.png"/><Relationship Id="rId41" Type="http://schemas.openxmlformats.org/officeDocument/2006/relationships/image" Target="../media/image317.png"/><Relationship Id="rId42" Type="http://schemas.openxmlformats.org/officeDocument/2006/relationships/image" Target="../media/image446.png"/><Relationship Id="rId43" Type="http://schemas.openxmlformats.org/officeDocument/2006/relationships/image" Target="../media/image447.png"/><Relationship Id="rId44" Type="http://schemas.openxmlformats.org/officeDocument/2006/relationships/image" Target="../media/image409.png"/><Relationship Id="rId45" Type="http://schemas.openxmlformats.org/officeDocument/2006/relationships/image" Target="../media/image500.png"/><Relationship Id="rId46" Type="http://schemas.openxmlformats.org/officeDocument/2006/relationships/image" Target="../media/image501.png"/><Relationship Id="rId47" Type="http://schemas.openxmlformats.org/officeDocument/2006/relationships/image" Target="../media/image502.png"/><Relationship Id="rId48" Type="http://schemas.openxmlformats.org/officeDocument/2006/relationships/image" Target="../media/image503.png"/><Relationship Id="rId49" Type="http://schemas.openxmlformats.org/officeDocument/2006/relationships/image" Target="../media/image443.png"/><Relationship Id="rId50" Type="http://schemas.openxmlformats.org/officeDocument/2006/relationships/image" Target="../media/image324.png"/><Relationship Id="rId51" Type="http://schemas.openxmlformats.org/officeDocument/2006/relationships/image" Target="../media/image504.png"/><Relationship Id="rId52" Type="http://schemas.openxmlformats.org/officeDocument/2006/relationships/image" Target="../media/image562.png"/><Relationship Id="rId53" Type="http://schemas.openxmlformats.org/officeDocument/2006/relationships/image" Target="../media/image395.png"/><Relationship Id="rId54" Type="http://schemas.openxmlformats.org/officeDocument/2006/relationships/image" Target="../media/image506.png"/><Relationship Id="rId55" Type="http://schemas.openxmlformats.org/officeDocument/2006/relationships/image" Target="../media/image328.png"/><Relationship Id="rId56" Type="http://schemas.openxmlformats.org/officeDocument/2006/relationships/image" Target="../media/image507.png"/><Relationship Id="rId57" Type="http://schemas.openxmlformats.org/officeDocument/2006/relationships/image" Target="../media/image330.png"/><Relationship Id="rId58" Type="http://schemas.openxmlformats.org/officeDocument/2006/relationships/image" Target="../media/image508.png"/><Relationship Id="rId59" Type="http://schemas.openxmlformats.org/officeDocument/2006/relationships/image" Target="../media/image459.png"/><Relationship Id="rId60" Type="http://schemas.openxmlformats.org/officeDocument/2006/relationships/image" Target="../media/image509.png"/><Relationship Id="rId61" Type="http://schemas.openxmlformats.org/officeDocument/2006/relationships/image" Target="../media/image334.png"/><Relationship Id="rId62" Type="http://schemas.openxmlformats.org/officeDocument/2006/relationships/image" Target="../media/image335.png"/><Relationship Id="rId63" Type="http://schemas.openxmlformats.org/officeDocument/2006/relationships/image" Target="../media/image510.png"/><Relationship Id="rId64" Type="http://schemas.openxmlformats.org/officeDocument/2006/relationships/image" Target="../media/image511.png"/><Relationship Id="rId65" Type="http://schemas.openxmlformats.org/officeDocument/2006/relationships/image" Target="../media/image512.png"/><Relationship Id="rId66" Type="http://schemas.openxmlformats.org/officeDocument/2006/relationships/image" Target="../media/image563.png"/><Relationship Id="rId67" Type="http://schemas.openxmlformats.org/officeDocument/2006/relationships/image" Target="../media/image337.png"/><Relationship Id="rId68" Type="http://schemas.openxmlformats.org/officeDocument/2006/relationships/image" Target="../media/image514.png"/><Relationship Id="rId69" Type="http://schemas.openxmlformats.org/officeDocument/2006/relationships/image" Target="../media/image339.png"/><Relationship Id="rId70" Type="http://schemas.openxmlformats.org/officeDocument/2006/relationships/image" Target="../media/image515.png"/><Relationship Id="rId71" Type="http://schemas.openxmlformats.org/officeDocument/2006/relationships/image" Target="../media/image516.png"/><Relationship Id="rId72" Type="http://schemas.openxmlformats.org/officeDocument/2006/relationships/image" Target="../media/image517.png"/><Relationship Id="rId73" Type="http://schemas.openxmlformats.org/officeDocument/2006/relationships/image" Target="../media/image345.png"/><Relationship Id="rId74" Type="http://schemas.openxmlformats.org/officeDocument/2006/relationships/image" Target="../media/image473.png"/><Relationship Id="rId75" Type="http://schemas.openxmlformats.org/officeDocument/2006/relationships/image" Target="../media/image564.png"/><Relationship Id="rId76" Type="http://schemas.openxmlformats.org/officeDocument/2006/relationships/image" Target="../media/image565.png"/><Relationship Id="rId77" Type="http://schemas.openxmlformats.org/officeDocument/2006/relationships/image" Target="../media/image429.png"/><Relationship Id="rId78" Type="http://schemas.openxmlformats.org/officeDocument/2006/relationships/image" Target="../media/image520.png"/><Relationship Id="rId79" Type="http://schemas.openxmlformats.org/officeDocument/2006/relationships/image" Target="../media/image278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8.png"/><Relationship Id="rId3" Type="http://schemas.openxmlformats.org/officeDocument/2006/relationships/image" Target="../media/image56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7.png"/><Relationship Id="rId3" Type="http://schemas.openxmlformats.org/officeDocument/2006/relationships/image" Target="../media/image280.png"/><Relationship Id="rId4" Type="http://schemas.openxmlformats.org/officeDocument/2006/relationships/image" Target="../media/image281.png"/><Relationship Id="rId5" Type="http://schemas.openxmlformats.org/officeDocument/2006/relationships/image" Target="../media/image568.png"/><Relationship Id="rId6" Type="http://schemas.openxmlformats.org/officeDocument/2006/relationships/image" Target="../media/image569.png"/><Relationship Id="rId7" Type="http://schemas.openxmlformats.org/officeDocument/2006/relationships/image" Target="../media/image570.png"/><Relationship Id="rId8" Type="http://schemas.openxmlformats.org/officeDocument/2006/relationships/image" Target="../media/image571.png"/><Relationship Id="rId9" Type="http://schemas.openxmlformats.org/officeDocument/2006/relationships/image" Target="../media/image572.png"/><Relationship Id="rId10" Type="http://schemas.openxmlformats.org/officeDocument/2006/relationships/image" Target="../media/image415.png"/><Relationship Id="rId11" Type="http://schemas.openxmlformats.org/officeDocument/2006/relationships/image" Target="../media/image573.png"/><Relationship Id="rId12" Type="http://schemas.openxmlformats.org/officeDocument/2006/relationships/image" Target="../media/image574.png"/><Relationship Id="rId13" Type="http://schemas.openxmlformats.org/officeDocument/2006/relationships/image" Target="../media/image575.png"/><Relationship Id="rId14" Type="http://schemas.openxmlformats.org/officeDocument/2006/relationships/image" Target="../media/image576.png"/><Relationship Id="rId15" Type="http://schemas.openxmlformats.org/officeDocument/2006/relationships/image" Target="../media/image577.png"/><Relationship Id="rId16" Type="http://schemas.openxmlformats.org/officeDocument/2006/relationships/image" Target="../media/image578.png"/><Relationship Id="rId17" Type="http://schemas.openxmlformats.org/officeDocument/2006/relationships/image" Target="../media/image422.png"/><Relationship Id="rId18" Type="http://schemas.openxmlformats.org/officeDocument/2006/relationships/image" Target="../media/image423.png"/><Relationship Id="rId19" Type="http://schemas.openxmlformats.org/officeDocument/2006/relationships/image" Target="../media/image424.png"/><Relationship Id="rId20" Type="http://schemas.openxmlformats.org/officeDocument/2006/relationships/image" Target="../media/image579.png"/><Relationship Id="rId21" Type="http://schemas.openxmlformats.org/officeDocument/2006/relationships/image" Target="../media/image580.png"/><Relationship Id="rId22" Type="http://schemas.openxmlformats.org/officeDocument/2006/relationships/image" Target="../media/image581.png"/><Relationship Id="rId23" Type="http://schemas.openxmlformats.org/officeDocument/2006/relationships/image" Target="../media/image428.png"/><Relationship Id="rId24" Type="http://schemas.openxmlformats.org/officeDocument/2006/relationships/image" Target="../media/image429.png"/><Relationship Id="rId25" Type="http://schemas.openxmlformats.org/officeDocument/2006/relationships/image" Target="../media/image430.png"/><Relationship Id="rId26" Type="http://schemas.openxmlformats.org/officeDocument/2006/relationships/image" Target="../media/image582.png"/><Relationship Id="rId27" Type="http://schemas.openxmlformats.org/officeDocument/2006/relationships/image" Target="../media/image583.png"/><Relationship Id="rId28" Type="http://schemas.openxmlformats.org/officeDocument/2006/relationships/image" Target="../media/image584.png"/><Relationship Id="rId29" Type="http://schemas.openxmlformats.org/officeDocument/2006/relationships/image" Target="../media/image433.png"/><Relationship Id="rId30" Type="http://schemas.openxmlformats.org/officeDocument/2006/relationships/image" Target="../media/image585.png"/><Relationship Id="rId31" Type="http://schemas.openxmlformats.org/officeDocument/2006/relationships/image" Target="../media/image586.png"/><Relationship Id="rId32" Type="http://schemas.openxmlformats.org/officeDocument/2006/relationships/image" Target="../media/image305.png"/><Relationship Id="rId33" Type="http://schemas.openxmlformats.org/officeDocument/2006/relationships/image" Target="../media/image436.png"/><Relationship Id="rId34" Type="http://schemas.openxmlformats.org/officeDocument/2006/relationships/image" Target="../media/image587.png"/><Relationship Id="rId35" Type="http://schemas.openxmlformats.org/officeDocument/2006/relationships/image" Target="../media/image588.png"/><Relationship Id="rId36" Type="http://schemas.openxmlformats.org/officeDocument/2006/relationships/image" Target="../media/image589.png"/><Relationship Id="rId37" Type="http://schemas.openxmlformats.org/officeDocument/2006/relationships/image" Target="../media/image590.png"/><Relationship Id="rId38" Type="http://schemas.openxmlformats.org/officeDocument/2006/relationships/image" Target="../media/image591.png"/><Relationship Id="rId39" Type="http://schemas.openxmlformats.org/officeDocument/2006/relationships/image" Target="../media/image592.png"/><Relationship Id="rId40" Type="http://schemas.openxmlformats.org/officeDocument/2006/relationships/image" Target="../media/image593.png"/><Relationship Id="rId41" Type="http://schemas.openxmlformats.org/officeDocument/2006/relationships/image" Target="../media/image594.png"/><Relationship Id="rId42" Type="http://schemas.openxmlformats.org/officeDocument/2006/relationships/image" Target="../media/image595.png"/><Relationship Id="rId43" Type="http://schemas.openxmlformats.org/officeDocument/2006/relationships/image" Target="../media/image596.png"/><Relationship Id="rId44" Type="http://schemas.openxmlformats.org/officeDocument/2006/relationships/image" Target="../media/image597.png"/><Relationship Id="rId45" Type="http://schemas.openxmlformats.org/officeDocument/2006/relationships/image" Target="../media/image598.png"/><Relationship Id="rId46" Type="http://schemas.openxmlformats.org/officeDocument/2006/relationships/image" Target="../media/image599.png"/><Relationship Id="rId47" Type="http://schemas.openxmlformats.org/officeDocument/2006/relationships/image" Target="../media/image600.png"/><Relationship Id="rId48" Type="http://schemas.openxmlformats.org/officeDocument/2006/relationships/image" Target="../media/image601.png"/><Relationship Id="rId49" Type="http://schemas.openxmlformats.org/officeDocument/2006/relationships/image" Target="../media/image602.png"/><Relationship Id="rId50" Type="http://schemas.openxmlformats.org/officeDocument/2006/relationships/image" Target="../media/image603.png"/><Relationship Id="rId51" Type="http://schemas.openxmlformats.org/officeDocument/2006/relationships/image" Target="../media/image604.png"/><Relationship Id="rId52" Type="http://schemas.openxmlformats.org/officeDocument/2006/relationships/image" Target="../media/image605.png"/><Relationship Id="rId53" Type="http://schemas.openxmlformats.org/officeDocument/2006/relationships/image" Target="../media/image606.png"/><Relationship Id="rId54" Type="http://schemas.openxmlformats.org/officeDocument/2006/relationships/image" Target="../media/image607.png"/><Relationship Id="rId55" Type="http://schemas.openxmlformats.org/officeDocument/2006/relationships/image" Target="../media/image608.png"/><Relationship Id="rId56" Type="http://schemas.openxmlformats.org/officeDocument/2006/relationships/image" Target="../media/image609.png"/><Relationship Id="rId57" Type="http://schemas.openxmlformats.org/officeDocument/2006/relationships/image" Target="../media/image458.png"/><Relationship Id="rId58" Type="http://schemas.openxmlformats.org/officeDocument/2006/relationships/image" Target="../media/image610.png"/><Relationship Id="rId59" Type="http://schemas.openxmlformats.org/officeDocument/2006/relationships/image" Target="../media/image611.png"/><Relationship Id="rId60" Type="http://schemas.openxmlformats.org/officeDocument/2006/relationships/image" Target="../media/image461.png"/><Relationship Id="rId61" Type="http://schemas.openxmlformats.org/officeDocument/2006/relationships/image" Target="../media/image462.png"/><Relationship Id="rId62" Type="http://schemas.openxmlformats.org/officeDocument/2006/relationships/image" Target="../media/image612.png"/><Relationship Id="rId63" Type="http://schemas.openxmlformats.org/officeDocument/2006/relationships/image" Target="../media/image613.png"/><Relationship Id="rId64" Type="http://schemas.openxmlformats.org/officeDocument/2006/relationships/image" Target="../media/image337.png"/><Relationship Id="rId65" Type="http://schemas.openxmlformats.org/officeDocument/2006/relationships/image" Target="../media/image614.png"/><Relationship Id="rId66" Type="http://schemas.openxmlformats.org/officeDocument/2006/relationships/image" Target="../media/image465.png"/><Relationship Id="rId67" Type="http://schemas.openxmlformats.org/officeDocument/2006/relationships/image" Target="../media/image615.png"/><Relationship Id="rId68" Type="http://schemas.openxmlformats.org/officeDocument/2006/relationships/image" Target="../media/image467.png"/><Relationship Id="rId69" Type="http://schemas.openxmlformats.org/officeDocument/2006/relationships/image" Target="../media/image616.png"/><Relationship Id="rId70" Type="http://schemas.openxmlformats.org/officeDocument/2006/relationships/image" Target="../media/image617.png"/><Relationship Id="rId71" Type="http://schemas.openxmlformats.org/officeDocument/2006/relationships/image" Target="../media/image471.png"/><Relationship Id="rId72" Type="http://schemas.openxmlformats.org/officeDocument/2006/relationships/image" Target="../media/image618.png"/><Relationship Id="rId73" Type="http://schemas.openxmlformats.org/officeDocument/2006/relationships/image" Target="../media/image619.png"/><Relationship Id="rId74" Type="http://schemas.openxmlformats.org/officeDocument/2006/relationships/image" Target="../media/image620.png"/><Relationship Id="rId75" Type="http://schemas.openxmlformats.org/officeDocument/2006/relationships/image" Target="../media/image621.png"/><Relationship Id="rId76" Type="http://schemas.openxmlformats.org/officeDocument/2006/relationships/image" Target="../media/image622.png"/><Relationship Id="rId77" Type="http://schemas.openxmlformats.org/officeDocument/2006/relationships/image" Target="../media/image623.png"/><Relationship Id="rId78" Type="http://schemas.openxmlformats.org/officeDocument/2006/relationships/image" Target="../media/image278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4.png"/><Relationship Id="rId3" Type="http://schemas.openxmlformats.org/officeDocument/2006/relationships/image" Target="../media/image625.png"/><Relationship Id="rId4" Type="http://schemas.openxmlformats.org/officeDocument/2006/relationships/image" Target="../media/image626.png"/><Relationship Id="rId5" Type="http://schemas.openxmlformats.org/officeDocument/2006/relationships/image" Target="../media/image495.png"/><Relationship Id="rId6" Type="http://schemas.openxmlformats.org/officeDocument/2006/relationships/image" Target="../media/image627.png"/><Relationship Id="rId7" Type="http://schemas.openxmlformats.org/officeDocument/2006/relationships/image" Target="../media/image628.png"/><Relationship Id="rId8" Type="http://schemas.openxmlformats.org/officeDocument/2006/relationships/image" Target="../media/image321.png"/><Relationship Id="rId9" Type="http://schemas.openxmlformats.org/officeDocument/2006/relationships/image" Target="../media/image629.png"/><Relationship Id="rId10" Type="http://schemas.openxmlformats.org/officeDocument/2006/relationships/image" Target="../media/image630.png"/><Relationship Id="rId11" Type="http://schemas.openxmlformats.org/officeDocument/2006/relationships/image" Target="../media/image280.png"/><Relationship Id="rId12" Type="http://schemas.openxmlformats.org/officeDocument/2006/relationships/image" Target="../media/image281.png"/><Relationship Id="rId13" Type="http://schemas.openxmlformats.org/officeDocument/2006/relationships/image" Target="../media/image631.png"/><Relationship Id="rId14" Type="http://schemas.openxmlformats.org/officeDocument/2006/relationships/image" Target="../media/image283.png"/><Relationship Id="rId15" Type="http://schemas.openxmlformats.org/officeDocument/2006/relationships/image" Target="../media/image632.png"/><Relationship Id="rId16" Type="http://schemas.openxmlformats.org/officeDocument/2006/relationships/image" Target="../media/image285.png"/><Relationship Id="rId17" Type="http://schemas.openxmlformats.org/officeDocument/2006/relationships/image" Target="../media/image633.png"/><Relationship Id="rId18" Type="http://schemas.openxmlformats.org/officeDocument/2006/relationships/image" Target="../media/image634.png"/><Relationship Id="rId19" Type="http://schemas.openxmlformats.org/officeDocument/2006/relationships/image" Target="../media/image554.png"/><Relationship Id="rId20" Type="http://schemas.openxmlformats.org/officeDocument/2006/relationships/image" Target="../media/image635.png"/><Relationship Id="rId21" Type="http://schemas.openxmlformats.org/officeDocument/2006/relationships/image" Target="../media/image636.png"/><Relationship Id="rId22" Type="http://schemas.openxmlformats.org/officeDocument/2006/relationships/image" Target="../media/image637.png"/><Relationship Id="rId23" Type="http://schemas.openxmlformats.org/officeDocument/2006/relationships/image" Target="../media/image292.png"/><Relationship Id="rId24" Type="http://schemas.openxmlformats.org/officeDocument/2006/relationships/image" Target="../media/image423.png"/><Relationship Id="rId25" Type="http://schemas.openxmlformats.org/officeDocument/2006/relationships/image" Target="../media/image156.png"/><Relationship Id="rId26" Type="http://schemas.openxmlformats.org/officeDocument/2006/relationships/image" Target="../media/image418.png"/><Relationship Id="rId27" Type="http://schemas.openxmlformats.org/officeDocument/2006/relationships/image" Target="../media/image638.png"/><Relationship Id="rId28" Type="http://schemas.openxmlformats.org/officeDocument/2006/relationships/image" Target="../media/image555.png"/><Relationship Id="rId29" Type="http://schemas.openxmlformats.org/officeDocument/2006/relationships/image" Target="../media/image429.png"/><Relationship Id="rId30" Type="http://schemas.openxmlformats.org/officeDocument/2006/relationships/image" Target="../media/image430.png"/><Relationship Id="rId31" Type="http://schemas.openxmlformats.org/officeDocument/2006/relationships/image" Target="../media/image298.png"/><Relationship Id="rId32" Type="http://schemas.openxmlformats.org/officeDocument/2006/relationships/image" Target="../media/image639.png"/><Relationship Id="rId33" Type="http://schemas.openxmlformats.org/officeDocument/2006/relationships/image" Target="../media/image557.png"/><Relationship Id="rId34" Type="http://schemas.openxmlformats.org/officeDocument/2006/relationships/image" Target="../media/image302.png"/><Relationship Id="rId35" Type="http://schemas.openxmlformats.org/officeDocument/2006/relationships/image" Target="../media/image490.png"/><Relationship Id="rId36" Type="http://schemas.openxmlformats.org/officeDocument/2006/relationships/image" Target="../media/image640.png"/><Relationship Id="rId37" Type="http://schemas.openxmlformats.org/officeDocument/2006/relationships/image" Target="../media/image641.png"/><Relationship Id="rId38" Type="http://schemas.openxmlformats.org/officeDocument/2006/relationships/image" Target="../media/image443.png"/><Relationship Id="rId39" Type="http://schemas.openxmlformats.org/officeDocument/2006/relationships/image" Target="../media/image314.png"/><Relationship Id="rId40" Type="http://schemas.openxmlformats.org/officeDocument/2006/relationships/image" Target="../media/image499.png"/><Relationship Id="rId41" Type="http://schemas.openxmlformats.org/officeDocument/2006/relationships/image" Target="../media/image445.png"/><Relationship Id="rId42" Type="http://schemas.openxmlformats.org/officeDocument/2006/relationships/image" Target="../media/image317.png"/><Relationship Id="rId43" Type="http://schemas.openxmlformats.org/officeDocument/2006/relationships/image" Target="../media/image446.png"/><Relationship Id="rId44" Type="http://schemas.openxmlformats.org/officeDocument/2006/relationships/image" Target="../media/image447.png"/><Relationship Id="rId45" Type="http://schemas.openxmlformats.org/officeDocument/2006/relationships/image" Target="../media/image642.png"/><Relationship Id="rId46" Type="http://schemas.openxmlformats.org/officeDocument/2006/relationships/image" Target="../media/image498.png"/><Relationship Id="rId47" Type="http://schemas.openxmlformats.org/officeDocument/2006/relationships/image" Target="../media/image324.png"/><Relationship Id="rId48" Type="http://schemas.openxmlformats.org/officeDocument/2006/relationships/image" Target="../media/image643.png"/><Relationship Id="rId49" Type="http://schemas.openxmlformats.org/officeDocument/2006/relationships/image" Target="../media/image644.png"/><Relationship Id="rId50" Type="http://schemas.openxmlformats.org/officeDocument/2006/relationships/image" Target="../media/image395.png"/><Relationship Id="rId51" Type="http://schemas.openxmlformats.org/officeDocument/2006/relationships/image" Target="../media/image328.png"/><Relationship Id="rId52" Type="http://schemas.openxmlformats.org/officeDocument/2006/relationships/image" Target="../media/image507.png"/><Relationship Id="rId53" Type="http://schemas.openxmlformats.org/officeDocument/2006/relationships/image" Target="../media/image330.png"/><Relationship Id="rId54" Type="http://schemas.openxmlformats.org/officeDocument/2006/relationships/image" Target="../media/image508.png"/><Relationship Id="rId55" Type="http://schemas.openxmlformats.org/officeDocument/2006/relationships/image" Target="../media/image645.png"/><Relationship Id="rId56" Type="http://schemas.openxmlformats.org/officeDocument/2006/relationships/image" Target="../media/image509.png"/><Relationship Id="rId57" Type="http://schemas.openxmlformats.org/officeDocument/2006/relationships/image" Target="../media/image334.png"/><Relationship Id="rId58" Type="http://schemas.openxmlformats.org/officeDocument/2006/relationships/image" Target="../media/image335.png"/><Relationship Id="rId59" Type="http://schemas.openxmlformats.org/officeDocument/2006/relationships/image" Target="../media/image646.png"/><Relationship Id="rId60" Type="http://schemas.openxmlformats.org/officeDocument/2006/relationships/image" Target="../media/image647.png"/><Relationship Id="rId61" Type="http://schemas.openxmlformats.org/officeDocument/2006/relationships/image" Target="../media/image337.png"/><Relationship Id="rId62" Type="http://schemas.openxmlformats.org/officeDocument/2006/relationships/image" Target="../media/image648.png"/><Relationship Id="rId63" Type="http://schemas.openxmlformats.org/officeDocument/2006/relationships/image" Target="../media/image339.png"/><Relationship Id="rId64" Type="http://schemas.openxmlformats.org/officeDocument/2006/relationships/image" Target="../media/image649.png"/><Relationship Id="rId65" Type="http://schemas.openxmlformats.org/officeDocument/2006/relationships/image" Target="../media/image341.png"/><Relationship Id="rId66" Type="http://schemas.openxmlformats.org/officeDocument/2006/relationships/image" Target="../media/image650.png"/><Relationship Id="rId67" Type="http://schemas.openxmlformats.org/officeDocument/2006/relationships/image" Target="../media/image651.png"/><Relationship Id="rId68" Type="http://schemas.openxmlformats.org/officeDocument/2006/relationships/image" Target="../media/image517.png"/><Relationship Id="rId69" Type="http://schemas.openxmlformats.org/officeDocument/2006/relationships/image" Target="../media/image345.png"/><Relationship Id="rId70" Type="http://schemas.openxmlformats.org/officeDocument/2006/relationships/image" Target="../media/image473.png"/><Relationship Id="rId71" Type="http://schemas.openxmlformats.org/officeDocument/2006/relationships/image" Target="../media/image652.png"/><Relationship Id="rId72" Type="http://schemas.openxmlformats.org/officeDocument/2006/relationships/image" Target="../media/image653.png"/><Relationship Id="rId73" Type="http://schemas.openxmlformats.org/officeDocument/2006/relationships/image" Target="../media/image654.png"/><Relationship Id="rId74" Type="http://schemas.openxmlformats.org/officeDocument/2006/relationships/image" Target="../media/image409.png"/><Relationship Id="rId75" Type="http://schemas.openxmlformats.org/officeDocument/2006/relationships/image" Target="../media/image500.png"/><Relationship Id="rId76" Type="http://schemas.openxmlformats.org/officeDocument/2006/relationships/image" Target="../media/image278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5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6.png"/><Relationship Id="rId3" Type="http://schemas.openxmlformats.org/officeDocument/2006/relationships/image" Target="../media/image280.png"/><Relationship Id="rId4" Type="http://schemas.openxmlformats.org/officeDocument/2006/relationships/image" Target="../media/image281.png"/><Relationship Id="rId5" Type="http://schemas.openxmlformats.org/officeDocument/2006/relationships/image" Target="../media/image657.png"/><Relationship Id="rId6" Type="http://schemas.openxmlformats.org/officeDocument/2006/relationships/image" Target="../media/image658.png"/><Relationship Id="rId7" Type="http://schemas.openxmlformats.org/officeDocument/2006/relationships/image" Target="../media/image659.png"/><Relationship Id="rId8" Type="http://schemas.openxmlformats.org/officeDocument/2006/relationships/image" Target="../media/image360.png"/><Relationship Id="rId9" Type="http://schemas.openxmlformats.org/officeDocument/2006/relationships/image" Target="../media/image660.png"/><Relationship Id="rId10" Type="http://schemas.openxmlformats.org/officeDocument/2006/relationships/image" Target="../media/image661.png"/><Relationship Id="rId11" Type="http://schemas.openxmlformats.org/officeDocument/2006/relationships/image" Target="../media/image363.png"/><Relationship Id="rId12" Type="http://schemas.openxmlformats.org/officeDocument/2006/relationships/image" Target="../media/image522.png"/><Relationship Id="rId13" Type="http://schemas.openxmlformats.org/officeDocument/2006/relationships/image" Target="../media/image662.png"/><Relationship Id="rId14" Type="http://schemas.openxmlformats.org/officeDocument/2006/relationships/image" Target="../media/image663.png"/><Relationship Id="rId15" Type="http://schemas.openxmlformats.org/officeDocument/2006/relationships/image" Target="../media/image664.png"/><Relationship Id="rId16" Type="http://schemas.openxmlformats.org/officeDocument/2006/relationships/image" Target="../media/image369.png"/><Relationship Id="rId17" Type="http://schemas.openxmlformats.org/officeDocument/2006/relationships/image" Target="../media/image156.png"/><Relationship Id="rId18" Type="http://schemas.openxmlformats.org/officeDocument/2006/relationships/image" Target="../media/image665.png"/><Relationship Id="rId19" Type="http://schemas.openxmlformats.org/officeDocument/2006/relationships/image" Target="../media/image666.png"/><Relationship Id="rId20" Type="http://schemas.openxmlformats.org/officeDocument/2006/relationships/image" Target="../media/image667.png"/><Relationship Id="rId21" Type="http://schemas.openxmlformats.org/officeDocument/2006/relationships/image" Target="../media/image668.png"/><Relationship Id="rId22" Type="http://schemas.openxmlformats.org/officeDocument/2006/relationships/image" Target="../media/image669.png"/><Relationship Id="rId23" Type="http://schemas.openxmlformats.org/officeDocument/2006/relationships/image" Target="../media/image670.png"/><Relationship Id="rId24" Type="http://schemas.openxmlformats.org/officeDocument/2006/relationships/image" Target="../media/image298.png"/><Relationship Id="rId25" Type="http://schemas.openxmlformats.org/officeDocument/2006/relationships/image" Target="../media/image671.png"/><Relationship Id="rId26" Type="http://schemas.openxmlformats.org/officeDocument/2006/relationships/image" Target="../media/image672.png"/><Relationship Id="rId27" Type="http://schemas.openxmlformats.org/officeDocument/2006/relationships/image" Target="../media/image377.png"/><Relationship Id="rId28" Type="http://schemas.openxmlformats.org/officeDocument/2006/relationships/image" Target="../media/image302.png"/><Relationship Id="rId29" Type="http://schemas.openxmlformats.org/officeDocument/2006/relationships/image" Target="../media/image673.png"/><Relationship Id="rId30" Type="http://schemas.openxmlformats.org/officeDocument/2006/relationships/image" Target="../media/image674.png"/><Relationship Id="rId31" Type="http://schemas.openxmlformats.org/officeDocument/2006/relationships/image" Target="../media/image675.png"/><Relationship Id="rId32" Type="http://schemas.openxmlformats.org/officeDocument/2006/relationships/image" Target="../media/image676.png"/><Relationship Id="rId33" Type="http://schemas.openxmlformats.org/officeDocument/2006/relationships/image" Target="../media/image677.png"/><Relationship Id="rId34" Type="http://schemas.openxmlformats.org/officeDocument/2006/relationships/image" Target="../media/image678.png"/><Relationship Id="rId35" Type="http://schemas.openxmlformats.org/officeDocument/2006/relationships/image" Target="../media/image679.png"/><Relationship Id="rId36" Type="http://schemas.openxmlformats.org/officeDocument/2006/relationships/image" Target="../media/image680.png"/><Relationship Id="rId37" Type="http://schemas.openxmlformats.org/officeDocument/2006/relationships/image" Target="../media/image543.png"/><Relationship Id="rId38" Type="http://schemas.openxmlformats.org/officeDocument/2006/relationships/image" Target="../media/image314.png"/><Relationship Id="rId39" Type="http://schemas.openxmlformats.org/officeDocument/2006/relationships/image" Target="../media/image681.png"/><Relationship Id="rId40" Type="http://schemas.openxmlformats.org/officeDocument/2006/relationships/image" Target="../media/image445.png"/><Relationship Id="rId41" Type="http://schemas.openxmlformats.org/officeDocument/2006/relationships/image" Target="../media/image317.png"/><Relationship Id="rId42" Type="http://schemas.openxmlformats.org/officeDocument/2006/relationships/image" Target="../media/image446.png"/><Relationship Id="rId43" Type="http://schemas.openxmlformats.org/officeDocument/2006/relationships/image" Target="../media/image539.png"/><Relationship Id="rId44" Type="http://schemas.openxmlformats.org/officeDocument/2006/relationships/image" Target="../media/image351.png"/><Relationship Id="rId45" Type="http://schemas.openxmlformats.org/officeDocument/2006/relationships/image" Target="../media/image540.png"/><Relationship Id="rId46" Type="http://schemas.openxmlformats.org/officeDocument/2006/relationships/image" Target="../media/image682.png"/><Relationship Id="rId47" Type="http://schemas.openxmlformats.org/officeDocument/2006/relationships/image" Target="../media/image683.png"/><Relationship Id="rId48" Type="http://schemas.openxmlformats.org/officeDocument/2006/relationships/image" Target="../media/image542.png"/><Relationship Id="rId49" Type="http://schemas.openxmlformats.org/officeDocument/2006/relationships/image" Target="../media/image684.png"/><Relationship Id="rId50" Type="http://schemas.openxmlformats.org/officeDocument/2006/relationships/image" Target="../media/image685.png"/><Relationship Id="rId51" Type="http://schemas.openxmlformats.org/officeDocument/2006/relationships/image" Target="../media/image640.png"/><Relationship Id="rId52" Type="http://schemas.openxmlformats.org/officeDocument/2006/relationships/image" Target="../media/image686.png"/><Relationship Id="rId53" Type="http://schemas.openxmlformats.org/officeDocument/2006/relationships/image" Target="../media/image687.png"/><Relationship Id="rId54" Type="http://schemas.openxmlformats.org/officeDocument/2006/relationships/image" Target="../media/image688.png"/><Relationship Id="rId55" Type="http://schemas.openxmlformats.org/officeDocument/2006/relationships/image" Target="../media/image689.png"/><Relationship Id="rId56" Type="http://schemas.openxmlformats.org/officeDocument/2006/relationships/image" Target="../media/image385.png"/><Relationship Id="rId57" Type="http://schemas.openxmlformats.org/officeDocument/2006/relationships/image" Target="../media/image690.png"/><Relationship Id="rId58" Type="http://schemas.openxmlformats.org/officeDocument/2006/relationships/image" Target="../media/image691.png"/><Relationship Id="rId59" Type="http://schemas.openxmlformats.org/officeDocument/2006/relationships/image" Target="../media/image692.png"/><Relationship Id="rId60" Type="http://schemas.openxmlformats.org/officeDocument/2006/relationships/image" Target="../media/image544.png"/><Relationship Id="rId61" Type="http://schemas.openxmlformats.org/officeDocument/2006/relationships/image" Target="../media/image693.png"/><Relationship Id="rId62" Type="http://schemas.openxmlformats.org/officeDocument/2006/relationships/image" Target="../media/image694.png"/><Relationship Id="rId63" Type="http://schemas.openxmlformats.org/officeDocument/2006/relationships/image" Target="../media/image695.png"/><Relationship Id="rId64" Type="http://schemas.openxmlformats.org/officeDocument/2006/relationships/image" Target="../media/image696.png"/><Relationship Id="rId65" Type="http://schemas.openxmlformats.org/officeDocument/2006/relationships/image" Target="../media/image697.png"/><Relationship Id="rId66" Type="http://schemas.openxmlformats.org/officeDocument/2006/relationships/image" Target="../media/image698.png"/><Relationship Id="rId67" Type="http://schemas.openxmlformats.org/officeDocument/2006/relationships/image" Target="../media/image699.png"/><Relationship Id="rId68" Type="http://schemas.openxmlformats.org/officeDocument/2006/relationships/image" Target="../media/image700.png"/><Relationship Id="rId69" Type="http://schemas.openxmlformats.org/officeDocument/2006/relationships/image" Target="../media/image506.png"/><Relationship Id="rId70" Type="http://schemas.openxmlformats.org/officeDocument/2006/relationships/image" Target="../media/image396.png"/><Relationship Id="rId71" Type="http://schemas.openxmlformats.org/officeDocument/2006/relationships/image" Target="../media/image701.png"/><Relationship Id="rId72" Type="http://schemas.openxmlformats.org/officeDocument/2006/relationships/image" Target="../media/image330.png"/><Relationship Id="rId73" Type="http://schemas.openxmlformats.org/officeDocument/2006/relationships/image" Target="../media/image399.png"/><Relationship Id="rId74" Type="http://schemas.openxmlformats.org/officeDocument/2006/relationships/image" Target="../media/image702.png"/><Relationship Id="rId75" Type="http://schemas.openxmlformats.org/officeDocument/2006/relationships/image" Target="../media/image401.png"/><Relationship Id="rId76" Type="http://schemas.openxmlformats.org/officeDocument/2006/relationships/image" Target="../media/image334.png"/><Relationship Id="rId77" Type="http://schemas.openxmlformats.org/officeDocument/2006/relationships/image" Target="../media/image335.png"/><Relationship Id="rId78" Type="http://schemas.openxmlformats.org/officeDocument/2006/relationships/image" Target="../media/image703.png"/><Relationship Id="rId79" Type="http://schemas.openxmlformats.org/officeDocument/2006/relationships/image" Target="../media/image704.png"/><Relationship Id="rId80" Type="http://schemas.openxmlformats.org/officeDocument/2006/relationships/image" Target="../media/image705.png"/><Relationship Id="rId81" Type="http://schemas.openxmlformats.org/officeDocument/2006/relationships/image" Target="../media/image706.png"/><Relationship Id="rId82" Type="http://schemas.openxmlformats.org/officeDocument/2006/relationships/image" Target="../media/image707.png"/><Relationship Id="rId83" Type="http://schemas.openxmlformats.org/officeDocument/2006/relationships/image" Target="../media/image550.png"/><Relationship Id="rId84" Type="http://schemas.openxmlformats.org/officeDocument/2006/relationships/image" Target="../media/image708.png"/><Relationship Id="rId85" Type="http://schemas.openxmlformats.org/officeDocument/2006/relationships/image" Target="../media/image405.png"/><Relationship Id="rId86" Type="http://schemas.openxmlformats.org/officeDocument/2006/relationships/image" Target="../media/image709.png"/><Relationship Id="rId87" Type="http://schemas.openxmlformats.org/officeDocument/2006/relationships/image" Target="../media/image408.png"/><Relationship Id="rId88" Type="http://schemas.openxmlformats.org/officeDocument/2006/relationships/image" Target="../media/image710.png"/><Relationship Id="rId89" Type="http://schemas.openxmlformats.org/officeDocument/2006/relationships/image" Target="../media/image711.png"/><Relationship Id="rId90" Type="http://schemas.openxmlformats.org/officeDocument/2006/relationships/image" Target="../media/image712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3.png"/><Relationship Id="rId3" Type="http://schemas.openxmlformats.org/officeDocument/2006/relationships/image" Target="../media/image714.png"/><Relationship Id="rId4" Type="http://schemas.openxmlformats.org/officeDocument/2006/relationships/image" Target="../media/image715.png"/><Relationship Id="rId5" Type="http://schemas.openxmlformats.org/officeDocument/2006/relationships/image" Target="../media/image716.png"/><Relationship Id="rId6" Type="http://schemas.openxmlformats.org/officeDocument/2006/relationships/image" Target="../media/image717.png"/><Relationship Id="rId7" Type="http://schemas.openxmlformats.org/officeDocument/2006/relationships/image" Target="../media/image718.png"/><Relationship Id="rId8" Type="http://schemas.openxmlformats.org/officeDocument/2006/relationships/image" Target="../media/image360.png"/><Relationship Id="rId9" Type="http://schemas.openxmlformats.org/officeDocument/2006/relationships/image" Target="../media/image719.png"/><Relationship Id="rId10" Type="http://schemas.openxmlformats.org/officeDocument/2006/relationships/image" Target="../media/image720.png"/><Relationship Id="rId11" Type="http://schemas.openxmlformats.org/officeDocument/2006/relationships/image" Target="../media/image721.png"/><Relationship Id="rId12" Type="http://schemas.openxmlformats.org/officeDocument/2006/relationships/image" Target="../media/image722.png"/><Relationship Id="rId13" Type="http://schemas.openxmlformats.org/officeDocument/2006/relationships/image" Target="../media/image366.png"/><Relationship Id="rId14" Type="http://schemas.openxmlformats.org/officeDocument/2006/relationships/image" Target="../media/image723.png"/><Relationship Id="rId15" Type="http://schemas.openxmlformats.org/officeDocument/2006/relationships/image" Target="../media/image724.png"/><Relationship Id="rId16" Type="http://schemas.openxmlformats.org/officeDocument/2006/relationships/image" Target="../media/image369.png"/><Relationship Id="rId17" Type="http://schemas.openxmlformats.org/officeDocument/2006/relationships/image" Target="../media/image156.png"/><Relationship Id="rId18" Type="http://schemas.openxmlformats.org/officeDocument/2006/relationships/image" Target="../media/image725.png"/><Relationship Id="rId19" Type="http://schemas.openxmlformats.org/officeDocument/2006/relationships/image" Target="../media/image726.png"/><Relationship Id="rId20" Type="http://schemas.openxmlformats.org/officeDocument/2006/relationships/image" Target="../media/image727.png"/><Relationship Id="rId21" Type="http://schemas.openxmlformats.org/officeDocument/2006/relationships/image" Target="../media/image728.png"/><Relationship Id="rId22" Type="http://schemas.openxmlformats.org/officeDocument/2006/relationships/image" Target="../media/image729.png"/><Relationship Id="rId23" Type="http://schemas.openxmlformats.org/officeDocument/2006/relationships/image" Target="../media/image730.png"/><Relationship Id="rId24" Type="http://schemas.openxmlformats.org/officeDocument/2006/relationships/image" Target="../media/image731.png"/><Relationship Id="rId25" Type="http://schemas.openxmlformats.org/officeDocument/2006/relationships/image" Target="../media/image732.png"/><Relationship Id="rId26" Type="http://schemas.openxmlformats.org/officeDocument/2006/relationships/image" Target="../media/image733.png"/><Relationship Id="rId27" Type="http://schemas.openxmlformats.org/officeDocument/2006/relationships/image" Target="../media/image377.png"/><Relationship Id="rId28" Type="http://schemas.openxmlformats.org/officeDocument/2006/relationships/image" Target="../media/image302.png"/><Relationship Id="rId29" Type="http://schemas.openxmlformats.org/officeDocument/2006/relationships/image" Target="../media/image734.png"/><Relationship Id="rId30" Type="http://schemas.openxmlformats.org/officeDocument/2006/relationships/image" Target="../media/image735.png"/><Relationship Id="rId31" Type="http://schemas.openxmlformats.org/officeDocument/2006/relationships/image" Target="../media/image736.png"/><Relationship Id="rId32" Type="http://schemas.openxmlformats.org/officeDocument/2006/relationships/image" Target="../media/image737.png"/><Relationship Id="rId33" Type="http://schemas.openxmlformats.org/officeDocument/2006/relationships/image" Target="../media/image738.png"/><Relationship Id="rId34" Type="http://schemas.openxmlformats.org/officeDocument/2006/relationships/image" Target="../media/image739.png"/><Relationship Id="rId35" Type="http://schemas.openxmlformats.org/officeDocument/2006/relationships/image" Target="../media/image740.png"/><Relationship Id="rId36" Type="http://schemas.openxmlformats.org/officeDocument/2006/relationships/image" Target="../media/image741.png"/><Relationship Id="rId37" Type="http://schemas.openxmlformats.org/officeDocument/2006/relationships/image" Target="../media/image742.png"/><Relationship Id="rId38" Type="http://schemas.openxmlformats.org/officeDocument/2006/relationships/image" Target="../media/image743.png"/><Relationship Id="rId39" Type="http://schemas.openxmlformats.org/officeDocument/2006/relationships/image" Target="../media/image744.png"/><Relationship Id="rId40" Type="http://schemas.openxmlformats.org/officeDocument/2006/relationships/image" Target="../media/image745.png"/><Relationship Id="rId41" Type="http://schemas.openxmlformats.org/officeDocument/2006/relationships/image" Target="../media/image746.png"/><Relationship Id="rId42" Type="http://schemas.openxmlformats.org/officeDocument/2006/relationships/image" Target="../media/image747.png"/><Relationship Id="rId43" Type="http://schemas.openxmlformats.org/officeDocument/2006/relationships/image" Target="../media/image748.png"/><Relationship Id="rId44" Type="http://schemas.openxmlformats.org/officeDocument/2006/relationships/image" Target="../media/image351.png"/><Relationship Id="rId45" Type="http://schemas.openxmlformats.org/officeDocument/2006/relationships/image" Target="../media/image749.png"/><Relationship Id="rId46" Type="http://schemas.openxmlformats.org/officeDocument/2006/relationships/image" Target="../media/image750.png"/><Relationship Id="rId47" Type="http://schemas.openxmlformats.org/officeDocument/2006/relationships/image" Target="../media/image751.png"/><Relationship Id="rId48" Type="http://schemas.openxmlformats.org/officeDocument/2006/relationships/image" Target="../media/image752.png"/><Relationship Id="rId49" Type="http://schemas.openxmlformats.org/officeDocument/2006/relationships/image" Target="../media/image753.png"/><Relationship Id="rId50" Type="http://schemas.openxmlformats.org/officeDocument/2006/relationships/image" Target="../media/image754.png"/><Relationship Id="rId51" Type="http://schemas.openxmlformats.org/officeDocument/2006/relationships/image" Target="../media/image305.png"/><Relationship Id="rId52" Type="http://schemas.openxmlformats.org/officeDocument/2006/relationships/image" Target="../media/image755.png"/><Relationship Id="rId53" Type="http://schemas.openxmlformats.org/officeDocument/2006/relationships/image" Target="../media/image756.png"/><Relationship Id="rId54" Type="http://schemas.openxmlformats.org/officeDocument/2006/relationships/image" Target="../media/image757.png"/><Relationship Id="rId55" Type="http://schemas.openxmlformats.org/officeDocument/2006/relationships/image" Target="../media/image758.png"/><Relationship Id="rId56" Type="http://schemas.openxmlformats.org/officeDocument/2006/relationships/image" Target="../media/image759.png"/><Relationship Id="rId57" Type="http://schemas.openxmlformats.org/officeDocument/2006/relationships/image" Target="../media/image760.png"/><Relationship Id="rId58" Type="http://schemas.openxmlformats.org/officeDocument/2006/relationships/image" Target="../media/image761.png"/><Relationship Id="rId59" Type="http://schemas.openxmlformats.org/officeDocument/2006/relationships/image" Target="../media/image762.png"/><Relationship Id="rId60" Type="http://schemas.openxmlformats.org/officeDocument/2006/relationships/image" Target="../media/image763.png"/><Relationship Id="rId61" Type="http://schemas.openxmlformats.org/officeDocument/2006/relationships/image" Target="../media/image693.png"/><Relationship Id="rId62" Type="http://schemas.openxmlformats.org/officeDocument/2006/relationships/image" Target="../media/image764.png"/><Relationship Id="rId63" Type="http://schemas.openxmlformats.org/officeDocument/2006/relationships/image" Target="../media/image765.png"/><Relationship Id="rId64" Type="http://schemas.openxmlformats.org/officeDocument/2006/relationships/image" Target="../media/image766.png"/><Relationship Id="rId65" Type="http://schemas.openxmlformats.org/officeDocument/2006/relationships/image" Target="../media/image767.png"/><Relationship Id="rId66" Type="http://schemas.openxmlformats.org/officeDocument/2006/relationships/image" Target="../media/image768.png"/><Relationship Id="rId67" Type="http://schemas.openxmlformats.org/officeDocument/2006/relationships/image" Target="../media/image769.png"/><Relationship Id="rId68" Type="http://schemas.openxmlformats.org/officeDocument/2006/relationships/image" Target="../media/image770.png"/><Relationship Id="rId69" Type="http://schemas.openxmlformats.org/officeDocument/2006/relationships/image" Target="../media/image771.png"/><Relationship Id="rId70" Type="http://schemas.openxmlformats.org/officeDocument/2006/relationships/image" Target="../media/image772.png"/><Relationship Id="rId71" Type="http://schemas.openxmlformats.org/officeDocument/2006/relationships/image" Target="../media/image773.png"/><Relationship Id="rId72" Type="http://schemas.openxmlformats.org/officeDocument/2006/relationships/image" Target="../media/image774.png"/><Relationship Id="rId73" Type="http://schemas.openxmlformats.org/officeDocument/2006/relationships/image" Target="../media/image775.png"/><Relationship Id="rId74" Type="http://schemas.openxmlformats.org/officeDocument/2006/relationships/image" Target="../media/image776.png"/><Relationship Id="rId75" Type="http://schemas.openxmlformats.org/officeDocument/2006/relationships/image" Target="../media/image777.png"/><Relationship Id="rId76" Type="http://schemas.openxmlformats.org/officeDocument/2006/relationships/image" Target="../media/image778.png"/><Relationship Id="rId77" Type="http://schemas.openxmlformats.org/officeDocument/2006/relationships/image" Target="../media/image779.png"/><Relationship Id="rId78" Type="http://schemas.openxmlformats.org/officeDocument/2006/relationships/image" Target="../media/image780.png"/><Relationship Id="rId79" Type="http://schemas.openxmlformats.org/officeDocument/2006/relationships/image" Target="../media/image781.png"/><Relationship Id="rId80" Type="http://schemas.openxmlformats.org/officeDocument/2006/relationships/image" Target="../media/image782.png"/><Relationship Id="rId81" Type="http://schemas.openxmlformats.org/officeDocument/2006/relationships/image" Target="../media/image783.png"/><Relationship Id="rId82" Type="http://schemas.openxmlformats.org/officeDocument/2006/relationships/image" Target="../media/image784.png"/><Relationship Id="rId83" Type="http://schemas.openxmlformats.org/officeDocument/2006/relationships/image" Target="../media/image785.png"/><Relationship Id="rId84" Type="http://schemas.openxmlformats.org/officeDocument/2006/relationships/image" Target="../media/image786.png"/><Relationship Id="rId85" Type="http://schemas.openxmlformats.org/officeDocument/2006/relationships/image" Target="../media/image787.png"/><Relationship Id="rId86" Type="http://schemas.openxmlformats.org/officeDocument/2006/relationships/image" Target="../media/image788.png"/><Relationship Id="rId87" Type="http://schemas.openxmlformats.org/officeDocument/2006/relationships/image" Target="../media/image789.png"/><Relationship Id="rId88" Type="http://schemas.openxmlformats.org/officeDocument/2006/relationships/image" Target="../media/image790.png"/><Relationship Id="rId89" Type="http://schemas.openxmlformats.org/officeDocument/2006/relationships/image" Target="../media/image791.png"/><Relationship Id="rId90" Type="http://schemas.openxmlformats.org/officeDocument/2006/relationships/image" Target="../media/image792.png"/><Relationship Id="rId91" Type="http://schemas.openxmlformats.org/officeDocument/2006/relationships/image" Target="../media/image793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94.png"/><Relationship Id="rId3" Type="http://schemas.openxmlformats.org/officeDocument/2006/relationships/image" Target="../media/image795.png"/><Relationship Id="rId4" Type="http://schemas.openxmlformats.org/officeDocument/2006/relationships/image" Target="../media/image796.png"/><Relationship Id="rId5" Type="http://schemas.openxmlformats.org/officeDocument/2006/relationships/image" Target="../media/image797.png"/><Relationship Id="rId6" Type="http://schemas.openxmlformats.org/officeDocument/2006/relationships/image" Target="../media/image798.png"/><Relationship Id="rId7" Type="http://schemas.openxmlformats.org/officeDocument/2006/relationships/image" Target="../media/image799.png"/><Relationship Id="rId8" Type="http://schemas.openxmlformats.org/officeDocument/2006/relationships/image" Target="../media/image800.png"/><Relationship Id="rId9" Type="http://schemas.openxmlformats.org/officeDocument/2006/relationships/image" Target="../media/image801.png"/><Relationship Id="rId10" Type="http://schemas.openxmlformats.org/officeDocument/2006/relationships/image" Target="../media/image802.png"/><Relationship Id="rId11" Type="http://schemas.openxmlformats.org/officeDocument/2006/relationships/image" Target="../media/image803.png"/><Relationship Id="rId12" Type="http://schemas.openxmlformats.org/officeDocument/2006/relationships/image" Target="../media/image804.png"/><Relationship Id="rId13" Type="http://schemas.openxmlformats.org/officeDocument/2006/relationships/image" Target="../media/image805.png"/><Relationship Id="rId14" Type="http://schemas.openxmlformats.org/officeDocument/2006/relationships/image" Target="../media/image806.png"/><Relationship Id="rId15" Type="http://schemas.openxmlformats.org/officeDocument/2006/relationships/image" Target="../media/image807.png"/><Relationship Id="rId16" Type="http://schemas.openxmlformats.org/officeDocument/2006/relationships/image" Target="../media/image808.png"/><Relationship Id="rId17" Type="http://schemas.openxmlformats.org/officeDocument/2006/relationships/image" Target="../media/image809.png"/><Relationship Id="rId18" Type="http://schemas.openxmlformats.org/officeDocument/2006/relationships/image" Target="../media/image810.png"/><Relationship Id="rId19" Type="http://schemas.openxmlformats.org/officeDocument/2006/relationships/image" Target="../media/image811.png"/><Relationship Id="rId20" Type="http://schemas.openxmlformats.org/officeDocument/2006/relationships/image" Target="../media/image812.png"/><Relationship Id="rId21" Type="http://schemas.openxmlformats.org/officeDocument/2006/relationships/image" Target="../media/image813.png"/><Relationship Id="rId22" Type="http://schemas.openxmlformats.org/officeDocument/2006/relationships/image" Target="../media/image814.png"/><Relationship Id="rId23" Type="http://schemas.openxmlformats.org/officeDocument/2006/relationships/image" Target="../media/image815.png"/><Relationship Id="rId24" Type="http://schemas.openxmlformats.org/officeDocument/2006/relationships/image" Target="../media/image816.png"/><Relationship Id="rId25" Type="http://schemas.openxmlformats.org/officeDocument/2006/relationships/image" Target="../media/image817.png"/><Relationship Id="rId26" Type="http://schemas.openxmlformats.org/officeDocument/2006/relationships/image" Target="../media/image818.png"/><Relationship Id="rId27" Type="http://schemas.openxmlformats.org/officeDocument/2006/relationships/image" Target="../media/image819.png"/><Relationship Id="rId28" Type="http://schemas.openxmlformats.org/officeDocument/2006/relationships/image" Target="../media/image820.png"/><Relationship Id="rId29" Type="http://schemas.openxmlformats.org/officeDocument/2006/relationships/image" Target="../media/image821.png"/><Relationship Id="rId30" Type="http://schemas.openxmlformats.org/officeDocument/2006/relationships/image" Target="../media/image822.png"/><Relationship Id="rId31" Type="http://schemas.openxmlformats.org/officeDocument/2006/relationships/image" Target="../media/image823.png"/><Relationship Id="rId32" Type="http://schemas.openxmlformats.org/officeDocument/2006/relationships/image" Target="../media/image824.png"/><Relationship Id="rId33" Type="http://schemas.openxmlformats.org/officeDocument/2006/relationships/image" Target="../media/image825.png"/><Relationship Id="rId34" Type="http://schemas.openxmlformats.org/officeDocument/2006/relationships/image" Target="../media/image826.png"/><Relationship Id="rId35" Type="http://schemas.openxmlformats.org/officeDocument/2006/relationships/image" Target="../media/image827.png"/><Relationship Id="rId36" Type="http://schemas.openxmlformats.org/officeDocument/2006/relationships/image" Target="../media/image828.png"/><Relationship Id="rId37" Type="http://schemas.openxmlformats.org/officeDocument/2006/relationships/image" Target="../media/image829.png"/><Relationship Id="rId38" Type="http://schemas.openxmlformats.org/officeDocument/2006/relationships/image" Target="../media/image830.png"/><Relationship Id="rId39" Type="http://schemas.openxmlformats.org/officeDocument/2006/relationships/image" Target="../media/image831.png"/><Relationship Id="rId40" Type="http://schemas.openxmlformats.org/officeDocument/2006/relationships/image" Target="../media/image832.png"/><Relationship Id="rId41" Type="http://schemas.openxmlformats.org/officeDocument/2006/relationships/image" Target="../media/image833.png"/><Relationship Id="rId42" Type="http://schemas.openxmlformats.org/officeDocument/2006/relationships/image" Target="../media/image83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Relationship Id="rId16" Type="http://schemas.openxmlformats.org/officeDocument/2006/relationships/image" Target="../media/image80.png"/><Relationship Id="rId17" Type="http://schemas.openxmlformats.org/officeDocument/2006/relationships/image" Target="../media/image81.png"/><Relationship Id="rId18" Type="http://schemas.openxmlformats.org/officeDocument/2006/relationships/image" Target="../media/image82.png"/><Relationship Id="rId19" Type="http://schemas.openxmlformats.org/officeDocument/2006/relationships/image" Target="../media/image83.png"/><Relationship Id="rId20" Type="http://schemas.openxmlformats.org/officeDocument/2006/relationships/image" Target="../media/image84.png"/><Relationship Id="rId21" Type="http://schemas.openxmlformats.org/officeDocument/2006/relationships/image" Target="../media/image85.png"/><Relationship Id="rId22" Type="http://schemas.openxmlformats.org/officeDocument/2006/relationships/image" Target="../media/image86.png"/><Relationship Id="rId23" Type="http://schemas.openxmlformats.org/officeDocument/2006/relationships/image" Target="../media/image87.png"/><Relationship Id="rId24" Type="http://schemas.openxmlformats.org/officeDocument/2006/relationships/image" Target="../media/image88.png"/><Relationship Id="rId25" Type="http://schemas.openxmlformats.org/officeDocument/2006/relationships/image" Target="../media/image89.png"/><Relationship Id="rId26" Type="http://schemas.openxmlformats.org/officeDocument/2006/relationships/image" Target="../media/image90.png"/><Relationship Id="rId27" Type="http://schemas.openxmlformats.org/officeDocument/2006/relationships/image" Target="../media/image91.png"/><Relationship Id="rId28" Type="http://schemas.openxmlformats.org/officeDocument/2006/relationships/image" Target="../media/image92.png"/><Relationship Id="rId29" Type="http://schemas.openxmlformats.org/officeDocument/2006/relationships/image" Target="../media/image93.png"/><Relationship Id="rId30" Type="http://schemas.openxmlformats.org/officeDocument/2006/relationships/image" Target="../media/image94.png"/><Relationship Id="rId31" Type="http://schemas.openxmlformats.org/officeDocument/2006/relationships/image" Target="../media/image95.png"/><Relationship Id="rId32" Type="http://schemas.openxmlformats.org/officeDocument/2006/relationships/image" Target="../media/image96.png"/><Relationship Id="rId33" Type="http://schemas.openxmlformats.org/officeDocument/2006/relationships/image" Target="../media/image97.png"/><Relationship Id="rId34" Type="http://schemas.openxmlformats.org/officeDocument/2006/relationships/image" Target="../media/image98.png"/><Relationship Id="rId35" Type="http://schemas.openxmlformats.org/officeDocument/2006/relationships/image" Target="../media/image99.png"/><Relationship Id="rId36" Type="http://schemas.openxmlformats.org/officeDocument/2006/relationships/image" Target="../media/image100.png"/><Relationship Id="rId37" Type="http://schemas.openxmlformats.org/officeDocument/2006/relationships/image" Target="../media/image101.png"/><Relationship Id="rId38" Type="http://schemas.openxmlformats.org/officeDocument/2006/relationships/image" Target="../media/image102.png"/><Relationship Id="rId39" Type="http://schemas.openxmlformats.org/officeDocument/2006/relationships/image" Target="../media/image103.png"/><Relationship Id="rId40" Type="http://schemas.openxmlformats.org/officeDocument/2006/relationships/image" Target="../media/image104.png"/><Relationship Id="rId41" Type="http://schemas.openxmlformats.org/officeDocument/2006/relationships/image" Target="../media/image105.png"/><Relationship Id="rId42" Type="http://schemas.openxmlformats.org/officeDocument/2006/relationships/image" Target="../media/image106.png"/><Relationship Id="rId43" Type="http://schemas.openxmlformats.org/officeDocument/2006/relationships/image" Target="../media/image107.png"/><Relationship Id="rId44" Type="http://schemas.openxmlformats.org/officeDocument/2006/relationships/image" Target="../media/image108.png"/><Relationship Id="rId45" Type="http://schemas.openxmlformats.org/officeDocument/2006/relationships/image" Target="../media/image109.png"/><Relationship Id="rId46" Type="http://schemas.openxmlformats.org/officeDocument/2006/relationships/image" Target="../media/image110.png"/><Relationship Id="rId47" Type="http://schemas.openxmlformats.org/officeDocument/2006/relationships/image" Target="../media/image111.png"/><Relationship Id="rId48" Type="http://schemas.openxmlformats.org/officeDocument/2006/relationships/image" Target="../media/image112.png"/><Relationship Id="rId49" Type="http://schemas.openxmlformats.org/officeDocument/2006/relationships/image" Target="../media/image113.png"/><Relationship Id="rId50" Type="http://schemas.openxmlformats.org/officeDocument/2006/relationships/image" Target="../media/image114.png"/><Relationship Id="rId51" Type="http://schemas.openxmlformats.org/officeDocument/2006/relationships/image" Target="../media/image115.png"/><Relationship Id="rId52" Type="http://schemas.openxmlformats.org/officeDocument/2006/relationships/image" Target="../media/image116.png"/><Relationship Id="rId53" Type="http://schemas.openxmlformats.org/officeDocument/2006/relationships/image" Target="../media/image117.png"/><Relationship Id="rId54" Type="http://schemas.openxmlformats.org/officeDocument/2006/relationships/image" Target="../media/image118.png"/><Relationship Id="rId55" Type="http://schemas.openxmlformats.org/officeDocument/2006/relationships/image" Target="../media/image119.png"/><Relationship Id="rId56" Type="http://schemas.openxmlformats.org/officeDocument/2006/relationships/image" Target="../media/image120.png"/><Relationship Id="rId57" Type="http://schemas.openxmlformats.org/officeDocument/2006/relationships/image" Target="../media/image121.png"/><Relationship Id="rId58" Type="http://schemas.openxmlformats.org/officeDocument/2006/relationships/image" Target="../media/image122.png"/><Relationship Id="rId59" Type="http://schemas.openxmlformats.org/officeDocument/2006/relationships/image" Target="../media/image123.png"/><Relationship Id="rId60" Type="http://schemas.openxmlformats.org/officeDocument/2006/relationships/image" Target="../media/image124.png"/><Relationship Id="rId61" Type="http://schemas.openxmlformats.org/officeDocument/2006/relationships/image" Target="../media/image125.png"/><Relationship Id="rId62" Type="http://schemas.openxmlformats.org/officeDocument/2006/relationships/image" Target="../media/image126.png"/><Relationship Id="rId63" Type="http://schemas.openxmlformats.org/officeDocument/2006/relationships/image" Target="../media/image127.png"/><Relationship Id="rId64" Type="http://schemas.openxmlformats.org/officeDocument/2006/relationships/image" Target="../media/image128.png"/><Relationship Id="rId65" Type="http://schemas.openxmlformats.org/officeDocument/2006/relationships/image" Target="../media/image129.png"/><Relationship Id="rId66" Type="http://schemas.openxmlformats.org/officeDocument/2006/relationships/image" Target="../media/image130.png"/><Relationship Id="rId67" Type="http://schemas.openxmlformats.org/officeDocument/2006/relationships/image" Target="../media/image131.png"/><Relationship Id="rId68" Type="http://schemas.openxmlformats.org/officeDocument/2006/relationships/image" Target="../media/image132.png"/><Relationship Id="rId69" Type="http://schemas.openxmlformats.org/officeDocument/2006/relationships/image" Target="../media/image133.png"/><Relationship Id="rId70" Type="http://schemas.openxmlformats.org/officeDocument/2006/relationships/image" Target="../media/image134.png"/><Relationship Id="rId71" Type="http://schemas.openxmlformats.org/officeDocument/2006/relationships/image" Target="../media/image135.png"/><Relationship Id="rId72" Type="http://schemas.openxmlformats.org/officeDocument/2006/relationships/image" Target="../media/image136.png"/><Relationship Id="rId73" Type="http://schemas.openxmlformats.org/officeDocument/2006/relationships/image" Target="../media/image137.png"/><Relationship Id="rId74" Type="http://schemas.openxmlformats.org/officeDocument/2006/relationships/image" Target="../media/image138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5.png"/><Relationship Id="rId3" Type="http://schemas.openxmlformats.org/officeDocument/2006/relationships/image" Target="../media/image836.png"/><Relationship Id="rId4" Type="http://schemas.openxmlformats.org/officeDocument/2006/relationships/image" Target="../media/image837.png"/><Relationship Id="rId5" Type="http://schemas.openxmlformats.org/officeDocument/2006/relationships/image" Target="../media/image838.png"/><Relationship Id="rId6" Type="http://schemas.openxmlformats.org/officeDocument/2006/relationships/image" Target="../media/image839.png"/><Relationship Id="rId7" Type="http://schemas.openxmlformats.org/officeDocument/2006/relationships/image" Target="../media/image840.png"/><Relationship Id="rId8" Type="http://schemas.openxmlformats.org/officeDocument/2006/relationships/image" Target="../media/image841.png"/><Relationship Id="rId9" Type="http://schemas.openxmlformats.org/officeDocument/2006/relationships/image" Target="../media/image842.png"/><Relationship Id="rId10" Type="http://schemas.openxmlformats.org/officeDocument/2006/relationships/image" Target="../media/image843.png"/><Relationship Id="rId11" Type="http://schemas.openxmlformats.org/officeDocument/2006/relationships/image" Target="../media/image844.png"/><Relationship Id="rId12" Type="http://schemas.openxmlformats.org/officeDocument/2006/relationships/image" Target="../media/image845.png"/><Relationship Id="rId13" Type="http://schemas.openxmlformats.org/officeDocument/2006/relationships/image" Target="../media/image846.png"/><Relationship Id="rId14" Type="http://schemas.openxmlformats.org/officeDocument/2006/relationships/image" Target="../media/image847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35.png"/><Relationship Id="rId3" Type="http://schemas.openxmlformats.org/officeDocument/2006/relationships/image" Target="../media/image848.png"/><Relationship Id="rId4" Type="http://schemas.openxmlformats.org/officeDocument/2006/relationships/image" Target="../media/image837.png"/><Relationship Id="rId5" Type="http://schemas.openxmlformats.org/officeDocument/2006/relationships/image" Target="../media/image838.png"/><Relationship Id="rId6" Type="http://schemas.openxmlformats.org/officeDocument/2006/relationships/image" Target="../media/image839.png"/><Relationship Id="rId7" Type="http://schemas.openxmlformats.org/officeDocument/2006/relationships/image" Target="../media/image840.png"/><Relationship Id="rId8" Type="http://schemas.openxmlformats.org/officeDocument/2006/relationships/image" Target="../media/image841.png"/><Relationship Id="rId9" Type="http://schemas.openxmlformats.org/officeDocument/2006/relationships/image" Target="../media/image842.png"/><Relationship Id="rId10" Type="http://schemas.openxmlformats.org/officeDocument/2006/relationships/image" Target="../media/image843.png"/><Relationship Id="rId11" Type="http://schemas.openxmlformats.org/officeDocument/2006/relationships/image" Target="../media/image844.png"/><Relationship Id="rId12" Type="http://schemas.openxmlformats.org/officeDocument/2006/relationships/image" Target="../media/image845.png"/><Relationship Id="rId13" Type="http://schemas.openxmlformats.org/officeDocument/2006/relationships/image" Target="../media/image846.png"/><Relationship Id="rId14" Type="http://schemas.openxmlformats.org/officeDocument/2006/relationships/image" Target="../media/image847.png"/><Relationship Id="rId15" Type="http://schemas.openxmlformats.org/officeDocument/2006/relationships/image" Target="../media/image849.png"/><Relationship Id="rId16" Type="http://schemas.openxmlformats.org/officeDocument/2006/relationships/image" Target="../media/image850.png"/><Relationship Id="rId17" Type="http://schemas.openxmlformats.org/officeDocument/2006/relationships/image" Target="../media/image851.png"/><Relationship Id="rId18" Type="http://schemas.openxmlformats.org/officeDocument/2006/relationships/image" Target="../media/image852.png"/><Relationship Id="rId19" Type="http://schemas.openxmlformats.org/officeDocument/2006/relationships/image" Target="../media/image853.png"/><Relationship Id="rId20" Type="http://schemas.openxmlformats.org/officeDocument/2006/relationships/image" Target="../media/image854.png"/><Relationship Id="rId21" Type="http://schemas.openxmlformats.org/officeDocument/2006/relationships/image" Target="../media/image855.png"/><Relationship Id="rId22" Type="http://schemas.openxmlformats.org/officeDocument/2006/relationships/image" Target="../media/image856.png"/><Relationship Id="rId23" Type="http://schemas.openxmlformats.org/officeDocument/2006/relationships/image" Target="../media/image857.png"/><Relationship Id="rId24" Type="http://schemas.openxmlformats.org/officeDocument/2006/relationships/image" Target="../media/image858.png"/><Relationship Id="rId25" Type="http://schemas.openxmlformats.org/officeDocument/2006/relationships/image" Target="../media/image859.png"/><Relationship Id="rId26" Type="http://schemas.openxmlformats.org/officeDocument/2006/relationships/image" Target="../media/image860.png"/><Relationship Id="rId27" Type="http://schemas.openxmlformats.org/officeDocument/2006/relationships/image" Target="../media/image861.png"/><Relationship Id="rId28" Type="http://schemas.openxmlformats.org/officeDocument/2006/relationships/image" Target="../media/image862.png"/><Relationship Id="rId29" Type="http://schemas.openxmlformats.org/officeDocument/2006/relationships/image" Target="../media/image863.png"/><Relationship Id="rId30" Type="http://schemas.openxmlformats.org/officeDocument/2006/relationships/image" Target="../media/image864.png"/><Relationship Id="rId31" Type="http://schemas.openxmlformats.org/officeDocument/2006/relationships/image" Target="../media/image865.png"/><Relationship Id="rId32" Type="http://schemas.openxmlformats.org/officeDocument/2006/relationships/image" Target="../media/image866.png"/><Relationship Id="rId33" Type="http://schemas.openxmlformats.org/officeDocument/2006/relationships/image" Target="../media/image867.png"/><Relationship Id="rId34" Type="http://schemas.openxmlformats.org/officeDocument/2006/relationships/image" Target="../media/image868.png"/><Relationship Id="rId35" Type="http://schemas.openxmlformats.org/officeDocument/2006/relationships/image" Target="../media/image869.png"/><Relationship Id="rId36" Type="http://schemas.openxmlformats.org/officeDocument/2006/relationships/image" Target="../media/image870.png"/><Relationship Id="rId37" Type="http://schemas.openxmlformats.org/officeDocument/2006/relationships/image" Target="../media/image871.png"/><Relationship Id="rId38" Type="http://schemas.openxmlformats.org/officeDocument/2006/relationships/image" Target="../media/image872.png"/><Relationship Id="rId39" Type="http://schemas.openxmlformats.org/officeDocument/2006/relationships/image" Target="../media/image873.png"/><Relationship Id="rId40" Type="http://schemas.openxmlformats.org/officeDocument/2006/relationships/image" Target="../media/image874.png"/><Relationship Id="rId41" Type="http://schemas.openxmlformats.org/officeDocument/2006/relationships/image" Target="../media/image875.png"/><Relationship Id="rId42" Type="http://schemas.openxmlformats.org/officeDocument/2006/relationships/image" Target="../media/image876.png"/><Relationship Id="rId43" Type="http://schemas.openxmlformats.org/officeDocument/2006/relationships/image" Target="../media/image877.png"/><Relationship Id="rId44" Type="http://schemas.openxmlformats.org/officeDocument/2006/relationships/image" Target="../media/image878.png"/><Relationship Id="rId45" Type="http://schemas.openxmlformats.org/officeDocument/2006/relationships/image" Target="../media/image879.png"/><Relationship Id="rId46" Type="http://schemas.openxmlformats.org/officeDocument/2006/relationships/image" Target="../media/image880.png"/><Relationship Id="rId47" Type="http://schemas.openxmlformats.org/officeDocument/2006/relationships/image" Target="../media/image881.png"/><Relationship Id="rId48" Type="http://schemas.openxmlformats.org/officeDocument/2006/relationships/image" Target="../media/image882.png"/><Relationship Id="rId49" Type="http://schemas.openxmlformats.org/officeDocument/2006/relationships/image" Target="../media/image883.png"/><Relationship Id="rId50" Type="http://schemas.openxmlformats.org/officeDocument/2006/relationships/image" Target="../media/image884.png"/><Relationship Id="rId51" Type="http://schemas.openxmlformats.org/officeDocument/2006/relationships/image" Target="../media/image885.png"/><Relationship Id="rId52" Type="http://schemas.openxmlformats.org/officeDocument/2006/relationships/image" Target="../media/image886.png"/><Relationship Id="rId53" Type="http://schemas.openxmlformats.org/officeDocument/2006/relationships/image" Target="../media/image887.png"/><Relationship Id="rId54" Type="http://schemas.openxmlformats.org/officeDocument/2006/relationships/image" Target="../media/image888.png"/><Relationship Id="rId55" Type="http://schemas.openxmlformats.org/officeDocument/2006/relationships/image" Target="../media/image889.png"/><Relationship Id="rId56" Type="http://schemas.openxmlformats.org/officeDocument/2006/relationships/image" Target="../media/image890.png"/><Relationship Id="rId57" Type="http://schemas.openxmlformats.org/officeDocument/2006/relationships/image" Target="../media/image891.png"/><Relationship Id="rId58" Type="http://schemas.openxmlformats.org/officeDocument/2006/relationships/image" Target="../media/image892.png"/><Relationship Id="rId59" Type="http://schemas.openxmlformats.org/officeDocument/2006/relationships/image" Target="../media/image893.png"/><Relationship Id="rId60" Type="http://schemas.openxmlformats.org/officeDocument/2006/relationships/image" Target="../media/image894.png"/><Relationship Id="rId61" Type="http://schemas.openxmlformats.org/officeDocument/2006/relationships/image" Target="../media/image895.png"/><Relationship Id="rId62" Type="http://schemas.openxmlformats.org/officeDocument/2006/relationships/image" Target="../media/image896.png"/><Relationship Id="rId63" Type="http://schemas.openxmlformats.org/officeDocument/2006/relationships/image" Target="../media/image897.png"/><Relationship Id="rId64" Type="http://schemas.openxmlformats.org/officeDocument/2006/relationships/image" Target="../media/image898.png"/><Relationship Id="rId65" Type="http://schemas.openxmlformats.org/officeDocument/2006/relationships/image" Target="../media/image899.png"/><Relationship Id="rId66" Type="http://schemas.openxmlformats.org/officeDocument/2006/relationships/image" Target="../media/image900.png"/><Relationship Id="rId67" Type="http://schemas.openxmlformats.org/officeDocument/2006/relationships/image" Target="../media/image901.png"/><Relationship Id="rId68" Type="http://schemas.openxmlformats.org/officeDocument/2006/relationships/image" Target="../media/image902.png"/><Relationship Id="rId69" Type="http://schemas.openxmlformats.org/officeDocument/2006/relationships/image" Target="../media/image903.png"/><Relationship Id="rId70" Type="http://schemas.openxmlformats.org/officeDocument/2006/relationships/image" Target="../media/image904.png"/><Relationship Id="rId71" Type="http://schemas.openxmlformats.org/officeDocument/2006/relationships/image" Target="../media/image905.png"/><Relationship Id="rId72" Type="http://schemas.openxmlformats.org/officeDocument/2006/relationships/image" Target="../media/image906.png"/><Relationship Id="rId73" Type="http://schemas.openxmlformats.org/officeDocument/2006/relationships/image" Target="../media/image907.png"/><Relationship Id="rId74" Type="http://schemas.openxmlformats.org/officeDocument/2006/relationships/image" Target="../media/image908.png"/><Relationship Id="rId75" Type="http://schemas.openxmlformats.org/officeDocument/2006/relationships/image" Target="../media/image909.png"/><Relationship Id="rId76" Type="http://schemas.openxmlformats.org/officeDocument/2006/relationships/image" Target="../media/image910.png"/><Relationship Id="rId77" Type="http://schemas.openxmlformats.org/officeDocument/2006/relationships/image" Target="../media/image911.png"/><Relationship Id="rId78" Type="http://schemas.openxmlformats.org/officeDocument/2006/relationships/image" Target="../media/image912.png"/><Relationship Id="rId79" Type="http://schemas.openxmlformats.org/officeDocument/2006/relationships/image" Target="../media/image913.png"/><Relationship Id="rId80" Type="http://schemas.openxmlformats.org/officeDocument/2006/relationships/image" Target="../media/image914.png"/><Relationship Id="rId81" Type="http://schemas.openxmlformats.org/officeDocument/2006/relationships/image" Target="../media/image915.png"/><Relationship Id="rId82" Type="http://schemas.openxmlformats.org/officeDocument/2006/relationships/image" Target="../media/image916.png"/><Relationship Id="rId83" Type="http://schemas.openxmlformats.org/officeDocument/2006/relationships/image" Target="../media/image917.png"/><Relationship Id="rId84" Type="http://schemas.openxmlformats.org/officeDocument/2006/relationships/image" Target="../media/image918.png"/><Relationship Id="rId85" Type="http://schemas.openxmlformats.org/officeDocument/2006/relationships/image" Target="../media/image919.png"/><Relationship Id="rId86" Type="http://schemas.openxmlformats.org/officeDocument/2006/relationships/image" Target="../media/image920.png"/><Relationship Id="rId87" Type="http://schemas.openxmlformats.org/officeDocument/2006/relationships/image" Target="../media/image921.png"/><Relationship Id="rId88" Type="http://schemas.openxmlformats.org/officeDocument/2006/relationships/image" Target="../media/image922.png"/><Relationship Id="rId89" Type="http://schemas.openxmlformats.org/officeDocument/2006/relationships/image" Target="../media/image923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35.png"/><Relationship Id="rId3" Type="http://schemas.openxmlformats.org/officeDocument/2006/relationships/image" Target="../media/image924.png"/><Relationship Id="rId4" Type="http://schemas.openxmlformats.org/officeDocument/2006/relationships/image" Target="../media/image837.png"/><Relationship Id="rId5" Type="http://schemas.openxmlformats.org/officeDocument/2006/relationships/image" Target="../media/image838.png"/><Relationship Id="rId6" Type="http://schemas.openxmlformats.org/officeDocument/2006/relationships/image" Target="../media/image839.png"/><Relationship Id="rId7" Type="http://schemas.openxmlformats.org/officeDocument/2006/relationships/image" Target="../media/image840.png"/><Relationship Id="rId8" Type="http://schemas.openxmlformats.org/officeDocument/2006/relationships/image" Target="../media/image841.png"/><Relationship Id="rId9" Type="http://schemas.openxmlformats.org/officeDocument/2006/relationships/image" Target="../media/image842.png"/><Relationship Id="rId10" Type="http://schemas.openxmlformats.org/officeDocument/2006/relationships/image" Target="../media/image843.png"/><Relationship Id="rId11" Type="http://schemas.openxmlformats.org/officeDocument/2006/relationships/image" Target="../media/image844.png"/><Relationship Id="rId12" Type="http://schemas.openxmlformats.org/officeDocument/2006/relationships/image" Target="../media/image845.png"/><Relationship Id="rId13" Type="http://schemas.openxmlformats.org/officeDocument/2006/relationships/image" Target="../media/image846.png"/><Relationship Id="rId14" Type="http://schemas.openxmlformats.org/officeDocument/2006/relationships/image" Target="../media/image84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833372"/>
            <a:ext cx="8097520" cy="3779520"/>
          </a:xfrm>
          <a:custGeom>
            <a:avLst/>
            <a:gdLst/>
            <a:ahLst/>
            <a:cxnLst/>
            <a:rect l="l" t="t" r="r" b="b"/>
            <a:pathLst>
              <a:path w="8097520" h="3779520">
                <a:moveTo>
                  <a:pt x="0" y="0"/>
                </a:moveTo>
                <a:lnTo>
                  <a:pt x="0" y="3779520"/>
                </a:lnTo>
                <a:lnTo>
                  <a:pt x="8097012" y="3779520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07470" y="1827276"/>
            <a:ext cx="8110855" cy="3792220"/>
          </a:xfrm>
          <a:custGeom>
            <a:avLst/>
            <a:gdLst/>
            <a:ahLst/>
            <a:cxnLst/>
            <a:rect l="l" t="t" r="r" b="b"/>
            <a:pathLst>
              <a:path w="8110855" h="3792220">
                <a:moveTo>
                  <a:pt x="8110728" y="3791712"/>
                </a:moveTo>
                <a:lnTo>
                  <a:pt x="8110728" y="0"/>
                </a:lnTo>
                <a:lnTo>
                  <a:pt x="0" y="0"/>
                </a:lnTo>
                <a:lnTo>
                  <a:pt x="0" y="3791712"/>
                </a:lnTo>
                <a:lnTo>
                  <a:pt x="7623" y="3791712"/>
                </a:lnTo>
                <a:lnTo>
                  <a:pt x="7623" y="13716"/>
                </a:lnTo>
                <a:lnTo>
                  <a:pt x="13719" y="6096"/>
                </a:lnTo>
                <a:lnTo>
                  <a:pt x="13719" y="13716"/>
                </a:lnTo>
                <a:lnTo>
                  <a:pt x="8098536" y="13716"/>
                </a:lnTo>
                <a:lnTo>
                  <a:pt x="8098536" y="6096"/>
                </a:lnTo>
                <a:lnTo>
                  <a:pt x="8104632" y="13716"/>
                </a:lnTo>
                <a:lnTo>
                  <a:pt x="8104632" y="3791712"/>
                </a:lnTo>
                <a:lnTo>
                  <a:pt x="8110728" y="3791712"/>
                </a:lnTo>
                <a:close/>
              </a:path>
              <a:path w="8110855" h="3792220">
                <a:moveTo>
                  <a:pt x="13719" y="13716"/>
                </a:moveTo>
                <a:lnTo>
                  <a:pt x="13719" y="6096"/>
                </a:lnTo>
                <a:lnTo>
                  <a:pt x="7623" y="13716"/>
                </a:lnTo>
                <a:lnTo>
                  <a:pt x="13719" y="13716"/>
                </a:lnTo>
                <a:close/>
              </a:path>
              <a:path w="8110855" h="3792220">
                <a:moveTo>
                  <a:pt x="13719" y="3777996"/>
                </a:moveTo>
                <a:lnTo>
                  <a:pt x="13719" y="13716"/>
                </a:lnTo>
                <a:lnTo>
                  <a:pt x="7623" y="13716"/>
                </a:lnTo>
                <a:lnTo>
                  <a:pt x="7623" y="3777996"/>
                </a:lnTo>
                <a:lnTo>
                  <a:pt x="13719" y="3777996"/>
                </a:lnTo>
                <a:close/>
              </a:path>
              <a:path w="8110855" h="3792220">
                <a:moveTo>
                  <a:pt x="8104632" y="3777996"/>
                </a:moveTo>
                <a:lnTo>
                  <a:pt x="7623" y="3777996"/>
                </a:lnTo>
                <a:lnTo>
                  <a:pt x="13719" y="3785616"/>
                </a:lnTo>
                <a:lnTo>
                  <a:pt x="13719" y="3791712"/>
                </a:lnTo>
                <a:lnTo>
                  <a:pt x="8098536" y="3791712"/>
                </a:lnTo>
                <a:lnTo>
                  <a:pt x="8098536" y="3785616"/>
                </a:lnTo>
                <a:lnTo>
                  <a:pt x="8104632" y="3777996"/>
                </a:lnTo>
                <a:close/>
              </a:path>
              <a:path w="8110855" h="3792220">
                <a:moveTo>
                  <a:pt x="13719" y="3791712"/>
                </a:moveTo>
                <a:lnTo>
                  <a:pt x="13719" y="3785616"/>
                </a:lnTo>
                <a:lnTo>
                  <a:pt x="7623" y="3777996"/>
                </a:lnTo>
                <a:lnTo>
                  <a:pt x="7623" y="3791712"/>
                </a:lnTo>
                <a:lnTo>
                  <a:pt x="13719" y="3791712"/>
                </a:lnTo>
                <a:close/>
              </a:path>
              <a:path w="8110855" h="3792220">
                <a:moveTo>
                  <a:pt x="8104632" y="13716"/>
                </a:moveTo>
                <a:lnTo>
                  <a:pt x="8098536" y="6096"/>
                </a:lnTo>
                <a:lnTo>
                  <a:pt x="8098536" y="13716"/>
                </a:lnTo>
                <a:lnTo>
                  <a:pt x="8104632" y="13716"/>
                </a:lnTo>
                <a:close/>
              </a:path>
              <a:path w="8110855" h="3792220">
                <a:moveTo>
                  <a:pt x="8104632" y="3777996"/>
                </a:moveTo>
                <a:lnTo>
                  <a:pt x="8104632" y="13716"/>
                </a:lnTo>
                <a:lnTo>
                  <a:pt x="8098536" y="13716"/>
                </a:lnTo>
                <a:lnTo>
                  <a:pt x="8098536" y="3777996"/>
                </a:lnTo>
                <a:lnTo>
                  <a:pt x="8104632" y="3777996"/>
                </a:lnTo>
                <a:close/>
              </a:path>
              <a:path w="8110855" h="3792220">
                <a:moveTo>
                  <a:pt x="8104632" y="3791712"/>
                </a:moveTo>
                <a:lnTo>
                  <a:pt x="8104632" y="3777996"/>
                </a:lnTo>
                <a:lnTo>
                  <a:pt x="8098536" y="3785616"/>
                </a:lnTo>
                <a:lnTo>
                  <a:pt x="8098536" y="3791712"/>
                </a:lnTo>
                <a:lnTo>
                  <a:pt x="8104632" y="3791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10518" y="5826252"/>
            <a:ext cx="8106409" cy="550545"/>
          </a:xfrm>
          <a:custGeom>
            <a:avLst/>
            <a:gdLst/>
            <a:ahLst/>
            <a:cxnLst/>
            <a:rect l="l" t="t" r="r" b="b"/>
            <a:pathLst>
              <a:path w="8106409" h="550545">
                <a:moveTo>
                  <a:pt x="8106156" y="550164"/>
                </a:moveTo>
                <a:lnTo>
                  <a:pt x="8106156" y="0"/>
                </a:lnTo>
                <a:lnTo>
                  <a:pt x="0" y="0"/>
                </a:lnTo>
                <a:lnTo>
                  <a:pt x="0" y="550164"/>
                </a:lnTo>
                <a:lnTo>
                  <a:pt x="4575" y="550164"/>
                </a:lnTo>
                <a:lnTo>
                  <a:pt x="4575" y="9144"/>
                </a:lnTo>
                <a:lnTo>
                  <a:pt x="9147" y="4572"/>
                </a:lnTo>
                <a:lnTo>
                  <a:pt x="9147" y="9144"/>
                </a:lnTo>
                <a:lnTo>
                  <a:pt x="8097012" y="9144"/>
                </a:lnTo>
                <a:lnTo>
                  <a:pt x="8097012" y="4572"/>
                </a:lnTo>
                <a:lnTo>
                  <a:pt x="8101584" y="9144"/>
                </a:lnTo>
                <a:lnTo>
                  <a:pt x="8101584" y="550164"/>
                </a:lnTo>
                <a:lnTo>
                  <a:pt x="8106156" y="550164"/>
                </a:lnTo>
                <a:close/>
              </a:path>
              <a:path w="8106409" h="550545">
                <a:moveTo>
                  <a:pt x="9147" y="9144"/>
                </a:moveTo>
                <a:lnTo>
                  <a:pt x="9147" y="4572"/>
                </a:lnTo>
                <a:lnTo>
                  <a:pt x="4575" y="9144"/>
                </a:lnTo>
                <a:lnTo>
                  <a:pt x="9147" y="9144"/>
                </a:lnTo>
                <a:close/>
              </a:path>
              <a:path w="8106409" h="550545">
                <a:moveTo>
                  <a:pt x="9147" y="539496"/>
                </a:moveTo>
                <a:lnTo>
                  <a:pt x="9147" y="9144"/>
                </a:lnTo>
                <a:lnTo>
                  <a:pt x="4575" y="9144"/>
                </a:lnTo>
                <a:lnTo>
                  <a:pt x="4575" y="539496"/>
                </a:lnTo>
                <a:lnTo>
                  <a:pt x="9147" y="539496"/>
                </a:lnTo>
                <a:close/>
              </a:path>
              <a:path w="8106409" h="550545">
                <a:moveTo>
                  <a:pt x="8101584" y="539496"/>
                </a:moveTo>
                <a:lnTo>
                  <a:pt x="4575" y="539496"/>
                </a:lnTo>
                <a:lnTo>
                  <a:pt x="9147" y="545592"/>
                </a:lnTo>
                <a:lnTo>
                  <a:pt x="9147" y="550164"/>
                </a:lnTo>
                <a:lnTo>
                  <a:pt x="8097012" y="550164"/>
                </a:lnTo>
                <a:lnTo>
                  <a:pt x="8097012" y="545592"/>
                </a:lnTo>
                <a:lnTo>
                  <a:pt x="8101584" y="539496"/>
                </a:lnTo>
                <a:close/>
              </a:path>
              <a:path w="8106409" h="550545">
                <a:moveTo>
                  <a:pt x="9147" y="550164"/>
                </a:moveTo>
                <a:lnTo>
                  <a:pt x="9147" y="545592"/>
                </a:lnTo>
                <a:lnTo>
                  <a:pt x="4575" y="539496"/>
                </a:lnTo>
                <a:lnTo>
                  <a:pt x="4575" y="550164"/>
                </a:lnTo>
                <a:lnTo>
                  <a:pt x="9147" y="550164"/>
                </a:lnTo>
                <a:close/>
              </a:path>
              <a:path w="8106409" h="550545">
                <a:moveTo>
                  <a:pt x="8101584" y="9144"/>
                </a:moveTo>
                <a:lnTo>
                  <a:pt x="8097012" y="4572"/>
                </a:lnTo>
                <a:lnTo>
                  <a:pt x="8097012" y="9144"/>
                </a:lnTo>
                <a:lnTo>
                  <a:pt x="8101584" y="9144"/>
                </a:lnTo>
                <a:close/>
              </a:path>
              <a:path w="8106409" h="550545">
                <a:moveTo>
                  <a:pt x="8101584" y="539496"/>
                </a:moveTo>
                <a:lnTo>
                  <a:pt x="8101584" y="9144"/>
                </a:lnTo>
                <a:lnTo>
                  <a:pt x="8097012" y="9144"/>
                </a:lnTo>
                <a:lnTo>
                  <a:pt x="8097012" y="539496"/>
                </a:lnTo>
                <a:lnTo>
                  <a:pt x="8101584" y="539496"/>
                </a:lnTo>
                <a:close/>
              </a:path>
              <a:path w="8106409" h="550545">
                <a:moveTo>
                  <a:pt x="8101584" y="550164"/>
                </a:moveTo>
                <a:lnTo>
                  <a:pt x="8101584" y="539496"/>
                </a:lnTo>
                <a:lnTo>
                  <a:pt x="8097012" y="545592"/>
                </a:lnTo>
                <a:lnTo>
                  <a:pt x="8097012" y="550164"/>
                </a:lnTo>
                <a:lnTo>
                  <a:pt x="8101584" y="550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70265" y="5944613"/>
            <a:ext cx="718565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José Luís Azevedo, Bernardo Cunha, Arnaldo Oliveira, Pedro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Lavrador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10518" y="1109472"/>
            <a:ext cx="8106409" cy="550545"/>
          </a:xfrm>
          <a:custGeom>
            <a:avLst/>
            <a:gdLst/>
            <a:ahLst/>
            <a:cxnLst/>
            <a:rect l="l" t="t" r="r" b="b"/>
            <a:pathLst>
              <a:path w="8106409" h="550544">
                <a:moveTo>
                  <a:pt x="8106156" y="550164"/>
                </a:moveTo>
                <a:lnTo>
                  <a:pt x="8106156" y="0"/>
                </a:lnTo>
                <a:lnTo>
                  <a:pt x="0" y="0"/>
                </a:lnTo>
                <a:lnTo>
                  <a:pt x="0" y="550164"/>
                </a:lnTo>
                <a:lnTo>
                  <a:pt x="4575" y="550164"/>
                </a:lnTo>
                <a:lnTo>
                  <a:pt x="4575" y="10668"/>
                </a:lnTo>
                <a:lnTo>
                  <a:pt x="9147" y="6096"/>
                </a:lnTo>
                <a:lnTo>
                  <a:pt x="9147" y="10668"/>
                </a:lnTo>
                <a:lnTo>
                  <a:pt x="8097012" y="10668"/>
                </a:lnTo>
                <a:lnTo>
                  <a:pt x="8097012" y="6096"/>
                </a:lnTo>
                <a:lnTo>
                  <a:pt x="8101584" y="10668"/>
                </a:lnTo>
                <a:lnTo>
                  <a:pt x="8101584" y="550164"/>
                </a:lnTo>
                <a:lnTo>
                  <a:pt x="8106156" y="550164"/>
                </a:lnTo>
                <a:close/>
              </a:path>
              <a:path w="8106409" h="550544">
                <a:moveTo>
                  <a:pt x="9147" y="10668"/>
                </a:moveTo>
                <a:lnTo>
                  <a:pt x="9147" y="6096"/>
                </a:lnTo>
                <a:lnTo>
                  <a:pt x="4575" y="10668"/>
                </a:lnTo>
                <a:lnTo>
                  <a:pt x="9147" y="10668"/>
                </a:lnTo>
                <a:close/>
              </a:path>
              <a:path w="8106409" h="550544">
                <a:moveTo>
                  <a:pt x="9147" y="541020"/>
                </a:moveTo>
                <a:lnTo>
                  <a:pt x="9147" y="10668"/>
                </a:lnTo>
                <a:lnTo>
                  <a:pt x="4575" y="10668"/>
                </a:lnTo>
                <a:lnTo>
                  <a:pt x="4575" y="541020"/>
                </a:lnTo>
                <a:lnTo>
                  <a:pt x="9147" y="541020"/>
                </a:lnTo>
                <a:close/>
              </a:path>
              <a:path w="8106409" h="550544">
                <a:moveTo>
                  <a:pt x="8101584" y="541020"/>
                </a:moveTo>
                <a:lnTo>
                  <a:pt x="4575" y="541020"/>
                </a:lnTo>
                <a:lnTo>
                  <a:pt x="9147" y="545592"/>
                </a:lnTo>
                <a:lnTo>
                  <a:pt x="9147" y="550164"/>
                </a:lnTo>
                <a:lnTo>
                  <a:pt x="8097012" y="550164"/>
                </a:lnTo>
                <a:lnTo>
                  <a:pt x="8097012" y="545592"/>
                </a:lnTo>
                <a:lnTo>
                  <a:pt x="8101584" y="541020"/>
                </a:lnTo>
                <a:close/>
              </a:path>
              <a:path w="8106409" h="550544">
                <a:moveTo>
                  <a:pt x="9147" y="550164"/>
                </a:moveTo>
                <a:lnTo>
                  <a:pt x="9147" y="545592"/>
                </a:lnTo>
                <a:lnTo>
                  <a:pt x="4575" y="541020"/>
                </a:lnTo>
                <a:lnTo>
                  <a:pt x="4575" y="550164"/>
                </a:lnTo>
                <a:lnTo>
                  <a:pt x="9147" y="550164"/>
                </a:lnTo>
                <a:close/>
              </a:path>
              <a:path w="8106409" h="550544">
                <a:moveTo>
                  <a:pt x="8101584" y="10668"/>
                </a:moveTo>
                <a:lnTo>
                  <a:pt x="8097012" y="6096"/>
                </a:lnTo>
                <a:lnTo>
                  <a:pt x="8097012" y="10668"/>
                </a:lnTo>
                <a:lnTo>
                  <a:pt x="8101584" y="10668"/>
                </a:lnTo>
                <a:close/>
              </a:path>
              <a:path w="8106409" h="550544">
                <a:moveTo>
                  <a:pt x="8101584" y="541020"/>
                </a:moveTo>
                <a:lnTo>
                  <a:pt x="8101584" y="10668"/>
                </a:lnTo>
                <a:lnTo>
                  <a:pt x="8097012" y="10668"/>
                </a:lnTo>
                <a:lnTo>
                  <a:pt x="8097012" y="541020"/>
                </a:lnTo>
                <a:lnTo>
                  <a:pt x="8101584" y="541020"/>
                </a:lnTo>
                <a:close/>
              </a:path>
              <a:path w="8106409" h="550544">
                <a:moveTo>
                  <a:pt x="8101584" y="550164"/>
                </a:moveTo>
                <a:lnTo>
                  <a:pt x="8101584" y="541020"/>
                </a:lnTo>
                <a:lnTo>
                  <a:pt x="8097012" y="545592"/>
                </a:lnTo>
                <a:lnTo>
                  <a:pt x="8097012" y="550164"/>
                </a:lnTo>
                <a:lnTo>
                  <a:pt x="8101584" y="550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92313" y="1148587"/>
            <a:ext cx="22821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Arial"/>
                <a:cs typeface="Arial"/>
              </a:rPr>
              <a:t>Aulas 14 e</a:t>
            </a:r>
            <a:r>
              <a:rPr dirty="0" sz="2800" spc="-3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15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3837" y="6737836"/>
            <a:ext cx="148907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DETI-UA,</a:t>
            </a:r>
            <a:r>
              <a:rPr dirty="0" sz="1400" spc="-2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2019/20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8080" y="6737836"/>
            <a:ext cx="263588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Arquitetura de Computadores</a:t>
            </a:r>
            <a:r>
              <a:rPr dirty="0" sz="1400" spc="-10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15"/>
              </a:spcBef>
            </a:pPr>
            <a:r>
              <a:rPr dirty="0" spc="-10"/>
              <a:t>Aulas </a:t>
            </a:r>
            <a:r>
              <a:rPr dirty="0" spc="-5"/>
              <a:t>14,15 </a:t>
            </a:r>
            <a:r>
              <a:rPr dirty="0"/>
              <a:t>-</a:t>
            </a:r>
            <a:r>
              <a:rPr dirty="0" spc="-65"/>
              <a:t> </a:t>
            </a:r>
            <a:fld id="{81D60167-4931-47E6-BA6A-407CBD079E47}" type="slidenum">
              <a:rPr dirty="0"/>
              <a:t>1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1463941" y="1945638"/>
            <a:ext cx="7696834" cy="344487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94945" marR="638810" indent="-182880">
              <a:lnSpc>
                <a:spcPts val="3020"/>
              </a:lnSpc>
              <a:spcBef>
                <a:spcPts val="480"/>
              </a:spcBef>
              <a:buChar char="•"/>
              <a:tabLst>
                <a:tab pos="195580" algn="l"/>
              </a:tabLst>
            </a:pPr>
            <a:r>
              <a:rPr dirty="0" sz="2800" spc="-5">
                <a:latin typeface="Arial"/>
                <a:cs typeface="Arial"/>
              </a:rPr>
              <a:t>A </a:t>
            </a:r>
            <a:r>
              <a:rPr dirty="0" sz="2800">
                <a:latin typeface="Arial"/>
                <a:cs typeface="Arial"/>
              </a:rPr>
              <a:t>unidade </a:t>
            </a:r>
            <a:r>
              <a:rPr dirty="0" sz="2800" spc="-5">
                <a:latin typeface="Arial"/>
                <a:cs typeface="Arial"/>
              </a:rPr>
              <a:t>de </a:t>
            </a:r>
            <a:r>
              <a:rPr dirty="0" sz="2800">
                <a:latin typeface="Arial"/>
                <a:cs typeface="Arial"/>
              </a:rPr>
              <a:t>controlo principal </a:t>
            </a:r>
            <a:r>
              <a:rPr dirty="0" sz="2800" spc="-5">
                <a:latin typeface="Arial"/>
                <a:cs typeface="Arial"/>
              </a:rPr>
              <a:t>do</a:t>
            </a:r>
            <a:r>
              <a:rPr dirty="0" sz="2800" spc="-170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datapath  </a:t>
            </a:r>
            <a:r>
              <a:rPr dirty="0" sz="2800" i="1">
                <a:latin typeface="Arial"/>
                <a:cs typeface="Arial"/>
              </a:rPr>
              <a:t>single-cycle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20"/>
              </a:spcBef>
              <a:buChar char="•"/>
              <a:tabLst>
                <a:tab pos="195580" algn="l"/>
              </a:tabLst>
            </a:pPr>
            <a:r>
              <a:rPr dirty="0" sz="2800" spc="-5">
                <a:latin typeface="Arial"/>
                <a:cs typeface="Arial"/>
              </a:rPr>
              <a:t>A </a:t>
            </a:r>
            <a:r>
              <a:rPr dirty="0" sz="2800">
                <a:latin typeface="Arial"/>
                <a:cs typeface="Arial"/>
              </a:rPr>
              <a:t>unidade </a:t>
            </a:r>
            <a:r>
              <a:rPr dirty="0" sz="2800" spc="-5">
                <a:latin typeface="Arial"/>
                <a:cs typeface="Arial"/>
              </a:rPr>
              <a:t>de </a:t>
            </a:r>
            <a:r>
              <a:rPr dirty="0" sz="2800">
                <a:latin typeface="Arial"/>
                <a:cs typeface="Arial"/>
              </a:rPr>
              <a:t>controlo </a:t>
            </a:r>
            <a:r>
              <a:rPr dirty="0" sz="2800" spc="-5">
                <a:latin typeface="Arial"/>
                <a:cs typeface="Arial"/>
              </a:rPr>
              <a:t>da</a:t>
            </a:r>
            <a:r>
              <a:rPr dirty="0" sz="2800" spc="-28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ALU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ts val="3190"/>
              </a:lnSpc>
              <a:spcBef>
                <a:spcPts val="265"/>
              </a:spcBef>
              <a:buChar char="•"/>
              <a:tabLst>
                <a:tab pos="195580" algn="l"/>
              </a:tabLst>
            </a:pPr>
            <a:r>
              <a:rPr dirty="0" sz="2800">
                <a:latin typeface="Arial"/>
                <a:cs typeface="Arial"/>
              </a:rPr>
              <a:t>Desenho das unidades </a:t>
            </a:r>
            <a:r>
              <a:rPr dirty="0" sz="2800" spc="-5">
                <a:latin typeface="Arial"/>
                <a:cs typeface="Arial"/>
              </a:rPr>
              <a:t>de </a:t>
            </a:r>
            <a:r>
              <a:rPr dirty="0" sz="2800">
                <a:latin typeface="Arial"/>
                <a:cs typeface="Arial"/>
              </a:rPr>
              <a:t>controlo </a:t>
            </a:r>
            <a:r>
              <a:rPr dirty="0" sz="2800" spc="-5">
                <a:latin typeface="Arial"/>
                <a:cs typeface="Arial"/>
              </a:rPr>
              <a:t>do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datapath</a:t>
            </a:r>
            <a:endParaRPr sz="2800">
              <a:latin typeface="Arial"/>
              <a:cs typeface="Arial"/>
            </a:endParaRPr>
          </a:p>
          <a:p>
            <a:pPr marL="194945">
              <a:lnSpc>
                <a:spcPts val="3190"/>
              </a:lnSpc>
            </a:pPr>
            <a:r>
              <a:rPr dirty="0" sz="2800" spc="-5">
                <a:latin typeface="Arial"/>
                <a:cs typeface="Arial"/>
              </a:rPr>
              <a:t>e da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ALU</a:t>
            </a:r>
            <a:endParaRPr sz="2800">
              <a:latin typeface="Arial"/>
              <a:cs typeface="Arial"/>
            </a:endParaRPr>
          </a:p>
          <a:p>
            <a:pPr marL="194945" marR="244475" indent="-182880">
              <a:lnSpc>
                <a:spcPts val="3020"/>
              </a:lnSpc>
              <a:spcBef>
                <a:spcPts val="650"/>
              </a:spcBef>
              <a:buChar char="•"/>
              <a:tabLst>
                <a:tab pos="195580" algn="l"/>
              </a:tabLst>
            </a:pPr>
            <a:r>
              <a:rPr dirty="0" sz="2800" spc="-5">
                <a:latin typeface="Arial"/>
                <a:cs typeface="Arial"/>
              </a:rPr>
              <a:t>Exemplos de </a:t>
            </a:r>
            <a:r>
              <a:rPr dirty="0" sz="2800">
                <a:latin typeface="Arial"/>
                <a:cs typeface="Arial"/>
              </a:rPr>
              <a:t>funcionamento </a:t>
            </a:r>
            <a:r>
              <a:rPr dirty="0" sz="2800" spc="-5">
                <a:latin typeface="Arial"/>
                <a:cs typeface="Arial"/>
              </a:rPr>
              <a:t>do </a:t>
            </a:r>
            <a:r>
              <a:rPr dirty="0" sz="2800" i="1">
                <a:latin typeface="Arial"/>
                <a:cs typeface="Arial"/>
              </a:rPr>
              <a:t>datapath </a:t>
            </a:r>
            <a:r>
              <a:rPr dirty="0" sz="2800">
                <a:latin typeface="Arial"/>
                <a:cs typeface="Arial"/>
              </a:rPr>
              <a:t>com  unidade </a:t>
            </a:r>
            <a:r>
              <a:rPr dirty="0" sz="2800" spc="-5">
                <a:latin typeface="Arial"/>
                <a:cs typeface="Arial"/>
              </a:rPr>
              <a:t>de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controlo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25"/>
              </a:spcBef>
              <a:buChar char="•"/>
              <a:tabLst>
                <a:tab pos="195580" algn="l"/>
              </a:tabLst>
            </a:pPr>
            <a:r>
              <a:rPr dirty="0" sz="2800" spc="-5">
                <a:latin typeface="Arial"/>
                <a:cs typeface="Arial"/>
              </a:rPr>
              <a:t>Suporte </a:t>
            </a:r>
            <a:r>
              <a:rPr dirty="0" sz="2800">
                <a:latin typeface="Arial"/>
                <a:cs typeface="Arial"/>
              </a:rPr>
              <a:t>para </a:t>
            </a:r>
            <a:r>
              <a:rPr dirty="0" sz="2800" spc="-5">
                <a:latin typeface="Arial"/>
                <a:cs typeface="Arial"/>
              </a:rPr>
              <a:t>a </a:t>
            </a:r>
            <a:r>
              <a:rPr dirty="0" sz="2800">
                <a:latin typeface="Arial"/>
                <a:cs typeface="Arial"/>
              </a:rPr>
              <a:t>instrução </a:t>
            </a:r>
            <a:r>
              <a:rPr dirty="0" sz="2800" spc="-5" i="1">
                <a:latin typeface="Arial"/>
                <a:cs typeface="Arial"/>
              </a:rPr>
              <a:t>jump</a:t>
            </a:r>
            <a:r>
              <a:rPr dirty="0" sz="2800" spc="35" i="1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(j)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46412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Unidade de </a:t>
            </a:r>
            <a:r>
              <a:rPr dirty="0" sz="2800"/>
              <a:t>controlo</a:t>
            </a:r>
            <a:r>
              <a:rPr dirty="0" sz="2800" spc="-10"/>
              <a:t> </a:t>
            </a:r>
            <a:r>
              <a:rPr dirty="0" sz="2800"/>
              <a:t>principal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7519294" y="2491740"/>
            <a:ext cx="287020" cy="228600"/>
          </a:xfrm>
          <a:custGeom>
            <a:avLst/>
            <a:gdLst/>
            <a:ahLst/>
            <a:cxnLst/>
            <a:rect l="l" t="t" r="r" b="b"/>
            <a:pathLst>
              <a:path w="287020" h="228600">
                <a:moveTo>
                  <a:pt x="286512" y="228600"/>
                </a:moveTo>
                <a:lnTo>
                  <a:pt x="286512" y="143256"/>
                </a:lnTo>
                <a:lnTo>
                  <a:pt x="279221" y="97926"/>
                </a:lnTo>
                <a:lnTo>
                  <a:pt x="258909" y="58594"/>
                </a:lnTo>
                <a:lnTo>
                  <a:pt x="227917" y="27602"/>
                </a:lnTo>
                <a:lnTo>
                  <a:pt x="188585" y="7290"/>
                </a:lnTo>
                <a:lnTo>
                  <a:pt x="143256" y="0"/>
                </a:lnTo>
                <a:lnTo>
                  <a:pt x="97926" y="6766"/>
                </a:lnTo>
                <a:lnTo>
                  <a:pt x="58594" y="25603"/>
                </a:lnTo>
                <a:lnTo>
                  <a:pt x="27602" y="54315"/>
                </a:lnTo>
                <a:lnTo>
                  <a:pt x="7290" y="90708"/>
                </a:lnTo>
                <a:lnTo>
                  <a:pt x="0" y="132588"/>
                </a:lnTo>
                <a:lnTo>
                  <a:pt x="0" y="228600"/>
                </a:lnTo>
                <a:lnTo>
                  <a:pt x="286512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19293" y="2491739"/>
            <a:ext cx="287020" cy="228600"/>
          </a:xfrm>
          <a:custGeom>
            <a:avLst/>
            <a:gdLst/>
            <a:ahLst/>
            <a:cxnLst/>
            <a:rect l="l" t="t" r="r" b="b"/>
            <a:pathLst>
              <a:path w="287020" h="228600">
                <a:moveTo>
                  <a:pt x="286511" y="228599"/>
                </a:moveTo>
                <a:lnTo>
                  <a:pt x="286511" y="143255"/>
                </a:lnTo>
                <a:lnTo>
                  <a:pt x="279221" y="97926"/>
                </a:lnTo>
                <a:lnTo>
                  <a:pt x="258909" y="58594"/>
                </a:lnTo>
                <a:lnTo>
                  <a:pt x="227917" y="27602"/>
                </a:lnTo>
                <a:lnTo>
                  <a:pt x="188585" y="7290"/>
                </a:lnTo>
                <a:lnTo>
                  <a:pt x="143255" y="0"/>
                </a:lnTo>
                <a:lnTo>
                  <a:pt x="97926" y="6766"/>
                </a:lnTo>
                <a:lnTo>
                  <a:pt x="58594" y="25603"/>
                </a:lnTo>
                <a:lnTo>
                  <a:pt x="27602" y="54315"/>
                </a:lnTo>
                <a:lnTo>
                  <a:pt x="7290" y="90708"/>
                </a:lnTo>
                <a:lnTo>
                  <a:pt x="0" y="132587"/>
                </a:lnTo>
                <a:lnTo>
                  <a:pt x="0" y="137159"/>
                </a:lnTo>
                <a:lnTo>
                  <a:pt x="0" y="140207"/>
                </a:lnTo>
                <a:lnTo>
                  <a:pt x="0" y="143255"/>
                </a:lnTo>
                <a:lnTo>
                  <a:pt x="0" y="228599"/>
                </a:lnTo>
                <a:lnTo>
                  <a:pt x="286511" y="228599"/>
                </a:lnTo>
                <a:close/>
              </a:path>
            </a:pathLst>
          </a:custGeom>
          <a:ln w="728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77205" y="2720339"/>
            <a:ext cx="0" cy="116205"/>
          </a:xfrm>
          <a:custGeom>
            <a:avLst/>
            <a:gdLst/>
            <a:ahLst/>
            <a:cxnLst/>
            <a:rect l="l" t="t" r="r" b="b"/>
            <a:pathLst>
              <a:path w="0" h="116205">
                <a:moveTo>
                  <a:pt x="0" y="0"/>
                </a:moveTo>
                <a:lnTo>
                  <a:pt x="0" y="115823"/>
                </a:lnTo>
              </a:path>
            </a:pathLst>
          </a:custGeom>
          <a:ln w="728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49417" y="2720339"/>
            <a:ext cx="0" cy="116205"/>
          </a:xfrm>
          <a:custGeom>
            <a:avLst/>
            <a:gdLst/>
            <a:ahLst/>
            <a:cxnLst/>
            <a:rect l="l" t="t" r="r" b="b"/>
            <a:pathLst>
              <a:path w="0" h="116205">
                <a:moveTo>
                  <a:pt x="0" y="0"/>
                </a:moveTo>
                <a:lnTo>
                  <a:pt x="0" y="115823"/>
                </a:lnTo>
              </a:path>
            </a:pathLst>
          </a:custGeom>
          <a:ln w="728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62550" y="2377439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728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58874" y="4850891"/>
            <a:ext cx="0" cy="273050"/>
          </a:xfrm>
          <a:custGeom>
            <a:avLst/>
            <a:gdLst/>
            <a:ahLst/>
            <a:cxnLst/>
            <a:rect l="l" t="t" r="r" b="b"/>
            <a:pathLst>
              <a:path w="0" h="273050">
                <a:moveTo>
                  <a:pt x="0" y="0"/>
                </a:moveTo>
                <a:lnTo>
                  <a:pt x="0" y="272795"/>
                </a:lnTo>
              </a:path>
            </a:pathLst>
          </a:custGeom>
          <a:ln w="728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82901" y="2671572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 h="0">
                <a:moveTo>
                  <a:pt x="705611" y="0"/>
                </a:moveTo>
                <a:lnTo>
                  <a:pt x="0" y="0"/>
                </a:lnTo>
              </a:path>
            </a:pathLst>
          </a:custGeom>
          <a:ln w="728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143371" y="3257719"/>
            <a:ext cx="0" cy="925830"/>
          </a:xfrm>
          <a:custGeom>
            <a:avLst/>
            <a:gdLst/>
            <a:ahLst/>
            <a:cxnLst/>
            <a:rect l="l" t="t" r="r" b="b"/>
            <a:pathLst>
              <a:path w="0" h="925829">
                <a:moveTo>
                  <a:pt x="0" y="0"/>
                </a:moveTo>
                <a:lnTo>
                  <a:pt x="0" y="925660"/>
                </a:lnTo>
              </a:path>
            </a:pathLst>
          </a:custGeom>
          <a:ln w="1185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851269" y="4728971"/>
            <a:ext cx="129539" cy="0"/>
          </a:xfrm>
          <a:custGeom>
            <a:avLst/>
            <a:gdLst/>
            <a:ahLst/>
            <a:cxnLst/>
            <a:rect l="l" t="t" r="r" b="b"/>
            <a:pathLst>
              <a:path w="129540" h="0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970142" y="4689348"/>
            <a:ext cx="81280" cy="79375"/>
          </a:xfrm>
          <a:custGeom>
            <a:avLst/>
            <a:gdLst/>
            <a:ahLst/>
            <a:cxnLst/>
            <a:rect l="l" t="t" r="r" b="b"/>
            <a:pathLst>
              <a:path w="81279" h="79375">
                <a:moveTo>
                  <a:pt x="80772" y="39624"/>
                </a:moveTo>
                <a:lnTo>
                  <a:pt x="0" y="0"/>
                </a:lnTo>
                <a:lnTo>
                  <a:pt x="0" y="79248"/>
                </a:lnTo>
                <a:lnTo>
                  <a:pt x="80772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68830" y="3797808"/>
            <a:ext cx="1363980" cy="1271270"/>
          </a:xfrm>
          <a:custGeom>
            <a:avLst/>
            <a:gdLst/>
            <a:ahLst/>
            <a:cxnLst/>
            <a:rect l="l" t="t" r="r" b="b"/>
            <a:pathLst>
              <a:path w="1363979" h="1271270">
                <a:moveTo>
                  <a:pt x="0" y="0"/>
                </a:moveTo>
                <a:lnTo>
                  <a:pt x="0" y="1271016"/>
                </a:lnTo>
                <a:lnTo>
                  <a:pt x="1363980" y="1271016"/>
                </a:lnTo>
                <a:lnTo>
                  <a:pt x="13639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2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68830" y="3797808"/>
            <a:ext cx="1363980" cy="1271270"/>
          </a:xfrm>
          <a:custGeom>
            <a:avLst/>
            <a:gdLst/>
            <a:ahLst/>
            <a:cxnLst/>
            <a:rect l="l" t="t" r="r" b="b"/>
            <a:pathLst>
              <a:path w="1363979" h="1271270">
                <a:moveTo>
                  <a:pt x="0" y="1271015"/>
                </a:moveTo>
                <a:lnTo>
                  <a:pt x="1363979" y="1271015"/>
                </a:lnTo>
                <a:lnTo>
                  <a:pt x="1363979" y="0"/>
                </a:lnTo>
                <a:lnTo>
                  <a:pt x="0" y="0"/>
                </a:lnTo>
                <a:lnTo>
                  <a:pt x="0" y="1271015"/>
                </a:lnTo>
                <a:close/>
              </a:path>
            </a:pathLst>
          </a:custGeom>
          <a:ln w="72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67406" y="4927091"/>
            <a:ext cx="499872" cy="338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17597" y="3962400"/>
            <a:ext cx="373379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94026" y="3962400"/>
            <a:ext cx="123443" cy="260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17597" y="4235196"/>
            <a:ext cx="373379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94026" y="4235196"/>
            <a:ext cx="131064" cy="2606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08453" y="4506467"/>
            <a:ext cx="408431" cy="3383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08453" y="4779264"/>
            <a:ext cx="414527" cy="2651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47594" y="4110228"/>
            <a:ext cx="377952" cy="2651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759074" y="4110228"/>
            <a:ext cx="123443" cy="260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347594" y="4529328"/>
            <a:ext cx="377952" cy="2651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759074" y="4529328"/>
            <a:ext cx="131064" cy="2606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30401" y="4024883"/>
            <a:ext cx="1068705" cy="0"/>
          </a:xfrm>
          <a:custGeom>
            <a:avLst/>
            <a:gdLst/>
            <a:ahLst/>
            <a:cxnLst/>
            <a:rect l="l" t="t" r="r" b="b"/>
            <a:pathLst>
              <a:path w="1068704" h="0">
                <a:moveTo>
                  <a:pt x="0" y="0"/>
                </a:moveTo>
                <a:lnTo>
                  <a:pt x="1068323" y="0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488058" y="3985260"/>
            <a:ext cx="81280" cy="79375"/>
          </a:xfrm>
          <a:custGeom>
            <a:avLst/>
            <a:gdLst/>
            <a:ahLst/>
            <a:cxnLst/>
            <a:rect l="l" t="t" r="r" b="b"/>
            <a:pathLst>
              <a:path w="81279" h="79375">
                <a:moveTo>
                  <a:pt x="80772" y="39624"/>
                </a:moveTo>
                <a:lnTo>
                  <a:pt x="0" y="0"/>
                </a:lnTo>
                <a:lnTo>
                  <a:pt x="0" y="79248"/>
                </a:lnTo>
                <a:lnTo>
                  <a:pt x="80772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30401" y="4297679"/>
            <a:ext cx="1068705" cy="0"/>
          </a:xfrm>
          <a:custGeom>
            <a:avLst/>
            <a:gdLst/>
            <a:ahLst/>
            <a:cxnLst/>
            <a:rect l="l" t="t" r="r" b="b"/>
            <a:pathLst>
              <a:path w="1068704" h="0">
                <a:moveTo>
                  <a:pt x="0" y="0"/>
                </a:moveTo>
                <a:lnTo>
                  <a:pt x="1068323" y="0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88058" y="4256532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80772" y="41148"/>
                </a:moveTo>
                <a:lnTo>
                  <a:pt x="0" y="0"/>
                </a:lnTo>
                <a:lnTo>
                  <a:pt x="0" y="80772"/>
                </a:lnTo>
                <a:lnTo>
                  <a:pt x="80772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50313" y="4568951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 h="0">
                <a:moveTo>
                  <a:pt x="0" y="0"/>
                </a:moveTo>
                <a:lnTo>
                  <a:pt x="248411" y="0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88058" y="4529328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80772" y="39624"/>
                </a:moveTo>
                <a:lnTo>
                  <a:pt x="0" y="0"/>
                </a:lnTo>
                <a:lnTo>
                  <a:pt x="0" y="80772"/>
                </a:lnTo>
                <a:lnTo>
                  <a:pt x="80772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28038" y="4841747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4" h="0">
                <a:moveTo>
                  <a:pt x="0" y="0"/>
                </a:moveTo>
                <a:lnTo>
                  <a:pt x="170687" y="0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88058" y="4800600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80772" y="41148"/>
                </a:moveTo>
                <a:lnTo>
                  <a:pt x="0" y="0"/>
                </a:lnTo>
                <a:lnTo>
                  <a:pt x="0" y="80772"/>
                </a:lnTo>
                <a:lnTo>
                  <a:pt x="80772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328038" y="4841747"/>
            <a:ext cx="0" cy="1374775"/>
          </a:xfrm>
          <a:custGeom>
            <a:avLst/>
            <a:gdLst/>
            <a:ahLst/>
            <a:cxnLst/>
            <a:rect l="l" t="t" r="r" b="b"/>
            <a:pathLst>
              <a:path w="0" h="1374775">
                <a:moveTo>
                  <a:pt x="0" y="0"/>
                </a:moveTo>
                <a:lnTo>
                  <a:pt x="0" y="1374647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430401" y="4024883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10946" y="4410455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 h="0">
                <a:moveTo>
                  <a:pt x="234695" y="0"/>
                </a:moveTo>
                <a:lnTo>
                  <a:pt x="0" y="0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407542" y="427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3501"/>
                </a:lnTo>
                <a:lnTo>
                  <a:pt x="38862" y="6286"/>
                </a:lnTo>
                <a:lnTo>
                  <a:pt x="31575" y="1643"/>
                </a:lnTo>
                <a:lnTo>
                  <a:pt x="22860" y="0"/>
                </a:lnTo>
                <a:lnTo>
                  <a:pt x="14144" y="1643"/>
                </a:lnTo>
                <a:lnTo>
                  <a:pt x="6858" y="6286"/>
                </a:lnTo>
                <a:lnTo>
                  <a:pt x="1857" y="13501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407542" y="427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3501"/>
                </a:lnTo>
                <a:lnTo>
                  <a:pt x="38861" y="6286"/>
                </a:lnTo>
                <a:lnTo>
                  <a:pt x="31575" y="1643"/>
                </a:lnTo>
                <a:lnTo>
                  <a:pt x="22859" y="0"/>
                </a:lnTo>
                <a:lnTo>
                  <a:pt x="14144" y="1643"/>
                </a:lnTo>
                <a:lnTo>
                  <a:pt x="6857" y="6286"/>
                </a:lnTo>
                <a:lnTo>
                  <a:pt x="1857" y="13501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1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407542" y="438759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407542" y="438759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1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432938" y="5268468"/>
            <a:ext cx="454659" cy="509270"/>
          </a:xfrm>
          <a:custGeom>
            <a:avLst/>
            <a:gdLst/>
            <a:ahLst/>
            <a:cxnLst/>
            <a:rect l="l" t="t" r="r" b="b"/>
            <a:pathLst>
              <a:path w="454660" h="509270">
                <a:moveTo>
                  <a:pt x="454152" y="254508"/>
                </a:moveTo>
                <a:lnTo>
                  <a:pt x="449582" y="203317"/>
                </a:lnTo>
                <a:lnTo>
                  <a:pt x="436459" y="155590"/>
                </a:lnTo>
                <a:lnTo>
                  <a:pt x="415656" y="112365"/>
                </a:lnTo>
                <a:lnTo>
                  <a:pt x="388048" y="74676"/>
                </a:lnTo>
                <a:lnTo>
                  <a:pt x="354511" y="43559"/>
                </a:lnTo>
                <a:lnTo>
                  <a:pt x="315920" y="20050"/>
                </a:lnTo>
                <a:lnTo>
                  <a:pt x="273150" y="5185"/>
                </a:lnTo>
                <a:lnTo>
                  <a:pt x="227076" y="0"/>
                </a:lnTo>
                <a:lnTo>
                  <a:pt x="181439" y="5185"/>
                </a:lnTo>
                <a:lnTo>
                  <a:pt x="138874" y="20050"/>
                </a:lnTo>
                <a:lnTo>
                  <a:pt x="100310" y="43559"/>
                </a:lnTo>
                <a:lnTo>
                  <a:pt x="66675" y="74676"/>
                </a:lnTo>
                <a:lnTo>
                  <a:pt x="38897" y="112365"/>
                </a:lnTo>
                <a:lnTo>
                  <a:pt x="17907" y="155590"/>
                </a:lnTo>
                <a:lnTo>
                  <a:pt x="4631" y="203317"/>
                </a:lnTo>
                <a:lnTo>
                  <a:pt x="0" y="254508"/>
                </a:lnTo>
                <a:lnTo>
                  <a:pt x="4631" y="305698"/>
                </a:lnTo>
                <a:lnTo>
                  <a:pt x="17907" y="353425"/>
                </a:lnTo>
                <a:lnTo>
                  <a:pt x="38897" y="396650"/>
                </a:lnTo>
                <a:lnTo>
                  <a:pt x="66675" y="434340"/>
                </a:lnTo>
                <a:lnTo>
                  <a:pt x="100310" y="465456"/>
                </a:lnTo>
                <a:lnTo>
                  <a:pt x="138874" y="488965"/>
                </a:lnTo>
                <a:lnTo>
                  <a:pt x="181439" y="503830"/>
                </a:lnTo>
                <a:lnTo>
                  <a:pt x="227076" y="509016"/>
                </a:lnTo>
                <a:lnTo>
                  <a:pt x="273150" y="503830"/>
                </a:lnTo>
                <a:lnTo>
                  <a:pt x="315920" y="488965"/>
                </a:lnTo>
                <a:lnTo>
                  <a:pt x="354511" y="465456"/>
                </a:lnTo>
                <a:lnTo>
                  <a:pt x="388048" y="434340"/>
                </a:lnTo>
                <a:lnTo>
                  <a:pt x="415656" y="396650"/>
                </a:lnTo>
                <a:lnTo>
                  <a:pt x="436459" y="353425"/>
                </a:lnTo>
                <a:lnTo>
                  <a:pt x="449582" y="305698"/>
                </a:lnTo>
                <a:lnTo>
                  <a:pt x="454152" y="25450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432938" y="5268467"/>
            <a:ext cx="454659" cy="509270"/>
          </a:xfrm>
          <a:custGeom>
            <a:avLst/>
            <a:gdLst/>
            <a:ahLst/>
            <a:cxnLst/>
            <a:rect l="l" t="t" r="r" b="b"/>
            <a:pathLst>
              <a:path w="454660" h="509270">
                <a:moveTo>
                  <a:pt x="454151" y="254507"/>
                </a:moveTo>
                <a:lnTo>
                  <a:pt x="449582" y="203317"/>
                </a:lnTo>
                <a:lnTo>
                  <a:pt x="436459" y="155590"/>
                </a:lnTo>
                <a:lnTo>
                  <a:pt x="415656" y="112365"/>
                </a:lnTo>
                <a:lnTo>
                  <a:pt x="388048" y="74675"/>
                </a:lnTo>
                <a:lnTo>
                  <a:pt x="354511" y="43559"/>
                </a:lnTo>
                <a:lnTo>
                  <a:pt x="315920" y="20050"/>
                </a:lnTo>
                <a:lnTo>
                  <a:pt x="273150" y="5185"/>
                </a:lnTo>
                <a:lnTo>
                  <a:pt x="227075" y="0"/>
                </a:lnTo>
                <a:lnTo>
                  <a:pt x="181439" y="5185"/>
                </a:lnTo>
                <a:lnTo>
                  <a:pt x="138874" y="20050"/>
                </a:lnTo>
                <a:lnTo>
                  <a:pt x="100310" y="43559"/>
                </a:lnTo>
                <a:lnTo>
                  <a:pt x="66674" y="74675"/>
                </a:lnTo>
                <a:lnTo>
                  <a:pt x="38897" y="112365"/>
                </a:lnTo>
                <a:lnTo>
                  <a:pt x="17906" y="155590"/>
                </a:lnTo>
                <a:lnTo>
                  <a:pt x="4631" y="203317"/>
                </a:lnTo>
                <a:lnTo>
                  <a:pt x="0" y="254507"/>
                </a:lnTo>
                <a:lnTo>
                  <a:pt x="4631" y="305698"/>
                </a:lnTo>
                <a:lnTo>
                  <a:pt x="17906" y="353425"/>
                </a:lnTo>
                <a:lnTo>
                  <a:pt x="38897" y="396650"/>
                </a:lnTo>
                <a:lnTo>
                  <a:pt x="66674" y="434339"/>
                </a:lnTo>
                <a:lnTo>
                  <a:pt x="100310" y="465456"/>
                </a:lnTo>
                <a:lnTo>
                  <a:pt x="138874" y="488965"/>
                </a:lnTo>
                <a:lnTo>
                  <a:pt x="181439" y="503830"/>
                </a:lnTo>
                <a:lnTo>
                  <a:pt x="227075" y="509015"/>
                </a:lnTo>
                <a:lnTo>
                  <a:pt x="273150" y="503830"/>
                </a:lnTo>
                <a:lnTo>
                  <a:pt x="315920" y="488965"/>
                </a:lnTo>
                <a:lnTo>
                  <a:pt x="354511" y="465456"/>
                </a:lnTo>
                <a:lnTo>
                  <a:pt x="388048" y="434339"/>
                </a:lnTo>
                <a:lnTo>
                  <a:pt x="415656" y="396650"/>
                </a:lnTo>
                <a:lnTo>
                  <a:pt x="436459" y="353425"/>
                </a:lnTo>
                <a:lnTo>
                  <a:pt x="449582" y="305698"/>
                </a:lnTo>
                <a:lnTo>
                  <a:pt x="454151" y="254507"/>
                </a:lnTo>
                <a:close/>
              </a:path>
            </a:pathLst>
          </a:custGeom>
          <a:ln w="72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553333" y="5417820"/>
            <a:ext cx="219456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498470" y="5539740"/>
            <a:ext cx="329184" cy="2240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205862" y="5518403"/>
            <a:ext cx="157480" cy="5080"/>
          </a:xfrm>
          <a:custGeom>
            <a:avLst/>
            <a:gdLst/>
            <a:ahLst/>
            <a:cxnLst/>
            <a:rect l="l" t="t" r="r" b="b"/>
            <a:pathLst>
              <a:path w="157479" h="5079">
                <a:moveTo>
                  <a:pt x="-10920" y="2285"/>
                </a:moveTo>
                <a:lnTo>
                  <a:pt x="167892" y="2285"/>
                </a:lnTo>
              </a:path>
            </a:pathLst>
          </a:custGeom>
          <a:ln w="264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350642" y="5478780"/>
            <a:ext cx="82550" cy="79375"/>
          </a:xfrm>
          <a:custGeom>
            <a:avLst/>
            <a:gdLst/>
            <a:ahLst/>
            <a:cxnLst/>
            <a:rect l="l" t="t" r="r" b="b"/>
            <a:pathLst>
              <a:path w="82550" h="79375">
                <a:moveTo>
                  <a:pt x="82296" y="36576"/>
                </a:moveTo>
                <a:lnTo>
                  <a:pt x="0" y="0"/>
                </a:lnTo>
                <a:lnTo>
                  <a:pt x="3048" y="79248"/>
                </a:lnTo>
                <a:lnTo>
                  <a:pt x="82296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887089" y="4841747"/>
            <a:ext cx="428625" cy="683260"/>
          </a:xfrm>
          <a:custGeom>
            <a:avLst/>
            <a:gdLst/>
            <a:ahLst/>
            <a:cxnLst/>
            <a:rect l="l" t="t" r="r" b="b"/>
            <a:pathLst>
              <a:path w="428625" h="683260">
                <a:moveTo>
                  <a:pt x="0" y="682751"/>
                </a:moveTo>
                <a:lnTo>
                  <a:pt x="332231" y="681227"/>
                </a:lnTo>
                <a:lnTo>
                  <a:pt x="332231" y="0"/>
                </a:lnTo>
                <a:lnTo>
                  <a:pt x="428243" y="0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304666" y="480212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248" y="39624"/>
                </a:moveTo>
                <a:lnTo>
                  <a:pt x="0" y="0"/>
                </a:lnTo>
                <a:lnTo>
                  <a:pt x="0" y="79248"/>
                </a:lnTo>
                <a:lnTo>
                  <a:pt x="79248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146736" y="5398008"/>
            <a:ext cx="95701" cy="1825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955980" y="5408676"/>
            <a:ext cx="98749" cy="1737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932809" y="4568951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5571" y="0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307714" y="4529328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80772" y="39624"/>
                </a:moveTo>
                <a:lnTo>
                  <a:pt x="0" y="0"/>
                </a:lnTo>
                <a:lnTo>
                  <a:pt x="0" y="80772"/>
                </a:lnTo>
                <a:lnTo>
                  <a:pt x="80772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069969" y="4568951"/>
            <a:ext cx="1851660" cy="523240"/>
          </a:xfrm>
          <a:custGeom>
            <a:avLst/>
            <a:gdLst/>
            <a:ahLst/>
            <a:cxnLst/>
            <a:rect l="l" t="t" r="r" b="b"/>
            <a:pathLst>
              <a:path w="1851659" h="523239">
                <a:moveTo>
                  <a:pt x="0" y="0"/>
                </a:moveTo>
                <a:lnTo>
                  <a:pt x="0" y="522731"/>
                </a:lnTo>
                <a:lnTo>
                  <a:pt x="1851659" y="522731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430401" y="4568951"/>
            <a:ext cx="1775460" cy="954405"/>
          </a:xfrm>
          <a:custGeom>
            <a:avLst/>
            <a:gdLst/>
            <a:ahLst/>
            <a:cxnLst/>
            <a:rect l="l" t="t" r="r" b="b"/>
            <a:pathLst>
              <a:path w="1775460" h="954404">
                <a:moveTo>
                  <a:pt x="0" y="0"/>
                </a:moveTo>
                <a:lnTo>
                  <a:pt x="0" y="954023"/>
                </a:lnTo>
                <a:lnTo>
                  <a:pt x="1775459" y="954023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407542" y="46939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2218"/>
                </a:lnTo>
                <a:lnTo>
                  <a:pt x="6858" y="39433"/>
                </a:lnTo>
                <a:lnTo>
                  <a:pt x="14144" y="44076"/>
                </a:lnTo>
                <a:lnTo>
                  <a:pt x="22860" y="45720"/>
                </a:lnTo>
                <a:lnTo>
                  <a:pt x="31575" y="44076"/>
                </a:lnTo>
                <a:lnTo>
                  <a:pt x="38862" y="39433"/>
                </a:lnTo>
                <a:lnTo>
                  <a:pt x="43862" y="32218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407542" y="46939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2218"/>
                </a:lnTo>
                <a:lnTo>
                  <a:pt x="6857" y="39433"/>
                </a:lnTo>
                <a:lnTo>
                  <a:pt x="14144" y="44076"/>
                </a:lnTo>
                <a:lnTo>
                  <a:pt x="22859" y="45719"/>
                </a:lnTo>
                <a:lnTo>
                  <a:pt x="31575" y="44076"/>
                </a:lnTo>
                <a:lnTo>
                  <a:pt x="38861" y="39433"/>
                </a:lnTo>
                <a:lnTo>
                  <a:pt x="43862" y="32218"/>
                </a:lnTo>
                <a:lnTo>
                  <a:pt x="45719" y="22859"/>
                </a:lnTo>
                <a:close/>
              </a:path>
            </a:pathLst>
          </a:custGeom>
          <a:ln w="121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328038" y="4841747"/>
            <a:ext cx="4959350" cy="1374775"/>
          </a:xfrm>
          <a:custGeom>
            <a:avLst/>
            <a:gdLst/>
            <a:ahLst/>
            <a:cxnLst/>
            <a:rect l="l" t="t" r="r" b="b"/>
            <a:pathLst>
              <a:path w="4959350" h="1374775">
                <a:moveTo>
                  <a:pt x="0" y="1374647"/>
                </a:moveTo>
                <a:lnTo>
                  <a:pt x="4959095" y="1374647"/>
                </a:lnTo>
                <a:lnTo>
                  <a:pt x="4959095" y="0"/>
                </a:lnTo>
                <a:lnTo>
                  <a:pt x="4770119" y="0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388486" y="4433316"/>
            <a:ext cx="181610" cy="546100"/>
          </a:xfrm>
          <a:custGeom>
            <a:avLst/>
            <a:gdLst/>
            <a:ahLst/>
            <a:cxnLst/>
            <a:rect l="l" t="t" r="r" b="b"/>
            <a:pathLst>
              <a:path w="181609" h="546100">
                <a:moveTo>
                  <a:pt x="181356" y="454152"/>
                </a:moveTo>
                <a:lnTo>
                  <a:pt x="181356" y="91440"/>
                </a:lnTo>
                <a:lnTo>
                  <a:pt x="174378" y="55935"/>
                </a:lnTo>
                <a:lnTo>
                  <a:pt x="155257" y="26860"/>
                </a:lnTo>
                <a:lnTo>
                  <a:pt x="126706" y="7215"/>
                </a:lnTo>
                <a:lnTo>
                  <a:pt x="91440" y="0"/>
                </a:ln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40"/>
                </a:lnTo>
                <a:lnTo>
                  <a:pt x="0" y="454152"/>
                </a:lnTo>
                <a:lnTo>
                  <a:pt x="7215" y="489656"/>
                </a:lnTo>
                <a:lnTo>
                  <a:pt x="26860" y="518731"/>
                </a:lnTo>
                <a:lnTo>
                  <a:pt x="55935" y="538376"/>
                </a:lnTo>
                <a:lnTo>
                  <a:pt x="91440" y="545592"/>
                </a:lnTo>
                <a:lnTo>
                  <a:pt x="126706" y="538376"/>
                </a:lnTo>
                <a:lnTo>
                  <a:pt x="155257" y="518731"/>
                </a:lnTo>
                <a:lnTo>
                  <a:pt x="174378" y="489656"/>
                </a:lnTo>
                <a:lnTo>
                  <a:pt x="181356" y="45415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388486" y="4433315"/>
            <a:ext cx="181610" cy="546100"/>
          </a:xfrm>
          <a:custGeom>
            <a:avLst/>
            <a:gdLst/>
            <a:ahLst/>
            <a:cxnLst/>
            <a:rect l="l" t="t" r="r" b="b"/>
            <a:pathLst>
              <a:path w="181609" h="546100">
                <a:moveTo>
                  <a:pt x="91439" y="545591"/>
                </a:moveTo>
                <a:lnTo>
                  <a:pt x="126706" y="538376"/>
                </a:lnTo>
                <a:lnTo>
                  <a:pt x="155257" y="518731"/>
                </a:lnTo>
                <a:lnTo>
                  <a:pt x="174378" y="489656"/>
                </a:lnTo>
                <a:lnTo>
                  <a:pt x="181355" y="454151"/>
                </a:lnTo>
                <a:lnTo>
                  <a:pt x="181355" y="91439"/>
                </a:lnTo>
                <a:lnTo>
                  <a:pt x="174378" y="55935"/>
                </a:lnTo>
                <a:lnTo>
                  <a:pt x="155257" y="26860"/>
                </a:lnTo>
                <a:lnTo>
                  <a:pt x="126706" y="7215"/>
                </a:lnTo>
                <a:lnTo>
                  <a:pt x="91439" y="0"/>
                </a:ln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39"/>
                </a:lnTo>
                <a:lnTo>
                  <a:pt x="0" y="454151"/>
                </a:lnTo>
                <a:lnTo>
                  <a:pt x="7215" y="489656"/>
                </a:lnTo>
                <a:lnTo>
                  <a:pt x="26860" y="518731"/>
                </a:lnTo>
                <a:lnTo>
                  <a:pt x="55935" y="538376"/>
                </a:lnTo>
                <a:lnTo>
                  <a:pt x="91439" y="545591"/>
                </a:lnTo>
                <a:close/>
              </a:path>
            </a:pathLst>
          </a:custGeom>
          <a:ln w="72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047110" y="4547616"/>
            <a:ext cx="45720" cy="44450"/>
          </a:xfrm>
          <a:custGeom>
            <a:avLst/>
            <a:gdLst/>
            <a:ahLst/>
            <a:cxnLst/>
            <a:rect l="l" t="t" r="r" b="b"/>
            <a:pathLst>
              <a:path w="45720" h="44450">
                <a:moveTo>
                  <a:pt x="45720" y="21336"/>
                </a:moveTo>
                <a:lnTo>
                  <a:pt x="43862" y="12858"/>
                </a:lnTo>
                <a:lnTo>
                  <a:pt x="38862" y="6096"/>
                </a:lnTo>
                <a:lnTo>
                  <a:pt x="31575" y="1619"/>
                </a:lnTo>
                <a:lnTo>
                  <a:pt x="22860" y="0"/>
                </a:lnTo>
                <a:lnTo>
                  <a:pt x="14144" y="1619"/>
                </a:lnTo>
                <a:lnTo>
                  <a:pt x="6858" y="6096"/>
                </a:lnTo>
                <a:lnTo>
                  <a:pt x="1857" y="12858"/>
                </a:lnTo>
                <a:lnTo>
                  <a:pt x="0" y="21336"/>
                </a:lnTo>
                <a:lnTo>
                  <a:pt x="1857" y="30694"/>
                </a:lnTo>
                <a:lnTo>
                  <a:pt x="6858" y="37909"/>
                </a:lnTo>
                <a:lnTo>
                  <a:pt x="14144" y="42552"/>
                </a:lnTo>
                <a:lnTo>
                  <a:pt x="22860" y="44196"/>
                </a:lnTo>
                <a:lnTo>
                  <a:pt x="31575" y="42552"/>
                </a:lnTo>
                <a:lnTo>
                  <a:pt x="38862" y="37909"/>
                </a:lnTo>
                <a:lnTo>
                  <a:pt x="43862" y="30694"/>
                </a:lnTo>
                <a:lnTo>
                  <a:pt x="45720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047109" y="4547615"/>
            <a:ext cx="45720" cy="44450"/>
          </a:xfrm>
          <a:custGeom>
            <a:avLst/>
            <a:gdLst/>
            <a:ahLst/>
            <a:cxnLst/>
            <a:rect l="l" t="t" r="r" b="b"/>
            <a:pathLst>
              <a:path w="45720" h="44450">
                <a:moveTo>
                  <a:pt x="45719" y="21335"/>
                </a:moveTo>
                <a:lnTo>
                  <a:pt x="43862" y="12858"/>
                </a:lnTo>
                <a:lnTo>
                  <a:pt x="38861" y="6095"/>
                </a:lnTo>
                <a:lnTo>
                  <a:pt x="31575" y="1619"/>
                </a:lnTo>
                <a:lnTo>
                  <a:pt x="22859" y="0"/>
                </a:lnTo>
                <a:lnTo>
                  <a:pt x="14144" y="1619"/>
                </a:lnTo>
                <a:lnTo>
                  <a:pt x="6857" y="6095"/>
                </a:lnTo>
                <a:lnTo>
                  <a:pt x="1857" y="12858"/>
                </a:lnTo>
                <a:lnTo>
                  <a:pt x="0" y="21335"/>
                </a:lnTo>
                <a:lnTo>
                  <a:pt x="1857" y="30694"/>
                </a:lnTo>
                <a:lnTo>
                  <a:pt x="6857" y="37909"/>
                </a:lnTo>
                <a:lnTo>
                  <a:pt x="14144" y="42552"/>
                </a:lnTo>
                <a:lnTo>
                  <a:pt x="22859" y="44195"/>
                </a:lnTo>
                <a:lnTo>
                  <a:pt x="31575" y="42552"/>
                </a:lnTo>
                <a:lnTo>
                  <a:pt x="38861" y="37909"/>
                </a:lnTo>
                <a:lnTo>
                  <a:pt x="43862" y="30694"/>
                </a:lnTo>
                <a:lnTo>
                  <a:pt x="45719" y="21335"/>
                </a:lnTo>
                <a:close/>
              </a:path>
            </a:pathLst>
          </a:custGeom>
          <a:ln w="121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293498" y="3991355"/>
            <a:ext cx="909955" cy="906780"/>
          </a:xfrm>
          <a:custGeom>
            <a:avLst/>
            <a:gdLst/>
            <a:ahLst/>
            <a:cxnLst/>
            <a:rect l="l" t="t" r="r" b="b"/>
            <a:pathLst>
              <a:path w="909955" h="906779">
                <a:moveTo>
                  <a:pt x="0" y="0"/>
                </a:moveTo>
                <a:lnTo>
                  <a:pt x="0" y="906780"/>
                </a:lnTo>
                <a:lnTo>
                  <a:pt x="909828" y="906780"/>
                </a:lnTo>
                <a:lnTo>
                  <a:pt x="909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293497" y="3991355"/>
            <a:ext cx="909955" cy="906780"/>
          </a:xfrm>
          <a:custGeom>
            <a:avLst/>
            <a:gdLst/>
            <a:ahLst/>
            <a:cxnLst/>
            <a:rect l="l" t="t" r="r" b="b"/>
            <a:pathLst>
              <a:path w="909955" h="906779">
                <a:moveTo>
                  <a:pt x="0" y="906779"/>
                </a:moveTo>
                <a:lnTo>
                  <a:pt x="909827" y="906779"/>
                </a:lnTo>
                <a:lnTo>
                  <a:pt x="909827" y="0"/>
                </a:lnTo>
                <a:lnTo>
                  <a:pt x="0" y="0"/>
                </a:lnTo>
                <a:lnTo>
                  <a:pt x="0" y="906779"/>
                </a:lnTo>
                <a:close/>
              </a:path>
            </a:pathLst>
          </a:custGeom>
          <a:ln w="72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340742" y="4626864"/>
            <a:ext cx="609600" cy="2651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340742" y="4773167"/>
            <a:ext cx="463295" cy="3383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340742" y="4056888"/>
            <a:ext cx="512063" cy="2240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333122" y="4177284"/>
            <a:ext cx="402336" cy="2240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613538" y="4315967"/>
            <a:ext cx="548640" cy="4785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890906" y="4460747"/>
            <a:ext cx="265175" cy="33375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883542" y="4172711"/>
            <a:ext cx="340360" cy="0"/>
          </a:xfrm>
          <a:custGeom>
            <a:avLst/>
            <a:gdLst/>
            <a:ahLst/>
            <a:cxnLst/>
            <a:rect l="l" t="t" r="r" b="b"/>
            <a:pathLst>
              <a:path w="340360" h="0">
                <a:moveTo>
                  <a:pt x="0" y="0"/>
                </a:moveTo>
                <a:lnTo>
                  <a:pt x="339851" y="0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212726" y="4133088"/>
            <a:ext cx="81280" cy="79375"/>
          </a:xfrm>
          <a:custGeom>
            <a:avLst/>
            <a:gdLst/>
            <a:ahLst/>
            <a:cxnLst/>
            <a:rect l="l" t="t" r="r" b="b"/>
            <a:pathLst>
              <a:path w="81280" h="79375">
                <a:moveTo>
                  <a:pt x="80772" y="39624"/>
                </a:moveTo>
                <a:lnTo>
                  <a:pt x="0" y="0"/>
                </a:lnTo>
                <a:lnTo>
                  <a:pt x="0" y="79248"/>
                </a:lnTo>
                <a:lnTo>
                  <a:pt x="80772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610746" y="3899916"/>
            <a:ext cx="273050" cy="546100"/>
          </a:xfrm>
          <a:custGeom>
            <a:avLst/>
            <a:gdLst/>
            <a:ahLst/>
            <a:cxnLst/>
            <a:rect l="l" t="t" r="r" b="b"/>
            <a:pathLst>
              <a:path w="273050" h="546100">
                <a:moveTo>
                  <a:pt x="0" y="0"/>
                </a:moveTo>
                <a:lnTo>
                  <a:pt x="0" y="545592"/>
                </a:lnTo>
                <a:lnTo>
                  <a:pt x="272796" y="545592"/>
                </a:lnTo>
                <a:lnTo>
                  <a:pt x="2727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610746" y="3899915"/>
            <a:ext cx="273050" cy="546100"/>
          </a:xfrm>
          <a:custGeom>
            <a:avLst/>
            <a:gdLst/>
            <a:ahLst/>
            <a:cxnLst/>
            <a:rect l="l" t="t" r="r" b="b"/>
            <a:pathLst>
              <a:path w="273050" h="546100">
                <a:moveTo>
                  <a:pt x="0" y="545591"/>
                </a:moveTo>
                <a:lnTo>
                  <a:pt x="272795" y="545591"/>
                </a:lnTo>
                <a:lnTo>
                  <a:pt x="272795" y="0"/>
                </a:lnTo>
                <a:lnTo>
                  <a:pt x="0" y="0"/>
                </a:lnTo>
                <a:lnTo>
                  <a:pt x="0" y="545591"/>
                </a:lnTo>
                <a:close/>
              </a:path>
            </a:pathLst>
          </a:custGeom>
          <a:ln w="72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664086" y="4114800"/>
            <a:ext cx="170687" cy="2880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415677" y="4165091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4" h="0">
                <a:moveTo>
                  <a:pt x="0" y="0"/>
                </a:moveTo>
                <a:lnTo>
                  <a:pt x="124964" y="0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529974" y="4123944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80772" y="41148"/>
                </a:moveTo>
                <a:lnTo>
                  <a:pt x="0" y="0"/>
                </a:lnTo>
                <a:lnTo>
                  <a:pt x="0" y="80772"/>
                </a:lnTo>
                <a:lnTo>
                  <a:pt x="80772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749174" y="2061972"/>
            <a:ext cx="231647" cy="2651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293497" y="1856232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 h="0">
                <a:moveTo>
                  <a:pt x="0" y="0"/>
                </a:moveTo>
                <a:lnTo>
                  <a:pt x="202691" y="0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485522" y="1816608"/>
            <a:ext cx="81280" cy="79375"/>
          </a:xfrm>
          <a:custGeom>
            <a:avLst/>
            <a:gdLst/>
            <a:ahLst/>
            <a:cxnLst/>
            <a:rect l="l" t="t" r="r" b="b"/>
            <a:pathLst>
              <a:path w="81280" h="79375">
                <a:moveTo>
                  <a:pt x="80772" y="39624"/>
                </a:moveTo>
                <a:lnTo>
                  <a:pt x="0" y="0"/>
                </a:lnTo>
                <a:lnTo>
                  <a:pt x="0" y="79248"/>
                </a:lnTo>
                <a:lnTo>
                  <a:pt x="80772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293497" y="2378963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 h="0">
                <a:moveTo>
                  <a:pt x="0" y="0"/>
                </a:moveTo>
                <a:lnTo>
                  <a:pt x="202691" y="0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485522" y="2339340"/>
            <a:ext cx="81280" cy="79375"/>
          </a:xfrm>
          <a:custGeom>
            <a:avLst/>
            <a:gdLst/>
            <a:ahLst/>
            <a:cxnLst/>
            <a:rect l="l" t="t" r="r" b="b"/>
            <a:pathLst>
              <a:path w="81280" h="79375">
                <a:moveTo>
                  <a:pt x="80772" y="39624"/>
                </a:moveTo>
                <a:lnTo>
                  <a:pt x="0" y="0"/>
                </a:lnTo>
                <a:lnTo>
                  <a:pt x="0" y="79248"/>
                </a:lnTo>
                <a:lnTo>
                  <a:pt x="80772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415677" y="1652016"/>
            <a:ext cx="6583680" cy="2519680"/>
          </a:xfrm>
          <a:custGeom>
            <a:avLst/>
            <a:gdLst/>
            <a:ahLst/>
            <a:cxnLst/>
            <a:rect l="l" t="t" r="r" b="b"/>
            <a:pathLst>
              <a:path w="6583680" h="2519679">
                <a:moveTo>
                  <a:pt x="6187436" y="397763"/>
                </a:moveTo>
                <a:lnTo>
                  <a:pt x="6583676" y="397763"/>
                </a:lnTo>
                <a:lnTo>
                  <a:pt x="6583676" y="0"/>
                </a:lnTo>
                <a:lnTo>
                  <a:pt x="0" y="0"/>
                </a:lnTo>
                <a:lnTo>
                  <a:pt x="0" y="2519171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064897" y="1856232"/>
            <a:ext cx="228600" cy="2316480"/>
          </a:xfrm>
          <a:custGeom>
            <a:avLst/>
            <a:gdLst/>
            <a:ahLst/>
            <a:cxnLst/>
            <a:rect l="l" t="t" r="r" b="b"/>
            <a:pathLst>
              <a:path w="228600" h="2316479">
                <a:moveTo>
                  <a:pt x="0" y="2316479"/>
                </a:moveTo>
                <a:lnTo>
                  <a:pt x="0" y="0"/>
                </a:lnTo>
                <a:lnTo>
                  <a:pt x="228599" y="0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043562" y="4149852"/>
            <a:ext cx="44450" cy="45720"/>
          </a:xfrm>
          <a:custGeom>
            <a:avLst/>
            <a:gdLst/>
            <a:ahLst/>
            <a:cxnLst/>
            <a:rect l="l" t="t" r="r" b="b"/>
            <a:pathLst>
              <a:path w="44450" h="45720">
                <a:moveTo>
                  <a:pt x="44196" y="22860"/>
                </a:moveTo>
                <a:lnTo>
                  <a:pt x="42552" y="14144"/>
                </a:lnTo>
                <a:lnTo>
                  <a:pt x="37909" y="6858"/>
                </a:lnTo>
                <a:lnTo>
                  <a:pt x="30694" y="1857"/>
                </a:lnTo>
                <a:lnTo>
                  <a:pt x="21336" y="0"/>
                </a:lnTo>
                <a:lnTo>
                  <a:pt x="12858" y="1857"/>
                </a:lnTo>
                <a:lnTo>
                  <a:pt x="6096" y="6858"/>
                </a:lnTo>
                <a:lnTo>
                  <a:pt x="1619" y="14144"/>
                </a:lnTo>
                <a:lnTo>
                  <a:pt x="0" y="22860"/>
                </a:lnTo>
                <a:lnTo>
                  <a:pt x="1619" y="31575"/>
                </a:lnTo>
                <a:lnTo>
                  <a:pt x="6096" y="38862"/>
                </a:lnTo>
                <a:lnTo>
                  <a:pt x="12858" y="43862"/>
                </a:lnTo>
                <a:lnTo>
                  <a:pt x="21336" y="45720"/>
                </a:lnTo>
                <a:lnTo>
                  <a:pt x="30694" y="43862"/>
                </a:lnTo>
                <a:lnTo>
                  <a:pt x="37909" y="38862"/>
                </a:lnTo>
                <a:lnTo>
                  <a:pt x="42552" y="31575"/>
                </a:lnTo>
                <a:lnTo>
                  <a:pt x="44196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197486" y="2325623"/>
            <a:ext cx="60960" cy="2148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925000" y="4047744"/>
            <a:ext cx="168824" cy="17373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932809" y="4160520"/>
            <a:ext cx="795655" cy="0"/>
          </a:xfrm>
          <a:custGeom>
            <a:avLst/>
            <a:gdLst/>
            <a:ahLst/>
            <a:cxnLst/>
            <a:rect l="l" t="t" r="r" b="b"/>
            <a:pathLst>
              <a:path w="795654" h="0">
                <a:moveTo>
                  <a:pt x="0" y="0"/>
                </a:moveTo>
                <a:lnTo>
                  <a:pt x="795527" y="0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717670" y="4120896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80772" y="39624"/>
                </a:moveTo>
                <a:lnTo>
                  <a:pt x="0" y="0"/>
                </a:lnTo>
                <a:lnTo>
                  <a:pt x="0" y="80772"/>
                </a:lnTo>
                <a:lnTo>
                  <a:pt x="80772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569841" y="4706111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 h="0">
                <a:moveTo>
                  <a:pt x="0" y="0"/>
                </a:moveTo>
                <a:lnTo>
                  <a:pt x="158495" y="0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717670" y="4666488"/>
            <a:ext cx="81280" cy="79375"/>
          </a:xfrm>
          <a:custGeom>
            <a:avLst/>
            <a:gdLst/>
            <a:ahLst/>
            <a:cxnLst/>
            <a:rect l="l" t="t" r="r" b="b"/>
            <a:pathLst>
              <a:path w="81279" h="79375">
                <a:moveTo>
                  <a:pt x="80772" y="39624"/>
                </a:moveTo>
                <a:lnTo>
                  <a:pt x="0" y="0"/>
                </a:lnTo>
                <a:lnTo>
                  <a:pt x="0" y="79248"/>
                </a:lnTo>
                <a:lnTo>
                  <a:pt x="80772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484552" y="4425696"/>
            <a:ext cx="104845" cy="17373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625974" y="4524755"/>
            <a:ext cx="45720" cy="44450"/>
          </a:xfrm>
          <a:custGeom>
            <a:avLst/>
            <a:gdLst/>
            <a:ahLst/>
            <a:cxnLst/>
            <a:rect l="l" t="t" r="r" b="b"/>
            <a:pathLst>
              <a:path w="45720" h="44450">
                <a:moveTo>
                  <a:pt x="45720" y="22860"/>
                </a:moveTo>
                <a:lnTo>
                  <a:pt x="43862" y="13501"/>
                </a:lnTo>
                <a:lnTo>
                  <a:pt x="38862" y="6286"/>
                </a:lnTo>
                <a:lnTo>
                  <a:pt x="31575" y="1643"/>
                </a:lnTo>
                <a:lnTo>
                  <a:pt x="22860" y="0"/>
                </a:lnTo>
                <a:lnTo>
                  <a:pt x="14144" y="1643"/>
                </a:lnTo>
                <a:lnTo>
                  <a:pt x="6858" y="6286"/>
                </a:lnTo>
                <a:lnTo>
                  <a:pt x="1857" y="13501"/>
                </a:lnTo>
                <a:lnTo>
                  <a:pt x="0" y="22860"/>
                </a:lnTo>
                <a:lnTo>
                  <a:pt x="1857" y="31337"/>
                </a:lnTo>
                <a:lnTo>
                  <a:pt x="6858" y="38100"/>
                </a:lnTo>
                <a:lnTo>
                  <a:pt x="14144" y="42576"/>
                </a:lnTo>
                <a:lnTo>
                  <a:pt x="22860" y="44196"/>
                </a:lnTo>
                <a:lnTo>
                  <a:pt x="31575" y="42576"/>
                </a:lnTo>
                <a:lnTo>
                  <a:pt x="38862" y="38100"/>
                </a:lnTo>
                <a:lnTo>
                  <a:pt x="43862" y="31337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625974" y="4524755"/>
            <a:ext cx="45720" cy="44450"/>
          </a:xfrm>
          <a:custGeom>
            <a:avLst/>
            <a:gdLst/>
            <a:ahLst/>
            <a:cxnLst/>
            <a:rect l="l" t="t" r="r" b="b"/>
            <a:pathLst>
              <a:path w="45720" h="44450">
                <a:moveTo>
                  <a:pt x="45719" y="22859"/>
                </a:moveTo>
                <a:lnTo>
                  <a:pt x="43862" y="13501"/>
                </a:lnTo>
                <a:lnTo>
                  <a:pt x="38861" y="6286"/>
                </a:lnTo>
                <a:lnTo>
                  <a:pt x="31575" y="1643"/>
                </a:lnTo>
                <a:lnTo>
                  <a:pt x="22859" y="0"/>
                </a:lnTo>
                <a:lnTo>
                  <a:pt x="14144" y="1643"/>
                </a:lnTo>
                <a:lnTo>
                  <a:pt x="6857" y="6286"/>
                </a:lnTo>
                <a:lnTo>
                  <a:pt x="1857" y="13501"/>
                </a:lnTo>
                <a:lnTo>
                  <a:pt x="0" y="22859"/>
                </a:lnTo>
                <a:lnTo>
                  <a:pt x="1857" y="31337"/>
                </a:lnTo>
                <a:lnTo>
                  <a:pt x="6857" y="38099"/>
                </a:lnTo>
                <a:lnTo>
                  <a:pt x="14144" y="42576"/>
                </a:lnTo>
                <a:lnTo>
                  <a:pt x="22859" y="44195"/>
                </a:lnTo>
                <a:lnTo>
                  <a:pt x="31575" y="42576"/>
                </a:lnTo>
                <a:lnTo>
                  <a:pt x="38861" y="38099"/>
                </a:lnTo>
                <a:lnTo>
                  <a:pt x="43862" y="31337"/>
                </a:lnTo>
                <a:lnTo>
                  <a:pt x="45719" y="22859"/>
                </a:lnTo>
                <a:close/>
              </a:path>
            </a:pathLst>
          </a:custGeom>
          <a:ln w="121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941442" y="4183380"/>
            <a:ext cx="909955" cy="1089660"/>
          </a:xfrm>
          <a:custGeom>
            <a:avLst/>
            <a:gdLst/>
            <a:ahLst/>
            <a:cxnLst/>
            <a:rect l="l" t="t" r="r" b="b"/>
            <a:pathLst>
              <a:path w="909954" h="1089660">
                <a:moveTo>
                  <a:pt x="0" y="0"/>
                </a:moveTo>
                <a:lnTo>
                  <a:pt x="0" y="1089660"/>
                </a:lnTo>
                <a:lnTo>
                  <a:pt x="909828" y="1089660"/>
                </a:lnTo>
                <a:lnTo>
                  <a:pt x="909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941441" y="4183379"/>
            <a:ext cx="909955" cy="1089660"/>
          </a:xfrm>
          <a:custGeom>
            <a:avLst/>
            <a:gdLst/>
            <a:ahLst/>
            <a:cxnLst/>
            <a:rect l="l" t="t" r="r" b="b"/>
            <a:pathLst>
              <a:path w="909954" h="1089660">
                <a:moveTo>
                  <a:pt x="0" y="1089659"/>
                </a:moveTo>
                <a:lnTo>
                  <a:pt x="909827" y="1089659"/>
                </a:lnTo>
                <a:lnTo>
                  <a:pt x="909827" y="0"/>
                </a:lnTo>
                <a:lnTo>
                  <a:pt x="0" y="0"/>
                </a:lnTo>
                <a:lnTo>
                  <a:pt x="0" y="1089659"/>
                </a:lnTo>
                <a:close/>
              </a:path>
            </a:pathLst>
          </a:custGeom>
          <a:ln w="72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398642" y="5021579"/>
            <a:ext cx="219456" cy="22402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397118" y="5143500"/>
            <a:ext cx="377952" cy="28346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981066" y="4491228"/>
            <a:ext cx="487680" cy="26517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981066" y="4945379"/>
            <a:ext cx="304800" cy="2651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990209" y="5091684"/>
            <a:ext cx="256031" cy="26517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523609" y="4604003"/>
            <a:ext cx="280415" cy="26517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557138" y="4750308"/>
            <a:ext cx="256031" cy="26517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668645" y="5091683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 h="0">
                <a:moveTo>
                  <a:pt x="0" y="0"/>
                </a:moveTo>
                <a:lnTo>
                  <a:pt x="202691" y="0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862194" y="505206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248" y="39624"/>
                </a:moveTo>
                <a:lnTo>
                  <a:pt x="0" y="0"/>
                </a:lnTo>
                <a:lnTo>
                  <a:pt x="0" y="79248"/>
                </a:lnTo>
                <a:lnTo>
                  <a:pt x="79248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440045" y="4547615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 h="0">
                <a:moveTo>
                  <a:pt x="0" y="0"/>
                </a:moveTo>
                <a:lnTo>
                  <a:pt x="431291" y="0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862194" y="4506467"/>
            <a:ext cx="79375" cy="81280"/>
          </a:xfrm>
          <a:custGeom>
            <a:avLst/>
            <a:gdLst/>
            <a:ahLst/>
            <a:cxnLst/>
            <a:rect l="l" t="t" r="r" b="b"/>
            <a:pathLst>
              <a:path w="79375" h="81279">
                <a:moveTo>
                  <a:pt x="79248" y="41148"/>
                </a:moveTo>
                <a:lnTo>
                  <a:pt x="0" y="0"/>
                </a:lnTo>
                <a:lnTo>
                  <a:pt x="0" y="80772"/>
                </a:lnTo>
                <a:lnTo>
                  <a:pt x="79248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9050914" y="4547616"/>
            <a:ext cx="181610" cy="544195"/>
          </a:xfrm>
          <a:custGeom>
            <a:avLst/>
            <a:gdLst/>
            <a:ahLst/>
            <a:cxnLst/>
            <a:rect l="l" t="t" r="r" b="b"/>
            <a:pathLst>
              <a:path w="181609" h="544195">
                <a:moveTo>
                  <a:pt x="181356" y="454152"/>
                </a:moveTo>
                <a:lnTo>
                  <a:pt x="181356" y="89916"/>
                </a:lnTo>
                <a:lnTo>
                  <a:pt x="174378" y="54649"/>
                </a:lnTo>
                <a:lnTo>
                  <a:pt x="155257" y="26098"/>
                </a:lnTo>
                <a:lnTo>
                  <a:pt x="126706" y="6977"/>
                </a:lnTo>
                <a:lnTo>
                  <a:pt x="91440" y="0"/>
                </a:lnTo>
                <a:lnTo>
                  <a:pt x="55935" y="6977"/>
                </a:lnTo>
                <a:lnTo>
                  <a:pt x="26860" y="26098"/>
                </a:lnTo>
                <a:lnTo>
                  <a:pt x="7215" y="54649"/>
                </a:lnTo>
                <a:lnTo>
                  <a:pt x="0" y="89916"/>
                </a:lnTo>
                <a:lnTo>
                  <a:pt x="0" y="454152"/>
                </a:lnTo>
                <a:lnTo>
                  <a:pt x="7215" y="488775"/>
                </a:lnTo>
                <a:lnTo>
                  <a:pt x="26860" y="517398"/>
                </a:lnTo>
                <a:lnTo>
                  <a:pt x="55935" y="536876"/>
                </a:lnTo>
                <a:lnTo>
                  <a:pt x="91440" y="544068"/>
                </a:lnTo>
                <a:lnTo>
                  <a:pt x="126706" y="536876"/>
                </a:lnTo>
                <a:lnTo>
                  <a:pt x="155257" y="517398"/>
                </a:lnTo>
                <a:lnTo>
                  <a:pt x="174378" y="488775"/>
                </a:lnTo>
                <a:lnTo>
                  <a:pt x="181356" y="45415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9050914" y="4547615"/>
            <a:ext cx="181610" cy="544195"/>
          </a:xfrm>
          <a:custGeom>
            <a:avLst/>
            <a:gdLst/>
            <a:ahLst/>
            <a:cxnLst/>
            <a:rect l="l" t="t" r="r" b="b"/>
            <a:pathLst>
              <a:path w="181609" h="544195">
                <a:moveTo>
                  <a:pt x="91439" y="544067"/>
                </a:moveTo>
                <a:lnTo>
                  <a:pt x="126706" y="536876"/>
                </a:lnTo>
                <a:lnTo>
                  <a:pt x="155257" y="517397"/>
                </a:lnTo>
                <a:lnTo>
                  <a:pt x="174378" y="488775"/>
                </a:lnTo>
                <a:lnTo>
                  <a:pt x="181355" y="454151"/>
                </a:lnTo>
                <a:lnTo>
                  <a:pt x="181355" y="89915"/>
                </a:lnTo>
                <a:lnTo>
                  <a:pt x="174378" y="54649"/>
                </a:lnTo>
                <a:lnTo>
                  <a:pt x="155257" y="26098"/>
                </a:lnTo>
                <a:lnTo>
                  <a:pt x="126706" y="6977"/>
                </a:lnTo>
                <a:lnTo>
                  <a:pt x="91439" y="0"/>
                </a:lnTo>
                <a:lnTo>
                  <a:pt x="55935" y="6977"/>
                </a:lnTo>
                <a:lnTo>
                  <a:pt x="26860" y="26098"/>
                </a:lnTo>
                <a:lnTo>
                  <a:pt x="7215" y="54649"/>
                </a:lnTo>
                <a:lnTo>
                  <a:pt x="0" y="89915"/>
                </a:lnTo>
                <a:lnTo>
                  <a:pt x="0" y="454151"/>
                </a:lnTo>
                <a:lnTo>
                  <a:pt x="7215" y="488775"/>
                </a:lnTo>
                <a:lnTo>
                  <a:pt x="26860" y="517397"/>
                </a:lnTo>
                <a:lnTo>
                  <a:pt x="55935" y="536876"/>
                </a:lnTo>
                <a:lnTo>
                  <a:pt x="91439" y="544067"/>
                </a:lnTo>
                <a:close/>
              </a:path>
            </a:pathLst>
          </a:custGeom>
          <a:ln w="72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043805" y="2318004"/>
            <a:ext cx="231647" cy="26517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217797" y="2014727"/>
            <a:ext cx="658495" cy="0"/>
          </a:xfrm>
          <a:custGeom>
            <a:avLst/>
            <a:gdLst/>
            <a:ahLst/>
            <a:cxnLst/>
            <a:rect l="l" t="t" r="r" b="b"/>
            <a:pathLst>
              <a:path w="658495" h="0">
                <a:moveTo>
                  <a:pt x="0" y="0"/>
                </a:moveTo>
                <a:lnTo>
                  <a:pt x="658367" y="0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865497" y="1975104"/>
            <a:ext cx="81280" cy="79375"/>
          </a:xfrm>
          <a:custGeom>
            <a:avLst/>
            <a:gdLst/>
            <a:ahLst/>
            <a:cxnLst/>
            <a:rect l="l" t="t" r="r" b="b"/>
            <a:pathLst>
              <a:path w="81279" h="79375">
                <a:moveTo>
                  <a:pt x="80772" y="39624"/>
                </a:moveTo>
                <a:lnTo>
                  <a:pt x="0" y="0"/>
                </a:lnTo>
                <a:lnTo>
                  <a:pt x="0" y="79248"/>
                </a:lnTo>
                <a:lnTo>
                  <a:pt x="80772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679569" y="2484119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 h="0">
                <a:moveTo>
                  <a:pt x="0" y="0"/>
                </a:moveTo>
                <a:lnTo>
                  <a:pt x="202691" y="0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871594" y="2444496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80772" y="39624"/>
                </a:moveTo>
                <a:lnTo>
                  <a:pt x="0" y="0"/>
                </a:lnTo>
                <a:lnTo>
                  <a:pt x="0" y="80772"/>
                </a:lnTo>
                <a:lnTo>
                  <a:pt x="80772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289169" y="2197607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 h="0">
                <a:moveTo>
                  <a:pt x="0" y="0"/>
                </a:moveTo>
                <a:lnTo>
                  <a:pt x="202691" y="0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482718" y="2156460"/>
            <a:ext cx="79375" cy="81280"/>
          </a:xfrm>
          <a:custGeom>
            <a:avLst/>
            <a:gdLst/>
            <a:ahLst/>
            <a:cxnLst/>
            <a:rect l="l" t="t" r="r" b="b"/>
            <a:pathLst>
              <a:path w="79375" h="81280">
                <a:moveTo>
                  <a:pt x="79248" y="41148"/>
                </a:moveTo>
                <a:lnTo>
                  <a:pt x="0" y="0"/>
                </a:lnTo>
                <a:lnTo>
                  <a:pt x="0" y="80772"/>
                </a:lnTo>
                <a:lnTo>
                  <a:pt x="79248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217797" y="2491739"/>
            <a:ext cx="56515" cy="2350135"/>
          </a:xfrm>
          <a:custGeom>
            <a:avLst/>
            <a:gdLst/>
            <a:ahLst/>
            <a:cxnLst/>
            <a:rect l="l" t="t" r="r" b="b"/>
            <a:pathLst>
              <a:path w="56514" h="2350135">
                <a:moveTo>
                  <a:pt x="0" y="2350007"/>
                </a:moveTo>
                <a:lnTo>
                  <a:pt x="0" y="0"/>
                </a:lnTo>
                <a:lnTo>
                  <a:pt x="56387" y="0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265042" y="2455164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152" y="36576"/>
                </a:moveTo>
                <a:lnTo>
                  <a:pt x="0" y="0"/>
                </a:lnTo>
                <a:lnTo>
                  <a:pt x="0" y="73152"/>
                </a:lnTo>
                <a:lnTo>
                  <a:pt x="73152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581778" y="1696211"/>
            <a:ext cx="182880" cy="680085"/>
          </a:xfrm>
          <a:custGeom>
            <a:avLst/>
            <a:gdLst/>
            <a:ahLst/>
            <a:cxnLst/>
            <a:rect l="l" t="t" r="r" b="b"/>
            <a:pathLst>
              <a:path w="182879" h="680085">
                <a:moveTo>
                  <a:pt x="182880" y="588264"/>
                </a:moveTo>
                <a:lnTo>
                  <a:pt x="182880" y="91440"/>
                </a:lnTo>
                <a:lnTo>
                  <a:pt x="175664" y="55935"/>
                </a:lnTo>
                <a:lnTo>
                  <a:pt x="156019" y="26860"/>
                </a:lnTo>
                <a:lnTo>
                  <a:pt x="126944" y="7215"/>
                </a:lnTo>
                <a:lnTo>
                  <a:pt x="91440" y="0"/>
                </a:ln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40"/>
                </a:lnTo>
                <a:lnTo>
                  <a:pt x="0" y="588264"/>
                </a:lnTo>
                <a:lnTo>
                  <a:pt x="7215" y="623768"/>
                </a:lnTo>
                <a:lnTo>
                  <a:pt x="26860" y="652843"/>
                </a:lnTo>
                <a:lnTo>
                  <a:pt x="55935" y="672488"/>
                </a:lnTo>
                <a:lnTo>
                  <a:pt x="91440" y="679704"/>
                </a:lnTo>
                <a:lnTo>
                  <a:pt x="126944" y="672488"/>
                </a:lnTo>
                <a:lnTo>
                  <a:pt x="156019" y="652843"/>
                </a:lnTo>
                <a:lnTo>
                  <a:pt x="175664" y="623768"/>
                </a:lnTo>
                <a:lnTo>
                  <a:pt x="182880" y="588264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581777" y="1696211"/>
            <a:ext cx="182880" cy="680085"/>
          </a:xfrm>
          <a:custGeom>
            <a:avLst/>
            <a:gdLst/>
            <a:ahLst/>
            <a:cxnLst/>
            <a:rect l="l" t="t" r="r" b="b"/>
            <a:pathLst>
              <a:path w="182879" h="680085">
                <a:moveTo>
                  <a:pt x="91439" y="679703"/>
                </a:moveTo>
                <a:lnTo>
                  <a:pt x="126944" y="672488"/>
                </a:lnTo>
                <a:lnTo>
                  <a:pt x="156019" y="652843"/>
                </a:lnTo>
                <a:lnTo>
                  <a:pt x="175664" y="623768"/>
                </a:lnTo>
                <a:lnTo>
                  <a:pt x="182879" y="588263"/>
                </a:lnTo>
                <a:lnTo>
                  <a:pt x="182879" y="91439"/>
                </a:lnTo>
                <a:lnTo>
                  <a:pt x="175664" y="55935"/>
                </a:lnTo>
                <a:lnTo>
                  <a:pt x="156019" y="26860"/>
                </a:lnTo>
                <a:lnTo>
                  <a:pt x="126944" y="7215"/>
                </a:lnTo>
                <a:lnTo>
                  <a:pt x="91439" y="0"/>
                </a:ln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39"/>
                </a:lnTo>
                <a:lnTo>
                  <a:pt x="0" y="588263"/>
                </a:lnTo>
                <a:lnTo>
                  <a:pt x="7215" y="623768"/>
                </a:lnTo>
                <a:lnTo>
                  <a:pt x="26860" y="652843"/>
                </a:lnTo>
                <a:lnTo>
                  <a:pt x="55935" y="672488"/>
                </a:lnTo>
                <a:lnTo>
                  <a:pt x="91439" y="679703"/>
                </a:lnTo>
                <a:close/>
              </a:path>
            </a:pathLst>
          </a:custGeom>
          <a:ln w="72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217797" y="1810511"/>
            <a:ext cx="1295400" cy="227329"/>
          </a:xfrm>
          <a:custGeom>
            <a:avLst/>
            <a:gdLst/>
            <a:ahLst/>
            <a:cxnLst/>
            <a:rect l="l" t="t" r="r" b="b"/>
            <a:pathLst>
              <a:path w="1295400" h="227330">
                <a:moveTo>
                  <a:pt x="0" y="227075"/>
                </a:moveTo>
                <a:lnTo>
                  <a:pt x="0" y="0"/>
                </a:lnTo>
                <a:lnTo>
                  <a:pt x="1295399" y="0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502530" y="1770888"/>
            <a:ext cx="81280" cy="79375"/>
          </a:xfrm>
          <a:custGeom>
            <a:avLst/>
            <a:gdLst/>
            <a:ahLst/>
            <a:cxnLst/>
            <a:rect l="l" t="t" r="r" b="b"/>
            <a:pathLst>
              <a:path w="81279" h="79375">
                <a:moveTo>
                  <a:pt x="80772" y="39624"/>
                </a:moveTo>
                <a:lnTo>
                  <a:pt x="0" y="0"/>
                </a:lnTo>
                <a:lnTo>
                  <a:pt x="0" y="79248"/>
                </a:lnTo>
                <a:lnTo>
                  <a:pt x="80772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194938" y="199186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3501" y="1857"/>
                </a:lnTo>
                <a:lnTo>
                  <a:pt x="6286" y="6858"/>
                </a:lnTo>
                <a:lnTo>
                  <a:pt x="1643" y="14144"/>
                </a:lnTo>
                <a:lnTo>
                  <a:pt x="0" y="22860"/>
                </a:lnTo>
                <a:lnTo>
                  <a:pt x="1643" y="31575"/>
                </a:lnTo>
                <a:lnTo>
                  <a:pt x="6286" y="38862"/>
                </a:lnTo>
                <a:lnTo>
                  <a:pt x="13501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194937" y="199186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3501" y="1857"/>
                </a:lnTo>
                <a:lnTo>
                  <a:pt x="6286" y="6857"/>
                </a:lnTo>
                <a:lnTo>
                  <a:pt x="1643" y="14144"/>
                </a:lnTo>
                <a:lnTo>
                  <a:pt x="0" y="22859"/>
                </a:lnTo>
                <a:lnTo>
                  <a:pt x="1643" y="31575"/>
                </a:lnTo>
                <a:lnTo>
                  <a:pt x="6286" y="38861"/>
                </a:lnTo>
                <a:lnTo>
                  <a:pt x="13501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1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067434" y="4322064"/>
            <a:ext cx="182880" cy="546100"/>
          </a:xfrm>
          <a:custGeom>
            <a:avLst/>
            <a:gdLst/>
            <a:ahLst/>
            <a:cxnLst/>
            <a:rect l="l" t="t" r="r" b="b"/>
            <a:pathLst>
              <a:path w="182879" h="546100">
                <a:moveTo>
                  <a:pt x="182880" y="454152"/>
                </a:moveTo>
                <a:lnTo>
                  <a:pt x="182880" y="91440"/>
                </a:lnTo>
                <a:lnTo>
                  <a:pt x="175664" y="55935"/>
                </a:lnTo>
                <a:lnTo>
                  <a:pt x="156019" y="26860"/>
                </a:lnTo>
                <a:lnTo>
                  <a:pt x="126944" y="7215"/>
                </a:lnTo>
                <a:lnTo>
                  <a:pt x="91440" y="0"/>
                </a:ln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40"/>
                </a:lnTo>
                <a:lnTo>
                  <a:pt x="0" y="454152"/>
                </a:lnTo>
                <a:lnTo>
                  <a:pt x="7215" y="489656"/>
                </a:lnTo>
                <a:lnTo>
                  <a:pt x="26860" y="518731"/>
                </a:lnTo>
                <a:lnTo>
                  <a:pt x="55935" y="538376"/>
                </a:lnTo>
                <a:lnTo>
                  <a:pt x="91440" y="545592"/>
                </a:lnTo>
                <a:lnTo>
                  <a:pt x="126944" y="538376"/>
                </a:lnTo>
                <a:lnTo>
                  <a:pt x="156019" y="518731"/>
                </a:lnTo>
                <a:lnTo>
                  <a:pt x="175664" y="489656"/>
                </a:lnTo>
                <a:lnTo>
                  <a:pt x="182880" y="45415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067433" y="4322064"/>
            <a:ext cx="182880" cy="546100"/>
          </a:xfrm>
          <a:custGeom>
            <a:avLst/>
            <a:gdLst/>
            <a:ahLst/>
            <a:cxnLst/>
            <a:rect l="l" t="t" r="r" b="b"/>
            <a:pathLst>
              <a:path w="182879" h="546100">
                <a:moveTo>
                  <a:pt x="91439" y="545591"/>
                </a:moveTo>
                <a:lnTo>
                  <a:pt x="126944" y="538376"/>
                </a:lnTo>
                <a:lnTo>
                  <a:pt x="156019" y="518731"/>
                </a:lnTo>
                <a:lnTo>
                  <a:pt x="175664" y="489656"/>
                </a:lnTo>
                <a:lnTo>
                  <a:pt x="182879" y="454151"/>
                </a:lnTo>
                <a:lnTo>
                  <a:pt x="182879" y="91439"/>
                </a:lnTo>
                <a:lnTo>
                  <a:pt x="175664" y="55935"/>
                </a:lnTo>
                <a:lnTo>
                  <a:pt x="156019" y="26860"/>
                </a:lnTo>
                <a:lnTo>
                  <a:pt x="126944" y="7215"/>
                </a:lnTo>
                <a:lnTo>
                  <a:pt x="91439" y="0"/>
                </a:ln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39"/>
                </a:lnTo>
                <a:lnTo>
                  <a:pt x="0" y="454151"/>
                </a:lnTo>
                <a:lnTo>
                  <a:pt x="7215" y="489656"/>
                </a:lnTo>
                <a:lnTo>
                  <a:pt x="26860" y="518731"/>
                </a:lnTo>
                <a:lnTo>
                  <a:pt x="55935" y="538376"/>
                </a:lnTo>
                <a:lnTo>
                  <a:pt x="91439" y="545591"/>
                </a:lnTo>
                <a:close/>
              </a:path>
            </a:pathLst>
          </a:custGeom>
          <a:ln w="72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430401" y="4716779"/>
            <a:ext cx="567055" cy="0"/>
          </a:xfrm>
          <a:custGeom>
            <a:avLst/>
            <a:gdLst/>
            <a:ahLst/>
            <a:cxnLst/>
            <a:rect l="l" t="t" r="r" b="b"/>
            <a:pathLst>
              <a:path w="567054" h="0">
                <a:moveTo>
                  <a:pt x="0" y="0"/>
                </a:moveTo>
                <a:lnTo>
                  <a:pt x="566927" y="0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988186" y="4677155"/>
            <a:ext cx="79375" cy="81280"/>
          </a:xfrm>
          <a:custGeom>
            <a:avLst/>
            <a:gdLst/>
            <a:ahLst/>
            <a:cxnLst/>
            <a:rect l="l" t="t" r="r" b="b"/>
            <a:pathLst>
              <a:path w="79375" h="81279">
                <a:moveTo>
                  <a:pt x="79248" y="39624"/>
                </a:moveTo>
                <a:lnTo>
                  <a:pt x="0" y="0"/>
                </a:lnTo>
                <a:lnTo>
                  <a:pt x="0" y="80772"/>
                </a:lnTo>
                <a:lnTo>
                  <a:pt x="79248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857151" y="4268753"/>
            <a:ext cx="210282" cy="21637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079626" y="4381500"/>
            <a:ext cx="153924" cy="54559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151253" y="4658867"/>
            <a:ext cx="73152" cy="21945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402202" y="4524755"/>
            <a:ext cx="153924" cy="54406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473830" y="4800600"/>
            <a:ext cx="73152" cy="21945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9073774" y="4643628"/>
            <a:ext cx="153924" cy="54863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9145402" y="4919471"/>
            <a:ext cx="73152" cy="21945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606162" y="1770888"/>
            <a:ext cx="60960" cy="26517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612257" y="1886711"/>
            <a:ext cx="137160" cy="54254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667121" y="2129027"/>
            <a:ext cx="73152" cy="21945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466721" y="2564892"/>
            <a:ext cx="353568" cy="28346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205862" y="3672839"/>
            <a:ext cx="0" cy="125095"/>
          </a:xfrm>
          <a:custGeom>
            <a:avLst/>
            <a:gdLst/>
            <a:ahLst/>
            <a:cxnLst/>
            <a:rect l="l" t="t" r="r" b="b"/>
            <a:pathLst>
              <a:path w="0" h="125095">
                <a:moveTo>
                  <a:pt x="0" y="0"/>
                </a:moveTo>
                <a:lnTo>
                  <a:pt x="0" y="124967"/>
                </a:lnTo>
              </a:path>
            </a:pathLst>
          </a:custGeom>
          <a:ln w="728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485009" y="3563111"/>
            <a:ext cx="438912" cy="28346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479925" y="3398520"/>
            <a:ext cx="0" cy="1035050"/>
          </a:xfrm>
          <a:custGeom>
            <a:avLst/>
            <a:gdLst/>
            <a:ahLst/>
            <a:cxnLst/>
            <a:rect l="l" t="t" r="r" b="b"/>
            <a:pathLst>
              <a:path w="0" h="1035050">
                <a:moveTo>
                  <a:pt x="0" y="0"/>
                </a:moveTo>
                <a:lnTo>
                  <a:pt x="0" y="1034795"/>
                </a:lnTo>
              </a:path>
            </a:pathLst>
          </a:custGeom>
          <a:ln w="728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561209" y="3294888"/>
            <a:ext cx="377952" cy="2286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579497" y="3025139"/>
            <a:ext cx="475487" cy="22402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570353" y="3160776"/>
            <a:ext cx="475487" cy="22402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9137781" y="2983991"/>
            <a:ext cx="5080" cy="1564005"/>
          </a:xfrm>
          <a:custGeom>
            <a:avLst/>
            <a:gdLst/>
            <a:ahLst/>
            <a:cxnLst/>
            <a:rect l="l" t="t" r="r" b="b"/>
            <a:pathLst>
              <a:path w="5079" h="1564004">
                <a:moveTo>
                  <a:pt x="0" y="0"/>
                </a:moveTo>
                <a:lnTo>
                  <a:pt x="4571" y="1563623"/>
                </a:lnTo>
              </a:path>
            </a:pathLst>
          </a:custGeom>
          <a:ln w="728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550542" y="2887979"/>
            <a:ext cx="512063" cy="28346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480694" y="3893820"/>
            <a:ext cx="182879" cy="265175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707770" y="3893820"/>
            <a:ext cx="24383" cy="33375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736726" y="3893820"/>
            <a:ext cx="170688" cy="265175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480694" y="4166615"/>
            <a:ext cx="182879" cy="265175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736726" y="3893820"/>
            <a:ext cx="333755" cy="537971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707770" y="4166615"/>
            <a:ext cx="24383" cy="33375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921130" y="4166615"/>
            <a:ext cx="149351" cy="33375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453262" y="4581144"/>
            <a:ext cx="182879" cy="26517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678814" y="4581144"/>
            <a:ext cx="24383" cy="33375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716914" y="4581144"/>
            <a:ext cx="163068" cy="265175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893697" y="4581144"/>
            <a:ext cx="149351" cy="33375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480694" y="5387340"/>
            <a:ext cx="182879" cy="265175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707770" y="5387340"/>
            <a:ext cx="24383" cy="33375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745870" y="5387340"/>
            <a:ext cx="257555" cy="333756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194938" y="48188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194937" y="48188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1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479926" y="5326380"/>
            <a:ext cx="454659" cy="508000"/>
          </a:xfrm>
          <a:custGeom>
            <a:avLst/>
            <a:gdLst/>
            <a:ahLst/>
            <a:cxnLst/>
            <a:rect l="l" t="t" r="r" b="b"/>
            <a:pathLst>
              <a:path w="454659" h="508000">
                <a:moveTo>
                  <a:pt x="454152" y="252984"/>
                </a:moveTo>
                <a:lnTo>
                  <a:pt x="449520" y="201858"/>
                </a:lnTo>
                <a:lnTo>
                  <a:pt x="436245" y="154305"/>
                </a:lnTo>
                <a:lnTo>
                  <a:pt x="415254" y="111323"/>
                </a:lnTo>
                <a:lnTo>
                  <a:pt x="387477" y="73914"/>
                </a:lnTo>
                <a:lnTo>
                  <a:pt x="353841" y="43076"/>
                </a:lnTo>
                <a:lnTo>
                  <a:pt x="315277" y="19812"/>
                </a:lnTo>
                <a:lnTo>
                  <a:pt x="272712" y="5119"/>
                </a:lnTo>
                <a:lnTo>
                  <a:pt x="227076" y="0"/>
                </a:lnTo>
                <a:lnTo>
                  <a:pt x="181001" y="5119"/>
                </a:lnTo>
                <a:lnTo>
                  <a:pt x="138231" y="19812"/>
                </a:lnTo>
                <a:lnTo>
                  <a:pt x="99640" y="43076"/>
                </a:lnTo>
                <a:lnTo>
                  <a:pt x="66103" y="73914"/>
                </a:lnTo>
                <a:lnTo>
                  <a:pt x="38495" y="111323"/>
                </a:lnTo>
                <a:lnTo>
                  <a:pt x="17692" y="154305"/>
                </a:lnTo>
                <a:lnTo>
                  <a:pt x="4569" y="201858"/>
                </a:lnTo>
                <a:lnTo>
                  <a:pt x="0" y="252984"/>
                </a:lnTo>
                <a:lnTo>
                  <a:pt x="4569" y="304612"/>
                </a:lnTo>
                <a:lnTo>
                  <a:pt x="17692" y="352544"/>
                </a:lnTo>
                <a:lnTo>
                  <a:pt x="38495" y="395796"/>
                </a:lnTo>
                <a:lnTo>
                  <a:pt x="66103" y="433387"/>
                </a:lnTo>
                <a:lnTo>
                  <a:pt x="99640" y="464334"/>
                </a:lnTo>
                <a:lnTo>
                  <a:pt x="138231" y="487656"/>
                </a:lnTo>
                <a:lnTo>
                  <a:pt x="181001" y="502369"/>
                </a:lnTo>
                <a:lnTo>
                  <a:pt x="227076" y="507492"/>
                </a:lnTo>
                <a:lnTo>
                  <a:pt x="272712" y="502369"/>
                </a:lnTo>
                <a:lnTo>
                  <a:pt x="315277" y="487656"/>
                </a:lnTo>
                <a:lnTo>
                  <a:pt x="353841" y="464334"/>
                </a:lnTo>
                <a:lnTo>
                  <a:pt x="387477" y="433387"/>
                </a:lnTo>
                <a:lnTo>
                  <a:pt x="415254" y="395796"/>
                </a:lnTo>
                <a:lnTo>
                  <a:pt x="436245" y="352544"/>
                </a:lnTo>
                <a:lnTo>
                  <a:pt x="449520" y="304612"/>
                </a:lnTo>
                <a:lnTo>
                  <a:pt x="454152" y="2529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479925" y="5326379"/>
            <a:ext cx="454659" cy="508000"/>
          </a:xfrm>
          <a:custGeom>
            <a:avLst/>
            <a:gdLst/>
            <a:ahLst/>
            <a:cxnLst/>
            <a:rect l="l" t="t" r="r" b="b"/>
            <a:pathLst>
              <a:path w="454659" h="508000">
                <a:moveTo>
                  <a:pt x="454151" y="252983"/>
                </a:moveTo>
                <a:lnTo>
                  <a:pt x="449520" y="201858"/>
                </a:lnTo>
                <a:lnTo>
                  <a:pt x="436244" y="154304"/>
                </a:lnTo>
                <a:lnTo>
                  <a:pt x="415254" y="111323"/>
                </a:lnTo>
                <a:lnTo>
                  <a:pt x="387476" y="73913"/>
                </a:lnTo>
                <a:lnTo>
                  <a:pt x="353841" y="43076"/>
                </a:lnTo>
                <a:lnTo>
                  <a:pt x="315277" y="19811"/>
                </a:lnTo>
                <a:lnTo>
                  <a:pt x="272712" y="5119"/>
                </a:lnTo>
                <a:lnTo>
                  <a:pt x="227075" y="0"/>
                </a:lnTo>
                <a:lnTo>
                  <a:pt x="181001" y="5119"/>
                </a:lnTo>
                <a:lnTo>
                  <a:pt x="138231" y="19811"/>
                </a:lnTo>
                <a:lnTo>
                  <a:pt x="99640" y="43076"/>
                </a:lnTo>
                <a:lnTo>
                  <a:pt x="66103" y="73913"/>
                </a:lnTo>
                <a:lnTo>
                  <a:pt x="38495" y="111323"/>
                </a:lnTo>
                <a:lnTo>
                  <a:pt x="17692" y="154304"/>
                </a:lnTo>
                <a:lnTo>
                  <a:pt x="4569" y="201858"/>
                </a:lnTo>
                <a:lnTo>
                  <a:pt x="0" y="252983"/>
                </a:lnTo>
                <a:lnTo>
                  <a:pt x="4569" y="304612"/>
                </a:lnTo>
                <a:lnTo>
                  <a:pt x="17692" y="352544"/>
                </a:lnTo>
                <a:lnTo>
                  <a:pt x="38495" y="395796"/>
                </a:lnTo>
                <a:lnTo>
                  <a:pt x="66103" y="433387"/>
                </a:lnTo>
                <a:lnTo>
                  <a:pt x="99640" y="464334"/>
                </a:lnTo>
                <a:lnTo>
                  <a:pt x="138231" y="487656"/>
                </a:lnTo>
                <a:lnTo>
                  <a:pt x="181001" y="502369"/>
                </a:lnTo>
                <a:lnTo>
                  <a:pt x="227075" y="507491"/>
                </a:lnTo>
                <a:lnTo>
                  <a:pt x="272712" y="502369"/>
                </a:lnTo>
                <a:lnTo>
                  <a:pt x="315277" y="487656"/>
                </a:lnTo>
                <a:lnTo>
                  <a:pt x="353841" y="464334"/>
                </a:lnTo>
                <a:lnTo>
                  <a:pt x="387476" y="433387"/>
                </a:lnTo>
                <a:lnTo>
                  <a:pt x="415254" y="395796"/>
                </a:lnTo>
                <a:lnTo>
                  <a:pt x="436244" y="352544"/>
                </a:lnTo>
                <a:lnTo>
                  <a:pt x="449520" y="304612"/>
                </a:lnTo>
                <a:lnTo>
                  <a:pt x="454151" y="252983"/>
                </a:lnTo>
                <a:close/>
              </a:path>
            </a:pathLst>
          </a:custGeom>
          <a:ln w="728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601845" y="5475732"/>
            <a:ext cx="207263" cy="224027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530218" y="5596128"/>
            <a:ext cx="353568" cy="22860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846197" y="5891784"/>
            <a:ext cx="182879" cy="26517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071750" y="5891784"/>
            <a:ext cx="230123" cy="333756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707002" y="5903975"/>
            <a:ext cx="0" cy="59690"/>
          </a:xfrm>
          <a:custGeom>
            <a:avLst/>
            <a:gdLst/>
            <a:ahLst/>
            <a:cxnLst/>
            <a:rect l="l" t="t" r="r" b="b"/>
            <a:pathLst>
              <a:path w="0" h="59689">
                <a:moveTo>
                  <a:pt x="0" y="59435"/>
                </a:moveTo>
                <a:lnTo>
                  <a:pt x="0" y="0"/>
                </a:lnTo>
              </a:path>
            </a:pathLst>
          </a:custGeom>
          <a:ln w="2184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667378" y="5833872"/>
            <a:ext cx="79375" cy="81280"/>
          </a:xfrm>
          <a:custGeom>
            <a:avLst/>
            <a:gdLst/>
            <a:ahLst/>
            <a:cxnLst/>
            <a:rect l="l" t="t" r="r" b="b"/>
            <a:pathLst>
              <a:path w="79375" h="81279">
                <a:moveTo>
                  <a:pt x="79248" y="80772"/>
                </a:moveTo>
                <a:lnTo>
                  <a:pt x="39624" y="0"/>
                </a:lnTo>
                <a:lnTo>
                  <a:pt x="0" y="80772"/>
                </a:lnTo>
                <a:lnTo>
                  <a:pt x="79248" y="807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526158" y="3432047"/>
            <a:ext cx="353568" cy="283463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385950" y="3672839"/>
            <a:ext cx="820419" cy="0"/>
          </a:xfrm>
          <a:custGeom>
            <a:avLst/>
            <a:gdLst/>
            <a:ahLst/>
            <a:cxnLst/>
            <a:rect l="l" t="t" r="r" b="b"/>
            <a:pathLst>
              <a:path w="820420" h="0">
                <a:moveTo>
                  <a:pt x="0" y="0"/>
                </a:moveTo>
                <a:lnTo>
                  <a:pt x="819911" y="0"/>
                </a:lnTo>
              </a:path>
            </a:pathLst>
          </a:custGeom>
          <a:ln w="728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424050" y="3396995"/>
            <a:ext cx="2056130" cy="1905"/>
          </a:xfrm>
          <a:custGeom>
            <a:avLst/>
            <a:gdLst/>
            <a:ahLst/>
            <a:cxnLst/>
            <a:rect l="l" t="t" r="r" b="b"/>
            <a:pathLst>
              <a:path w="2056129" h="1904">
                <a:moveTo>
                  <a:pt x="2055875" y="1523"/>
                </a:moveTo>
                <a:lnTo>
                  <a:pt x="0" y="0"/>
                </a:lnTo>
              </a:path>
            </a:pathLst>
          </a:custGeom>
          <a:ln w="728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471294" y="3261359"/>
            <a:ext cx="3670300" cy="0"/>
          </a:xfrm>
          <a:custGeom>
            <a:avLst/>
            <a:gdLst/>
            <a:ahLst/>
            <a:cxnLst/>
            <a:rect l="l" t="t" r="r" b="b"/>
            <a:pathLst>
              <a:path w="3670300" h="0">
                <a:moveTo>
                  <a:pt x="0" y="0"/>
                </a:moveTo>
                <a:lnTo>
                  <a:pt x="3669791" y="0"/>
                </a:lnTo>
              </a:path>
            </a:pathLst>
          </a:custGeom>
          <a:ln w="728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138550" y="5963411"/>
            <a:ext cx="568960" cy="0"/>
          </a:xfrm>
          <a:custGeom>
            <a:avLst/>
            <a:gdLst/>
            <a:ahLst/>
            <a:cxnLst/>
            <a:rect l="l" t="t" r="r" b="b"/>
            <a:pathLst>
              <a:path w="568959" h="0">
                <a:moveTo>
                  <a:pt x="568451" y="0"/>
                </a:moveTo>
                <a:lnTo>
                  <a:pt x="0" y="0"/>
                </a:lnTo>
              </a:path>
            </a:pathLst>
          </a:custGeom>
          <a:ln w="2184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138550" y="3534155"/>
            <a:ext cx="0" cy="2429510"/>
          </a:xfrm>
          <a:custGeom>
            <a:avLst/>
            <a:gdLst/>
            <a:ahLst/>
            <a:cxnLst/>
            <a:rect l="l" t="t" r="r" b="b"/>
            <a:pathLst>
              <a:path w="0" h="2429510">
                <a:moveTo>
                  <a:pt x="0" y="2429255"/>
                </a:moveTo>
                <a:lnTo>
                  <a:pt x="0" y="0"/>
                </a:lnTo>
              </a:path>
            </a:pathLst>
          </a:custGeom>
          <a:ln w="2184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405762" y="3534155"/>
            <a:ext cx="1732914" cy="0"/>
          </a:xfrm>
          <a:custGeom>
            <a:avLst/>
            <a:gdLst/>
            <a:ahLst/>
            <a:cxnLst/>
            <a:rect l="l" t="t" r="r" b="b"/>
            <a:pathLst>
              <a:path w="1732914" h="0">
                <a:moveTo>
                  <a:pt x="1732787" y="0"/>
                </a:moveTo>
                <a:lnTo>
                  <a:pt x="0" y="0"/>
                </a:lnTo>
              </a:path>
            </a:pathLst>
          </a:custGeom>
          <a:ln w="2184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500250" y="3124200"/>
            <a:ext cx="4136390" cy="0"/>
          </a:xfrm>
          <a:custGeom>
            <a:avLst/>
            <a:gdLst/>
            <a:ahLst/>
            <a:cxnLst/>
            <a:rect l="l" t="t" r="r" b="b"/>
            <a:pathLst>
              <a:path w="4136390" h="0">
                <a:moveTo>
                  <a:pt x="0" y="0"/>
                </a:moveTo>
                <a:lnTo>
                  <a:pt x="4136135" y="0"/>
                </a:lnTo>
              </a:path>
            </a:pathLst>
          </a:custGeom>
          <a:ln w="728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4500250" y="2983991"/>
            <a:ext cx="4638040" cy="0"/>
          </a:xfrm>
          <a:custGeom>
            <a:avLst/>
            <a:gdLst/>
            <a:ahLst/>
            <a:cxnLst/>
            <a:rect l="l" t="t" r="r" b="b"/>
            <a:pathLst>
              <a:path w="4638040" h="0">
                <a:moveTo>
                  <a:pt x="4637531" y="0"/>
                </a:moveTo>
                <a:lnTo>
                  <a:pt x="0" y="0"/>
                </a:lnTo>
              </a:path>
            </a:pathLst>
          </a:custGeom>
          <a:ln w="728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4477389" y="2833116"/>
            <a:ext cx="3098800" cy="0"/>
          </a:xfrm>
          <a:custGeom>
            <a:avLst/>
            <a:gdLst/>
            <a:ahLst/>
            <a:cxnLst/>
            <a:rect l="l" t="t" r="r" b="b"/>
            <a:pathLst>
              <a:path w="3098800" h="0">
                <a:moveTo>
                  <a:pt x="3098291" y="0"/>
                </a:moveTo>
                <a:lnTo>
                  <a:pt x="0" y="0"/>
                </a:lnTo>
              </a:path>
            </a:pathLst>
          </a:custGeom>
          <a:ln w="728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530730" y="2721864"/>
            <a:ext cx="341375" cy="224027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2930530" y="1947672"/>
            <a:ext cx="3287395" cy="181610"/>
          </a:xfrm>
          <a:custGeom>
            <a:avLst/>
            <a:gdLst/>
            <a:ahLst/>
            <a:cxnLst/>
            <a:rect l="l" t="t" r="r" b="b"/>
            <a:pathLst>
              <a:path w="3287395" h="181610">
                <a:moveTo>
                  <a:pt x="3287267" y="0"/>
                </a:moveTo>
                <a:lnTo>
                  <a:pt x="3287267" y="181355"/>
                </a:lnTo>
                <a:lnTo>
                  <a:pt x="0" y="181355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3430401" y="3127247"/>
            <a:ext cx="521334" cy="885825"/>
          </a:xfrm>
          <a:custGeom>
            <a:avLst/>
            <a:gdLst/>
            <a:ahLst/>
            <a:cxnLst/>
            <a:rect l="l" t="t" r="r" b="b"/>
            <a:pathLst>
              <a:path w="521335" h="885825">
                <a:moveTo>
                  <a:pt x="0" y="885443"/>
                </a:moveTo>
                <a:lnTo>
                  <a:pt x="0" y="0"/>
                </a:lnTo>
                <a:lnTo>
                  <a:pt x="521207" y="0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3942466" y="3087624"/>
            <a:ext cx="79375" cy="81280"/>
          </a:xfrm>
          <a:custGeom>
            <a:avLst/>
            <a:gdLst/>
            <a:ahLst/>
            <a:cxnLst/>
            <a:rect l="l" t="t" r="r" b="b"/>
            <a:pathLst>
              <a:path w="79375" h="81280">
                <a:moveTo>
                  <a:pt x="79248" y="39624"/>
                </a:moveTo>
                <a:lnTo>
                  <a:pt x="0" y="0"/>
                </a:lnTo>
                <a:lnTo>
                  <a:pt x="0" y="80772"/>
                </a:lnTo>
                <a:lnTo>
                  <a:pt x="79248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3387730" y="2985516"/>
            <a:ext cx="207263" cy="265175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3637665" y="2985516"/>
            <a:ext cx="36576" cy="333756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3674242" y="2985516"/>
            <a:ext cx="341376" cy="333756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3407542" y="400202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3407542" y="400202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1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7432426" y="4297679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 h="0">
                <a:moveTo>
                  <a:pt x="0" y="0"/>
                </a:moveTo>
                <a:lnTo>
                  <a:pt x="310895" y="0"/>
                </a:lnTo>
              </a:path>
            </a:pathLst>
          </a:custGeom>
          <a:ln w="728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7749417" y="2785872"/>
            <a:ext cx="0" cy="1511935"/>
          </a:xfrm>
          <a:custGeom>
            <a:avLst/>
            <a:gdLst/>
            <a:ahLst/>
            <a:cxnLst/>
            <a:rect l="l" t="t" r="r" b="b"/>
            <a:pathLst>
              <a:path w="0" h="1511935">
                <a:moveTo>
                  <a:pt x="0" y="1511807"/>
                </a:moveTo>
                <a:lnTo>
                  <a:pt x="0" y="0"/>
                </a:lnTo>
              </a:path>
            </a:pathLst>
          </a:custGeom>
          <a:ln w="728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4021714" y="2491740"/>
            <a:ext cx="478790" cy="1272540"/>
          </a:xfrm>
          <a:custGeom>
            <a:avLst/>
            <a:gdLst/>
            <a:ahLst/>
            <a:cxnLst/>
            <a:rect l="l" t="t" r="r" b="b"/>
            <a:pathLst>
              <a:path w="478789" h="1272539">
                <a:moveTo>
                  <a:pt x="478536" y="635508"/>
                </a:moveTo>
                <a:lnTo>
                  <a:pt x="477305" y="570607"/>
                </a:lnTo>
                <a:lnTo>
                  <a:pt x="473693" y="507563"/>
                </a:lnTo>
                <a:lnTo>
                  <a:pt x="467817" y="446698"/>
                </a:lnTo>
                <a:lnTo>
                  <a:pt x="459795" y="388334"/>
                </a:lnTo>
                <a:lnTo>
                  <a:pt x="449747" y="332791"/>
                </a:lnTo>
                <a:lnTo>
                  <a:pt x="437789" y="280392"/>
                </a:lnTo>
                <a:lnTo>
                  <a:pt x="424042" y="231457"/>
                </a:lnTo>
                <a:lnTo>
                  <a:pt x="408622" y="186309"/>
                </a:lnTo>
                <a:lnTo>
                  <a:pt x="391649" y="145268"/>
                </a:lnTo>
                <a:lnTo>
                  <a:pt x="373240" y="108656"/>
                </a:lnTo>
                <a:lnTo>
                  <a:pt x="332589" y="50006"/>
                </a:lnTo>
                <a:lnTo>
                  <a:pt x="287616" y="12930"/>
                </a:lnTo>
                <a:lnTo>
                  <a:pt x="239268" y="0"/>
                </a:lnTo>
                <a:lnTo>
                  <a:pt x="214731" y="3286"/>
                </a:lnTo>
                <a:lnTo>
                  <a:pt x="167952" y="28610"/>
                </a:lnTo>
                <a:lnTo>
                  <a:pt x="125021" y="76795"/>
                </a:lnTo>
                <a:lnTo>
                  <a:pt x="86886" y="145268"/>
                </a:lnTo>
                <a:lnTo>
                  <a:pt x="69913" y="186309"/>
                </a:lnTo>
                <a:lnTo>
                  <a:pt x="54493" y="231457"/>
                </a:lnTo>
                <a:lnTo>
                  <a:pt x="40746" y="280392"/>
                </a:lnTo>
                <a:lnTo>
                  <a:pt x="28788" y="332791"/>
                </a:lnTo>
                <a:lnTo>
                  <a:pt x="18740" y="388334"/>
                </a:lnTo>
                <a:lnTo>
                  <a:pt x="10718" y="446698"/>
                </a:lnTo>
                <a:lnTo>
                  <a:pt x="4842" y="507563"/>
                </a:lnTo>
                <a:lnTo>
                  <a:pt x="1230" y="570607"/>
                </a:lnTo>
                <a:lnTo>
                  <a:pt x="0" y="635508"/>
                </a:lnTo>
                <a:lnTo>
                  <a:pt x="1230" y="700677"/>
                </a:lnTo>
                <a:lnTo>
                  <a:pt x="4842" y="763955"/>
                </a:lnTo>
                <a:lnTo>
                  <a:pt x="10718" y="825023"/>
                </a:lnTo>
                <a:lnTo>
                  <a:pt x="18740" y="883562"/>
                </a:lnTo>
                <a:lnTo>
                  <a:pt x="28788" y="939253"/>
                </a:lnTo>
                <a:lnTo>
                  <a:pt x="40746" y="991775"/>
                </a:lnTo>
                <a:lnTo>
                  <a:pt x="54493" y="1040811"/>
                </a:lnTo>
                <a:lnTo>
                  <a:pt x="69913" y="1086040"/>
                </a:lnTo>
                <a:lnTo>
                  <a:pt x="86886" y="1127144"/>
                </a:lnTo>
                <a:lnTo>
                  <a:pt x="105295" y="1163803"/>
                </a:lnTo>
                <a:lnTo>
                  <a:pt x="145946" y="1222509"/>
                </a:lnTo>
                <a:lnTo>
                  <a:pt x="190919" y="1259606"/>
                </a:lnTo>
                <a:lnTo>
                  <a:pt x="239268" y="1272540"/>
                </a:lnTo>
                <a:lnTo>
                  <a:pt x="263804" y="1269253"/>
                </a:lnTo>
                <a:lnTo>
                  <a:pt x="310583" y="1243919"/>
                </a:lnTo>
                <a:lnTo>
                  <a:pt x="353514" y="1195698"/>
                </a:lnTo>
                <a:lnTo>
                  <a:pt x="391649" y="1127144"/>
                </a:lnTo>
                <a:lnTo>
                  <a:pt x="408622" y="1086040"/>
                </a:lnTo>
                <a:lnTo>
                  <a:pt x="424042" y="1040811"/>
                </a:lnTo>
                <a:lnTo>
                  <a:pt x="437789" y="991775"/>
                </a:lnTo>
                <a:lnTo>
                  <a:pt x="449747" y="939253"/>
                </a:lnTo>
                <a:lnTo>
                  <a:pt x="459795" y="883562"/>
                </a:lnTo>
                <a:lnTo>
                  <a:pt x="467817" y="825023"/>
                </a:lnTo>
                <a:lnTo>
                  <a:pt x="473693" y="763955"/>
                </a:lnTo>
                <a:lnTo>
                  <a:pt x="477305" y="700677"/>
                </a:lnTo>
                <a:lnTo>
                  <a:pt x="478536" y="635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4021713" y="2491739"/>
            <a:ext cx="478790" cy="1272540"/>
          </a:xfrm>
          <a:custGeom>
            <a:avLst/>
            <a:gdLst/>
            <a:ahLst/>
            <a:cxnLst/>
            <a:rect l="l" t="t" r="r" b="b"/>
            <a:pathLst>
              <a:path w="478789" h="1272539">
                <a:moveTo>
                  <a:pt x="478535" y="635507"/>
                </a:moveTo>
                <a:lnTo>
                  <a:pt x="477305" y="570607"/>
                </a:lnTo>
                <a:lnTo>
                  <a:pt x="473693" y="507563"/>
                </a:lnTo>
                <a:lnTo>
                  <a:pt x="467817" y="446698"/>
                </a:lnTo>
                <a:lnTo>
                  <a:pt x="459795" y="388334"/>
                </a:lnTo>
                <a:lnTo>
                  <a:pt x="449747" y="332791"/>
                </a:lnTo>
                <a:lnTo>
                  <a:pt x="437789" y="280392"/>
                </a:lnTo>
                <a:lnTo>
                  <a:pt x="424042" y="231457"/>
                </a:lnTo>
                <a:lnTo>
                  <a:pt x="408622" y="186308"/>
                </a:lnTo>
                <a:lnTo>
                  <a:pt x="391649" y="145268"/>
                </a:lnTo>
                <a:lnTo>
                  <a:pt x="373240" y="108656"/>
                </a:lnTo>
                <a:lnTo>
                  <a:pt x="332589" y="50006"/>
                </a:lnTo>
                <a:lnTo>
                  <a:pt x="287616" y="12930"/>
                </a:lnTo>
                <a:lnTo>
                  <a:pt x="239267" y="0"/>
                </a:lnTo>
                <a:lnTo>
                  <a:pt x="214731" y="3286"/>
                </a:lnTo>
                <a:lnTo>
                  <a:pt x="167952" y="28610"/>
                </a:lnTo>
                <a:lnTo>
                  <a:pt x="125021" y="76795"/>
                </a:lnTo>
                <a:lnTo>
                  <a:pt x="86886" y="145268"/>
                </a:lnTo>
                <a:lnTo>
                  <a:pt x="69913" y="186308"/>
                </a:lnTo>
                <a:lnTo>
                  <a:pt x="54493" y="231457"/>
                </a:lnTo>
                <a:lnTo>
                  <a:pt x="40746" y="280392"/>
                </a:lnTo>
                <a:lnTo>
                  <a:pt x="28788" y="332791"/>
                </a:lnTo>
                <a:lnTo>
                  <a:pt x="18740" y="388334"/>
                </a:lnTo>
                <a:lnTo>
                  <a:pt x="10718" y="446698"/>
                </a:lnTo>
                <a:lnTo>
                  <a:pt x="4842" y="507563"/>
                </a:lnTo>
                <a:lnTo>
                  <a:pt x="1230" y="570607"/>
                </a:lnTo>
                <a:lnTo>
                  <a:pt x="0" y="635507"/>
                </a:lnTo>
                <a:lnTo>
                  <a:pt x="1230" y="700677"/>
                </a:lnTo>
                <a:lnTo>
                  <a:pt x="4842" y="763955"/>
                </a:lnTo>
                <a:lnTo>
                  <a:pt x="10718" y="825023"/>
                </a:lnTo>
                <a:lnTo>
                  <a:pt x="18740" y="883562"/>
                </a:lnTo>
                <a:lnTo>
                  <a:pt x="28788" y="939253"/>
                </a:lnTo>
                <a:lnTo>
                  <a:pt x="40746" y="991775"/>
                </a:lnTo>
                <a:lnTo>
                  <a:pt x="54493" y="1040811"/>
                </a:lnTo>
                <a:lnTo>
                  <a:pt x="69913" y="1086040"/>
                </a:lnTo>
                <a:lnTo>
                  <a:pt x="86886" y="1127144"/>
                </a:lnTo>
                <a:lnTo>
                  <a:pt x="105295" y="1163803"/>
                </a:lnTo>
                <a:lnTo>
                  <a:pt x="145946" y="1222509"/>
                </a:lnTo>
                <a:lnTo>
                  <a:pt x="190919" y="1259606"/>
                </a:lnTo>
                <a:lnTo>
                  <a:pt x="239267" y="1272539"/>
                </a:lnTo>
                <a:lnTo>
                  <a:pt x="263804" y="1269253"/>
                </a:lnTo>
                <a:lnTo>
                  <a:pt x="310583" y="1243919"/>
                </a:lnTo>
                <a:lnTo>
                  <a:pt x="353514" y="1195698"/>
                </a:lnTo>
                <a:lnTo>
                  <a:pt x="391649" y="1127144"/>
                </a:lnTo>
                <a:lnTo>
                  <a:pt x="408622" y="1086040"/>
                </a:lnTo>
                <a:lnTo>
                  <a:pt x="424042" y="1040811"/>
                </a:lnTo>
                <a:lnTo>
                  <a:pt x="437789" y="991775"/>
                </a:lnTo>
                <a:lnTo>
                  <a:pt x="449747" y="939253"/>
                </a:lnTo>
                <a:lnTo>
                  <a:pt x="459795" y="883562"/>
                </a:lnTo>
                <a:lnTo>
                  <a:pt x="467817" y="825023"/>
                </a:lnTo>
                <a:lnTo>
                  <a:pt x="473693" y="763955"/>
                </a:lnTo>
                <a:lnTo>
                  <a:pt x="477305" y="700677"/>
                </a:lnTo>
                <a:lnTo>
                  <a:pt x="478535" y="635507"/>
                </a:lnTo>
                <a:close/>
              </a:path>
            </a:pathLst>
          </a:custGeom>
          <a:ln w="728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085721" y="3083051"/>
            <a:ext cx="353568" cy="22860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952365" y="559155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 h="0">
                <a:moveTo>
                  <a:pt x="272795" y="0"/>
                </a:moveTo>
                <a:lnTo>
                  <a:pt x="0" y="0"/>
                </a:lnTo>
              </a:path>
            </a:pathLst>
          </a:custGeom>
          <a:ln w="2184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7225162" y="4829555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761999"/>
                </a:moveTo>
                <a:lnTo>
                  <a:pt x="0" y="0"/>
                </a:lnTo>
              </a:path>
            </a:pathLst>
          </a:custGeom>
          <a:ln w="2184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7184014" y="4759452"/>
            <a:ext cx="81280" cy="79375"/>
          </a:xfrm>
          <a:custGeom>
            <a:avLst/>
            <a:gdLst/>
            <a:ahLst/>
            <a:cxnLst/>
            <a:rect l="l" t="t" r="r" b="b"/>
            <a:pathLst>
              <a:path w="81279" h="79375">
                <a:moveTo>
                  <a:pt x="80772" y="79248"/>
                </a:moveTo>
                <a:lnTo>
                  <a:pt x="41148" y="0"/>
                </a:lnTo>
                <a:lnTo>
                  <a:pt x="0" y="79248"/>
                </a:lnTo>
                <a:lnTo>
                  <a:pt x="80772" y="792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294509" y="5830823"/>
            <a:ext cx="68580" cy="90170"/>
          </a:xfrm>
          <a:custGeom>
            <a:avLst/>
            <a:gdLst/>
            <a:ahLst/>
            <a:cxnLst/>
            <a:rect l="l" t="t" r="r" b="b"/>
            <a:pathLst>
              <a:path w="68579" h="90170">
                <a:moveTo>
                  <a:pt x="68579" y="0"/>
                </a:moveTo>
                <a:lnTo>
                  <a:pt x="0" y="899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393570" y="5785103"/>
            <a:ext cx="85343" cy="173736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269613" y="5591555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 h="0">
                <a:moveTo>
                  <a:pt x="0" y="0"/>
                </a:moveTo>
                <a:lnTo>
                  <a:pt x="140207" y="0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399154" y="5551932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80772" y="39624"/>
                </a:moveTo>
                <a:lnTo>
                  <a:pt x="0" y="0"/>
                </a:lnTo>
                <a:lnTo>
                  <a:pt x="0" y="80772"/>
                </a:lnTo>
                <a:lnTo>
                  <a:pt x="80772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6269613" y="5591555"/>
            <a:ext cx="0" cy="441959"/>
          </a:xfrm>
          <a:custGeom>
            <a:avLst/>
            <a:gdLst/>
            <a:ahLst/>
            <a:cxnLst/>
            <a:rect l="l" t="t" r="r" b="b"/>
            <a:pathLst>
              <a:path w="0"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795906" y="6033515"/>
            <a:ext cx="1473835" cy="0"/>
          </a:xfrm>
          <a:custGeom>
            <a:avLst/>
            <a:gdLst/>
            <a:ahLst/>
            <a:cxnLst/>
            <a:rect l="l" t="t" r="r" b="b"/>
            <a:pathLst>
              <a:path w="1473835" h="0">
                <a:moveTo>
                  <a:pt x="1473707" y="0"/>
                </a:moveTo>
                <a:lnTo>
                  <a:pt x="0" y="0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2567818" y="1741932"/>
            <a:ext cx="408940" cy="772795"/>
          </a:xfrm>
          <a:custGeom>
            <a:avLst/>
            <a:gdLst/>
            <a:ahLst/>
            <a:cxnLst/>
            <a:rect l="l" t="t" r="r" b="b"/>
            <a:pathLst>
              <a:path w="408939" h="772794">
                <a:moveTo>
                  <a:pt x="408432" y="623316"/>
                </a:moveTo>
                <a:lnTo>
                  <a:pt x="408432" y="146304"/>
                </a:lnTo>
                <a:lnTo>
                  <a:pt x="0" y="0"/>
                </a:lnTo>
                <a:lnTo>
                  <a:pt x="0" y="326136"/>
                </a:lnTo>
                <a:lnTo>
                  <a:pt x="85344" y="385572"/>
                </a:lnTo>
                <a:lnTo>
                  <a:pt x="85344" y="741460"/>
                </a:lnTo>
                <a:lnTo>
                  <a:pt x="408432" y="623316"/>
                </a:lnTo>
                <a:close/>
              </a:path>
              <a:path w="408939" h="772794">
                <a:moveTo>
                  <a:pt x="85344" y="741460"/>
                </a:moveTo>
                <a:lnTo>
                  <a:pt x="85344" y="385572"/>
                </a:lnTo>
                <a:lnTo>
                  <a:pt x="0" y="445008"/>
                </a:lnTo>
                <a:lnTo>
                  <a:pt x="0" y="772668"/>
                </a:lnTo>
                <a:lnTo>
                  <a:pt x="85344" y="74146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2567818" y="1741932"/>
            <a:ext cx="408940" cy="772795"/>
          </a:xfrm>
          <a:custGeom>
            <a:avLst/>
            <a:gdLst/>
            <a:ahLst/>
            <a:cxnLst/>
            <a:rect l="l" t="t" r="r" b="b"/>
            <a:pathLst>
              <a:path w="408939" h="772794">
                <a:moveTo>
                  <a:pt x="0" y="0"/>
                </a:moveTo>
                <a:lnTo>
                  <a:pt x="408431" y="146303"/>
                </a:lnTo>
                <a:lnTo>
                  <a:pt x="408431" y="623315"/>
                </a:lnTo>
                <a:lnTo>
                  <a:pt x="0" y="772667"/>
                </a:lnTo>
                <a:lnTo>
                  <a:pt x="0" y="445007"/>
                </a:lnTo>
                <a:lnTo>
                  <a:pt x="85343" y="385571"/>
                </a:lnTo>
                <a:lnTo>
                  <a:pt x="0" y="326135"/>
                </a:lnTo>
                <a:lnTo>
                  <a:pt x="0" y="0"/>
                </a:lnTo>
                <a:close/>
              </a:path>
            </a:pathLst>
          </a:custGeom>
          <a:ln w="72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2676022" y="2090927"/>
            <a:ext cx="231647" cy="26517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6952366" y="1877568"/>
            <a:ext cx="408940" cy="749935"/>
          </a:xfrm>
          <a:custGeom>
            <a:avLst/>
            <a:gdLst/>
            <a:ahLst/>
            <a:cxnLst/>
            <a:rect l="l" t="t" r="r" b="b"/>
            <a:pathLst>
              <a:path w="408940" h="749935">
                <a:moveTo>
                  <a:pt x="408432" y="605028"/>
                </a:moveTo>
                <a:lnTo>
                  <a:pt x="408432" y="143256"/>
                </a:lnTo>
                <a:lnTo>
                  <a:pt x="0" y="0"/>
                </a:lnTo>
                <a:lnTo>
                  <a:pt x="0" y="316992"/>
                </a:lnTo>
                <a:lnTo>
                  <a:pt x="85344" y="374904"/>
                </a:lnTo>
                <a:lnTo>
                  <a:pt x="85344" y="719555"/>
                </a:lnTo>
                <a:lnTo>
                  <a:pt x="408432" y="605028"/>
                </a:lnTo>
                <a:close/>
              </a:path>
              <a:path w="408940" h="749935">
                <a:moveTo>
                  <a:pt x="85344" y="719555"/>
                </a:moveTo>
                <a:lnTo>
                  <a:pt x="85344" y="374904"/>
                </a:lnTo>
                <a:lnTo>
                  <a:pt x="0" y="431292"/>
                </a:lnTo>
                <a:lnTo>
                  <a:pt x="0" y="749808"/>
                </a:lnTo>
                <a:lnTo>
                  <a:pt x="85344" y="719555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6952365" y="1877567"/>
            <a:ext cx="408940" cy="749935"/>
          </a:xfrm>
          <a:custGeom>
            <a:avLst/>
            <a:gdLst/>
            <a:ahLst/>
            <a:cxnLst/>
            <a:rect l="l" t="t" r="r" b="b"/>
            <a:pathLst>
              <a:path w="408940" h="749935">
                <a:moveTo>
                  <a:pt x="0" y="0"/>
                </a:moveTo>
                <a:lnTo>
                  <a:pt x="408431" y="143255"/>
                </a:lnTo>
                <a:lnTo>
                  <a:pt x="408431" y="605027"/>
                </a:lnTo>
                <a:lnTo>
                  <a:pt x="0" y="749807"/>
                </a:lnTo>
                <a:lnTo>
                  <a:pt x="0" y="431291"/>
                </a:lnTo>
                <a:lnTo>
                  <a:pt x="85343" y="374903"/>
                </a:lnTo>
                <a:lnTo>
                  <a:pt x="0" y="316991"/>
                </a:lnTo>
                <a:lnTo>
                  <a:pt x="0" y="0"/>
                </a:lnTo>
                <a:close/>
              </a:path>
            </a:pathLst>
          </a:custGeom>
          <a:ln w="72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7060569" y="2215895"/>
            <a:ext cx="231647" cy="2651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6792346" y="3957828"/>
            <a:ext cx="637540" cy="917575"/>
          </a:xfrm>
          <a:custGeom>
            <a:avLst/>
            <a:gdLst/>
            <a:ahLst/>
            <a:cxnLst/>
            <a:rect l="l" t="t" r="r" b="b"/>
            <a:pathLst>
              <a:path w="637540" h="917575">
                <a:moveTo>
                  <a:pt x="637032" y="740664"/>
                </a:moveTo>
                <a:lnTo>
                  <a:pt x="637032" y="173736"/>
                </a:lnTo>
                <a:lnTo>
                  <a:pt x="0" y="0"/>
                </a:lnTo>
                <a:lnTo>
                  <a:pt x="0" y="387096"/>
                </a:lnTo>
                <a:lnTo>
                  <a:pt x="132588" y="458724"/>
                </a:lnTo>
                <a:lnTo>
                  <a:pt x="132588" y="880988"/>
                </a:lnTo>
                <a:lnTo>
                  <a:pt x="637032" y="740664"/>
                </a:lnTo>
                <a:close/>
              </a:path>
              <a:path w="637540" h="917575">
                <a:moveTo>
                  <a:pt x="132588" y="880988"/>
                </a:moveTo>
                <a:lnTo>
                  <a:pt x="132588" y="458724"/>
                </a:lnTo>
                <a:lnTo>
                  <a:pt x="0" y="528828"/>
                </a:lnTo>
                <a:lnTo>
                  <a:pt x="1524" y="917448"/>
                </a:lnTo>
                <a:lnTo>
                  <a:pt x="132588" y="88098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6792345" y="3957827"/>
            <a:ext cx="637540" cy="917575"/>
          </a:xfrm>
          <a:custGeom>
            <a:avLst/>
            <a:gdLst/>
            <a:ahLst/>
            <a:cxnLst/>
            <a:rect l="l" t="t" r="r" b="b"/>
            <a:pathLst>
              <a:path w="637540" h="917575">
                <a:moveTo>
                  <a:pt x="0" y="0"/>
                </a:moveTo>
                <a:lnTo>
                  <a:pt x="637031" y="173735"/>
                </a:lnTo>
                <a:lnTo>
                  <a:pt x="637031" y="740663"/>
                </a:lnTo>
                <a:lnTo>
                  <a:pt x="1523" y="917447"/>
                </a:lnTo>
                <a:lnTo>
                  <a:pt x="0" y="528827"/>
                </a:lnTo>
                <a:lnTo>
                  <a:pt x="132587" y="458723"/>
                </a:lnTo>
                <a:lnTo>
                  <a:pt x="0" y="387095"/>
                </a:lnTo>
                <a:lnTo>
                  <a:pt x="0" y="0"/>
                </a:lnTo>
                <a:close/>
              </a:path>
            </a:pathLst>
          </a:custGeom>
          <a:ln w="72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6860926" y="4654296"/>
            <a:ext cx="243840" cy="265175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7051426" y="4506467"/>
            <a:ext cx="341375" cy="265175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7136769" y="4235196"/>
            <a:ext cx="243840" cy="265175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6342766" y="2240280"/>
            <a:ext cx="454659" cy="509270"/>
          </a:xfrm>
          <a:custGeom>
            <a:avLst/>
            <a:gdLst/>
            <a:ahLst/>
            <a:cxnLst/>
            <a:rect l="l" t="t" r="r" b="b"/>
            <a:pathLst>
              <a:path w="454659" h="509269">
                <a:moveTo>
                  <a:pt x="454152" y="254508"/>
                </a:moveTo>
                <a:lnTo>
                  <a:pt x="449520" y="203317"/>
                </a:lnTo>
                <a:lnTo>
                  <a:pt x="436245" y="155590"/>
                </a:lnTo>
                <a:lnTo>
                  <a:pt x="415254" y="112365"/>
                </a:lnTo>
                <a:lnTo>
                  <a:pt x="387477" y="74676"/>
                </a:lnTo>
                <a:lnTo>
                  <a:pt x="353841" y="43559"/>
                </a:lnTo>
                <a:lnTo>
                  <a:pt x="315277" y="20050"/>
                </a:lnTo>
                <a:lnTo>
                  <a:pt x="272712" y="5185"/>
                </a:lnTo>
                <a:lnTo>
                  <a:pt x="227076" y="0"/>
                </a:lnTo>
                <a:lnTo>
                  <a:pt x="181439" y="5185"/>
                </a:lnTo>
                <a:lnTo>
                  <a:pt x="138874" y="20050"/>
                </a:lnTo>
                <a:lnTo>
                  <a:pt x="100310" y="43559"/>
                </a:lnTo>
                <a:lnTo>
                  <a:pt x="66675" y="74676"/>
                </a:lnTo>
                <a:lnTo>
                  <a:pt x="38897" y="112365"/>
                </a:lnTo>
                <a:lnTo>
                  <a:pt x="17907" y="155590"/>
                </a:lnTo>
                <a:lnTo>
                  <a:pt x="4631" y="203317"/>
                </a:lnTo>
                <a:lnTo>
                  <a:pt x="0" y="254508"/>
                </a:lnTo>
                <a:lnTo>
                  <a:pt x="4631" y="305698"/>
                </a:lnTo>
                <a:lnTo>
                  <a:pt x="17907" y="353425"/>
                </a:lnTo>
                <a:lnTo>
                  <a:pt x="38897" y="396650"/>
                </a:lnTo>
                <a:lnTo>
                  <a:pt x="66675" y="434340"/>
                </a:lnTo>
                <a:lnTo>
                  <a:pt x="100310" y="465456"/>
                </a:lnTo>
                <a:lnTo>
                  <a:pt x="138874" y="488965"/>
                </a:lnTo>
                <a:lnTo>
                  <a:pt x="181439" y="503830"/>
                </a:lnTo>
                <a:lnTo>
                  <a:pt x="227076" y="509016"/>
                </a:lnTo>
                <a:lnTo>
                  <a:pt x="272712" y="503830"/>
                </a:lnTo>
                <a:lnTo>
                  <a:pt x="315277" y="488965"/>
                </a:lnTo>
                <a:lnTo>
                  <a:pt x="353841" y="465456"/>
                </a:lnTo>
                <a:lnTo>
                  <a:pt x="387477" y="434340"/>
                </a:lnTo>
                <a:lnTo>
                  <a:pt x="415254" y="396650"/>
                </a:lnTo>
                <a:lnTo>
                  <a:pt x="436245" y="353425"/>
                </a:lnTo>
                <a:lnTo>
                  <a:pt x="449520" y="305698"/>
                </a:lnTo>
                <a:lnTo>
                  <a:pt x="454152" y="25450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6342765" y="2240279"/>
            <a:ext cx="454659" cy="509270"/>
          </a:xfrm>
          <a:custGeom>
            <a:avLst/>
            <a:gdLst/>
            <a:ahLst/>
            <a:cxnLst/>
            <a:rect l="l" t="t" r="r" b="b"/>
            <a:pathLst>
              <a:path w="454659" h="509269">
                <a:moveTo>
                  <a:pt x="454151" y="254507"/>
                </a:moveTo>
                <a:lnTo>
                  <a:pt x="449520" y="203317"/>
                </a:lnTo>
                <a:lnTo>
                  <a:pt x="436244" y="155590"/>
                </a:lnTo>
                <a:lnTo>
                  <a:pt x="415254" y="112365"/>
                </a:lnTo>
                <a:lnTo>
                  <a:pt x="387476" y="74675"/>
                </a:lnTo>
                <a:lnTo>
                  <a:pt x="353841" y="43559"/>
                </a:lnTo>
                <a:lnTo>
                  <a:pt x="315277" y="20050"/>
                </a:lnTo>
                <a:lnTo>
                  <a:pt x="272712" y="5185"/>
                </a:lnTo>
                <a:lnTo>
                  <a:pt x="227075" y="0"/>
                </a:lnTo>
                <a:lnTo>
                  <a:pt x="181439" y="5185"/>
                </a:lnTo>
                <a:lnTo>
                  <a:pt x="138874" y="20050"/>
                </a:lnTo>
                <a:lnTo>
                  <a:pt x="100310" y="43559"/>
                </a:lnTo>
                <a:lnTo>
                  <a:pt x="66674" y="74675"/>
                </a:lnTo>
                <a:lnTo>
                  <a:pt x="38897" y="112365"/>
                </a:lnTo>
                <a:lnTo>
                  <a:pt x="17906" y="155590"/>
                </a:lnTo>
                <a:lnTo>
                  <a:pt x="4631" y="203317"/>
                </a:lnTo>
                <a:lnTo>
                  <a:pt x="0" y="254507"/>
                </a:lnTo>
                <a:lnTo>
                  <a:pt x="4631" y="305698"/>
                </a:lnTo>
                <a:lnTo>
                  <a:pt x="17906" y="353425"/>
                </a:lnTo>
                <a:lnTo>
                  <a:pt x="38897" y="396650"/>
                </a:lnTo>
                <a:lnTo>
                  <a:pt x="66674" y="434339"/>
                </a:lnTo>
                <a:lnTo>
                  <a:pt x="100310" y="465456"/>
                </a:lnTo>
                <a:lnTo>
                  <a:pt x="138874" y="488965"/>
                </a:lnTo>
                <a:lnTo>
                  <a:pt x="181439" y="503830"/>
                </a:lnTo>
                <a:lnTo>
                  <a:pt x="227075" y="509015"/>
                </a:lnTo>
                <a:lnTo>
                  <a:pt x="272712" y="503830"/>
                </a:lnTo>
                <a:lnTo>
                  <a:pt x="315277" y="488965"/>
                </a:lnTo>
                <a:lnTo>
                  <a:pt x="353841" y="465456"/>
                </a:lnTo>
                <a:lnTo>
                  <a:pt x="387476" y="434339"/>
                </a:lnTo>
                <a:lnTo>
                  <a:pt x="415254" y="396650"/>
                </a:lnTo>
                <a:lnTo>
                  <a:pt x="436244" y="353425"/>
                </a:lnTo>
                <a:lnTo>
                  <a:pt x="449520" y="305698"/>
                </a:lnTo>
                <a:lnTo>
                  <a:pt x="454151" y="254507"/>
                </a:lnTo>
                <a:close/>
              </a:path>
            </a:pathLst>
          </a:custGeom>
          <a:ln w="72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6438777" y="2369820"/>
            <a:ext cx="268224" cy="269747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6415918" y="2514600"/>
            <a:ext cx="312420" cy="269747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7732654" y="2389632"/>
            <a:ext cx="304800" cy="228600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7653405" y="4547615"/>
            <a:ext cx="0" cy="889000"/>
          </a:xfrm>
          <a:custGeom>
            <a:avLst/>
            <a:gdLst/>
            <a:ahLst/>
            <a:cxnLst/>
            <a:rect l="l" t="t" r="r" b="b"/>
            <a:pathLst>
              <a:path w="0" h="889000">
                <a:moveTo>
                  <a:pt x="0" y="0"/>
                </a:moveTo>
                <a:lnTo>
                  <a:pt x="0" y="888491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7653405" y="5431535"/>
            <a:ext cx="1270000" cy="0"/>
          </a:xfrm>
          <a:custGeom>
            <a:avLst/>
            <a:gdLst/>
            <a:ahLst/>
            <a:cxnLst/>
            <a:rect l="l" t="t" r="r" b="b"/>
            <a:pathLst>
              <a:path w="1270000" h="0">
                <a:moveTo>
                  <a:pt x="0" y="0"/>
                </a:moveTo>
                <a:lnTo>
                  <a:pt x="1269491" y="0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8922897" y="4978907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457199"/>
                </a:moveTo>
                <a:lnTo>
                  <a:pt x="0" y="0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8928993" y="4978907"/>
            <a:ext cx="52069" cy="1905"/>
          </a:xfrm>
          <a:custGeom>
            <a:avLst/>
            <a:gdLst/>
            <a:ahLst/>
            <a:cxnLst/>
            <a:rect l="l" t="t" r="r" b="b"/>
            <a:pathLst>
              <a:path w="52070" h="1904">
                <a:moveTo>
                  <a:pt x="-10920" y="761"/>
                </a:moveTo>
                <a:lnTo>
                  <a:pt x="62736" y="761"/>
                </a:lnTo>
              </a:path>
            </a:pathLst>
          </a:custGeom>
          <a:ln w="233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8970142" y="4939284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80772" y="42672"/>
                </a:moveTo>
                <a:lnTo>
                  <a:pt x="1524" y="0"/>
                </a:lnTo>
                <a:lnTo>
                  <a:pt x="0" y="80772"/>
                </a:lnTo>
                <a:lnTo>
                  <a:pt x="80772" y="42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8636386" y="3124200"/>
            <a:ext cx="0" cy="1059180"/>
          </a:xfrm>
          <a:custGeom>
            <a:avLst/>
            <a:gdLst/>
            <a:ahLst/>
            <a:cxnLst/>
            <a:rect l="l" t="t" r="r" b="b"/>
            <a:pathLst>
              <a:path w="0" h="1059179">
                <a:moveTo>
                  <a:pt x="0" y="0"/>
                </a:moveTo>
                <a:lnTo>
                  <a:pt x="0" y="1059179"/>
                </a:lnTo>
              </a:path>
            </a:pathLst>
          </a:custGeom>
          <a:ln w="728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773046" y="550011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773045" y="550011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133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795906" y="5522976"/>
            <a:ext cx="0" cy="512445"/>
          </a:xfrm>
          <a:custGeom>
            <a:avLst/>
            <a:gdLst/>
            <a:ahLst/>
            <a:cxnLst/>
            <a:rect l="l" t="t" r="r" b="b"/>
            <a:pathLst>
              <a:path w="0" h="512445">
                <a:moveTo>
                  <a:pt x="0" y="512063"/>
                </a:moveTo>
                <a:lnTo>
                  <a:pt x="0" y="0"/>
                </a:lnTo>
              </a:path>
            </a:pathLst>
          </a:custGeom>
          <a:ln w="21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3290194" y="5122163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 h="0">
                <a:moveTo>
                  <a:pt x="868679" y="0"/>
                </a:moveTo>
                <a:lnTo>
                  <a:pt x="0" y="0"/>
                </a:lnTo>
              </a:path>
            </a:pathLst>
          </a:custGeom>
          <a:ln w="728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3290194" y="2353055"/>
            <a:ext cx="0" cy="2769235"/>
          </a:xfrm>
          <a:custGeom>
            <a:avLst/>
            <a:gdLst/>
            <a:ahLst/>
            <a:cxnLst/>
            <a:rect l="l" t="t" r="r" b="b"/>
            <a:pathLst>
              <a:path w="0" h="2769235">
                <a:moveTo>
                  <a:pt x="0" y="2769107"/>
                </a:moveTo>
                <a:lnTo>
                  <a:pt x="0" y="0"/>
                </a:lnTo>
              </a:path>
            </a:pathLst>
          </a:custGeom>
          <a:ln w="728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3290194" y="2353055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 h="0">
                <a:moveTo>
                  <a:pt x="0" y="0"/>
                </a:moveTo>
                <a:lnTo>
                  <a:pt x="1798319" y="0"/>
                </a:lnTo>
              </a:path>
            </a:pathLst>
          </a:custGeom>
          <a:ln w="728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5088513" y="2353055"/>
            <a:ext cx="0" cy="318770"/>
          </a:xfrm>
          <a:custGeom>
            <a:avLst/>
            <a:gdLst/>
            <a:ahLst/>
            <a:cxnLst/>
            <a:rect l="l" t="t" r="r" b="b"/>
            <a:pathLst>
              <a:path w="0" h="318769">
                <a:moveTo>
                  <a:pt x="0" y="0"/>
                </a:moveTo>
                <a:lnTo>
                  <a:pt x="0" y="318515"/>
                </a:lnTo>
              </a:path>
            </a:pathLst>
          </a:custGeom>
          <a:ln w="728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943733" y="3823715"/>
            <a:ext cx="525780" cy="201168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7965826" y="4209288"/>
            <a:ext cx="390143" cy="187452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8433693" y="4209288"/>
            <a:ext cx="402336" cy="187452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1718950" y="4445507"/>
            <a:ext cx="0" cy="1694814"/>
          </a:xfrm>
          <a:custGeom>
            <a:avLst/>
            <a:gdLst/>
            <a:ahLst/>
            <a:cxnLst/>
            <a:rect l="l" t="t" r="r" b="b"/>
            <a:pathLst>
              <a:path w="0" h="1694814">
                <a:moveTo>
                  <a:pt x="0" y="0"/>
                </a:moveTo>
                <a:lnTo>
                  <a:pt x="0" y="1694687"/>
                </a:lnTo>
              </a:path>
            </a:pathLst>
          </a:custGeom>
          <a:ln w="12133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8316345" y="5273039"/>
            <a:ext cx="0" cy="848994"/>
          </a:xfrm>
          <a:custGeom>
            <a:avLst/>
            <a:gdLst/>
            <a:ahLst/>
            <a:cxnLst/>
            <a:rect l="l" t="t" r="r" b="b"/>
            <a:pathLst>
              <a:path w="0" h="848995">
                <a:moveTo>
                  <a:pt x="0" y="0"/>
                </a:moveTo>
                <a:lnTo>
                  <a:pt x="0" y="848867"/>
                </a:lnTo>
              </a:path>
            </a:pathLst>
          </a:custGeom>
          <a:ln w="12133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677033" y="5068823"/>
            <a:ext cx="0" cy="1053465"/>
          </a:xfrm>
          <a:custGeom>
            <a:avLst/>
            <a:gdLst/>
            <a:ahLst/>
            <a:cxnLst/>
            <a:rect l="l" t="t" r="r" b="b"/>
            <a:pathLst>
              <a:path w="0" h="1053464">
                <a:moveTo>
                  <a:pt x="0" y="0"/>
                </a:moveTo>
                <a:lnTo>
                  <a:pt x="0" y="1053083"/>
                </a:lnTo>
              </a:path>
            </a:pathLst>
          </a:custGeom>
          <a:ln w="12133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1539118" y="6121907"/>
            <a:ext cx="6777355" cy="0"/>
          </a:xfrm>
          <a:custGeom>
            <a:avLst/>
            <a:gdLst/>
            <a:ahLst/>
            <a:cxnLst/>
            <a:rect l="l" t="t" r="r" b="b"/>
            <a:pathLst>
              <a:path w="6777355" h="0">
                <a:moveTo>
                  <a:pt x="0" y="0"/>
                </a:moveTo>
                <a:lnTo>
                  <a:pt x="6777227" y="0"/>
                </a:lnTo>
              </a:path>
            </a:pathLst>
          </a:custGeom>
          <a:ln w="12133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8270626" y="5228844"/>
            <a:ext cx="91440" cy="44450"/>
          </a:xfrm>
          <a:custGeom>
            <a:avLst/>
            <a:gdLst/>
            <a:ahLst/>
            <a:cxnLst/>
            <a:rect l="l" t="t" r="r" b="b"/>
            <a:pathLst>
              <a:path w="91440" h="44450">
                <a:moveTo>
                  <a:pt x="0" y="44195"/>
                </a:moveTo>
                <a:lnTo>
                  <a:pt x="45719" y="0"/>
                </a:lnTo>
                <a:lnTo>
                  <a:pt x="91439" y="44195"/>
                </a:lnTo>
              </a:path>
            </a:pathLst>
          </a:custGeom>
          <a:ln w="12133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631313" y="5024627"/>
            <a:ext cx="91440" cy="45720"/>
          </a:xfrm>
          <a:custGeom>
            <a:avLst/>
            <a:gdLst/>
            <a:ahLst/>
            <a:cxnLst/>
            <a:rect l="l" t="t" r="r" b="b"/>
            <a:pathLst>
              <a:path w="91439" h="45720">
                <a:moveTo>
                  <a:pt x="0" y="45719"/>
                </a:moveTo>
                <a:lnTo>
                  <a:pt x="45719" y="0"/>
                </a:lnTo>
                <a:lnTo>
                  <a:pt x="91439" y="45719"/>
                </a:lnTo>
              </a:path>
            </a:pathLst>
          </a:custGeom>
          <a:ln w="12133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1673230" y="4399788"/>
            <a:ext cx="91440" cy="45720"/>
          </a:xfrm>
          <a:custGeom>
            <a:avLst/>
            <a:gdLst/>
            <a:ahLst/>
            <a:cxnLst/>
            <a:rect l="l" t="t" r="r" b="b"/>
            <a:pathLst>
              <a:path w="91439" h="45720">
                <a:moveTo>
                  <a:pt x="0" y="45719"/>
                </a:moveTo>
                <a:lnTo>
                  <a:pt x="45719" y="0"/>
                </a:lnTo>
                <a:lnTo>
                  <a:pt x="91439" y="45719"/>
                </a:lnTo>
              </a:path>
            </a:pathLst>
          </a:custGeom>
          <a:ln w="12133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1888114" y="5980176"/>
            <a:ext cx="304800" cy="265175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1700662" y="610362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576" y="18288"/>
                </a:moveTo>
                <a:lnTo>
                  <a:pt x="35218" y="10929"/>
                </a:lnTo>
                <a:lnTo>
                  <a:pt x="31432" y="5143"/>
                </a:lnTo>
                <a:lnTo>
                  <a:pt x="25646" y="1357"/>
                </a:lnTo>
                <a:lnTo>
                  <a:pt x="18288" y="0"/>
                </a:lnTo>
                <a:lnTo>
                  <a:pt x="11572" y="1357"/>
                </a:lnTo>
                <a:lnTo>
                  <a:pt x="5715" y="5143"/>
                </a:lnTo>
                <a:lnTo>
                  <a:pt x="1571" y="10929"/>
                </a:lnTo>
                <a:lnTo>
                  <a:pt x="0" y="18288"/>
                </a:lnTo>
                <a:lnTo>
                  <a:pt x="1571" y="25646"/>
                </a:lnTo>
                <a:lnTo>
                  <a:pt x="5715" y="31432"/>
                </a:lnTo>
                <a:lnTo>
                  <a:pt x="11572" y="35218"/>
                </a:lnTo>
                <a:lnTo>
                  <a:pt x="18288" y="36576"/>
                </a:lnTo>
                <a:lnTo>
                  <a:pt x="25646" y="35218"/>
                </a:lnTo>
                <a:lnTo>
                  <a:pt x="31432" y="31432"/>
                </a:lnTo>
                <a:lnTo>
                  <a:pt x="35218" y="25646"/>
                </a:lnTo>
                <a:lnTo>
                  <a:pt x="36576" y="18288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1700662" y="610361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575" y="18287"/>
                </a:moveTo>
                <a:lnTo>
                  <a:pt x="35218" y="10929"/>
                </a:lnTo>
                <a:lnTo>
                  <a:pt x="31432" y="5143"/>
                </a:lnTo>
                <a:lnTo>
                  <a:pt x="25646" y="1357"/>
                </a:lnTo>
                <a:lnTo>
                  <a:pt x="18287" y="0"/>
                </a:lnTo>
                <a:lnTo>
                  <a:pt x="11572" y="1357"/>
                </a:lnTo>
                <a:lnTo>
                  <a:pt x="5714" y="5143"/>
                </a:lnTo>
                <a:lnTo>
                  <a:pt x="1571" y="10929"/>
                </a:lnTo>
                <a:lnTo>
                  <a:pt x="0" y="18287"/>
                </a:lnTo>
                <a:lnTo>
                  <a:pt x="1571" y="25646"/>
                </a:lnTo>
                <a:lnTo>
                  <a:pt x="5714" y="31432"/>
                </a:lnTo>
                <a:lnTo>
                  <a:pt x="11572" y="35218"/>
                </a:lnTo>
                <a:lnTo>
                  <a:pt x="18287" y="36575"/>
                </a:lnTo>
                <a:lnTo>
                  <a:pt x="25646" y="35218"/>
                </a:lnTo>
                <a:lnTo>
                  <a:pt x="31432" y="31432"/>
                </a:lnTo>
                <a:lnTo>
                  <a:pt x="35218" y="25646"/>
                </a:lnTo>
                <a:lnTo>
                  <a:pt x="36575" y="18287"/>
                </a:lnTo>
                <a:close/>
              </a:path>
            </a:pathLst>
          </a:custGeom>
          <a:ln w="12133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660270" y="6103620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29">
                <a:moveTo>
                  <a:pt x="35052" y="28956"/>
                </a:moveTo>
                <a:lnTo>
                  <a:pt x="35052" y="7620"/>
                </a:lnTo>
                <a:lnTo>
                  <a:pt x="27432" y="0"/>
                </a:lnTo>
                <a:lnTo>
                  <a:pt x="18288" y="0"/>
                </a:lnTo>
                <a:lnTo>
                  <a:pt x="10929" y="1357"/>
                </a:lnTo>
                <a:lnTo>
                  <a:pt x="5143" y="5143"/>
                </a:lnTo>
                <a:lnTo>
                  <a:pt x="1357" y="10929"/>
                </a:lnTo>
                <a:lnTo>
                  <a:pt x="0" y="18288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8" y="36576"/>
                </a:lnTo>
                <a:lnTo>
                  <a:pt x="27432" y="36576"/>
                </a:lnTo>
                <a:lnTo>
                  <a:pt x="35052" y="28956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660269" y="6103619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29">
                <a:moveTo>
                  <a:pt x="35051" y="18287"/>
                </a:moveTo>
                <a:lnTo>
                  <a:pt x="35051" y="7619"/>
                </a:lnTo>
                <a:lnTo>
                  <a:pt x="27431" y="0"/>
                </a:lnTo>
                <a:lnTo>
                  <a:pt x="18287" y="0"/>
                </a:lnTo>
                <a:lnTo>
                  <a:pt x="10929" y="1357"/>
                </a:lnTo>
                <a:lnTo>
                  <a:pt x="5143" y="5143"/>
                </a:lnTo>
                <a:lnTo>
                  <a:pt x="1357" y="10929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7431" y="36575"/>
                </a:lnTo>
                <a:lnTo>
                  <a:pt x="35051" y="28955"/>
                </a:lnTo>
                <a:lnTo>
                  <a:pt x="35051" y="18287"/>
                </a:lnTo>
                <a:close/>
              </a:path>
            </a:pathLst>
          </a:custGeom>
          <a:ln w="12133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 txBox="1"/>
          <p:nvPr/>
        </p:nvSpPr>
        <p:spPr>
          <a:xfrm>
            <a:off x="1393837" y="6737836"/>
            <a:ext cx="148907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DETI-UA,</a:t>
            </a:r>
            <a:r>
              <a:rPr dirty="0" sz="1400" spc="-2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2019/20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4108080" y="6737836"/>
            <a:ext cx="263588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Arquitetura de Computadores</a:t>
            </a:r>
            <a:r>
              <a:rPr dirty="0" sz="1400" spc="-10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0" name="object 25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10"/>
              <a:t>Aulas </a:t>
            </a:r>
            <a:r>
              <a:rPr dirty="0" spc="-5"/>
              <a:t>14,15 </a:t>
            </a:r>
            <a:r>
              <a:rPr dirty="0"/>
              <a:t>-</a:t>
            </a:r>
            <a:r>
              <a:rPr dirty="0" spc="-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944880"/>
          </a:xfrm>
          <a:custGeom>
            <a:avLst/>
            <a:gdLst/>
            <a:ahLst/>
            <a:cxnLst/>
            <a:rect l="l" t="t" r="r" b="b"/>
            <a:pathLst>
              <a:path w="8097520" h="944880">
                <a:moveTo>
                  <a:pt x="0" y="944880"/>
                </a:moveTo>
                <a:lnTo>
                  <a:pt x="8097012" y="944880"/>
                </a:lnTo>
                <a:lnTo>
                  <a:pt x="8097012" y="0"/>
                </a:lnTo>
                <a:lnTo>
                  <a:pt x="0" y="0"/>
                </a:lnTo>
                <a:lnTo>
                  <a:pt x="0" y="944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15093" y="2554224"/>
            <a:ext cx="8097520" cy="4040504"/>
          </a:xfrm>
          <a:custGeom>
            <a:avLst/>
            <a:gdLst/>
            <a:ahLst/>
            <a:cxnLst/>
            <a:rect l="l" t="t" r="r" b="b"/>
            <a:pathLst>
              <a:path w="8097520" h="4040504">
                <a:moveTo>
                  <a:pt x="0" y="4040124"/>
                </a:moveTo>
                <a:lnTo>
                  <a:pt x="8097012" y="4040124"/>
                </a:lnTo>
                <a:lnTo>
                  <a:pt x="8097012" y="0"/>
                </a:lnTo>
                <a:lnTo>
                  <a:pt x="0" y="0"/>
                </a:lnTo>
                <a:lnTo>
                  <a:pt x="0" y="4040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46412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Unidade de </a:t>
            </a:r>
            <a:r>
              <a:rPr dirty="0" sz="2800"/>
              <a:t>controlo</a:t>
            </a:r>
            <a:r>
              <a:rPr dirty="0" sz="2800" spc="-10"/>
              <a:t> </a:t>
            </a:r>
            <a:r>
              <a:rPr dirty="0" sz="2800"/>
              <a:t>principal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1393837" y="6737836"/>
            <a:ext cx="148907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DETI-UA,</a:t>
            </a:r>
            <a:r>
              <a:rPr dirty="0" sz="1400" spc="-2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2019/20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8080" y="6737836"/>
            <a:ext cx="263588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Arquitetura de Computadores</a:t>
            </a:r>
            <a:r>
              <a:rPr dirty="0" sz="1400" spc="-10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10"/>
              <a:t>Aulas </a:t>
            </a:r>
            <a:r>
              <a:rPr dirty="0" spc="-5"/>
              <a:t>14,15 </a:t>
            </a:r>
            <a:r>
              <a:rPr dirty="0"/>
              <a:t>-</a:t>
            </a:r>
            <a:r>
              <a:rPr dirty="0" spc="-60"/>
              <a:t> </a:t>
            </a:r>
            <a:fld id="{81D60167-4931-47E6-BA6A-407CBD079E47}" type="slidenum">
              <a:rPr dirty="0"/>
              <a:t>10</a:t>
            </a:fld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14331" y="2338577"/>
          <a:ext cx="8100695" cy="4102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6630"/>
                <a:gridCol w="2988310"/>
                <a:gridCol w="4122420"/>
              </a:tblGrid>
              <a:tr h="207264">
                <a:tc>
                  <a:txBody>
                    <a:bodyPr/>
                    <a:lstStyle/>
                    <a:p>
                      <a:pPr marL="290195">
                        <a:lnSpc>
                          <a:spcPts val="1530"/>
                        </a:lnSpc>
                      </a:pPr>
                      <a:r>
                        <a:rPr dirty="0" sz="1300" spc="-20" b="1">
                          <a:latin typeface="Arial"/>
                          <a:cs typeface="Arial"/>
                        </a:rPr>
                        <a:t>Sinal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ts val="1530"/>
                        </a:lnSpc>
                      </a:pPr>
                      <a:r>
                        <a:rPr dirty="0" sz="1300" spc="-25" b="1">
                          <a:latin typeface="Arial"/>
                          <a:cs typeface="Arial"/>
                        </a:rPr>
                        <a:t>Efeito quando </a:t>
                      </a:r>
                      <a:r>
                        <a:rPr dirty="0" sz="1300" spc="-20" b="1">
                          <a:latin typeface="Arial"/>
                          <a:cs typeface="Arial"/>
                        </a:rPr>
                        <a:t>não ativo</a:t>
                      </a:r>
                      <a:r>
                        <a:rPr dirty="0" sz="130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30" b="1">
                          <a:latin typeface="Arial"/>
                          <a:cs typeface="Arial"/>
                        </a:rPr>
                        <a:t>('0')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165225">
                        <a:lnSpc>
                          <a:spcPts val="1530"/>
                        </a:lnSpc>
                      </a:pPr>
                      <a:r>
                        <a:rPr dirty="0" sz="1300" spc="-25" b="1">
                          <a:latin typeface="Arial"/>
                          <a:cs typeface="Arial"/>
                        </a:rPr>
                        <a:t>Efeito quando </a:t>
                      </a:r>
                      <a:r>
                        <a:rPr dirty="0" sz="1300" spc="-20" b="1">
                          <a:latin typeface="Arial"/>
                          <a:cs typeface="Arial"/>
                        </a:rPr>
                        <a:t>ativo</a:t>
                      </a:r>
                      <a:r>
                        <a:rPr dirty="0" sz="1300" spc="-7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30" b="1">
                          <a:latin typeface="Arial"/>
                          <a:cs typeface="Arial"/>
                        </a:rPr>
                        <a:t>('1')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466344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00" spc="-5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MemRead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300" spc="-60">
                          <a:latin typeface="Arial"/>
                          <a:cs typeface="Arial"/>
                        </a:rPr>
                        <a:t>Nenhum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 marR="92710">
                        <a:lnSpc>
                          <a:spcPct val="104600"/>
                        </a:lnSpc>
                        <a:spcBef>
                          <a:spcPts val="110"/>
                        </a:spcBef>
                      </a:pPr>
                      <a:r>
                        <a:rPr dirty="0" sz="1300" spc="-50">
                          <a:latin typeface="Arial"/>
                          <a:cs typeface="Arial"/>
                        </a:rPr>
                        <a:t>O </a:t>
                      </a:r>
                      <a:r>
                        <a:rPr dirty="0" sz="1300" spc="-40">
                          <a:latin typeface="Arial"/>
                          <a:cs typeface="Arial"/>
                        </a:rPr>
                        <a:t>conteúdo </a:t>
                      </a:r>
                      <a:r>
                        <a:rPr dirty="0" sz="1300" spc="-60">
                          <a:latin typeface="Arial"/>
                          <a:cs typeface="Arial"/>
                        </a:rPr>
                        <a:t>da </a:t>
                      </a:r>
                      <a:r>
                        <a:rPr dirty="0" sz="1300" spc="-50">
                          <a:latin typeface="Arial"/>
                          <a:cs typeface="Arial"/>
                        </a:rPr>
                        <a:t>memória </a:t>
                      </a:r>
                      <a:r>
                        <a:rPr dirty="0" sz="1300" spc="-60">
                          <a:latin typeface="Arial"/>
                          <a:cs typeface="Arial"/>
                        </a:rPr>
                        <a:t>de </a:t>
                      </a:r>
                      <a:r>
                        <a:rPr dirty="0" sz="1300" spc="-50">
                          <a:latin typeface="Arial"/>
                          <a:cs typeface="Arial"/>
                        </a:rPr>
                        <a:t>dados </a:t>
                      </a:r>
                      <a:r>
                        <a:rPr dirty="0" sz="1300" spc="-60">
                          <a:latin typeface="Arial"/>
                          <a:cs typeface="Arial"/>
                        </a:rPr>
                        <a:t>no </a:t>
                      </a:r>
                      <a:r>
                        <a:rPr dirty="0" sz="1300" spc="-40">
                          <a:latin typeface="Arial"/>
                          <a:cs typeface="Arial"/>
                        </a:rPr>
                        <a:t>endereço </a:t>
                      </a:r>
                      <a:r>
                        <a:rPr dirty="0" sz="1300" spc="-50">
                          <a:latin typeface="Arial"/>
                          <a:cs typeface="Arial"/>
                        </a:rPr>
                        <a:t>indicado </a:t>
                      </a:r>
                      <a:r>
                        <a:rPr dirty="0" sz="1300" spc="-35">
                          <a:latin typeface="Arial"/>
                          <a:cs typeface="Arial"/>
                        </a:rPr>
                        <a:t>é  </a:t>
                      </a:r>
                      <a:r>
                        <a:rPr dirty="0" sz="1300" spc="-45">
                          <a:latin typeface="Arial"/>
                          <a:cs typeface="Arial"/>
                        </a:rPr>
                        <a:t>apresentado </a:t>
                      </a:r>
                      <a:r>
                        <a:rPr dirty="0" sz="1300" spc="-35">
                          <a:latin typeface="Arial"/>
                          <a:cs typeface="Arial"/>
                        </a:rPr>
                        <a:t>à</a:t>
                      </a:r>
                      <a:r>
                        <a:rPr dirty="0" sz="13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40">
                          <a:latin typeface="Arial"/>
                          <a:cs typeface="Arial"/>
                        </a:rPr>
                        <a:t>saída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23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</a:pPr>
                      <a:r>
                        <a:rPr dirty="0" sz="1300" spc="-5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MemWrite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1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00" spc="-60">
                          <a:latin typeface="Arial"/>
                          <a:cs typeface="Arial"/>
                        </a:rPr>
                        <a:t>Nenhum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00" spc="-50">
                          <a:latin typeface="Arial"/>
                          <a:cs typeface="Arial"/>
                        </a:rPr>
                        <a:t>O </a:t>
                      </a:r>
                      <a:r>
                        <a:rPr dirty="0" sz="1300" spc="-40">
                          <a:latin typeface="Arial"/>
                          <a:cs typeface="Arial"/>
                        </a:rPr>
                        <a:t>conteúdo </a:t>
                      </a:r>
                      <a:r>
                        <a:rPr dirty="0" sz="1300" spc="-60">
                          <a:latin typeface="Arial"/>
                          <a:cs typeface="Arial"/>
                        </a:rPr>
                        <a:t>do </a:t>
                      </a:r>
                      <a:r>
                        <a:rPr dirty="0" sz="1300" spc="-35">
                          <a:latin typeface="Arial"/>
                          <a:cs typeface="Arial"/>
                        </a:rPr>
                        <a:t>registo </a:t>
                      </a:r>
                      <a:r>
                        <a:rPr dirty="0" sz="1300" spc="-65">
                          <a:latin typeface="Arial"/>
                          <a:cs typeface="Arial"/>
                        </a:rPr>
                        <a:t>de </a:t>
                      </a:r>
                      <a:r>
                        <a:rPr dirty="0" sz="1300" spc="-55">
                          <a:latin typeface="Arial"/>
                          <a:cs typeface="Arial"/>
                        </a:rPr>
                        <a:t>memória </a:t>
                      </a:r>
                      <a:r>
                        <a:rPr dirty="0" sz="1300" spc="-60">
                          <a:latin typeface="Arial"/>
                          <a:cs typeface="Arial"/>
                        </a:rPr>
                        <a:t>de </a:t>
                      </a:r>
                      <a:r>
                        <a:rPr dirty="0" sz="1300" spc="-50">
                          <a:latin typeface="Arial"/>
                          <a:cs typeface="Arial"/>
                        </a:rPr>
                        <a:t>dados</a:t>
                      </a:r>
                      <a:r>
                        <a:rPr dirty="0" sz="1300" spc="1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55">
                          <a:latin typeface="Arial"/>
                          <a:cs typeface="Arial"/>
                        </a:rPr>
                        <a:t>cujo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31115" marR="92710">
                        <a:lnSpc>
                          <a:spcPct val="104600"/>
                        </a:lnSpc>
                        <a:spcBef>
                          <a:spcPts val="10"/>
                        </a:spcBef>
                      </a:pPr>
                      <a:r>
                        <a:rPr dirty="0" sz="1300" spc="-40">
                          <a:latin typeface="Arial"/>
                          <a:cs typeface="Arial"/>
                        </a:rPr>
                        <a:t>endereço </a:t>
                      </a:r>
                      <a:r>
                        <a:rPr dirty="0" sz="1300" spc="-35">
                          <a:latin typeface="Arial"/>
                          <a:cs typeface="Arial"/>
                        </a:rPr>
                        <a:t>é fornecido é </a:t>
                      </a:r>
                      <a:r>
                        <a:rPr dirty="0" sz="1300" spc="-50">
                          <a:latin typeface="Arial"/>
                          <a:cs typeface="Arial"/>
                        </a:rPr>
                        <a:t>substituido </a:t>
                      </a:r>
                      <a:r>
                        <a:rPr dirty="0" sz="1300" spc="-55">
                          <a:latin typeface="Arial"/>
                          <a:cs typeface="Arial"/>
                        </a:rPr>
                        <a:t>pelo </a:t>
                      </a:r>
                      <a:r>
                        <a:rPr dirty="0" sz="1300" spc="-45">
                          <a:latin typeface="Arial"/>
                          <a:cs typeface="Arial"/>
                        </a:rPr>
                        <a:t>valor apresentado  </a:t>
                      </a:r>
                      <a:r>
                        <a:rPr dirty="0" sz="1300" spc="-35">
                          <a:latin typeface="Arial"/>
                          <a:cs typeface="Arial"/>
                        </a:rPr>
                        <a:t>à </a:t>
                      </a:r>
                      <a:r>
                        <a:rPr dirty="0" sz="1300" spc="-45">
                          <a:latin typeface="Arial"/>
                          <a:cs typeface="Arial"/>
                        </a:rPr>
                        <a:t>entrada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66344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00" spc="-4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ALUSrc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 marR="174625">
                        <a:lnSpc>
                          <a:spcPct val="104600"/>
                        </a:lnSpc>
                        <a:spcBef>
                          <a:spcPts val="110"/>
                        </a:spcBef>
                      </a:pPr>
                      <a:r>
                        <a:rPr dirty="0" sz="1300" spc="-50">
                          <a:latin typeface="Arial"/>
                          <a:cs typeface="Arial"/>
                        </a:rPr>
                        <a:t>O </a:t>
                      </a:r>
                      <a:r>
                        <a:rPr dirty="0" sz="1300" spc="-60">
                          <a:latin typeface="Arial"/>
                          <a:cs typeface="Arial"/>
                        </a:rPr>
                        <a:t>segundo </a:t>
                      </a:r>
                      <a:r>
                        <a:rPr dirty="0" sz="1300" spc="-45">
                          <a:latin typeface="Arial"/>
                          <a:cs typeface="Arial"/>
                        </a:rPr>
                        <a:t>operando </a:t>
                      </a:r>
                      <a:r>
                        <a:rPr dirty="0" sz="1300" spc="-60">
                          <a:latin typeface="Arial"/>
                          <a:cs typeface="Arial"/>
                        </a:rPr>
                        <a:t>da </a:t>
                      </a:r>
                      <a:r>
                        <a:rPr dirty="0" sz="1300" spc="-45">
                          <a:latin typeface="Arial"/>
                          <a:cs typeface="Arial"/>
                        </a:rPr>
                        <a:t>ALU provém </a:t>
                      </a:r>
                      <a:r>
                        <a:rPr dirty="0" sz="1300" spc="-60">
                          <a:latin typeface="Arial"/>
                          <a:cs typeface="Arial"/>
                        </a:rPr>
                        <a:t>da  segunda </a:t>
                      </a:r>
                      <a:r>
                        <a:rPr dirty="0" sz="1300" spc="-40">
                          <a:latin typeface="Arial"/>
                          <a:cs typeface="Arial"/>
                        </a:rPr>
                        <a:t>saída </a:t>
                      </a:r>
                      <a:r>
                        <a:rPr dirty="0" sz="1300" spc="-60">
                          <a:latin typeface="Arial"/>
                          <a:cs typeface="Arial"/>
                        </a:rPr>
                        <a:t>do </a:t>
                      </a:r>
                      <a:r>
                        <a:rPr dirty="0" baseline="2136" sz="1950" spc="-44" i="1">
                          <a:latin typeface="Arial"/>
                          <a:cs typeface="Arial"/>
                        </a:rPr>
                        <a:t>File</a:t>
                      </a:r>
                      <a:r>
                        <a:rPr dirty="0" baseline="2136" sz="1950" spc="52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136" sz="1950" spc="-44" i="1">
                          <a:latin typeface="Arial"/>
                          <a:cs typeface="Arial"/>
                        </a:rPr>
                        <a:t>Register</a:t>
                      </a:r>
                      <a:endParaRPr baseline="2136" sz="195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 marR="222885">
                        <a:lnSpc>
                          <a:spcPct val="104600"/>
                        </a:lnSpc>
                        <a:spcBef>
                          <a:spcPts val="110"/>
                        </a:spcBef>
                      </a:pPr>
                      <a:r>
                        <a:rPr dirty="0" sz="1300" spc="-50">
                          <a:latin typeface="Arial"/>
                          <a:cs typeface="Arial"/>
                        </a:rPr>
                        <a:t>O </a:t>
                      </a:r>
                      <a:r>
                        <a:rPr dirty="0" sz="1300" spc="-60">
                          <a:latin typeface="Arial"/>
                          <a:cs typeface="Arial"/>
                        </a:rPr>
                        <a:t>segundo </a:t>
                      </a:r>
                      <a:r>
                        <a:rPr dirty="0" sz="1300" spc="-50">
                          <a:latin typeface="Arial"/>
                          <a:cs typeface="Arial"/>
                        </a:rPr>
                        <a:t>operando </a:t>
                      </a:r>
                      <a:r>
                        <a:rPr dirty="0" sz="1300" spc="-60">
                          <a:latin typeface="Arial"/>
                          <a:cs typeface="Arial"/>
                        </a:rPr>
                        <a:t>da </a:t>
                      </a:r>
                      <a:r>
                        <a:rPr dirty="0" sz="1300" spc="-50">
                          <a:latin typeface="Arial"/>
                          <a:cs typeface="Arial"/>
                        </a:rPr>
                        <a:t>ALU </a:t>
                      </a:r>
                      <a:r>
                        <a:rPr dirty="0" sz="1300" spc="-45">
                          <a:latin typeface="Arial"/>
                          <a:cs typeface="Arial"/>
                        </a:rPr>
                        <a:t>provém </a:t>
                      </a:r>
                      <a:r>
                        <a:rPr dirty="0" sz="1300" spc="-50">
                          <a:latin typeface="Arial"/>
                          <a:cs typeface="Arial"/>
                        </a:rPr>
                        <a:t>dos </a:t>
                      </a:r>
                      <a:r>
                        <a:rPr dirty="0" sz="1300" spc="-35">
                          <a:latin typeface="Arial"/>
                          <a:cs typeface="Arial"/>
                        </a:rPr>
                        <a:t>16 </a:t>
                      </a:r>
                      <a:r>
                        <a:rPr dirty="0" sz="1300" spc="-45">
                          <a:latin typeface="Arial"/>
                          <a:cs typeface="Arial"/>
                        </a:rPr>
                        <a:t>bits </a:t>
                      </a:r>
                      <a:r>
                        <a:rPr dirty="0" sz="1300" spc="-55">
                          <a:latin typeface="Arial"/>
                          <a:cs typeface="Arial"/>
                        </a:rPr>
                        <a:t>menos  </a:t>
                      </a:r>
                      <a:r>
                        <a:rPr dirty="0" sz="1300" spc="-35">
                          <a:latin typeface="Arial"/>
                          <a:cs typeface="Arial"/>
                        </a:rPr>
                        <a:t>significativos </a:t>
                      </a:r>
                      <a:r>
                        <a:rPr dirty="0" sz="1300" spc="-60">
                          <a:latin typeface="Arial"/>
                          <a:cs typeface="Arial"/>
                        </a:rPr>
                        <a:t>da </a:t>
                      </a:r>
                      <a:r>
                        <a:rPr dirty="0" sz="1300" spc="-35">
                          <a:latin typeface="Arial"/>
                          <a:cs typeface="Arial"/>
                        </a:rPr>
                        <a:t>instrução </a:t>
                      </a:r>
                      <a:r>
                        <a:rPr dirty="0" sz="1300" spc="-40">
                          <a:latin typeface="Arial"/>
                          <a:cs typeface="Arial"/>
                        </a:rPr>
                        <a:t>após extensão </a:t>
                      </a:r>
                      <a:r>
                        <a:rPr dirty="0" sz="1300" spc="-60">
                          <a:latin typeface="Arial"/>
                          <a:cs typeface="Arial"/>
                        </a:rPr>
                        <a:t>do</a:t>
                      </a:r>
                      <a:r>
                        <a:rPr dirty="0" sz="1300" spc="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35">
                          <a:latin typeface="Arial"/>
                          <a:cs typeface="Arial"/>
                        </a:rPr>
                        <a:t>sinal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66344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1300" spc="-3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RegDst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270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 marR="98425">
                        <a:lnSpc>
                          <a:spcPct val="104600"/>
                        </a:lnSpc>
                        <a:spcBef>
                          <a:spcPts val="110"/>
                        </a:spcBef>
                      </a:pPr>
                      <a:r>
                        <a:rPr dirty="0" sz="1300" spc="-50">
                          <a:latin typeface="Arial"/>
                          <a:cs typeface="Arial"/>
                        </a:rPr>
                        <a:t>O </a:t>
                      </a:r>
                      <a:r>
                        <a:rPr dirty="0" sz="1300" spc="-40">
                          <a:latin typeface="Arial"/>
                          <a:cs typeface="Arial"/>
                        </a:rPr>
                        <a:t>endereço </a:t>
                      </a:r>
                      <a:r>
                        <a:rPr dirty="0" sz="1300" spc="-60">
                          <a:latin typeface="Arial"/>
                          <a:cs typeface="Arial"/>
                        </a:rPr>
                        <a:t>do </a:t>
                      </a:r>
                      <a:r>
                        <a:rPr dirty="0" sz="1300" spc="-35">
                          <a:latin typeface="Arial"/>
                          <a:cs typeface="Arial"/>
                        </a:rPr>
                        <a:t>registo </a:t>
                      </a:r>
                      <a:r>
                        <a:rPr dirty="0" sz="1300" spc="-45">
                          <a:latin typeface="Arial"/>
                          <a:cs typeface="Arial"/>
                        </a:rPr>
                        <a:t>destino provém </a:t>
                      </a:r>
                      <a:r>
                        <a:rPr dirty="0" sz="1300" spc="-60">
                          <a:latin typeface="Arial"/>
                          <a:cs typeface="Arial"/>
                        </a:rPr>
                        <a:t>do  </a:t>
                      </a:r>
                      <a:r>
                        <a:rPr dirty="0" sz="1300" spc="-55">
                          <a:latin typeface="Arial"/>
                          <a:cs typeface="Arial"/>
                        </a:rPr>
                        <a:t>campo</a:t>
                      </a:r>
                      <a:r>
                        <a:rPr dirty="0" sz="13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25" b="1">
                          <a:latin typeface="Arial"/>
                          <a:cs typeface="Arial"/>
                        </a:rPr>
                        <a:t>rt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300" spc="-50">
                          <a:latin typeface="Arial"/>
                          <a:cs typeface="Arial"/>
                        </a:rPr>
                        <a:t>O </a:t>
                      </a:r>
                      <a:r>
                        <a:rPr dirty="0" sz="1300" spc="-40">
                          <a:latin typeface="Arial"/>
                          <a:cs typeface="Arial"/>
                        </a:rPr>
                        <a:t>endereço </a:t>
                      </a:r>
                      <a:r>
                        <a:rPr dirty="0" sz="1300" spc="-60">
                          <a:latin typeface="Arial"/>
                          <a:cs typeface="Arial"/>
                        </a:rPr>
                        <a:t>do </a:t>
                      </a:r>
                      <a:r>
                        <a:rPr dirty="0" sz="1300" spc="-35">
                          <a:latin typeface="Arial"/>
                          <a:cs typeface="Arial"/>
                        </a:rPr>
                        <a:t>registo </a:t>
                      </a:r>
                      <a:r>
                        <a:rPr dirty="0" sz="1300" spc="-45">
                          <a:latin typeface="Arial"/>
                          <a:cs typeface="Arial"/>
                        </a:rPr>
                        <a:t>destino provém </a:t>
                      </a:r>
                      <a:r>
                        <a:rPr dirty="0" sz="1300" spc="-60">
                          <a:latin typeface="Arial"/>
                          <a:cs typeface="Arial"/>
                        </a:rPr>
                        <a:t>do </a:t>
                      </a:r>
                      <a:r>
                        <a:rPr dirty="0" sz="1300" spc="-55">
                          <a:latin typeface="Arial"/>
                          <a:cs typeface="Arial"/>
                        </a:rPr>
                        <a:t>campo</a:t>
                      </a:r>
                      <a:r>
                        <a:rPr dirty="0" sz="13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30" b="1">
                          <a:latin typeface="Arial"/>
                          <a:cs typeface="Arial"/>
                        </a:rPr>
                        <a:t>rd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65582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1300" spc="-3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RegWrite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270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300" spc="-60">
                          <a:latin typeface="Arial"/>
                          <a:cs typeface="Arial"/>
                        </a:rPr>
                        <a:t>Nenhum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 marR="139700">
                        <a:lnSpc>
                          <a:spcPct val="105400"/>
                        </a:lnSpc>
                        <a:spcBef>
                          <a:spcPts val="85"/>
                        </a:spcBef>
                      </a:pPr>
                      <a:r>
                        <a:rPr dirty="0" sz="1300" spc="-50">
                          <a:latin typeface="Arial"/>
                          <a:cs typeface="Arial"/>
                        </a:rPr>
                        <a:t>O </a:t>
                      </a:r>
                      <a:r>
                        <a:rPr dirty="0" sz="1300" spc="-35">
                          <a:latin typeface="Arial"/>
                          <a:cs typeface="Arial"/>
                        </a:rPr>
                        <a:t>registo </a:t>
                      </a:r>
                      <a:r>
                        <a:rPr dirty="0" sz="1300" spc="-50">
                          <a:latin typeface="Arial"/>
                          <a:cs typeface="Arial"/>
                        </a:rPr>
                        <a:t>indicado </a:t>
                      </a:r>
                      <a:r>
                        <a:rPr dirty="0" sz="1300" spc="-65">
                          <a:latin typeface="Arial"/>
                          <a:cs typeface="Arial"/>
                        </a:rPr>
                        <a:t>no </a:t>
                      </a:r>
                      <a:r>
                        <a:rPr dirty="0" sz="1300" spc="-40">
                          <a:latin typeface="Arial"/>
                          <a:cs typeface="Arial"/>
                        </a:rPr>
                        <a:t>endereço </a:t>
                      </a:r>
                      <a:r>
                        <a:rPr dirty="0" sz="1300" spc="-60">
                          <a:latin typeface="Arial"/>
                          <a:cs typeface="Arial"/>
                        </a:rPr>
                        <a:t>de </a:t>
                      </a:r>
                      <a:r>
                        <a:rPr dirty="0" sz="1300" spc="-20">
                          <a:latin typeface="Arial"/>
                          <a:cs typeface="Arial"/>
                        </a:rPr>
                        <a:t>escrita </a:t>
                      </a:r>
                      <a:r>
                        <a:rPr dirty="0" sz="1300" spc="-35">
                          <a:latin typeface="Arial"/>
                          <a:cs typeface="Arial"/>
                        </a:rPr>
                        <a:t>é </a:t>
                      </a:r>
                      <a:r>
                        <a:rPr dirty="0" sz="1300" spc="-40">
                          <a:latin typeface="Arial"/>
                          <a:cs typeface="Arial"/>
                        </a:rPr>
                        <a:t>alterado </a:t>
                      </a:r>
                      <a:r>
                        <a:rPr dirty="0" sz="1300" spc="-55">
                          <a:latin typeface="Arial"/>
                          <a:cs typeface="Arial"/>
                        </a:rPr>
                        <a:t>pelo  </a:t>
                      </a:r>
                      <a:r>
                        <a:rPr dirty="0" sz="1300" spc="-45">
                          <a:latin typeface="Arial"/>
                          <a:cs typeface="Arial"/>
                        </a:rPr>
                        <a:t>valor </a:t>
                      </a:r>
                      <a:r>
                        <a:rPr dirty="0" sz="1300" spc="-40">
                          <a:latin typeface="Arial"/>
                          <a:cs typeface="Arial"/>
                        </a:rPr>
                        <a:t>presente </a:t>
                      </a:r>
                      <a:r>
                        <a:rPr dirty="0" sz="1300" spc="-65">
                          <a:latin typeface="Arial"/>
                          <a:cs typeface="Arial"/>
                        </a:rPr>
                        <a:t>na </a:t>
                      </a:r>
                      <a:r>
                        <a:rPr dirty="0" sz="1300" spc="-45">
                          <a:latin typeface="Arial"/>
                          <a:cs typeface="Arial"/>
                        </a:rPr>
                        <a:t>entrada </a:t>
                      </a:r>
                      <a:r>
                        <a:rPr dirty="0" sz="1300" spc="-60"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1300" spc="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50">
                          <a:latin typeface="Arial"/>
                          <a:cs typeface="Arial"/>
                        </a:rPr>
                        <a:t>dados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65582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300" spc="-4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MemtoReg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27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 marR="461009">
                        <a:lnSpc>
                          <a:spcPct val="105400"/>
                        </a:lnSpc>
                        <a:spcBef>
                          <a:spcPts val="95"/>
                        </a:spcBef>
                      </a:pPr>
                      <a:r>
                        <a:rPr dirty="0" sz="1300" spc="-50">
                          <a:latin typeface="Arial"/>
                          <a:cs typeface="Arial"/>
                        </a:rPr>
                        <a:t>O </a:t>
                      </a:r>
                      <a:r>
                        <a:rPr dirty="0" sz="1300" spc="-45">
                          <a:latin typeface="Arial"/>
                          <a:cs typeface="Arial"/>
                        </a:rPr>
                        <a:t>valor </a:t>
                      </a:r>
                      <a:r>
                        <a:rPr dirty="0" sz="1300" spc="-40">
                          <a:latin typeface="Arial"/>
                          <a:cs typeface="Arial"/>
                        </a:rPr>
                        <a:t>apresentado para </a:t>
                      </a:r>
                      <a:r>
                        <a:rPr dirty="0" sz="1300" spc="-20">
                          <a:latin typeface="Arial"/>
                          <a:cs typeface="Arial"/>
                        </a:rPr>
                        <a:t>escrita </a:t>
                      </a:r>
                      <a:r>
                        <a:rPr dirty="0" sz="1300" spc="-60">
                          <a:latin typeface="Arial"/>
                          <a:cs typeface="Arial"/>
                        </a:rPr>
                        <a:t>no  </a:t>
                      </a:r>
                      <a:r>
                        <a:rPr dirty="0" sz="1300" spc="-35">
                          <a:latin typeface="Arial"/>
                          <a:cs typeface="Arial"/>
                        </a:rPr>
                        <a:t>registo </a:t>
                      </a:r>
                      <a:r>
                        <a:rPr dirty="0" sz="1300" spc="-45">
                          <a:latin typeface="Arial"/>
                          <a:cs typeface="Arial"/>
                        </a:rPr>
                        <a:t>destino provém </a:t>
                      </a:r>
                      <a:r>
                        <a:rPr dirty="0" sz="1300" spc="-60">
                          <a:latin typeface="Arial"/>
                          <a:cs typeface="Arial"/>
                        </a:rPr>
                        <a:t>da</a:t>
                      </a:r>
                      <a:r>
                        <a:rPr dirty="0" sz="13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45">
                          <a:latin typeface="Arial"/>
                          <a:cs typeface="Arial"/>
                        </a:rPr>
                        <a:t>ALU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 marR="332740">
                        <a:lnSpc>
                          <a:spcPct val="105400"/>
                        </a:lnSpc>
                        <a:spcBef>
                          <a:spcPts val="95"/>
                        </a:spcBef>
                      </a:pPr>
                      <a:r>
                        <a:rPr dirty="0" sz="1300" spc="-50">
                          <a:latin typeface="Arial"/>
                          <a:cs typeface="Arial"/>
                        </a:rPr>
                        <a:t>O </a:t>
                      </a:r>
                      <a:r>
                        <a:rPr dirty="0" sz="1300" spc="-45">
                          <a:latin typeface="Arial"/>
                          <a:cs typeface="Arial"/>
                        </a:rPr>
                        <a:t>valor </a:t>
                      </a:r>
                      <a:r>
                        <a:rPr dirty="0" sz="1300" spc="-40">
                          <a:latin typeface="Arial"/>
                          <a:cs typeface="Arial"/>
                        </a:rPr>
                        <a:t>apresentado </a:t>
                      </a:r>
                      <a:r>
                        <a:rPr dirty="0" sz="1300" spc="-60">
                          <a:latin typeface="Arial"/>
                          <a:cs typeface="Arial"/>
                        </a:rPr>
                        <a:t>na </a:t>
                      </a:r>
                      <a:r>
                        <a:rPr dirty="0" sz="1300" spc="-45">
                          <a:latin typeface="Arial"/>
                          <a:cs typeface="Arial"/>
                        </a:rPr>
                        <a:t>entrada </a:t>
                      </a:r>
                      <a:r>
                        <a:rPr dirty="0" sz="1300" spc="-60">
                          <a:latin typeface="Arial"/>
                          <a:cs typeface="Arial"/>
                        </a:rPr>
                        <a:t>de </a:t>
                      </a:r>
                      <a:r>
                        <a:rPr dirty="0" sz="1300" spc="-50">
                          <a:latin typeface="Arial"/>
                          <a:cs typeface="Arial"/>
                        </a:rPr>
                        <a:t>dados </a:t>
                      </a:r>
                      <a:r>
                        <a:rPr dirty="0" sz="1300" spc="-45">
                          <a:latin typeface="Arial"/>
                          <a:cs typeface="Arial"/>
                        </a:rPr>
                        <a:t>dos </a:t>
                      </a:r>
                      <a:r>
                        <a:rPr dirty="0" sz="1300" spc="-30">
                          <a:latin typeface="Arial"/>
                          <a:cs typeface="Arial"/>
                        </a:rPr>
                        <a:t>registos  </a:t>
                      </a:r>
                      <a:r>
                        <a:rPr dirty="0" sz="1300" spc="-45">
                          <a:latin typeface="Arial"/>
                          <a:cs typeface="Arial"/>
                        </a:rPr>
                        <a:t>internos provém </a:t>
                      </a:r>
                      <a:r>
                        <a:rPr dirty="0" sz="1300" spc="-60">
                          <a:latin typeface="Arial"/>
                          <a:cs typeface="Arial"/>
                        </a:rPr>
                        <a:t>da </a:t>
                      </a:r>
                      <a:r>
                        <a:rPr dirty="0" sz="1300" spc="-50">
                          <a:latin typeface="Arial"/>
                          <a:cs typeface="Arial"/>
                        </a:rPr>
                        <a:t>memória</a:t>
                      </a:r>
                      <a:r>
                        <a:rPr dirty="0" sz="13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40">
                          <a:latin typeface="Arial"/>
                          <a:cs typeface="Arial"/>
                        </a:rPr>
                        <a:t>externa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66344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00" spc="-4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PCSrc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 marR="205740">
                        <a:lnSpc>
                          <a:spcPct val="104600"/>
                        </a:lnSpc>
                        <a:spcBef>
                          <a:spcPts val="110"/>
                        </a:spcBef>
                      </a:pPr>
                      <a:r>
                        <a:rPr dirty="0" sz="1300" spc="-50">
                          <a:latin typeface="Arial"/>
                          <a:cs typeface="Arial"/>
                        </a:rPr>
                        <a:t>O </a:t>
                      </a:r>
                      <a:r>
                        <a:rPr dirty="0" sz="1300" spc="-60">
                          <a:latin typeface="Arial"/>
                          <a:cs typeface="Arial"/>
                        </a:rPr>
                        <a:t>PC </a:t>
                      </a:r>
                      <a:r>
                        <a:rPr dirty="0" sz="1300" spc="-35">
                          <a:latin typeface="Arial"/>
                          <a:cs typeface="Arial"/>
                        </a:rPr>
                        <a:t>é </a:t>
                      </a:r>
                      <a:r>
                        <a:rPr dirty="0" sz="1300" spc="-50">
                          <a:latin typeface="Arial"/>
                          <a:cs typeface="Arial"/>
                        </a:rPr>
                        <a:t>substituido </a:t>
                      </a:r>
                      <a:r>
                        <a:rPr dirty="0" sz="1300" spc="-55">
                          <a:latin typeface="Arial"/>
                          <a:cs typeface="Arial"/>
                        </a:rPr>
                        <a:t>pelo </a:t>
                      </a:r>
                      <a:r>
                        <a:rPr dirty="0" sz="1300" spc="-25">
                          <a:latin typeface="Arial"/>
                          <a:cs typeface="Arial"/>
                        </a:rPr>
                        <a:t>seu </a:t>
                      </a:r>
                      <a:r>
                        <a:rPr dirty="0" sz="1300" spc="-45">
                          <a:latin typeface="Arial"/>
                          <a:cs typeface="Arial"/>
                        </a:rPr>
                        <a:t>valor </a:t>
                      </a:r>
                      <a:r>
                        <a:rPr dirty="0" sz="1300" spc="-35">
                          <a:latin typeface="Arial"/>
                          <a:cs typeface="Arial"/>
                        </a:rPr>
                        <a:t>actual  </a:t>
                      </a:r>
                      <a:r>
                        <a:rPr dirty="0" sz="1300" spc="-50">
                          <a:latin typeface="Arial"/>
                          <a:cs typeface="Arial"/>
                        </a:rPr>
                        <a:t>mais</a:t>
                      </a:r>
                      <a:r>
                        <a:rPr dirty="0" sz="13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35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 marR="118110">
                        <a:lnSpc>
                          <a:spcPct val="104600"/>
                        </a:lnSpc>
                        <a:spcBef>
                          <a:spcPts val="110"/>
                        </a:spcBef>
                      </a:pPr>
                      <a:r>
                        <a:rPr dirty="0" sz="1300" spc="-50">
                          <a:latin typeface="Arial"/>
                          <a:cs typeface="Arial"/>
                        </a:rPr>
                        <a:t>O PC </a:t>
                      </a:r>
                      <a:r>
                        <a:rPr dirty="0" sz="1300" spc="-35">
                          <a:latin typeface="Arial"/>
                          <a:cs typeface="Arial"/>
                        </a:rPr>
                        <a:t>é </a:t>
                      </a:r>
                      <a:r>
                        <a:rPr dirty="0" sz="1300" spc="-50">
                          <a:latin typeface="Arial"/>
                          <a:cs typeface="Arial"/>
                        </a:rPr>
                        <a:t>substituido </a:t>
                      </a:r>
                      <a:r>
                        <a:rPr dirty="0" sz="1300" spc="-55">
                          <a:latin typeface="Arial"/>
                          <a:cs typeface="Arial"/>
                        </a:rPr>
                        <a:t>pelo </a:t>
                      </a:r>
                      <a:r>
                        <a:rPr dirty="0" sz="1300" spc="-45">
                          <a:latin typeface="Arial"/>
                          <a:cs typeface="Arial"/>
                        </a:rPr>
                        <a:t>resultado </a:t>
                      </a:r>
                      <a:r>
                        <a:rPr dirty="0" sz="1300" spc="-65">
                          <a:latin typeface="Arial"/>
                          <a:cs typeface="Arial"/>
                        </a:rPr>
                        <a:t>do </a:t>
                      </a:r>
                      <a:r>
                        <a:rPr dirty="0" sz="1300" spc="-45">
                          <a:latin typeface="Arial"/>
                          <a:cs typeface="Arial"/>
                        </a:rPr>
                        <a:t>somador </a:t>
                      </a:r>
                      <a:r>
                        <a:rPr dirty="0" sz="1300" spc="-65">
                          <a:latin typeface="Arial"/>
                          <a:cs typeface="Arial"/>
                        </a:rPr>
                        <a:t>que </a:t>
                      </a:r>
                      <a:r>
                        <a:rPr dirty="0" sz="1300" spc="-45">
                          <a:latin typeface="Arial"/>
                          <a:cs typeface="Arial"/>
                        </a:rPr>
                        <a:t>calcula  </a:t>
                      </a:r>
                      <a:r>
                        <a:rPr dirty="0" sz="1300" spc="-35">
                          <a:latin typeface="Arial"/>
                          <a:cs typeface="Arial"/>
                        </a:rPr>
                        <a:t>o </a:t>
                      </a:r>
                      <a:r>
                        <a:rPr dirty="0" sz="1300" spc="-40">
                          <a:latin typeface="Arial"/>
                          <a:cs typeface="Arial"/>
                        </a:rPr>
                        <a:t>endereço </a:t>
                      </a:r>
                      <a:r>
                        <a:rPr dirty="0" sz="1300" spc="-35">
                          <a:latin typeface="Arial"/>
                          <a:cs typeface="Arial"/>
                        </a:rPr>
                        <a:t>target </a:t>
                      </a:r>
                      <a:r>
                        <a:rPr dirty="0" sz="1300" spc="-60">
                          <a:latin typeface="Arial"/>
                          <a:cs typeface="Arial"/>
                        </a:rPr>
                        <a:t>do </a:t>
                      </a:r>
                      <a:r>
                        <a:rPr dirty="0" baseline="2136" sz="1950" spc="-37" i="1">
                          <a:latin typeface="Arial"/>
                          <a:cs typeface="Arial"/>
                        </a:rPr>
                        <a:t>branch</a:t>
                      </a:r>
                      <a:r>
                        <a:rPr dirty="0" baseline="2136" sz="1950" spc="337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40">
                          <a:latin typeface="Arial"/>
                          <a:cs typeface="Arial"/>
                        </a:rPr>
                        <a:t>condicional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66344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00" spc="-2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Branch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300" spc="-60">
                          <a:latin typeface="Arial"/>
                          <a:cs typeface="Arial"/>
                        </a:rPr>
                        <a:t>Nenhum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300" spc="-45">
                          <a:latin typeface="Arial"/>
                          <a:cs typeface="Arial"/>
                        </a:rPr>
                        <a:t>Indica </a:t>
                      </a:r>
                      <a:r>
                        <a:rPr dirty="0" sz="1300" spc="-70">
                          <a:latin typeface="Arial"/>
                          <a:cs typeface="Arial"/>
                        </a:rPr>
                        <a:t>que </a:t>
                      </a:r>
                      <a:r>
                        <a:rPr dirty="0" sz="1300" spc="-35">
                          <a:latin typeface="Arial"/>
                          <a:cs typeface="Arial"/>
                        </a:rPr>
                        <a:t>a instrução é </a:t>
                      </a:r>
                      <a:r>
                        <a:rPr dirty="0" sz="1300" spc="-70">
                          <a:latin typeface="Arial"/>
                          <a:cs typeface="Arial"/>
                        </a:rPr>
                        <a:t>um </a:t>
                      </a:r>
                      <a:r>
                        <a:rPr dirty="0" sz="1300" spc="-40">
                          <a:latin typeface="Arial"/>
                          <a:cs typeface="Arial"/>
                        </a:rPr>
                        <a:t>branch</a:t>
                      </a:r>
                      <a:r>
                        <a:rPr dirty="0" sz="13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40">
                          <a:latin typeface="Arial"/>
                          <a:cs typeface="Arial"/>
                        </a:rPr>
                        <a:t>condicional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51241" y="1456366"/>
            <a:ext cx="9263380" cy="78359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206375" indent="-181610">
              <a:lnSpc>
                <a:spcPct val="100000"/>
              </a:lnSpc>
              <a:spcBef>
                <a:spcPts val="445"/>
              </a:spcBef>
              <a:buChar char="•"/>
              <a:tabLst>
                <a:tab pos="207010" algn="l"/>
              </a:tabLst>
            </a:pPr>
            <a:r>
              <a:rPr dirty="0" sz="2200" spc="-40">
                <a:latin typeface="Arial"/>
                <a:cs typeface="Arial"/>
              </a:rPr>
              <a:t>Teremos </a:t>
            </a:r>
            <a:r>
              <a:rPr dirty="0" sz="2200" spc="-5">
                <a:latin typeface="Arial"/>
                <a:cs typeface="Arial"/>
              </a:rPr>
              <a:t>assim de especificar um total de sete (+1) sinais</a:t>
            </a:r>
            <a:r>
              <a:rPr dirty="0" sz="2200" spc="13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de</a:t>
            </a:r>
            <a:endParaRPr sz="2200">
              <a:latin typeface="Arial"/>
              <a:cs typeface="Arial"/>
            </a:endParaRPr>
          </a:p>
          <a:p>
            <a:pPr marL="206375">
              <a:lnSpc>
                <a:spcPct val="100000"/>
              </a:lnSpc>
              <a:spcBef>
                <a:spcPts val="340"/>
              </a:spcBef>
            </a:pPr>
            <a:r>
              <a:rPr dirty="0" baseline="8838" sz="3300" spc="-7">
                <a:latin typeface="Arial"/>
                <a:cs typeface="Arial"/>
              </a:rPr>
              <a:t>controlo (para além do ALUOp). São eles: </a:t>
            </a:r>
            <a:r>
              <a:rPr dirty="0" sz="1300" spc="20">
                <a:solidFill>
                  <a:srgbClr val="FF2600"/>
                </a:solidFill>
                <a:latin typeface="Arial"/>
                <a:cs typeface="Arial"/>
              </a:rPr>
              <a:t>operacoes de </a:t>
            </a:r>
            <a:r>
              <a:rPr dirty="0" sz="1300" spc="15">
                <a:solidFill>
                  <a:srgbClr val="FF2600"/>
                </a:solidFill>
                <a:latin typeface="Arial"/>
                <a:cs typeface="Arial"/>
              </a:rPr>
              <a:t>escrita </a:t>
            </a:r>
            <a:r>
              <a:rPr dirty="0" sz="1300" spc="20">
                <a:solidFill>
                  <a:srgbClr val="FF2600"/>
                </a:solidFill>
                <a:latin typeface="Arial"/>
                <a:cs typeface="Arial"/>
              </a:rPr>
              <a:t>nunca podem </a:t>
            </a:r>
            <a:r>
              <a:rPr dirty="0" sz="1300" spc="15">
                <a:solidFill>
                  <a:srgbClr val="FF2600"/>
                </a:solidFill>
                <a:latin typeface="Arial"/>
                <a:cs typeface="Arial"/>
              </a:rPr>
              <a:t>ser dont,</a:t>
            </a:r>
            <a:r>
              <a:rPr dirty="0" sz="1300" spc="-10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1300" spc="15">
                <a:solidFill>
                  <a:srgbClr val="FF2600"/>
                </a:solidFill>
                <a:latin typeface="Arial"/>
                <a:cs typeface="Arial"/>
              </a:rPr>
              <a:t>care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46412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Unidade de </a:t>
            </a:r>
            <a:r>
              <a:rPr dirty="0" sz="2800"/>
              <a:t>controlo</a:t>
            </a:r>
            <a:r>
              <a:rPr dirty="0" sz="2800" spc="-10"/>
              <a:t> </a:t>
            </a:r>
            <a:r>
              <a:rPr dirty="0" sz="2800"/>
              <a:t>principal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1380622" y="4637532"/>
            <a:ext cx="1807845" cy="1333500"/>
          </a:xfrm>
          <a:custGeom>
            <a:avLst/>
            <a:gdLst/>
            <a:ahLst/>
            <a:cxnLst/>
            <a:rect l="l" t="t" r="r" b="b"/>
            <a:pathLst>
              <a:path w="1807845" h="1333500">
                <a:moveTo>
                  <a:pt x="1807464" y="1333500"/>
                </a:moveTo>
                <a:lnTo>
                  <a:pt x="1807464" y="0"/>
                </a:lnTo>
                <a:lnTo>
                  <a:pt x="0" y="0"/>
                </a:lnTo>
                <a:lnTo>
                  <a:pt x="0" y="1333500"/>
                </a:lnTo>
                <a:lnTo>
                  <a:pt x="6099" y="1333500"/>
                </a:lnTo>
                <a:lnTo>
                  <a:pt x="6099" y="9144"/>
                </a:lnTo>
                <a:lnTo>
                  <a:pt x="10671" y="4572"/>
                </a:lnTo>
                <a:lnTo>
                  <a:pt x="10671" y="9144"/>
                </a:lnTo>
                <a:lnTo>
                  <a:pt x="1798320" y="9144"/>
                </a:lnTo>
                <a:lnTo>
                  <a:pt x="1798320" y="4572"/>
                </a:lnTo>
                <a:lnTo>
                  <a:pt x="1802892" y="9144"/>
                </a:lnTo>
                <a:lnTo>
                  <a:pt x="1802892" y="1333500"/>
                </a:lnTo>
                <a:lnTo>
                  <a:pt x="1807464" y="1333500"/>
                </a:lnTo>
                <a:close/>
              </a:path>
              <a:path w="1807845" h="1333500">
                <a:moveTo>
                  <a:pt x="10671" y="9144"/>
                </a:moveTo>
                <a:lnTo>
                  <a:pt x="10671" y="4572"/>
                </a:lnTo>
                <a:lnTo>
                  <a:pt x="6099" y="9144"/>
                </a:lnTo>
                <a:lnTo>
                  <a:pt x="10671" y="9144"/>
                </a:lnTo>
                <a:close/>
              </a:path>
              <a:path w="1807845" h="1333500">
                <a:moveTo>
                  <a:pt x="10671" y="1324356"/>
                </a:moveTo>
                <a:lnTo>
                  <a:pt x="10671" y="9144"/>
                </a:lnTo>
                <a:lnTo>
                  <a:pt x="6099" y="9144"/>
                </a:lnTo>
                <a:lnTo>
                  <a:pt x="6099" y="1324356"/>
                </a:lnTo>
                <a:lnTo>
                  <a:pt x="10671" y="1324356"/>
                </a:lnTo>
                <a:close/>
              </a:path>
              <a:path w="1807845" h="1333500">
                <a:moveTo>
                  <a:pt x="1802892" y="1324356"/>
                </a:moveTo>
                <a:lnTo>
                  <a:pt x="6099" y="1324356"/>
                </a:lnTo>
                <a:lnTo>
                  <a:pt x="10671" y="1328928"/>
                </a:lnTo>
                <a:lnTo>
                  <a:pt x="10671" y="1333500"/>
                </a:lnTo>
                <a:lnTo>
                  <a:pt x="1798320" y="1333500"/>
                </a:lnTo>
                <a:lnTo>
                  <a:pt x="1798320" y="1328928"/>
                </a:lnTo>
                <a:lnTo>
                  <a:pt x="1802892" y="1324356"/>
                </a:lnTo>
                <a:close/>
              </a:path>
              <a:path w="1807845" h="1333500">
                <a:moveTo>
                  <a:pt x="10671" y="1333500"/>
                </a:moveTo>
                <a:lnTo>
                  <a:pt x="10671" y="1328928"/>
                </a:lnTo>
                <a:lnTo>
                  <a:pt x="6099" y="1324356"/>
                </a:lnTo>
                <a:lnTo>
                  <a:pt x="6099" y="1333500"/>
                </a:lnTo>
                <a:lnTo>
                  <a:pt x="10671" y="1333500"/>
                </a:lnTo>
                <a:close/>
              </a:path>
              <a:path w="1807845" h="1333500">
                <a:moveTo>
                  <a:pt x="1802892" y="9144"/>
                </a:moveTo>
                <a:lnTo>
                  <a:pt x="1798320" y="4572"/>
                </a:lnTo>
                <a:lnTo>
                  <a:pt x="1798320" y="9144"/>
                </a:lnTo>
                <a:lnTo>
                  <a:pt x="1802892" y="9144"/>
                </a:lnTo>
                <a:close/>
              </a:path>
              <a:path w="1807845" h="1333500">
                <a:moveTo>
                  <a:pt x="1802892" y="1324356"/>
                </a:moveTo>
                <a:lnTo>
                  <a:pt x="1802892" y="9144"/>
                </a:lnTo>
                <a:lnTo>
                  <a:pt x="1798320" y="9144"/>
                </a:lnTo>
                <a:lnTo>
                  <a:pt x="1798320" y="1324356"/>
                </a:lnTo>
                <a:lnTo>
                  <a:pt x="1802892" y="1324356"/>
                </a:lnTo>
                <a:close/>
              </a:path>
              <a:path w="1807845" h="1333500">
                <a:moveTo>
                  <a:pt x="1802892" y="1333500"/>
                </a:moveTo>
                <a:lnTo>
                  <a:pt x="1802892" y="1324356"/>
                </a:lnTo>
                <a:lnTo>
                  <a:pt x="1798320" y="1328928"/>
                </a:lnTo>
                <a:lnTo>
                  <a:pt x="1798320" y="1333500"/>
                </a:lnTo>
                <a:lnTo>
                  <a:pt x="1802892" y="133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63941" y="4670550"/>
            <a:ext cx="1638300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Sinais de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controlo  gerados pela  unidade controlo  em função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tipo 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instrução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268858" y="4652772"/>
          <a:ext cx="6047740" cy="1870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944"/>
                <a:gridCol w="626110"/>
                <a:gridCol w="577215"/>
                <a:gridCol w="421640"/>
                <a:gridCol w="598169"/>
                <a:gridCol w="466090"/>
                <a:gridCol w="476885"/>
                <a:gridCol w="509904"/>
                <a:gridCol w="587375"/>
                <a:gridCol w="947419"/>
              </a:tblGrid>
              <a:tr h="352424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150" spc="15" b="1">
                          <a:latin typeface="Arial"/>
                          <a:cs typeface="Arial"/>
                        </a:rPr>
                        <a:t>Instrução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150" spc="15" b="1">
                          <a:latin typeface="Arial"/>
                          <a:cs typeface="Arial"/>
                        </a:rPr>
                        <a:t>Opcode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150" spc="15" b="1">
                          <a:latin typeface="Arial"/>
                          <a:cs typeface="Arial"/>
                        </a:rPr>
                        <a:t>RegDst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310"/>
                        </a:lnSpc>
                      </a:pPr>
                      <a:r>
                        <a:rPr dirty="0" sz="1150" spc="10" b="1">
                          <a:latin typeface="Arial"/>
                          <a:cs typeface="Arial"/>
                        </a:rPr>
                        <a:t>ALU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ts val="1235"/>
                        </a:lnSpc>
                        <a:spcBef>
                          <a:spcPts val="130"/>
                        </a:spcBef>
                      </a:pPr>
                      <a:r>
                        <a:rPr dirty="0" sz="1150" spc="10" b="1">
                          <a:latin typeface="Arial"/>
                          <a:cs typeface="Arial"/>
                        </a:rPr>
                        <a:t>Src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</a:pPr>
                      <a:r>
                        <a:rPr dirty="0" sz="1150" spc="10" b="1">
                          <a:latin typeface="Arial"/>
                          <a:cs typeface="Arial"/>
                        </a:rPr>
                        <a:t>Memto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235"/>
                        </a:lnSpc>
                        <a:spcBef>
                          <a:spcPts val="130"/>
                        </a:spcBef>
                      </a:pPr>
                      <a:r>
                        <a:rPr dirty="0" sz="1150" spc="15" b="1">
                          <a:latin typeface="Arial"/>
                          <a:cs typeface="Arial"/>
                        </a:rPr>
                        <a:t>Reg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310"/>
                        </a:lnSpc>
                      </a:pPr>
                      <a:r>
                        <a:rPr dirty="0" sz="1150" spc="15" b="1">
                          <a:latin typeface="Arial"/>
                          <a:cs typeface="Arial"/>
                        </a:rPr>
                        <a:t>Reg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marL="47625">
                        <a:lnSpc>
                          <a:spcPts val="1235"/>
                        </a:lnSpc>
                        <a:spcBef>
                          <a:spcPts val="130"/>
                        </a:spcBef>
                      </a:pPr>
                      <a:r>
                        <a:rPr dirty="0" sz="1150" spc="10" b="1">
                          <a:latin typeface="Arial"/>
                          <a:cs typeface="Arial"/>
                        </a:rPr>
                        <a:t>Write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10"/>
                        </a:lnSpc>
                      </a:pPr>
                      <a:r>
                        <a:rPr dirty="0" sz="1150" spc="-10" b="1">
                          <a:latin typeface="Arial"/>
                          <a:cs typeface="Arial"/>
                        </a:rPr>
                        <a:t>Mem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marL="52705">
                        <a:lnSpc>
                          <a:spcPts val="1235"/>
                        </a:lnSpc>
                        <a:spcBef>
                          <a:spcPts val="130"/>
                        </a:spcBef>
                      </a:pPr>
                      <a:r>
                        <a:rPr dirty="0" sz="1150" spc="10" b="1">
                          <a:latin typeface="Arial"/>
                          <a:cs typeface="Arial"/>
                        </a:rPr>
                        <a:t>Read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10"/>
                        </a:lnSpc>
                      </a:pPr>
                      <a:r>
                        <a:rPr dirty="0" sz="1150" spc="-10" b="1">
                          <a:latin typeface="Arial"/>
                          <a:cs typeface="Arial"/>
                        </a:rPr>
                        <a:t>Mem</a:t>
                      </a:r>
                      <a:endParaRPr sz="1150">
                        <a:latin typeface="Arial"/>
                        <a:cs typeface="Arial"/>
                      </a:endParaRPr>
                    </a:p>
                    <a:p>
                      <a:pPr marL="41275">
                        <a:lnSpc>
                          <a:spcPts val="1235"/>
                        </a:lnSpc>
                        <a:spcBef>
                          <a:spcPts val="130"/>
                        </a:spcBef>
                      </a:pPr>
                      <a:r>
                        <a:rPr dirty="0" sz="1150" spc="10" b="1">
                          <a:latin typeface="Arial"/>
                          <a:cs typeface="Arial"/>
                        </a:rPr>
                        <a:t>WRite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150" spc="20" b="1">
                          <a:latin typeface="Arial"/>
                          <a:cs typeface="Arial"/>
                        </a:rPr>
                        <a:t>Branch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150" spc="10" b="1">
                          <a:latin typeface="Arial"/>
                          <a:cs typeface="Arial"/>
                        </a:rPr>
                        <a:t>ALUOp[1..0]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252222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50" spc="1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 </a:t>
                      </a:r>
                      <a:r>
                        <a:rPr dirty="0" sz="1150" spc="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15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3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Format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50" spc="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000000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150" spc="5" b="1">
                          <a:latin typeface="Arial"/>
                          <a:cs typeface="Arial"/>
                        </a:rPr>
                        <a:t>10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2529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spc="1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lw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spc="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100011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spc="5" b="1">
                          <a:latin typeface="Arial"/>
                          <a:cs typeface="Arial"/>
                        </a:rPr>
                        <a:t>00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spc="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sw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spc="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101011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X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X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spc="5" b="1">
                          <a:latin typeface="Arial"/>
                          <a:cs typeface="Arial"/>
                        </a:rPr>
                        <a:t>00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29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50" spc="1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addi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50" spc="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001000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50" spc="5" b="1">
                          <a:latin typeface="Arial"/>
                          <a:cs typeface="Arial"/>
                        </a:rPr>
                        <a:t>00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spc="1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beq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spc="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000100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X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X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50" spc="5" b="1">
                          <a:latin typeface="Arial"/>
                          <a:cs typeface="Arial"/>
                        </a:rPr>
                        <a:t>01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2564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50" spc="1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slti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50" spc="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001010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50" b="1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150" spc="5" b="1">
                          <a:latin typeface="Arial"/>
                          <a:cs typeface="Arial"/>
                        </a:rPr>
                        <a:t>11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253618" y="4637532"/>
            <a:ext cx="6073140" cy="1896110"/>
          </a:xfrm>
          <a:custGeom>
            <a:avLst/>
            <a:gdLst/>
            <a:ahLst/>
            <a:cxnLst/>
            <a:rect l="l" t="t" r="r" b="b"/>
            <a:pathLst>
              <a:path w="6073140" h="1896109">
                <a:moveTo>
                  <a:pt x="6073140" y="1895856"/>
                </a:moveTo>
                <a:lnTo>
                  <a:pt x="6073140" y="0"/>
                </a:lnTo>
                <a:lnTo>
                  <a:pt x="0" y="0"/>
                </a:lnTo>
                <a:lnTo>
                  <a:pt x="0" y="1895856"/>
                </a:lnTo>
                <a:lnTo>
                  <a:pt x="4572" y="1895856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6063996" y="9144"/>
                </a:lnTo>
                <a:lnTo>
                  <a:pt x="6063996" y="4572"/>
                </a:lnTo>
                <a:lnTo>
                  <a:pt x="6068568" y="9144"/>
                </a:lnTo>
                <a:lnTo>
                  <a:pt x="6068568" y="1895856"/>
                </a:lnTo>
                <a:lnTo>
                  <a:pt x="6073140" y="1895856"/>
                </a:lnTo>
                <a:close/>
              </a:path>
              <a:path w="6073140" h="189610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6073140" h="1896109">
                <a:moveTo>
                  <a:pt x="9144" y="1886712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886712"/>
                </a:lnTo>
                <a:lnTo>
                  <a:pt x="9144" y="1886712"/>
                </a:lnTo>
                <a:close/>
              </a:path>
              <a:path w="6073140" h="1896109">
                <a:moveTo>
                  <a:pt x="6068568" y="1886712"/>
                </a:moveTo>
                <a:lnTo>
                  <a:pt x="4572" y="1886712"/>
                </a:lnTo>
                <a:lnTo>
                  <a:pt x="9144" y="1891284"/>
                </a:lnTo>
                <a:lnTo>
                  <a:pt x="9144" y="1895856"/>
                </a:lnTo>
                <a:lnTo>
                  <a:pt x="6063996" y="1895856"/>
                </a:lnTo>
                <a:lnTo>
                  <a:pt x="6063996" y="1891284"/>
                </a:lnTo>
                <a:lnTo>
                  <a:pt x="6068568" y="1886712"/>
                </a:lnTo>
                <a:close/>
              </a:path>
              <a:path w="6073140" h="1896109">
                <a:moveTo>
                  <a:pt x="9144" y="1895856"/>
                </a:moveTo>
                <a:lnTo>
                  <a:pt x="9144" y="1891284"/>
                </a:lnTo>
                <a:lnTo>
                  <a:pt x="4572" y="1886712"/>
                </a:lnTo>
                <a:lnTo>
                  <a:pt x="4572" y="1895856"/>
                </a:lnTo>
                <a:lnTo>
                  <a:pt x="9144" y="1895856"/>
                </a:lnTo>
                <a:close/>
              </a:path>
              <a:path w="6073140" h="1896109">
                <a:moveTo>
                  <a:pt x="6068568" y="9144"/>
                </a:moveTo>
                <a:lnTo>
                  <a:pt x="6063996" y="4572"/>
                </a:lnTo>
                <a:lnTo>
                  <a:pt x="6063996" y="9144"/>
                </a:lnTo>
                <a:lnTo>
                  <a:pt x="6068568" y="9144"/>
                </a:lnTo>
                <a:close/>
              </a:path>
              <a:path w="6073140" h="1896109">
                <a:moveTo>
                  <a:pt x="6068568" y="1886712"/>
                </a:moveTo>
                <a:lnTo>
                  <a:pt x="6068568" y="9144"/>
                </a:lnTo>
                <a:lnTo>
                  <a:pt x="6063996" y="9144"/>
                </a:lnTo>
                <a:lnTo>
                  <a:pt x="6063996" y="1886712"/>
                </a:lnTo>
                <a:lnTo>
                  <a:pt x="6068568" y="1886712"/>
                </a:lnTo>
                <a:close/>
              </a:path>
              <a:path w="6073140" h="1896109">
                <a:moveTo>
                  <a:pt x="6068568" y="1895856"/>
                </a:moveTo>
                <a:lnTo>
                  <a:pt x="6068568" y="1886712"/>
                </a:lnTo>
                <a:lnTo>
                  <a:pt x="6063996" y="1891284"/>
                </a:lnTo>
                <a:lnTo>
                  <a:pt x="6063996" y="1895856"/>
                </a:lnTo>
                <a:lnTo>
                  <a:pt x="6068568" y="1895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53306" y="1554480"/>
            <a:ext cx="2461260" cy="1582420"/>
          </a:xfrm>
          <a:custGeom>
            <a:avLst/>
            <a:gdLst/>
            <a:ahLst/>
            <a:cxnLst/>
            <a:rect l="l" t="t" r="r" b="b"/>
            <a:pathLst>
              <a:path w="2461259" h="1582420">
                <a:moveTo>
                  <a:pt x="2461260" y="1581912"/>
                </a:moveTo>
                <a:lnTo>
                  <a:pt x="2461260" y="0"/>
                </a:lnTo>
                <a:lnTo>
                  <a:pt x="0" y="0"/>
                </a:lnTo>
                <a:lnTo>
                  <a:pt x="0" y="1581912"/>
                </a:lnTo>
                <a:lnTo>
                  <a:pt x="6096" y="1581912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2447544" y="12192"/>
                </a:lnTo>
                <a:lnTo>
                  <a:pt x="2447544" y="6096"/>
                </a:lnTo>
                <a:lnTo>
                  <a:pt x="2453640" y="12192"/>
                </a:lnTo>
                <a:lnTo>
                  <a:pt x="2453640" y="1581912"/>
                </a:lnTo>
                <a:lnTo>
                  <a:pt x="2461260" y="1581912"/>
                </a:lnTo>
                <a:close/>
              </a:path>
              <a:path w="2461259" h="158242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2461259" h="1582420">
                <a:moveTo>
                  <a:pt x="12192" y="1569720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1569720"/>
                </a:lnTo>
                <a:lnTo>
                  <a:pt x="12192" y="1569720"/>
                </a:lnTo>
                <a:close/>
              </a:path>
              <a:path w="2461259" h="1582420">
                <a:moveTo>
                  <a:pt x="2453640" y="1569720"/>
                </a:moveTo>
                <a:lnTo>
                  <a:pt x="6096" y="1569720"/>
                </a:lnTo>
                <a:lnTo>
                  <a:pt x="12192" y="1575816"/>
                </a:lnTo>
                <a:lnTo>
                  <a:pt x="12192" y="1581912"/>
                </a:lnTo>
                <a:lnTo>
                  <a:pt x="2447544" y="1581912"/>
                </a:lnTo>
                <a:lnTo>
                  <a:pt x="2447544" y="1575816"/>
                </a:lnTo>
                <a:lnTo>
                  <a:pt x="2453640" y="1569720"/>
                </a:lnTo>
                <a:close/>
              </a:path>
              <a:path w="2461259" h="1582420">
                <a:moveTo>
                  <a:pt x="12192" y="1581912"/>
                </a:moveTo>
                <a:lnTo>
                  <a:pt x="12192" y="1575816"/>
                </a:lnTo>
                <a:lnTo>
                  <a:pt x="6096" y="1569720"/>
                </a:lnTo>
                <a:lnTo>
                  <a:pt x="6096" y="1581912"/>
                </a:lnTo>
                <a:lnTo>
                  <a:pt x="12192" y="1581912"/>
                </a:lnTo>
                <a:close/>
              </a:path>
              <a:path w="2461259" h="1582420">
                <a:moveTo>
                  <a:pt x="2453640" y="12192"/>
                </a:moveTo>
                <a:lnTo>
                  <a:pt x="2447544" y="6096"/>
                </a:lnTo>
                <a:lnTo>
                  <a:pt x="2447544" y="12192"/>
                </a:lnTo>
                <a:lnTo>
                  <a:pt x="2453640" y="12192"/>
                </a:lnTo>
                <a:close/>
              </a:path>
              <a:path w="2461259" h="1582420">
                <a:moveTo>
                  <a:pt x="2453640" y="1569720"/>
                </a:moveTo>
                <a:lnTo>
                  <a:pt x="2453640" y="12192"/>
                </a:lnTo>
                <a:lnTo>
                  <a:pt x="2447544" y="12192"/>
                </a:lnTo>
                <a:lnTo>
                  <a:pt x="2447544" y="1569720"/>
                </a:lnTo>
                <a:lnTo>
                  <a:pt x="2453640" y="1569720"/>
                </a:lnTo>
                <a:close/>
              </a:path>
              <a:path w="2461259" h="1582420">
                <a:moveTo>
                  <a:pt x="2453640" y="1581912"/>
                </a:moveTo>
                <a:lnTo>
                  <a:pt x="2453640" y="1569720"/>
                </a:lnTo>
                <a:lnTo>
                  <a:pt x="2447544" y="1575816"/>
                </a:lnTo>
                <a:lnTo>
                  <a:pt x="2447544" y="1581912"/>
                </a:lnTo>
                <a:lnTo>
                  <a:pt x="2453640" y="1581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938147" y="1589023"/>
            <a:ext cx="2069464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65">
                <a:latin typeface="Arial"/>
                <a:cs typeface="Arial"/>
              </a:rPr>
              <a:t>Tal </a:t>
            </a:r>
            <a:r>
              <a:rPr dirty="0" sz="1600" spc="-5">
                <a:latin typeface="Arial"/>
                <a:cs typeface="Arial"/>
              </a:rPr>
              <a:t>como a unidade de  controlo da ALU,  também a unidade de  controlo principal é  meramente  combinatória.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00584" y="1956816"/>
            <a:ext cx="198461" cy="307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33806" y="3625595"/>
            <a:ext cx="0" cy="184785"/>
          </a:xfrm>
          <a:custGeom>
            <a:avLst/>
            <a:gdLst/>
            <a:ahLst/>
            <a:cxnLst/>
            <a:rect l="l" t="t" r="r" b="b"/>
            <a:pathLst>
              <a:path w="0" h="184785">
                <a:moveTo>
                  <a:pt x="0" y="0"/>
                </a:moveTo>
                <a:lnTo>
                  <a:pt x="0" y="184403"/>
                </a:lnTo>
              </a:path>
            </a:pathLst>
          </a:custGeom>
          <a:ln w="491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86206" y="2153411"/>
            <a:ext cx="475615" cy="0"/>
          </a:xfrm>
          <a:custGeom>
            <a:avLst/>
            <a:gdLst/>
            <a:ahLst/>
            <a:cxnLst/>
            <a:rect l="l" t="t" r="r" b="b"/>
            <a:pathLst>
              <a:path w="475614" h="0">
                <a:moveTo>
                  <a:pt x="475487" y="0"/>
                </a:moveTo>
                <a:lnTo>
                  <a:pt x="0" y="0"/>
                </a:lnTo>
              </a:path>
            </a:pathLst>
          </a:custGeom>
          <a:ln w="491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23665" y="2550242"/>
            <a:ext cx="0" cy="626110"/>
          </a:xfrm>
          <a:custGeom>
            <a:avLst/>
            <a:gdLst/>
            <a:ahLst/>
            <a:cxnLst/>
            <a:rect l="l" t="t" r="r" b="b"/>
            <a:pathLst>
              <a:path w="0" h="626110">
                <a:moveTo>
                  <a:pt x="0" y="0"/>
                </a:moveTo>
                <a:lnTo>
                  <a:pt x="0" y="625773"/>
                </a:lnTo>
              </a:path>
            </a:pathLst>
          </a:custGeom>
          <a:ln w="796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02201" y="3543300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 h="0">
                <a:moveTo>
                  <a:pt x="0" y="0"/>
                </a:moveTo>
                <a:lnTo>
                  <a:pt x="86867" y="0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82974" y="3515867"/>
            <a:ext cx="53340" cy="55244"/>
          </a:xfrm>
          <a:custGeom>
            <a:avLst/>
            <a:gdLst/>
            <a:ahLst/>
            <a:cxnLst/>
            <a:rect l="l" t="t" r="r" b="b"/>
            <a:pathLst>
              <a:path w="53340" h="55245">
                <a:moveTo>
                  <a:pt x="53340" y="27432"/>
                </a:moveTo>
                <a:lnTo>
                  <a:pt x="0" y="0"/>
                </a:lnTo>
                <a:lnTo>
                  <a:pt x="0" y="54864"/>
                </a:lnTo>
                <a:lnTo>
                  <a:pt x="53340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11174" y="2915412"/>
            <a:ext cx="920750" cy="858519"/>
          </a:xfrm>
          <a:custGeom>
            <a:avLst/>
            <a:gdLst/>
            <a:ahLst/>
            <a:cxnLst/>
            <a:rect l="l" t="t" r="r" b="b"/>
            <a:pathLst>
              <a:path w="920750" h="858520">
                <a:moveTo>
                  <a:pt x="0" y="0"/>
                </a:moveTo>
                <a:lnTo>
                  <a:pt x="0" y="858012"/>
                </a:lnTo>
                <a:lnTo>
                  <a:pt x="920496" y="858012"/>
                </a:lnTo>
                <a:lnTo>
                  <a:pt x="9204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2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11174" y="2915411"/>
            <a:ext cx="920750" cy="858519"/>
          </a:xfrm>
          <a:custGeom>
            <a:avLst/>
            <a:gdLst/>
            <a:ahLst/>
            <a:cxnLst/>
            <a:rect l="l" t="t" r="r" b="b"/>
            <a:pathLst>
              <a:path w="920750" h="858520">
                <a:moveTo>
                  <a:pt x="0" y="858011"/>
                </a:moveTo>
                <a:lnTo>
                  <a:pt x="920495" y="858011"/>
                </a:lnTo>
                <a:lnTo>
                  <a:pt x="920495" y="0"/>
                </a:lnTo>
                <a:lnTo>
                  <a:pt x="0" y="0"/>
                </a:lnTo>
                <a:lnTo>
                  <a:pt x="0" y="858011"/>
                </a:lnTo>
                <a:close/>
              </a:path>
            </a:pathLst>
          </a:custGeom>
          <a:ln w="49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49146" y="3675888"/>
            <a:ext cx="341375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43177" y="3025139"/>
            <a:ext cx="341376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43177" y="3208020"/>
            <a:ext cx="350519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37082" y="3392423"/>
            <a:ext cx="272795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37082" y="3576828"/>
            <a:ext cx="280415" cy="1783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36953" y="3124200"/>
            <a:ext cx="364236" cy="1783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36953" y="3407664"/>
            <a:ext cx="373379" cy="1783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743078" y="3067811"/>
            <a:ext cx="721360" cy="0"/>
          </a:xfrm>
          <a:custGeom>
            <a:avLst/>
            <a:gdLst/>
            <a:ahLst/>
            <a:cxnLst/>
            <a:rect l="l" t="t" r="r" b="b"/>
            <a:pathLst>
              <a:path w="721360" h="0">
                <a:moveTo>
                  <a:pt x="0" y="0"/>
                </a:moveTo>
                <a:lnTo>
                  <a:pt x="720851" y="0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56310" y="304038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864" y="27432"/>
                </a:moveTo>
                <a:lnTo>
                  <a:pt x="0" y="0"/>
                </a:lnTo>
                <a:lnTo>
                  <a:pt x="0" y="54864"/>
                </a:lnTo>
                <a:lnTo>
                  <a:pt x="54864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743078" y="3252215"/>
            <a:ext cx="721360" cy="0"/>
          </a:xfrm>
          <a:custGeom>
            <a:avLst/>
            <a:gdLst/>
            <a:ahLst/>
            <a:cxnLst/>
            <a:rect l="l" t="t" r="r" b="b"/>
            <a:pathLst>
              <a:path w="721360" h="0">
                <a:moveTo>
                  <a:pt x="0" y="0"/>
                </a:moveTo>
                <a:lnTo>
                  <a:pt x="720851" y="0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56310" y="3224784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54864" y="27432"/>
                </a:moveTo>
                <a:lnTo>
                  <a:pt x="0" y="0"/>
                </a:lnTo>
                <a:lnTo>
                  <a:pt x="0" y="54864"/>
                </a:lnTo>
                <a:lnTo>
                  <a:pt x="54864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96289" y="3435095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 h="0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56310" y="3409188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5" h="53339">
                <a:moveTo>
                  <a:pt x="54864" y="25908"/>
                </a:moveTo>
                <a:lnTo>
                  <a:pt x="0" y="0"/>
                </a:lnTo>
                <a:lnTo>
                  <a:pt x="0" y="53340"/>
                </a:lnTo>
                <a:lnTo>
                  <a:pt x="54864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348106" y="3619500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 h="0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456310" y="3592067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5" h="53339">
                <a:moveTo>
                  <a:pt x="54864" y="27432"/>
                </a:moveTo>
                <a:lnTo>
                  <a:pt x="0" y="0"/>
                </a:lnTo>
                <a:lnTo>
                  <a:pt x="0" y="53340"/>
                </a:lnTo>
                <a:lnTo>
                  <a:pt x="54864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348106" y="3619500"/>
            <a:ext cx="0" cy="928369"/>
          </a:xfrm>
          <a:custGeom>
            <a:avLst/>
            <a:gdLst/>
            <a:ahLst/>
            <a:cxnLst/>
            <a:rect l="l" t="t" r="r" b="b"/>
            <a:pathLst>
              <a:path w="0" h="928370">
                <a:moveTo>
                  <a:pt x="0" y="0"/>
                </a:moveTo>
                <a:lnTo>
                  <a:pt x="0" y="928115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743078" y="3067811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593725" y="3328415"/>
            <a:ext cx="160020" cy="0"/>
          </a:xfrm>
          <a:custGeom>
            <a:avLst/>
            <a:gdLst/>
            <a:ahLst/>
            <a:cxnLst/>
            <a:rect l="l" t="t" r="r" b="b"/>
            <a:pathLst>
              <a:path w="160019" h="0">
                <a:moveTo>
                  <a:pt x="160019" y="0"/>
                </a:moveTo>
                <a:lnTo>
                  <a:pt x="0" y="0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727838" y="3236976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79">
                <a:moveTo>
                  <a:pt x="30480" y="22860"/>
                </a:moveTo>
                <a:lnTo>
                  <a:pt x="30480" y="6096"/>
                </a:lnTo>
                <a:lnTo>
                  <a:pt x="22860" y="0"/>
                </a:lnTo>
                <a:lnTo>
                  <a:pt x="6096" y="0"/>
                </a:lnTo>
                <a:lnTo>
                  <a:pt x="0" y="6096"/>
                </a:lnTo>
                <a:lnTo>
                  <a:pt x="0" y="22860"/>
                </a:lnTo>
                <a:lnTo>
                  <a:pt x="6096" y="30480"/>
                </a:lnTo>
                <a:lnTo>
                  <a:pt x="22860" y="30480"/>
                </a:lnTo>
                <a:lnTo>
                  <a:pt x="3048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727837" y="323697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79">
                <a:moveTo>
                  <a:pt x="30479" y="15239"/>
                </a:moveTo>
                <a:lnTo>
                  <a:pt x="30479" y="6095"/>
                </a:lnTo>
                <a:lnTo>
                  <a:pt x="22859" y="0"/>
                </a:lnTo>
                <a:lnTo>
                  <a:pt x="15239" y="0"/>
                </a:lnTo>
                <a:lnTo>
                  <a:pt x="6095" y="0"/>
                </a:lnTo>
                <a:lnTo>
                  <a:pt x="0" y="6095"/>
                </a:lnTo>
                <a:lnTo>
                  <a:pt x="0" y="15239"/>
                </a:lnTo>
                <a:lnTo>
                  <a:pt x="0" y="22859"/>
                </a:lnTo>
                <a:lnTo>
                  <a:pt x="6095" y="30479"/>
                </a:lnTo>
                <a:lnTo>
                  <a:pt x="15239" y="30479"/>
                </a:lnTo>
                <a:lnTo>
                  <a:pt x="22859" y="30479"/>
                </a:lnTo>
                <a:lnTo>
                  <a:pt x="30479" y="22859"/>
                </a:lnTo>
                <a:lnTo>
                  <a:pt x="30479" y="15239"/>
                </a:lnTo>
                <a:close/>
              </a:path>
            </a:pathLst>
          </a:custGeom>
          <a:ln w="81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727838" y="3313176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79">
                <a:moveTo>
                  <a:pt x="30480" y="24384"/>
                </a:moveTo>
                <a:lnTo>
                  <a:pt x="30480" y="7620"/>
                </a:lnTo>
                <a:lnTo>
                  <a:pt x="22860" y="0"/>
                </a:lnTo>
                <a:lnTo>
                  <a:pt x="6096" y="0"/>
                </a:lnTo>
                <a:lnTo>
                  <a:pt x="0" y="7620"/>
                </a:lnTo>
                <a:lnTo>
                  <a:pt x="0" y="24384"/>
                </a:lnTo>
                <a:lnTo>
                  <a:pt x="6096" y="30480"/>
                </a:lnTo>
                <a:lnTo>
                  <a:pt x="22860" y="30480"/>
                </a:lnTo>
                <a:lnTo>
                  <a:pt x="3048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727837" y="3313176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79">
                <a:moveTo>
                  <a:pt x="30479" y="15239"/>
                </a:moveTo>
                <a:lnTo>
                  <a:pt x="30479" y="7619"/>
                </a:lnTo>
                <a:lnTo>
                  <a:pt x="22859" y="0"/>
                </a:lnTo>
                <a:lnTo>
                  <a:pt x="15239" y="0"/>
                </a:lnTo>
                <a:lnTo>
                  <a:pt x="6095" y="0"/>
                </a:lnTo>
                <a:lnTo>
                  <a:pt x="0" y="7619"/>
                </a:lnTo>
                <a:lnTo>
                  <a:pt x="0" y="15239"/>
                </a:lnTo>
                <a:lnTo>
                  <a:pt x="0" y="24383"/>
                </a:lnTo>
                <a:lnTo>
                  <a:pt x="6095" y="30479"/>
                </a:lnTo>
                <a:lnTo>
                  <a:pt x="15239" y="30479"/>
                </a:lnTo>
                <a:lnTo>
                  <a:pt x="22859" y="30479"/>
                </a:lnTo>
                <a:lnTo>
                  <a:pt x="30479" y="24383"/>
                </a:lnTo>
                <a:lnTo>
                  <a:pt x="30479" y="15239"/>
                </a:lnTo>
                <a:close/>
              </a:path>
            </a:pathLst>
          </a:custGeom>
          <a:ln w="81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094866" y="3907536"/>
            <a:ext cx="306705" cy="342900"/>
          </a:xfrm>
          <a:custGeom>
            <a:avLst/>
            <a:gdLst/>
            <a:ahLst/>
            <a:cxnLst/>
            <a:rect l="l" t="t" r="r" b="b"/>
            <a:pathLst>
              <a:path w="306704" h="342900">
                <a:moveTo>
                  <a:pt x="306324" y="172212"/>
                </a:moveTo>
                <a:lnTo>
                  <a:pt x="300848" y="126647"/>
                </a:lnTo>
                <a:lnTo>
                  <a:pt x="285383" y="85569"/>
                </a:lnTo>
                <a:lnTo>
                  <a:pt x="261366" y="50673"/>
                </a:lnTo>
                <a:lnTo>
                  <a:pt x="230236" y="23650"/>
                </a:lnTo>
                <a:lnTo>
                  <a:pt x="193435" y="6194"/>
                </a:lnTo>
                <a:lnTo>
                  <a:pt x="152400" y="0"/>
                </a:lnTo>
                <a:lnTo>
                  <a:pt x="112006" y="6194"/>
                </a:lnTo>
                <a:lnTo>
                  <a:pt x="75635" y="23650"/>
                </a:lnTo>
                <a:lnTo>
                  <a:pt x="44767" y="50673"/>
                </a:lnTo>
                <a:lnTo>
                  <a:pt x="20884" y="85569"/>
                </a:lnTo>
                <a:lnTo>
                  <a:pt x="5468" y="126647"/>
                </a:lnTo>
                <a:lnTo>
                  <a:pt x="0" y="172212"/>
                </a:lnTo>
                <a:lnTo>
                  <a:pt x="5468" y="217663"/>
                </a:lnTo>
                <a:lnTo>
                  <a:pt x="20884" y="258459"/>
                </a:lnTo>
                <a:lnTo>
                  <a:pt x="44767" y="292989"/>
                </a:lnTo>
                <a:lnTo>
                  <a:pt x="75635" y="319644"/>
                </a:lnTo>
                <a:lnTo>
                  <a:pt x="112006" y="336818"/>
                </a:lnTo>
                <a:lnTo>
                  <a:pt x="152400" y="342900"/>
                </a:lnTo>
                <a:lnTo>
                  <a:pt x="193435" y="336818"/>
                </a:lnTo>
                <a:lnTo>
                  <a:pt x="230236" y="319644"/>
                </a:lnTo>
                <a:lnTo>
                  <a:pt x="261366" y="292989"/>
                </a:lnTo>
                <a:lnTo>
                  <a:pt x="285383" y="258459"/>
                </a:lnTo>
                <a:lnTo>
                  <a:pt x="300848" y="217663"/>
                </a:lnTo>
                <a:lnTo>
                  <a:pt x="306324" y="172212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094865" y="3907535"/>
            <a:ext cx="306705" cy="342900"/>
          </a:xfrm>
          <a:custGeom>
            <a:avLst/>
            <a:gdLst/>
            <a:ahLst/>
            <a:cxnLst/>
            <a:rect l="l" t="t" r="r" b="b"/>
            <a:pathLst>
              <a:path w="306704" h="342900">
                <a:moveTo>
                  <a:pt x="306323" y="172211"/>
                </a:moveTo>
                <a:lnTo>
                  <a:pt x="300848" y="126647"/>
                </a:lnTo>
                <a:lnTo>
                  <a:pt x="285383" y="85569"/>
                </a:lnTo>
                <a:lnTo>
                  <a:pt x="261365" y="50672"/>
                </a:lnTo>
                <a:lnTo>
                  <a:pt x="230236" y="23650"/>
                </a:lnTo>
                <a:lnTo>
                  <a:pt x="193435" y="6194"/>
                </a:lnTo>
                <a:lnTo>
                  <a:pt x="152399" y="0"/>
                </a:lnTo>
                <a:lnTo>
                  <a:pt x="112006" y="6194"/>
                </a:lnTo>
                <a:lnTo>
                  <a:pt x="75635" y="23650"/>
                </a:lnTo>
                <a:lnTo>
                  <a:pt x="44767" y="50672"/>
                </a:lnTo>
                <a:lnTo>
                  <a:pt x="20884" y="85569"/>
                </a:lnTo>
                <a:lnTo>
                  <a:pt x="5468" y="126647"/>
                </a:lnTo>
                <a:lnTo>
                  <a:pt x="0" y="172211"/>
                </a:lnTo>
                <a:lnTo>
                  <a:pt x="5468" y="217663"/>
                </a:lnTo>
                <a:lnTo>
                  <a:pt x="20884" y="258459"/>
                </a:lnTo>
                <a:lnTo>
                  <a:pt x="44767" y="292988"/>
                </a:lnTo>
                <a:lnTo>
                  <a:pt x="75635" y="319644"/>
                </a:lnTo>
                <a:lnTo>
                  <a:pt x="112006" y="336818"/>
                </a:lnTo>
                <a:lnTo>
                  <a:pt x="152399" y="342899"/>
                </a:lnTo>
                <a:lnTo>
                  <a:pt x="193435" y="336818"/>
                </a:lnTo>
                <a:lnTo>
                  <a:pt x="230236" y="319644"/>
                </a:lnTo>
                <a:lnTo>
                  <a:pt x="261365" y="292988"/>
                </a:lnTo>
                <a:lnTo>
                  <a:pt x="285383" y="258459"/>
                </a:lnTo>
                <a:lnTo>
                  <a:pt x="300848" y="217663"/>
                </a:lnTo>
                <a:lnTo>
                  <a:pt x="306323" y="172211"/>
                </a:lnTo>
                <a:close/>
              </a:path>
            </a:pathLst>
          </a:custGeom>
          <a:ln w="49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175638" y="4009644"/>
            <a:ext cx="146304" cy="1874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137538" y="4091940"/>
            <a:ext cx="219456" cy="1463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40942" y="4075176"/>
            <a:ext cx="106680" cy="5080"/>
          </a:xfrm>
          <a:custGeom>
            <a:avLst/>
            <a:gdLst/>
            <a:ahLst/>
            <a:cxnLst/>
            <a:rect l="l" t="t" r="r" b="b"/>
            <a:pathLst>
              <a:path w="106679" h="5079">
                <a:moveTo>
                  <a:pt x="-7371" y="2285"/>
                </a:moveTo>
                <a:lnTo>
                  <a:pt x="114051" y="2285"/>
                </a:lnTo>
              </a:path>
            </a:pathLst>
          </a:custGeom>
          <a:ln w="193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040002" y="4049267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5" h="53339">
                <a:moveTo>
                  <a:pt x="54864" y="24384"/>
                </a:moveTo>
                <a:lnTo>
                  <a:pt x="0" y="0"/>
                </a:lnTo>
                <a:lnTo>
                  <a:pt x="1524" y="53340"/>
                </a:lnTo>
                <a:lnTo>
                  <a:pt x="54864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401189" y="3619500"/>
            <a:ext cx="288290" cy="462280"/>
          </a:xfrm>
          <a:custGeom>
            <a:avLst/>
            <a:gdLst/>
            <a:ahLst/>
            <a:cxnLst/>
            <a:rect l="l" t="t" r="r" b="b"/>
            <a:pathLst>
              <a:path w="288289" h="462279">
                <a:moveTo>
                  <a:pt x="0" y="461771"/>
                </a:moveTo>
                <a:lnTo>
                  <a:pt x="224027" y="460247"/>
                </a:lnTo>
                <a:lnTo>
                  <a:pt x="224027" y="0"/>
                </a:lnTo>
                <a:lnTo>
                  <a:pt x="288035" y="0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683130" y="3592067"/>
            <a:ext cx="53340" cy="55244"/>
          </a:xfrm>
          <a:custGeom>
            <a:avLst/>
            <a:gdLst/>
            <a:ahLst/>
            <a:cxnLst/>
            <a:rect l="l" t="t" r="r" b="b"/>
            <a:pathLst>
              <a:path w="53339" h="55245">
                <a:moveTo>
                  <a:pt x="53340" y="27432"/>
                </a:moveTo>
                <a:lnTo>
                  <a:pt x="0" y="0"/>
                </a:lnTo>
                <a:lnTo>
                  <a:pt x="0" y="54864"/>
                </a:lnTo>
                <a:lnTo>
                  <a:pt x="53340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902023" y="3994403"/>
            <a:ext cx="66351" cy="1242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447614" y="4002023"/>
            <a:ext cx="70923" cy="1188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431669" y="3435095"/>
            <a:ext cx="260985" cy="0"/>
          </a:xfrm>
          <a:custGeom>
            <a:avLst/>
            <a:gdLst/>
            <a:ahLst/>
            <a:cxnLst/>
            <a:rect l="l" t="t" r="r" b="b"/>
            <a:pathLst>
              <a:path w="260985" h="0">
                <a:moveTo>
                  <a:pt x="0" y="0"/>
                </a:moveTo>
                <a:lnTo>
                  <a:pt x="260603" y="0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684654" y="3409188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5" h="53339">
                <a:moveTo>
                  <a:pt x="54864" y="25908"/>
                </a:moveTo>
                <a:lnTo>
                  <a:pt x="0" y="0"/>
                </a:lnTo>
                <a:lnTo>
                  <a:pt x="0" y="53340"/>
                </a:lnTo>
                <a:lnTo>
                  <a:pt x="54864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524633" y="3435095"/>
            <a:ext cx="1249680" cy="353695"/>
          </a:xfrm>
          <a:custGeom>
            <a:avLst/>
            <a:gdLst/>
            <a:ahLst/>
            <a:cxnLst/>
            <a:rect l="l" t="t" r="r" b="b"/>
            <a:pathLst>
              <a:path w="1249679" h="353695">
                <a:moveTo>
                  <a:pt x="0" y="0"/>
                </a:moveTo>
                <a:lnTo>
                  <a:pt x="0" y="353567"/>
                </a:lnTo>
                <a:lnTo>
                  <a:pt x="1249679" y="353567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743078" y="3435095"/>
            <a:ext cx="1198245" cy="645160"/>
          </a:xfrm>
          <a:custGeom>
            <a:avLst/>
            <a:gdLst/>
            <a:ahLst/>
            <a:cxnLst/>
            <a:rect l="l" t="t" r="r" b="b"/>
            <a:pathLst>
              <a:path w="1198245" h="645160">
                <a:moveTo>
                  <a:pt x="0" y="0"/>
                </a:moveTo>
                <a:lnTo>
                  <a:pt x="0" y="644651"/>
                </a:lnTo>
                <a:lnTo>
                  <a:pt x="1197863" y="644651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727838" y="352044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79">
                <a:moveTo>
                  <a:pt x="30480" y="22860"/>
                </a:moveTo>
                <a:lnTo>
                  <a:pt x="30480" y="6096"/>
                </a:lnTo>
                <a:lnTo>
                  <a:pt x="22860" y="0"/>
                </a:lnTo>
                <a:lnTo>
                  <a:pt x="6096" y="0"/>
                </a:lnTo>
                <a:lnTo>
                  <a:pt x="0" y="6096"/>
                </a:lnTo>
                <a:lnTo>
                  <a:pt x="0" y="22860"/>
                </a:lnTo>
                <a:lnTo>
                  <a:pt x="6096" y="30480"/>
                </a:lnTo>
                <a:lnTo>
                  <a:pt x="22860" y="30480"/>
                </a:lnTo>
                <a:lnTo>
                  <a:pt x="3048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727837" y="352043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79">
                <a:moveTo>
                  <a:pt x="30479" y="15239"/>
                </a:moveTo>
                <a:lnTo>
                  <a:pt x="30479" y="6095"/>
                </a:lnTo>
                <a:lnTo>
                  <a:pt x="22859" y="0"/>
                </a:lnTo>
                <a:lnTo>
                  <a:pt x="15239" y="0"/>
                </a:lnTo>
                <a:lnTo>
                  <a:pt x="6095" y="0"/>
                </a:lnTo>
                <a:lnTo>
                  <a:pt x="0" y="6095"/>
                </a:lnTo>
                <a:lnTo>
                  <a:pt x="0" y="15239"/>
                </a:lnTo>
                <a:lnTo>
                  <a:pt x="0" y="22859"/>
                </a:lnTo>
                <a:lnTo>
                  <a:pt x="6095" y="30479"/>
                </a:lnTo>
                <a:lnTo>
                  <a:pt x="15239" y="30479"/>
                </a:lnTo>
                <a:lnTo>
                  <a:pt x="22859" y="30479"/>
                </a:lnTo>
                <a:lnTo>
                  <a:pt x="30479" y="22859"/>
                </a:lnTo>
                <a:lnTo>
                  <a:pt x="30479" y="15239"/>
                </a:lnTo>
                <a:close/>
              </a:path>
            </a:pathLst>
          </a:custGeom>
          <a:ln w="81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348106" y="3619500"/>
            <a:ext cx="3348354" cy="928369"/>
          </a:xfrm>
          <a:custGeom>
            <a:avLst/>
            <a:gdLst/>
            <a:ahLst/>
            <a:cxnLst/>
            <a:rect l="l" t="t" r="r" b="b"/>
            <a:pathLst>
              <a:path w="3348354" h="928370">
                <a:moveTo>
                  <a:pt x="0" y="928115"/>
                </a:moveTo>
                <a:lnTo>
                  <a:pt x="3348227" y="928115"/>
                </a:lnTo>
                <a:lnTo>
                  <a:pt x="3348227" y="0"/>
                </a:lnTo>
                <a:lnTo>
                  <a:pt x="3220211" y="0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739518" y="3343655"/>
            <a:ext cx="121920" cy="367665"/>
          </a:xfrm>
          <a:custGeom>
            <a:avLst/>
            <a:gdLst/>
            <a:ahLst/>
            <a:cxnLst/>
            <a:rect l="l" t="t" r="r" b="b"/>
            <a:pathLst>
              <a:path w="121920" h="367664">
                <a:moveTo>
                  <a:pt x="121920" y="306324"/>
                </a:moveTo>
                <a:lnTo>
                  <a:pt x="121920" y="60960"/>
                </a:lnTo>
                <a:lnTo>
                  <a:pt x="117109" y="37290"/>
                </a:lnTo>
                <a:lnTo>
                  <a:pt x="104013" y="17907"/>
                </a:lnTo>
                <a:lnTo>
                  <a:pt x="84629" y="4810"/>
                </a:lnTo>
                <a:lnTo>
                  <a:pt x="60960" y="0"/>
                </a:lnTo>
                <a:lnTo>
                  <a:pt x="37290" y="4810"/>
                </a:lnTo>
                <a:lnTo>
                  <a:pt x="17907" y="17907"/>
                </a:lnTo>
                <a:lnTo>
                  <a:pt x="4810" y="37290"/>
                </a:lnTo>
                <a:lnTo>
                  <a:pt x="0" y="60960"/>
                </a:lnTo>
                <a:lnTo>
                  <a:pt x="0" y="306324"/>
                </a:lnTo>
                <a:lnTo>
                  <a:pt x="4810" y="329993"/>
                </a:lnTo>
                <a:lnTo>
                  <a:pt x="17907" y="349377"/>
                </a:lnTo>
                <a:lnTo>
                  <a:pt x="37290" y="362473"/>
                </a:lnTo>
                <a:lnTo>
                  <a:pt x="60960" y="367284"/>
                </a:lnTo>
                <a:lnTo>
                  <a:pt x="84629" y="362473"/>
                </a:lnTo>
                <a:lnTo>
                  <a:pt x="104013" y="349377"/>
                </a:lnTo>
                <a:lnTo>
                  <a:pt x="117109" y="329993"/>
                </a:lnTo>
                <a:lnTo>
                  <a:pt x="121920" y="306324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739518" y="3343655"/>
            <a:ext cx="121920" cy="367665"/>
          </a:xfrm>
          <a:custGeom>
            <a:avLst/>
            <a:gdLst/>
            <a:ahLst/>
            <a:cxnLst/>
            <a:rect l="l" t="t" r="r" b="b"/>
            <a:pathLst>
              <a:path w="121920" h="367664">
                <a:moveTo>
                  <a:pt x="60959" y="367283"/>
                </a:moveTo>
                <a:lnTo>
                  <a:pt x="84629" y="362473"/>
                </a:lnTo>
                <a:lnTo>
                  <a:pt x="104012" y="349376"/>
                </a:lnTo>
                <a:lnTo>
                  <a:pt x="117109" y="329993"/>
                </a:lnTo>
                <a:lnTo>
                  <a:pt x="121919" y="306323"/>
                </a:lnTo>
                <a:lnTo>
                  <a:pt x="121919" y="60959"/>
                </a:lnTo>
                <a:lnTo>
                  <a:pt x="117109" y="37290"/>
                </a:lnTo>
                <a:lnTo>
                  <a:pt x="104012" y="17906"/>
                </a:lnTo>
                <a:lnTo>
                  <a:pt x="84629" y="4810"/>
                </a:lnTo>
                <a:lnTo>
                  <a:pt x="60959" y="0"/>
                </a:lnTo>
                <a:lnTo>
                  <a:pt x="37290" y="4810"/>
                </a:lnTo>
                <a:lnTo>
                  <a:pt x="17906" y="17906"/>
                </a:lnTo>
                <a:lnTo>
                  <a:pt x="4810" y="37290"/>
                </a:lnTo>
                <a:lnTo>
                  <a:pt x="0" y="60959"/>
                </a:lnTo>
                <a:lnTo>
                  <a:pt x="0" y="306323"/>
                </a:lnTo>
                <a:lnTo>
                  <a:pt x="4810" y="329993"/>
                </a:lnTo>
                <a:lnTo>
                  <a:pt x="17906" y="349376"/>
                </a:lnTo>
                <a:lnTo>
                  <a:pt x="37290" y="362473"/>
                </a:lnTo>
                <a:lnTo>
                  <a:pt x="60959" y="367283"/>
                </a:lnTo>
                <a:close/>
              </a:path>
            </a:pathLst>
          </a:custGeom>
          <a:ln w="49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509394" y="3419855"/>
            <a:ext cx="30480" cy="32384"/>
          </a:xfrm>
          <a:custGeom>
            <a:avLst/>
            <a:gdLst/>
            <a:ahLst/>
            <a:cxnLst/>
            <a:rect l="l" t="t" r="r" b="b"/>
            <a:pathLst>
              <a:path w="30479" h="32385">
                <a:moveTo>
                  <a:pt x="30480" y="24384"/>
                </a:moveTo>
                <a:lnTo>
                  <a:pt x="30480" y="7620"/>
                </a:lnTo>
                <a:lnTo>
                  <a:pt x="22860" y="0"/>
                </a:lnTo>
                <a:lnTo>
                  <a:pt x="6096" y="0"/>
                </a:lnTo>
                <a:lnTo>
                  <a:pt x="0" y="7620"/>
                </a:lnTo>
                <a:lnTo>
                  <a:pt x="0" y="24384"/>
                </a:lnTo>
                <a:lnTo>
                  <a:pt x="6096" y="32004"/>
                </a:lnTo>
                <a:lnTo>
                  <a:pt x="22860" y="32004"/>
                </a:lnTo>
                <a:lnTo>
                  <a:pt x="3048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509394" y="3419855"/>
            <a:ext cx="30480" cy="32384"/>
          </a:xfrm>
          <a:custGeom>
            <a:avLst/>
            <a:gdLst/>
            <a:ahLst/>
            <a:cxnLst/>
            <a:rect l="l" t="t" r="r" b="b"/>
            <a:pathLst>
              <a:path w="30479" h="32385">
                <a:moveTo>
                  <a:pt x="30479" y="15239"/>
                </a:moveTo>
                <a:lnTo>
                  <a:pt x="30479" y="7619"/>
                </a:lnTo>
                <a:lnTo>
                  <a:pt x="22859" y="0"/>
                </a:lnTo>
                <a:lnTo>
                  <a:pt x="15239" y="0"/>
                </a:lnTo>
                <a:lnTo>
                  <a:pt x="6095" y="0"/>
                </a:lnTo>
                <a:lnTo>
                  <a:pt x="0" y="7619"/>
                </a:lnTo>
                <a:lnTo>
                  <a:pt x="0" y="15239"/>
                </a:lnTo>
                <a:lnTo>
                  <a:pt x="0" y="24383"/>
                </a:lnTo>
                <a:lnTo>
                  <a:pt x="6095" y="32003"/>
                </a:lnTo>
                <a:lnTo>
                  <a:pt x="15239" y="32003"/>
                </a:lnTo>
                <a:lnTo>
                  <a:pt x="22859" y="32003"/>
                </a:lnTo>
                <a:lnTo>
                  <a:pt x="30479" y="24383"/>
                </a:lnTo>
                <a:lnTo>
                  <a:pt x="30479" y="15239"/>
                </a:lnTo>
                <a:close/>
              </a:path>
            </a:pathLst>
          </a:custGeom>
          <a:ln w="81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974982" y="3044952"/>
            <a:ext cx="614680" cy="612775"/>
          </a:xfrm>
          <a:custGeom>
            <a:avLst/>
            <a:gdLst/>
            <a:ahLst/>
            <a:cxnLst/>
            <a:rect l="l" t="t" r="r" b="b"/>
            <a:pathLst>
              <a:path w="614680" h="612775">
                <a:moveTo>
                  <a:pt x="0" y="0"/>
                </a:moveTo>
                <a:lnTo>
                  <a:pt x="0" y="612648"/>
                </a:lnTo>
                <a:lnTo>
                  <a:pt x="614172" y="612648"/>
                </a:lnTo>
                <a:lnTo>
                  <a:pt x="6141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974981" y="3044951"/>
            <a:ext cx="614680" cy="612775"/>
          </a:xfrm>
          <a:custGeom>
            <a:avLst/>
            <a:gdLst/>
            <a:ahLst/>
            <a:cxnLst/>
            <a:rect l="l" t="t" r="r" b="b"/>
            <a:pathLst>
              <a:path w="614680" h="612775">
                <a:moveTo>
                  <a:pt x="0" y="612647"/>
                </a:moveTo>
                <a:lnTo>
                  <a:pt x="614171" y="612647"/>
                </a:lnTo>
                <a:lnTo>
                  <a:pt x="614171" y="0"/>
                </a:lnTo>
                <a:lnTo>
                  <a:pt x="0" y="0"/>
                </a:lnTo>
                <a:lnTo>
                  <a:pt x="0" y="612647"/>
                </a:lnTo>
                <a:close/>
              </a:path>
            </a:pathLst>
          </a:custGeom>
          <a:ln w="49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008510" y="3473196"/>
            <a:ext cx="414527" cy="1783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008510" y="3572255"/>
            <a:ext cx="304800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006986" y="3090672"/>
            <a:ext cx="353568" cy="1463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002414" y="3171444"/>
            <a:ext cx="280415" cy="1463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191390" y="3262884"/>
            <a:ext cx="365759" cy="32613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377318" y="3360420"/>
            <a:ext cx="188975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699137" y="316687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599" y="0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921642" y="3140964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3340" y="25908"/>
                </a:moveTo>
                <a:lnTo>
                  <a:pt x="0" y="0"/>
                </a:lnTo>
                <a:lnTo>
                  <a:pt x="0" y="53340"/>
                </a:lnTo>
                <a:lnTo>
                  <a:pt x="5334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514737" y="2983992"/>
            <a:ext cx="184785" cy="367665"/>
          </a:xfrm>
          <a:custGeom>
            <a:avLst/>
            <a:gdLst/>
            <a:ahLst/>
            <a:cxnLst/>
            <a:rect l="l" t="t" r="r" b="b"/>
            <a:pathLst>
              <a:path w="184785" h="367664">
                <a:moveTo>
                  <a:pt x="0" y="0"/>
                </a:moveTo>
                <a:lnTo>
                  <a:pt x="0" y="367284"/>
                </a:lnTo>
                <a:lnTo>
                  <a:pt x="184404" y="367284"/>
                </a:lnTo>
                <a:lnTo>
                  <a:pt x="18440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514737" y="2983991"/>
            <a:ext cx="184785" cy="367665"/>
          </a:xfrm>
          <a:custGeom>
            <a:avLst/>
            <a:gdLst/>
            <a:ahLst/>
            <a:cxnLst/>
            <a:rect l="l" t="t" r="r" b="b"/>
            <a:pathLst>
              <a:path w="184785" h="367664">
                <a:moveTo>
                  <a:pt x="0" y="367283"/>
                </a:moveTo>
                <a:lnTo>
                  <a:pt x="184400" y="367283"/>
                </a:lnTo>
                <a:lnTo>
                  <a:pt x="184400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ln w="49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549786" y="3127248"/>
            <a:ext cx="121920" cy="19659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382149" y="3162300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 h="0">
                <a:moveTo>
                  <a:pt x="0" y="0"/>
                </a:moveTo>
                <a:lnTo>
                  <a:pt x="85343" y="0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459873" y="3134868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4">
                <a:moveTo>
                  <a:pt x="54864" y="27432"/>
                </a:moveTo>
                <a:lnTo>
                  <a:pt x="0" y="0"/>
                </a:lnTo>
                <a:lnTo>
                  <a:pt x="0" y="54864"/>
                </a:lnTo>
                <a:lnTo>
                  <a:pt x="54864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282830" y="1741932"/>
            <a:ext cx="158495" cy="17830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974981" y="1604772"/>
            <a:ext cx="137160" cy="0"/>
          </a:xfrm>
          <a:custGeom>
            <a:avLst/>
            <a:gdLst/>
            <a:ahLst/>
            <a:cxnLst/>
            <a:rect l="l" t="t" r="r" b="b"/>
            <a:pathLst>
              <a:path w="137160" h="0">
                <a:moveTo>
                  <a:pt x="0" y="0"/>
                </a:moveTo>
                <a:lnTo>
                  <a:pt x="137159" y="0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106046" y="157734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3340" y="27432"/>
                </a:moveTo>
                <a:lnTo>
                  <a:pt x="0" y="0"/>
                </a:lnTo>
                <a:lnTo>
                  <a:pt x="0" y="53340"/>
                </a:lnTo>
                <a:lnTo>
                  <a:pt x="53340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974981" y="1956816"/>
            <a:ext cx="137160" cy="0"/>
          </a:xfrm>
          <a:custGeom>
            <a:avLst/>
            <a:gdLst/>
            <a:ahLst/>
            <a:cxnLst/>
            <a:rect l="l" t="t" r="r" b="b"/>
            <a:pathLst>
              <a:path w="137160" h="0">
                <a:moveTo>
                  <a:pt x="0" y="0"/>
                </a:moveTo>
                <a:lnTo>
                  <a:pt x="137159" y="0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106046" y="1929383"/>
            <a:ext cx="53340" cy="55244"/>
          </a:xfrm>
          <a:custGeom>
            <a:avLst/>
            <a:gdLst/>
            <a:ahLst/>
            <a:cxnLst/>
            <a:rect l="l" t="t" r="r" b="b"/>
            <a:pathLst>
              <a:path w="53339" h="55244">
                <a:moveTo>
                  <a:pt x="53340" y="27432"/>
                </a:moveTo>
                <a:lnTo>
                  <a:pt x="0" y="0"/>
                </a:lnTo>
                <a:lnTo>
                  <a:pt x="0" y="54864"/>
                </a:lnTo>
                <a:lnTo>
                  <a:pt x="53340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382149" y="1466087"/>
            <a:ext cx="4445635" cy="1701164"/>
          </a:xfrm>
          <a:custGeom>
            <a:avLst/>
            <a:gdLst/>
            <a:ahLst/>
            <a:cxnLst/>
            <a:rect l="l" t="t" r="r" b="b"/>
            <a:pathLst>
              <a:path w="4445635" h="1701164">
                <a:moveTo>
                  <a:pt x="4177280" y="269747"/>
                </a:moveTo>
                <a:lnTo>
                  <a:pt x="4445504" y="269747"/>
                </a:lnTo>
                <a:lnTo>
                  <a:pt x="4445504" y="0"/>
                </a:lnTo>
                <a:lnTo>
                  <a:pt x="0" y="0"/>
                </a:lnTo>
                <a:lnTo>
                  <a:pt x="0" y="1700783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821058" y="1604772"/>
            <a:ext cx="154305" cy="1562100"/>
          </a:xfrm>
          <a:custGeom>
            <a:avLst/>
            <a:gdLst/>
            <a:ahLst/>
            <a:cxnLst/>
            <a:rect l="l" t="t" r="r" b="b"/>
            <a:pathLst>
              <a:path w="154305" h="1562100">
                <a:moveTo>
                  <a:pt x="0" y="1562099"/>
                </a:moveTo>
                <a:lnTo>
                  <a:pt x="0" y="0"/>
                </a:lnTo>
                <a:lnTo>
                  <a:pt x="153923" y="0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805818" y="3151632"/>
            <a:ext cx="30480" cy="32384"/>
          </a:xfrm>
          <a:custGeom>
            <a:avLst/>
            <a:gdLst/>
            <a:ahLst/>
            <a:cxnLst/>
            <a:rect l="l" t="t" r="r" b="b"/>
            <a:pathLst>
              <a:path w="30480" h="32385">
                <a:moveTo>
                  <a:pt x="30480" y="24384"/>
                </a:moveTo>
                <a:lnTo>
                  <a:pt x="30480" y="7620"/>
                </a:lnTo>
                <a:lnTo>
                  <a:pt x="24384" y="0"/>
                </a:lnTo>
                <a:lnTo>
                  <a:pt x="7620" y="0"/>
                </a:lnTo>
                <a:lnTo>
                  <a:pt x="0" y="7620"/>
                </a:lnTo>
                <a:lnTo>
                  <a:pt x="0" y="24384"/>
                </a:lnTo>
                <a:lnTo>
                  <a:pt x="7620" y="32004"/>
                </a:lnTo>
                <a:lnTo>
                  <a:pt x="24384" y="32004"/>
                </a:lnTo>
                <a:lnTo>
                  <a:pt x="3048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910974" y="1920239"/>
            <a:ext cx="36576" cy="1463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727274" y="3083051"/>
            <a:ext cx="113118" cy="11887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431669" y="3159251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 h="0">
                <a:moveTo>
                  <a:pt x="0" y="0"/>
                </a:moveTo>
                <a:lnTo>
                  <a:pt x="536447" y="0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962022" y="3133344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3340" y="25908"/>
                </a:moveTo>
                <a:lnTo>
                  <a:pt x="0" y="0"/>
                </a:lnTo>
                <a:lnTo>
                  <a:pt x="0" y="53340"/>
                </a:lnTo>
                <a:lnTo>
                  <a:pt x="5334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861438" y="3528059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 h="0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962022" y="3500628"/>
            <a:ext cx="53340" cy="55244"/>
          </a:xfrm>
          <a:custGeom>
            <a:avLst/>
            <a:gdLst/>
            <a:ahLst/>
            <a:cxnLst/>
            <a:rect l="l" t="t" r="r" b="b"/>
            <a:pathLst>
              <a:path w="53339" h="55245">
                <a:moveTo>
                  <a:pt x="53340" y="27432"/>
                </a:moveTo>
                <a:lnTo>
                  <a:pt x="0" y="0"/>
                </a:lnTo>
                <a:lnTo>
                  <a:pt x="0" y="54864"/>
                </a:lnTo>
                <a:lnTo>
                  <a:pt x="53340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479362" y="3337559"/>
            <a:ext cx="75495" cy="11887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574670" y="3404616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480" y="24384"/>
                </a:moveTo>
                <a:lnTo>
                  <a:pt x="30480" y="7620"/>
                </a:lnTo>
                <a:lnTo>
                  <a:pt x="24384" y="0"/>
                </a:lnTo>
                <a:lnTo>
                  <a:pt x="7620" y="0"/>
                </a:lnTo>
                <a:lnTo>
                  <a:pt x="0" y="7620"/>
                </a:lnTo>
                <a:lnTo>
                  <a:pt x="0" y="24384"/>
                </a:lnTo>
                <a:lnTo>
                  <a:pt x="7620" y="30480"/>
                </a:lnTo>
                <a:lnTo>
                  <a:pt x="24384" y="30480"/>
                </a:lnTo>
                <a:lnTo>
                  <a:pt x="3048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574669" y="340461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479" y="15239"/>
                </a:moveTo>
                <a:lnTo>
                  <a:pt x="30479" y="7619"/>
                </a:lnTo>
                <a:lnTo>
                  <a:pt x="24383" y="0"/>
                </a:lnTo>
                <a:lnTo>
                  <a:pt x="15239" y="0"/>
                </a:lnTo>
                <a:lnTo>
                  <a:pt x="7619" y="0"/>
                </a:lnTo>
                <a:lnTo>
                  <a:pt x="0" y="7619"/>
                </a:lnTo>
                <a:lnTo>
                  <a:pt x="0" y="15239"/>
                </a:lnTo>
                <a:lnTo>
                  <a:pt x="0" y="24383"/>
                </a:lnTo>
                <a:lnTo>
                  <a:pt x="7619" y="30479"/>
                </a:lnTo>
                <a:lnTo>
                  <a:pt x="15239" y="30479"/>
                </a:lnTo>
                <a:lnTo>
                  <a:pt x="24383" y="30479"/>
                </a:lnTo>
                <a:lnTo>
                  <a:pt x="30479" y="24383"/>
                </a:lnTo>
                <a:lnTo>
                  <a:pt x="30479" y="15239"/>
                </a:lnTo>
                <a:close/>
              </a:path>
            </a:pathLst>
          </a:custGeom>
          <a:ln w="81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788030" y="3176016"/>
            <a:ext cx="614680" cy="734695"/>
          </a:xfrm>
          <a:custGeom>
            <a:avLst/>
            <a:gdLst/>
            <a:ahLst/>
            <a:cxnLst/>
            <a:rect l="l" t="t" r="r" b="b"/>
            <a:pathLst>
              <a:path w="614679" h="734695">
                <a:moveTo>
                  <a:pt x="0" y="0"/>
                </a:moveTo>
                <a:lnTo>
                  <a:pt x="0" y="734568"/>
                </a:lnTo>
                <a:lnTo>
                  <a:pt x="614172" y="734568"/>
                </a:lnTo>
                <a:lnTo>
                  <a:pt x="6141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788030" y="3176016"/>
            <a:ext cx="614680" cy="734695"/>
          </a:xfrm>
          <a:custGeom>
            <a:avLst/>
            <a:gdLst/>
            <a:ahLst/>
            <a:cxnLst/>
            <a:rect l="l" t="t" r="r" b="b"/>
            <a:pathLst>
              <a:path w="614679" h="734695">
                <a:moveTo>
                  <a:pt x="0" y="734567"/>
                </a:moveTo>
                <a:lnTo>
                  <a:pt x="614171" y="734567"/>
                </a:lnTo>
                <a:lnTo>
                  <a:pt x="614171" y="0"/>
                </a:lnTo>
                <a:lnTo>
                  <a:pt x="0" y="0"/>
                </a:lnTo>
                <a:lnTo>
                  <a:pt x="0" y="734567"/>
                </a:lnTo>
                <a:close/>
              </a:path>
            </a:pathLst>
          </a:custGeom>
          <a:ln w="49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095877" y="3741420"/>
            <a:ext cx="146304" cy="1463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097402" y="3823715"/>
            <a:ext cx="256031" cy="18745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813938" y="3381755"/>
            <a:ext cx="329184" cy="17830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813938" y="3689603"/>
            <a:ext cx="207263" cy="17830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820033" y="3787140"/>
            <a:ext cx="170687" cy="17830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179697" y="3457955"/>
            <a:ext cx="195071" cy="17830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202558" y="3557015"/>
            <a:ext cx="170687" cy="17830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603625" y="3788664"/>
            <a:ext cx="137160" cy="0"/>
          </a:xfrm>
          <a:custGeom>
            <a:avLst/>
            <a:gdLst/>
            <a:ahLst/>
            <a:cxnLst/>
            <a:rect l="l" t="t" r="r" b="b"/>
            <a:pathLst>
              <a:path w="137160" h="0">
                <a:moveTo>
                  <a:pt x="0" y="0"/>
                </a:moveTo>
                <a:lnTo>
                  <a:pt x="137159" y="0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733166" y="3761232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5" h="53339">
                <a:moveTo>
                  <a:pt x="54864" y="27432"/>
                </a:moveTo>
                <a:lnTo>
                  <a:pt x="0" y="0"/>
                </a:lnTo>
                <a:lnTo>
                  <a:pt x="0" y="53340"/>
                </a:lnTo>
                <a:lnTo>
                  <a:pt x="54864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449701" y="3419855"/>
            <a:ext cx="291465" cy="0"/>
          </a:xfrm>
          <a:custGeom>
            <a:avLst/>
            <a:gdLst/>
            <a:ahLst/>
            <a:cxnLst/>
            <a:rect l="l" t="t" r="r" b="b"/>
            <a:pathLst>
              <a:path w="291464" h="0">
                <a:moveTo>
                  <a:pt x="0" y="0"/>
                </a:moveTo>
                <a:lnTo>
                  <a:pt x="291083" y="0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734690" y="3393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3340" y="25908"/>
                </a:moveTo>
                <a:lnTo>
                  <a:pt x="0" y="0"/>
                </a:lnTo>
                <a:lnTo>
                  <a:pt x="0" y="53340"/>
                </a:lnTo>
                <a:lnTo>
                  <a:pt x="5334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536314" y="3419855"/>
            <a:ext cx="123825" cy="368935"/>
          </a:xfrm>
          <a:custGeom>
            <a:avLst/>
            <a:gdLst/>
            <a:ahLst/>
            <a:cxnLst/>
            <a:rect l="l" t="t" r="r" b="b"/>
            <a:pathLst>
              <a:path w="123825" h="368935">
                <a:moveTo>
                  <a:pt x="123444" y="307848"/>
                </a:moveTo>
                <a:lnTo>
                  <a:pt x="123444" y="62484"/>
                </a:lnTo>
                <a:lnTo>
                  <a:pt x="118610" y="37933"/>
                </a:lnTo>
                <a:lnTo>
                  <a:pt x="105346" y="18097"/>
                </a:lnTo>
                <a:lnTo>
                  <a:pt x="85510" y="4833"/>
                </a:lnTo>
                <a:lnTo>
                  <a:pt x="60960" y="0"/>
                </a:lnTo>
                <a:lnTo>
                  <a:pt x="37290" y="4833"/>
                </a:lnTo>
                <a:lnTo>
                  <a:pt x="17907" y="18097"/>
                </a:lnTo>
                <a:lnTo>
                  <a:pt x="4810" y="37933"/>
                </a:lnTo>
                <a:lnTo>
                  <a:pt x="0" y="62484"/>
                </a:lnTo>
                <a:lnTo>
                  <a:pt x="0" y="307848"/>
                </a:lnTo>
                <a:lnTo>
                  <a:pt x="4810" y="331517"/>
                </a:lnTo>
                <a:lnTo>
                  <a:pt x="17907" y="350901"/>
                </a:lnTo>
                <a:lnTo>
                  <a:pt x="37290" y="363997"/>
                </a:lnTo>
                <a:lnTo>
                  <a:pt x="60960" y="368808"/>
                </a:lnTo>
                <a:lnTo>
                  <a:pt x="85510" y="363997"/>
                </a:lnTo>
                <a:lnTo>
                  <a:pt x="105346" y="350901"/>
                </a:lnTo>
                <a:lnTo>
                  <a:pt x="118610" y="331517"/>
                </a:lnTo>
                <a:lnTo>
                  <a:pt x="123444" y="307848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536314" y="3419855"/>
            <a:ext cx="123825" cy="368935"/>
          </a:xfrm>
          <a:custGeom>
            <a:avLst/>
            <a:gdLst/>
            <a:ahLst/>
            <a:cxnLst/>
            <a:rect l="l" t="t" r="r" b="b"/>
            <a:pathLst>
              <a:path w="123825" h="368935">
                <a:moveTo>
                  <a:pt x="60959" y="368807"/>
                </a:moveTo>
                <a:lnTo>
                  <a:pt x="85510" y="363997"/>
                </a:lnTo>
                <a:lnTo>
                  <a:pt x="105346" y="350900"/>
                </a:lnTo>
                <a:lnTo>
                  <a:pt x="118610" y="331517"/>
                </a:lnTo>
                <a:lnTo>
                  <a:pt x="123443" y="307847"/>
                </a:lnTo>
                <a:lnTo>
                  <a:pt x="123443" y="62483"/>
                </a:lnTo>
                <a:lnTo>
                  <a:pt x="118610" y="37933"/>
                </a:lnTo>
                <a:lnTo>
                  <a:pt x="105346" y="18097"/>
                </a:lnTo>
                <a:lnTo>
                  <a:pt x="85510" y="4833"/>
                </a:lnTo>
                <a:lnTo>
                  <a:pt x="60959" y="0"/>
                </a:lnTo>
                <a:lnTo>
                  <a:pt x="37290" y="4833"/>
                </a:lnTo>
                <a:lnTo>
                  <a:pt x="17906" y="18097"/>
                </a:lnTo>
                <a:lnTo>
                  <a:pt x="4810" y="37933"/>
                </a:lnTo>
                <a:lnTo>
                  <a:pt x="0" y="62483"/>
                </a:lnTo>
                <a:lnTo>
                  <a:pt x="0" y="307847"/>
                </a:lnTo>
                <a:lnTo>
                  <a:pt x="4810" y="331517"/>
                </a:lnTo>
                <a:lnTo>
                  <a:pt x="17906" y="350900"/>
                </a:lnTo>
                <a:lnTo>
                  <a:pt x="37290" y="363997"/>
                </a:lnTo>
                <a:lnTo>
                  <a:pt x="60959" y="368807"/>
                </a:lnTo>
                <a:close/>
              </a:path>
            </a:pathLst>
          </a:custGeom>
          <a:ln w="49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181477" y="1915667"/>
            <a:ext cx="158495" cy="17830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623694" y="1711451"/>
            <a:ext cx="445134" cy="0"/>
          </a:xfrm>
          <a:custGeom>
            <a:avLst/>
            <a:gdLst/>
            <a:ahLst/>
            <a:cxnLst/>
            <a:rect l="l" t="t" r="r" b="b"/>
            <a:pathLst>
              <a:path w="445135" h="0">
                <a:moveTo>
                  <a:pt x="0" y="0"/>
                </a:moveTo>
                <a:lnTo>
                  <a:pt x="445007" y="0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061082" y="1684020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5" h="53339">
                <a:moveTo>
                  <a:pt x="54864" y="27432"/>
                </a:moveTo>
                <a:lnTo>
                  <a:pt x="0" y="0"/>
                </a:lnTo>
                <a:lnTo>
                  <a:pt x="0" y="53340"/>
                </a:lnTo>
                <a:lnTo>
                  <a:pt x="54864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936113" y="2028444"/>
            <a:ext cx="137160" cy="0"/>
          </a:xfrm>
          <a:custGeom>
            <a:avLst/>
            <a:gdLst/>
            <a:ahLst/>
            <a:cxnLst/>
            <a:rect l="l" t="t" r="r" b="b"/>
            <a:pathLst>
              <a:path w="137160" h="0">
                <a:moveTo>
                  <a:pt x="0" y="0"/>
                </a:moveTo>
                <a:lnTo>
                  <a:pt x="137159" y="0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065654" y="2001011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864" y="27432"/>
                </a:moveTo>
                <a:lnTo>
                  <a:pt x="0" y="0"/>
                </a:lnTo>
                <a:lnTo>
                  <a:pt x="0" y="54864"/>
                </a:lnTo>
                <a:lnTo>
                  <a:pt x="54864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347594" y="1834895"/>
            <a:ext cx="137160" cy="0"/>
          </a:xfrm>
          <a:custGeom>
            <a:avLst/>
            <a:gdLst/>
            <a:ahLst/>
            <a:cxnLst/>
            <a:rect l="l" t="t" r="r" b="b"/>
            <a:pathLst>
              <a:path w="137160" h="0">
                <a:moveTo>
                  <a:pt x="0" y="0"/>
                </a:moveTo>
                <a:lnTo>
                  <a:pt x="137159" y="0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477134" y="1807464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5" h="53339">
                <a:moveTo>
                  <a:pt x="54864" y="27432"/>
                </a:moveTo>
                <a:lnTo>
                  <a:pt x="0" y="0"/>
                </a:lnTo>
                <a:lnTo>
                  <a:pt x="0" y="53340"/>
                </a:lnTo>
                <a:lnTo>
                  <a:pt x="54864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623694" y="2033016"/>
            <a:ext cx="38100" cy="1586865"/>
          </a:xfrm>
          <a:custGeom>
            <a:avLst/>
            <a:gdLst/>
            <a:ahLst/>
            <a:cxnLst/>
            <a:rect l="l" t="t" r="r" b="b"/>
            <a:pathLst>
              <a:path w="38100" h="1586864">
                <a:moveTo>
                  <a:pt x="0" y="1586483"/>
                </a:moveTo>
                <a:lnTo>
                  <a:pt x="0" y="0"/>
                </a:lnTo>
                <a:lnTo>
                  <a:pt x="38099" y="0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655698" y="2008632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48768" y="24384"/>
                </a:moveTo>
                <a:lnTo>
                  <a:pt x="0" y="0"/>
                </a:lnTo>
                <a:lnTo>
                  <a:pt x="0" y="48768"/>
                </a:lnTo>
                <a:lnTo>
                  <a:pt x="48768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545714" y="1496568"/>
            <a:ext cx="121920" cy="459105"/>
          </a:xfrm>
          <a:custGeom>
            <a:avLst/>
            <a:gdLst/>
            <a:ahLst/>
            <a:cxnLst/>
            <a:rect l="l" t="t" r="r" b="b"/>
            <a:pathLst>
              <a:path w="121920" h="459105">
                <a:moveTo>
                  <a:pt x="121920" y="396240"/>
                </a:moveTo>
                <a:lnTo>
                  <a:pt x="121920" y="60960"/>
                </a:lnTo>
                <a:lnTo>
                  <a:pt x="117109" y="37290"/>
                </a:lnTo>
                <a:lnTo>
                  <a:pt x="104013" y="17907"/>
                </a:lnTo>
                <a:lnTo>
                  <a:pt x="84629" y="4810"/>
                </a:lnTo>
                <a:lnTo>
                  <a:pt x="60960" y="0"/>
                </a:lnTo>
                <a:lnTo>
                  <a:pt x="37290" y="4810"/>
                </a:lnTo>
                <a:lnTo>
                  <a:pt x="17907" y="17907"/>
                </a:lnTo>
                <a:lnTo>
                  <a:pt x="4810" y="37290"/>
                </a:lnTo>
                <a:lnTo>
                  <a:pt x="0" y="60960"/>
                </a:lnTo>
                <a:lnTo>
                  <a:pt x="0" y="396240"/>
                </a:lnTo>
                <a:lnTo>
                  <a:pt x="4810" y="420790"/>
                </a:lnTo>
                <a:lnTo>
                  <a:pt x="17907" y="440626"/>
                </a:lnTo>
                <a:lnTo>
                  <a:pt x="37290" y="453890"/>
                </a:lnTo>
                <a:lnTo>
                  <a:pt x="60960" y="458724"/>
                </a:lnTo>
                <a:lnTo>
                  <a:pt x="84629" y="453890"/>
                </a:lnTo>
                <a:lnTo>
                  <a:pt x="104013" y="440626"/>
                </a:lnTo>
                <a:lnTo>
                  <a:pt x="117109" y="420790"/>
                </a:lnTo>
                <a:lnTo>
                  <a:pt x="121920" y="39624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545713" y="1496567"/>
            <a:ext cx="121920" cy="459105"/>
          </a:xfrm>
          <a:custGeom>
            <a:avLst/>
            <a:gdLst/>
            <a:ahLst/>
            <a:cxnLst/>
            <a:rect l="l" t="t" r="r" b="b"/>
            <a:pathLst>
              <a:path w="121920" h="459105">
                <a:moveTo>
                  <a:pt x="60959" y="458723"/>
                </a:moveTo>
                <a:lnTo>
                  <a:pt x="84629" y="453890"/>
                </a:lnTo>
                <a:lnTo>
                  <a:pt x="104012" y="440626"/>
                </a:lnTo>
                <a:lnTo>
                  <a:pt x="117109" y="420790"/>
                </a:lnTo>
                <a:lnTo>
                  <a:pt x="121919" y="396239"/>
                </a:lnTo>
                <a:lnTo>
                  <a:pt x="121919" y="60959"/>
                </a:lnTo>
                <a:lnTo>
                  <a:pt x="117109" y="37290"/>
                </a:lnTo>
                <a:lnTo>
                  <a:pt x="104012" y="17906"/>
                </a:lnTo>
                <a:lnTo>
                  <a:pt x="84629" y="4810"/>
                </a:lnTo>
                <a:lnTo>
                  <a:pt x="60959" y="0"/>
                </a:lnTo>
                <a:lnTo>
                  <a:pt x="37290" y="4810"/>
                </a:lnTo>
                <a:lnTo>
                  <a:pt x="17906" y="17906"/>
                </a:lnTo>
                <a:lnTo>
                  <a:pt x="4810" y="37290"/>
                </a:lnTo>
                <a:lnTo>
                  <a:pt x="0" y="60959"/>
                </a:lnTo>
                <a:lnTo>
                  <a:pt x="0" y="396239"/>
                </a:lnTo>
                <a:lnTo>
                  <a:pt x="4810" y="420790"/>
                </a:lnTo>
                <a:lnTo>
                  <a:pt x="17906" y="440626"/>
                </a:lnTo>
                <a:lnTo>
                  <a:pt x="37290" y="453890"/>
                </a:lnTo>
                <a:lnTo>
                  <a:pt x="60959" y="458723"/>
                </a:lnTo>
                <a:close/>
              </a:path>
            </a:pathLst>
          </a:custGeom>
          <a:ln w="49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623694" y="1572767"/>
            <a:ext cx="875030" cy="154305"/>
          </a:xfrm>
          <a:custGeom>
            <a:avLst/>
            <a:gdLst/>
            <a:ahLst/>
            <a:cxnLst/>
            <a:rect l="l" t="t" r="r" b="b"/>
            <a:pathLst>
              <a:path w="875029" h="154305">
                <a:moveTo>
                  <a:pt x="0" y="153923"/>
                </a:moveTo>
                <a:lnTo>
                  <a:pt x="0" y="0"/>
                </a:lnTo>
                <a:lnTo>
                  <a:pt x="874775" y="0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490850" y="1546860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5" h="53340">
                <a:moveTo>
                  <a:pt x="54864" y="25908"/>
                </a:moveTo>
                <a:lnTo>
                  <a:pt x="0" y="0"/>
                </a:lnTo>
                <a:lnTo>
                  <a:pt x="0" y="53340"/>
                </a:lnTo>
                <a:lnTo>
                  <a:pt x="54864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608454" y="169621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480" y="22860"/>
                </a:moveTo>
                <a:lnTo>
                  <a:pt x="30480" y="6096"/>
                </a:lnTo>
                <a:lnTo>
                  <a:pt x="24384" y="0"/>
                </a:lnTo>
                <a:lnTo>
                  <a:pt x="7620" y="0"/>
                </a:lnTo>
                <a:lnTo>
                  <a:pt x="0" y="6096"/>
                </a:lnTo>
                <a:lnTo>
                  <a:pt x="0" y="22860"/>
                </a:lnTo>
                <a:lnTo>
                  <a:pt x="7620" y="30480"/>
                </a:lnTo>
                <a:lnTo>
                  <a:pt x="24384" y="30480"/>
                </a:lnTo>
                <a:lnTo>
                  <a:pt x="3048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608453" y="169621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479" y="15239"/>
                </a:moveTo>
                <a:lnTo>
                  <a:pt x="30479" y="6095"/>
                </a:lnTo>
                <a:lnTo>
                  <a:pt x="24383" y="0"/>
                </a:lnTo>
                <a:lnTo>
                  <a:pt x="15239" y="0"/>
                </a:lnTo>
                <a:lnTo>
                  <a:pt x="7619" y="0"/>
                </a:lnTo>
                <a:lnTo>
                  <a:pt x="0" y="6095"/>
                </a:lnTo>
                <a:lnTo>
                  <a:pt x="0" y="15239"/>
                </a:lnTo>
                <a:lnTo>
                  <a:pt x="0" y="22859"/>
                </a:lnTo>
                <a:lnTo>
                  <a:pt x="7619" y="30479"/>
                </a:lnTo>
                <a:lnTo>
                  <a:pt x="15239" y="30479"/>
                </a:lnTo>
                <a:lnTo>
                  <a:pt x="24383" y="30479"/>
                </a:lnTo>
                <a:lnTo>
                  <a:pt x="30479" y="22859"/>
                </a:lnTo>
                <a:lnTo>
                  <a:pt x="30479" y="15239"/>
                </a:lnTo>
                <a:close/>
              </a:path>
            </a:pathLst>
          </a:custGeom>
          <a:ln w="81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172846" y="3268979"/>
            <a:ext cx="123825" cy="367665"/>
          </a:xfrm>
          <a:custGeom>
            <a:avLst/>
            <a:gdLst/>
            <a:ahLst/>
            <a:cxnLst/>
            <a:rect l="l" t="t" r="r" b="b"/>
            <a:pathLst>
              <a:path w="123825" h="367664">
                <a:moveTo>
                  <a:pt x="123444" y="306324"/>
                </a:moveTo>
                <a:lnTo>
                  <a:pt x="123444" y="60960"/>
                </a:lnTo>
                <a:lnTo>
                  <a:pt x="118610" y="37290"/>
                </a:lnTo>
                <a:lnTo>
                  <a:pt x="105346" y="17907"/>
                </a:lnTo>
                <a:lnTo>
                  <a:pt x="85510" y="4810"/>
                </a:lnTo>
                <a:lnTo>
                  <a:pt x="60960" y="0"/>
                </a:lnTo>
                <a:lnTo>
                  <a:pt x="37290" y="4810"/>
                </a:lnTo>
                <a:lnTo>
                  <a:pt x="17907" y="17907"/>
                </a:lnTo>
                <a:lnTo>
                  <a:pt x="4810" y="37290"/>
                </a:lnTo>
                <a:lnTo>
                  <a:pt x="0" y="60960"/>
                </a:lnTo>
                <a:lnTo>
                  <a:pt x="0" y="306324"/>
                </a:lnTo>
                <a:lnTo>
                  <a:pt x="4810" y="329993"/>
                </a:lnTo>
                <a:lnTo>
                  <a:pt x="17907" y="349377"/>
                </a:lnTo>
                <a:lnTo>
                  <a:pt x="37290" y="362473"/>
                </a:lnTo>
                <a:lnTo>
                  <a:pt x="60960" y="367284"/>
                </a:lnTo>
                <a:lnTo>
                  <a:pt x="85510" y="362473"/>
                </a:lnTo>
                <a:lnTo>
                  <a:pt x="105346" y="349377"/>
                </a:lnTo>
                <a:lnTo>
                  <a:pt x="118610" y="329993"/>
                </a:lnTo>
                <a:lnTo>
                  <a:pt x="123444" y="306324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172846" y="3268979"/>
            <a:ext cx="123825" cy="367665"/>
          </a:xfrm>
          <a:custGeom>
            <a:avLst/>
            <a:gdLst/>
            <a:ahLst/>
            <a:cxnLst/>
            <a:rect l="l" t="t" r="r" b="b"/>
            <a:pathLst>
              <a:path w="123825" h="367664">
                <a:moveTo>
                  <a:pt x="60959" y="367283"/>
                </a:moveTo>
                <a:lnTo>
                  <a:pt x="85510" y="362473"/>
                </a:lnTo>
                <a:lnTo>
                  <a:pt x="105346" y="349376"/>
                </a:lnTo>
                <a:lnTo>
                  <a:pt x="118610" y="329993"/>
                </a:lnTo>
                <a:lnTo>
                  <a:pt x="123443" y="306323"/>
                </a:lnTo>
                <a:lnTo>
                  <a:pt x="123443" y="60959"/>
                </a:lnTo>
                <a:lnTo>
                  <a:pt x="118610" y="37290"/>
                </a:lnTo>
                <a:lnTo>
                  <a:pt x="105346" y="17906"/>
                </a:lnTo>
                <a:lnTo>
                  <a:pt x="85510" y="4810"/>
                </a:lnTo>
                <a:lnTo>
                  <a:pt x="60959" y="0"/>
                </a:lnTo>
                <a:lnTo>
                  <a:pt x="37290" y="4810"/>
                </a:lnTo>
                <a:lnTo>
                  <a:pt x="17906" y="17906"/>
                </a:lnTo>
                <a:lnTo>
                  <a:pt x="4810" y="37290"/>
                </a:lnTo>
                <a:lnTo>
                  <a:pt x="0" y="60959"/>
                </a:lnTo>
                <a:lnTo>
                  <a:pt x="0" y="306323"/>
                </a:lnTo>
                <a:lnTo>
                  <a:pt x="4810" y="329993"/>
                </a:lnTo>
                <a:lnTo>
                  <a:pt x="17906" y="349376"/>
                </a:lnTo>
                <a:lnTo>
                  <a:pt x="37290" y="362473"/>
                </a:lnTo>
                <a:lnTo>
                  <a:pt x="60959" y="367283"/>
                </a:lnTo>
                <a:close/>
              </a:path>
            </a:pathLst>
          </a:custGeom>
          <a:ln w="49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743078" y="3535679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5" h="0">
                <a:moveTo>
                  <a:pt x="0" y="0"/>
                </a:moveTo>
                <a:lnTo>
                  <a:pt x="382523" y="0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119506" y="3508248"/>
            <a:ext cx="53340" cy="55244"/>
          </a:xfrm>
          <a:custGeom>
            <a:avLst/>
            <a:gdLst/>
            <a:ahLst/>
            <a:cxnLst/>
            <a:rect l="l" t="t" r="r" b="b"/>
            <a:pathLst>
              <a:path w="53339" h="55245">
                <a:moveTo>
                  <a:pt x="53340" y="27432"/>
                </a:moveTo>
                <a:lnTo>
                  <a:pt x="0" y="0"/>
                </a:lnTo>
                <a:lnTo>
                  <a:pt x="0" y="54864"/>
                </a:lnTo>
                <a:lnTo>
                  <a:pt x="53340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030066" y="3232880"/>
            <a:ext cx="142779" cy="14582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119506" y="3308603"/>
            <a:ext cx="166115" cy="37033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747138" y="3404615"/>
            <a:ext cx="106679" cy="36880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551554" y="3483864"/>
            <a:ext cx="105155" cy="37033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559430" y="1545336"/>
            <a:ext cx="99059" cy="44653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441070" y="2083307"/>
            <a:ext cx="243840" cy="18745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940942" y="2830067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0"/>
                </a:moveTo>
                <a:lnTo>
                  <a:pt x="0" y="85343"/>
                </a:lnTo>
              </a:path>
            </a:pathLst>
          </a:custGeom>
          <a:ln w="491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453262" y="2756916"/>
            <a:ext cx="292608" cy="18745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800477" y="2645663"/>
            <a:ext cx="0" cy="698500"/>
          </a:xfrm>
          <a:custGeom>
            <a:avLst/>
            <a:gdLst/>
            <a:ahLst/>
            <a:cxnLst/>
            <a:rect l="l" t="t" r="r" b="b"/>
            <a:pathLst>
              <a:path w="0" h="698500">
                <a:moveTo>
                  <a:pt x="0" y="0"/>
                </a:moveTo>
                <a:lnTo>
                  <a:pt x="0" y="697991"/>
                </a:lnTo>
              </a:path>
            </a:pathLst>
          </a:custGeom>
          <a:ln w="491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505077" y="2577083"/>
            <a:ext cx="256031" cy="14630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520318" y="2392679"/>
            <a:ext cx="316991" cy="14630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514221" y="2485644"/>
            <a:ext cx="316991" cy="14630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595750" y="2365247"/>
            <a:ext cx="1905" cy="1054735"/>
          </a:xfrm>
          <a:custGeom>
            <a:avLst/>
            <a:gdLst/>
            <a:ahLst/>
            <a:cxnLst/>
            <a:rect l="l" t="t" r="r" b="b"/>
            <a:pathLst>
              <a:path w="1904" h="1054735">
                <a:moveTo>
                  <a:pt x="0" y="0"/>
                </a:moveTo>
                <a:lnTo>
                  <a:pt x="1523" y="1054607"/>
                </a:lnTo>
              </a:path>
            </a:pathLst>
          </a:custGeom>
          <a:ln w="491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500506" y="2301239"/>
            <a:ext cx="341375" cy="18745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776606" y="2979420"/>
            <a:ext cx="176783" cy="22860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950342" y="2979420"/>
            <a:ext cx="114299" cy="17830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776606" y="3162300"/>
            <a:ext cx="176783" cy="22860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950342" y="2979420"/>
            <a:ext cx="233171" cy="36118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075310" y="3162300"/>
            <a:ext cx="108203" cy="22860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2758318" y="3442715"/>
            <a:ext cx="176783" cy="22860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2936625" y="3442715"/>
            <a:ext cx="108203" cy="17830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055497" y="3442715"/>
            <a:ext cx="109727" cy="2286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2776606" y="3986784"/>
            <a:ext cx="176783" cy="22860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2956438" y="3986784"/>
            <a:ext cx="181355" cy="22860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608454" y="360426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480" y="24384"/>
                </a:moveTo>
                <a:lnTo>
                  <a:pt x="30480" y="7620"/>
                </a:lnTo>
                <a:lnTo>
                  <a:pt x="24384" y="0"/>
                </a:lnTo>
                <a:lnTo>
                  <a:pt x="7620" y="0"/>
                </a:lnTo>
                <a:lnTo>
                  <a:pt x="0" y="7620"/>
                </a:lnTo>
                <a:lnTo>
                  <a:pt x="0" y="24384"/>
                </a:lnTo>
                <a:lnTo>
                  <a:pt x="7620" y="30480"/>
                </a:lnTo>
                <a:lnTo>
                  <a:pt x="24384" y="30480"/>
                </a:lnTo>
                <a:lnTo>
                  <a:pt x="3048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608453" y="360425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479" y="15239"/>
                </a:moveTo>
                <a:lnTo>
                  <a:pt x="30479" y="7619"/>
                </a:lnTo>
                <a:lnTo>
                  <a:pt x="24383" y="0"/>
                </a:lnTo>
                <a:lnTo>
                  <a:pt x="15239" y="0"/>
                </a:lnTo>
                <a:lnTo>
                  <a:pt x="7619" y="0"/>
                </a:lnTo>
                <a:lnTo>
                  <a:pt x="0" y="7619"/>
                </a:lnTo>
                <a:lnTo>
                  <a:pt x="0" y="15239"/>
                </a:lnTo>
                <a:lnTo>
                  <a:pt x="0" y="24383"/>
                </a:lnTo>
                <a:lnTo>
                  <a:pt x="7619" y="30479"/>
                </a:lnTo>
                <a:lnTo>
                  <a:pt x="15239" y="30479"/>
                </a:lnTo>
                <a:lnTo>
                  <a:pt x="24383" y="30479"/>
                </a:lnTo>
                <a:lnTo>
                  <a:pt x="30479" y="24383"/>
                </a:lnTo>
                <a:lnTo>
                  <a:pt x="30479" y="15239"/>
                </a:lnTo>
                <a:close/>
              </a:path>
            </a:pathLst>
          </a:custGeom>
          <a:ln w="81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800478" y="3945636"/>
            <a:ext cx="307975" cy="344805"/>
          </a:xfrm>
          <a:custGeom>
            <a:avLst/>
            <a:gdLst/>
            <a:ahLst/>
            <a:cxnLst/>
            <a:rect l="l" t="t" r="r" b="b"/>
            <a:pathLst>
              <a:path w="307975" h="344804">
                <a:moveTo>
                  <a:pt x="307848" y="172212"/>
                </a:moveTo>
                <a:lnTo>
                  <a:pt x="302372" y="126647"/>
                </a:lnTo>
                <a:lnTo>
                  <a:pt x="286907" y="85569"/>
                </a:lnTo>
                <a:lnTo>
                  <a:pt x="262890" y="50673"/>
                </a:lnTo>
                <a:lnTo>
                  <a:pt x="231760" y="23650"/>
                </a:lnTo>
                <a:lnTo>
                  <a:pt x="194959" y="6194"/>
                </a:lnTo>
                <a:lnTo>
                  <a:pt x="153924" y="0"/>
                </a:lnTo>
                <a:lnTo>
                  <a:pt x="112888" y="6194"/>
                </a:lnTo>
                <a:lnTo>
                  <a:pt x="76087" y="23650"/>
                </a:lnTo>
                <a:lnTo>
                  <a:pt x="44958" y="50673"/>
                </a:lnTo>
                <a:lnTo>
                  <a:pt x="20940" y="85569"/>
                </a:lnTo>
                <a:lnTo>
                  <a:pt x="5475" y="126647"/>
                </a:lnTo>
                <a:lnTo>
                  <a:pt x="0" y="172212"/>
                </a:lnTo>
                <a:lnTo>
                  <a:pt x="5475" y="217776"/>
                </a:lnTo>
                <a:lnTo>
                  <a:pt x="20940" y="258854"/>
                </a:lnTo>
                <a:lnTo>
                  <a:pt x="44958" y="293751"/>
                </a:lnTo>
                <a:lnTo>
                  <a:pt x="76087" y="320773"/>
                </a:lnTo>
                <a:lnTo>
                  <a:pt x="112888" y="338229"/>
                </a:lnTo>
                <a:lnTo>
                  <a:pt x="153924" y="344424"/>
                </a:lnTo>
                <a:lnTo>
                  <a:pt x="194959" y="338229"/>
                </a:lnTo>
                <a:lnTo>
                  <a:pt x="231760" y="320773"/>
                </a:lnTo>
                <a:lnTo>
                  <a:pt x="262890" y="293751"/>
                </a:lnTo>
                <a:lnTo>
                  <a:pt x="286907" y="258854"/>
                </a:lnTo>
                <a:lnTo>
                  <a:pt x="302372" y="217776"/>
                </a:lnTo>
                <a:lnTo>
                  <a:pt x="307848" y="1722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800477" y="3945635"/>
            <a:ext cx="307975" cy="344805"/>
          </a:xfrm>
          <a:custGeom>
            <a:avLst/>
            <a:gdLst/>
            <a:ahLst/>
            <a:cxnLst/>
            <a:rect l="l" t="t" r="r" b="b"/>
            <a:pathLst>
              <a:path w="307975" h="344804">
                <a:moveTo>
                  <a:pt x="307847" y="172211"/>
                </a:moveTo>
                <a:lnTo>
                  <a:pt x="302372" y="126647"/>
                </a:lnTo>
                <a:lnTo>
                  <a:pt x="286907" y="85569"/>
                </a:lnTo>
                <a:lnTo>
                  <a:pt x="262889" y="50672"/>
                </a:lnTo>
                <a:lnTo>
                  <a:pt x="231760" y="23650"/>
                </a:lnTo>
                <a:lnTo>
                  <a:pt x="194959" y="6194"/>
                </a:lnTo>
                <a:lnTo>
                  <a:pt x="153923" y="0"/>
                </a:lnTo>
                <a:lnTo>
                  <a:pt x="112888" y="6194"/>
                </a:lnTo>
                <a:lnTo>
                  <a:pt x="76087" y="23650"/>
                </a:lnTo>
                <a:lnTo>
                  <a:pt x="44957" y="50672"/>
                </a:lnTo>
                <a:lnTo>
                  <a:pt x="20940" y="85569"/>
                </a:lnTo>
                <a:lnTo>
                  <a:pt x="5475" y="126647"/>
                </a:lnTo>
                <a:lnTo>
                  <a:pt x="0" y="172211"/>
                </a:lnTo>
                <a:lnTo>
                  <a:pt x="5475" y="217776"/>
                </a:lnTo>
                <a:lnTo>
                  <a:pt x="20940" y="258854"/>
                </a:lnTo>
                <a:lnTo>
                  <a:pt x="44957" y="293750"/>
                </a:lnTo>
                <a:lnTo>
                  <a:pt x="76087" y="320773"/>
                </a:lnTo>
                <a:lnTo>
                  <a:pt x="112888" y="338229"/>
                </a:lnTo>
                <a:lnTo>
                  <a:pt x="153923" y="344423"/>
                </a:lnTo>
                <a:lnTo>
                  <a:pt x="194959" y="338229"/>
                </a:lnTo>
                <a:lnTo>
                  <a:pt x="231760" y="320773"/>
                </a:lnTo>
                <a:lnTo>
                  <a:pt x="262889" y="293750"/>
                </a:lnTo>
                <a:lnTo>
                  <a:pt x="286907" y="258854"/>
                </a:lnTo>
                <a:lnTo>
                  <a:pt x="302372" y="217776"/>
                </a:lnTo>
                <a:lnTo>
                  <a:pt x="307847" y="172211"/>
                </a:lnTo>
                <a:close/>
              </a:path>
            </a:pathLst>
          </a:custGeom>
          <a:ln w="491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882774" y="4047744"/>
            <a:ext cx="146304" cy="146304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835530" y="4130040"/>
            <a:ext cx="243840" cy="14630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698626" y="4328159"/>
            <a:ext cx="315467" cy="2286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954401" y="4337303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4">
                <a:moveTo>
                  <a:pt x="0" y="39623"/>
                </a:moveTo>
                <a:lnTo>
                  <a:pt x="0" y="0"/>
                </a:lnTo>
              </a:path>
            </a:pathLst>
          </a:custGeom>
          <a:ln w="1474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926970" y="4290060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5" h="53339">
                <a:moveTo>
                  <a:pt x="54864" y="53340"/>
                </a:moveTo>
                <a:lnTo>
                  <a:pt x="27432" y="0"/>
                </a:lnTo>
                <a:lnTo>
                  <a:pt x="0" y="53340"/>
                </a:lnTo>
                <a:lnTo>
                  <a:pt x="54864" y="533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482218" y="2668523"/>
            <a:ext cx="231647" cy="18745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3387730" y="2830067"/>
            <a:ext cx="553720" cy="0"/>
          </a:xfrm>
          <a:custGeom>
            <a:avLst/>
            <a:gdLst/>
            <a:ahLst/>
            <a:cxnLst/>
            <a:rect l="l" t="t" r="r" b="b"/>
            <a:pathLst>
              <a:path w="553720" h="0">
                <a:moveTo>
                  <a:pt x="0" y="0"/>
                </a:moveTo>
                <a:lnTo>
                  <a:pt x="553211" y="0"/>
                </a:lnTo>
              </a:path>
            </a:pathLst>
          </a:custGeom>
          <a:ln w="491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413638" y="2644139"/>
            <a:ext cx="1386840" cy="1905"/>
          </a:xfrm>
          <a:custGeom>
            <a:avLst/>
            <a:gdLst/>
            <a:ahLst/>
            <a:cxnLst/>
            <a:rect l="l" t="t" r="r" b="b"/>
            <a:pathLst>
              <a:path w="1386839" h="1905">
                <a:moveTo>
                  <a:pt x="1386839" y="1523"/>
                </a:moveTo>
                <a:lnTo>
                  <a:pt x="0" y="0"/>
                </a:lnTo>
              </a:path>
            </a:pathLst>
          </a:custGeom>
          <a:ln w="491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445642" y="2552700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 h="0">
                <a:moveTo>
                  <a:pt x="0" y="0"/>
                </a:moveTo>
                <a:lnTo>
                  <a:pt x="2476499" y="0"/>
                </a:lnTo>
              </a:path>
            </a:pathLst>
          </a:custGeom>
          <a:ln w="491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570353" y="4376927"/>
            <a:ext cx="384175" cy="0"/>
          </a:xfrm>
          <a:custGeom>
            <a:avLst/>
            <a:gdLst/>
            <a:ahLst/>
            <a:cxnLst/>
            <a:rect l="l" t="t" r="r" b="b"/>
            <a:pathLst>
              <a:path w="384175" h="0">
                <a:moveTo>
                  <a:pt x="384047" y="0"/>
                </a:moveTo>
                <a:lnTo>
                  <a:pt x="0" y="0"/>
                </a:lnTo>
              </a:path>
            </a:pathLst>
          </a:custGeom>
          <a:ln w="1474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570353" y="2737103"/>
            <a:ext cx="0" cy="1640205"/>
          </a:xfrm>
          <a:custGeom>
            <a:avLst/>
            <a:gdLst/>
            <a:ahLst/>
            <a:cxnLst/>
            <a:rect l="l" t="t" r="r" b="b"/>
            <a:pathLst>
              <a:path w="0" h="1640204">
                <a:moveTo>
                  <a:pt x="0" y="1639823"/>
                </a:moveTo>
                <a:lnTo>
                  <a:pt x="0" y="0"/>
                </a:lnTo>
              </a:path>
            </a:pathLst>
          </a:custGeom>
          <a:ln w="1474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3401445" y="2737103"/>
            <a:ext cx="1169035" cy="0"/>
          </a:xfrm>
          <a:custGeom>
            <a:avLst/>
            <a:gdLst/>
            <a:ahLst/>
            <a:cxnLst/>
            <a:rect l="l" t="t" r="r" b="b"/>
            <a:pathLst>
              <a:path w="1169035" h="0">
                <a:moveTo>
                  <a:pt x="1168907" y="0"/>
                </a:moveTo>
                <a:lnTo>
                  <a:pt x="0" y="0"/>
                </a:lnTo>
              </a:path>
            </a:pathLst>
          </a:custGeom>
          <a:ln w="1474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3463930" y="2461260"/>
            <a:ext cx="2794000" cy="0"/>
          </a:xfrm>
          <a:custGeom>
            <a:avLst/>
            <a:gdLst/>
            <a:ahLst/>
            <a:cxnLst/>
            <a:rect l="l" t="t" r="r" b="b"/>
            <a:pathLst>
              <a:path w="2794000" h="0">
                <a:moveTo>
                  <a:pt x="0" y="0"/>
                </a:moveTo>
                <a:lnTo>
                  <a:pt x="2793491" y="0"/>
                </a:lnTo>
              </a:path>
            </a:pathLst>
          </a:custGeom>
          <a:ln w="491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3463930" y="2365247"/>
            <a:ext cx="3131820" cy="0"/>
          </a:xfrm>
          <a:custGeom>
            <a:avLst/>
            <a:gdLst/>
            <a:ahLst/>
            <a:cxnLst/>
            <a:rect l="l" t="t" r="r" b="b"/>
            <a:pathLst>
              <a:path w="3131820" h="0">
                <a:moveTo>
                  <a:pt x="3131819" y="0"/>
                </a:moveTo>
                <a:lnTo>
                  <a:pt x="0" y="0"/>
                </a:lnTo>
              </a:path>
            </a:pathLst>
          </a:custGeom>
          <a:ln w="491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3448689" y="2263139"/>
            <a:ext cx="2092960" cy="0"/>
          </a:xfrm>
          <a:custGeom>
            <a:avLst/>
            <a:gdLst/>
            <a:ahLst/>
            <a:cxnLst/>
            <a:rect l="l" t="t" r="r" b="b"/>
            <a:pathLst>
              <a:path w="2092960" h="0">
                <a:moveTo>
                  <a:pt x="2092451" y="0"/>
                </a:moveTo>
                <a:lnTo>
                  <a:pt x="0" y="0"/>
                </a:lnTo>
              </a:path>
            </a:pathLst>
          </a:custGeom>
          <a:ln w="491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3485265" y="2188464"/>
            <a:ext cx="231647" cy="14630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404750" y="1665732"/>
            <a:ext cx="2219325" cy="121920"/>
          </a:xfrm>
          <a:custGeom>
            <a:avLst/>
            <a:gdLst/>
            <a:ahLst/>
            <a:cxnLst/>
            <a:rect l="l" t="t" r="r" b="b"/>
            <a:pathLst>
              <a:path w="2219325" h="121919">
                <a:moveTo>
                  <a:pt x="2218943" y="0"/>
                </a:moveTo>
                <a:lnTo>
                  <a:pt x="2218943" y="121919"/>
                </a:lnTo>
                <a:lnTo>
                  <a:pt x="0" y="121919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2743078" y="2462783"/>
            <a:ext cx="352425" cy="597535"/>
          </a:xfrm>
          <a:custGeom>
            <a:avLst/>
            <a:gdLst/>
            <a:ahLst/>
            <a:cxnLst/>
            <a:rect l="l" t="t" r="r" b="b"/>
            <a:pathLst>
              <a:path w="352425" h="597535">
                <a:moveTo>
                  <a:pt x="0" y="597407"/>
                </a:moveTo>
                <a:lnTo>
                  <a:pt x="0" y="0"/>
                </a:lnTo>
                <a:lnTo>
                  <a:pt x="352043" y="0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3087502" y="2435352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4">
                <a:moveTo>
                  <a:pt x="54864" y="27432"/>
                </a:moveTo>
                <a:lnTo>
                  <a:pt x="0" y="0"/>
                </a:lnTo>
                <a:lnTo>
                  <a:pt x="0" y="54864"/>
                </a:lnTo>
                <a:lnTo>
                  <a:pt x="54864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2714122" y="2365248"/>
            <a:ext cx="193547" cy="22860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2906146" y="2365248"/>
            <a:ext cx="231647" cy="22860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2727838" y="305257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80">
                <a:moveTo>
                  <a:pt x="30480" y="24384"/>
                </a:moveTo>
                <a:lnTo>
                  <a:pt x="30480" y="7620"/>
                </a:lnTo>
                <a:lnTo>
                  <a:pt x="22860" y="0"/>
                </a:lnTo>
                <a:lnTo>
                  <a:pt x="6096" y="0"/>
                </a:lnTo>
                <a:lnTo>
                  <a:pt x="0" y="7620"/>
                </a:lnTo>
                <a:lnTo>
                  <a:pt x="0" y="24384"/>
                </a:lnTo>
                <a:lnTo>
                  <a:pt x="6096" y="30480"/>
                </a:lnTo>
                <a:lnTo>
                  <a:pt x="22860" y="30480"/>
                </a:lnTo>
                <a:lnTo>
                  <a:pt x="3048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2727837" y="305257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80">
                <a:moveTo>
                  <a:pt x="30479" y="15239"/>
                </a:moveTo>
                <a:lnTo>
                  <a:pt x="30479" y="7619"/>
                </a:lnTo>
                <a:lnTo>
                  <a:pt x="22859" y="0"/>
                </a:lnTo>
                <a:lnTo>
                  <a:pt x="15239" y="0"/>
                </a:lnTo>
                <a:lnTo>
                  <a:pt x="6095" y="0"/>
                </a:lnTo>
                <a:lnTo>
                  <a:pt x="0" y="7619"/>
                </a:lnTo>
                <a:lnTo>
                  <a:pt x="0" y="15239"/>
                </a:lnTo>
                <a:lnTo>
                  <a:pt x="0" y="24383"/>
                </a:lnTo>
                <a:lnTo>
                  <a:pt x="6095" y="30479"/>
                </a:lnTo>
                <a:lnTo>
                  <a:pt x="15239" y="30479"/>
                </a:lnTo>
                <a:lnTo>
                  <a:pt x="22859" y="30479"/>
                </a:lnTo>
                <a:lnTo>
                  <a:pt x="30479" y="24383"/>
                </a:lnTo>
                <a:lnTo>
                  <a:pt x="30479" y="15239"/>
                </a:lnTo>
                <a:close/>
              </a:path>
            </a:pathLst>
          </a:custGeom>
          <a:ln w="81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5443606" y="3252215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 h="0">
                <a:moveTo>
                  <a:pt x="0" y="0"/>
                </a:moveTo>
                <a:lnTo>
                  <a:pt x="210311" y="0"/>
                </a:lnTo>
              </a:path>
            </a:pathLst>
          </a:custGeom>
          <a:ln w="491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5658489" y="2231135"/>
            <a:ext cx="0" cy="1021080"/>
          </a:xfrm>
          <a:custGeom>
            <a:avLst/>
            <a:gdLst/>
            <a:ahLst/>
            <a:cxnLst/>
            <a:rect l="l" t="t" r="r" b="b"/>
            <a:pathLst>
              <a:path w="0" h="1021079">
                <a:moveTo>
                  <a:pt x="0" y="1021079"/>
                </a:moveTo>
                <a:lnTo>
                  <a:pt x="0" y="0"/>
                </a:lnTo>
              </a:path>
            </a:pathLst>
          </a:custGeom>
          <a:ln w="491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3142366" y="2033016"/>
            <a:ext cx="321945" cy="858519"/>
          </a:xfrm>
          <a:custGeom>
            <a:avLst/>
            <a:gdLst/>
            <a:ahLst/>
            <a:cxnLst/>
            <a:rect l="l" t="t" r="r" b="b"/>
            <a:pathLst>
              <a:path w="321945" h="858519">
                <a:moveTo>
                  <a:pt x="321564" y="429768"/>
                </a:moveTo>
                <a:lnTo>
                  <a:pt x="319470" y="359962"/>
                </a:lnTo>
                <a:lnTo>
                  <a:pt x="313407" y="293778"/>
                </a:lnTo>
                <a:lnTo>
                  <a:pt x="303705" y="232093"/>
                </a:lnTo>
                <a:lnTo>
                  <a:pt x="290693" y="175784"/>
                </a:lnTo>
                <a:lnTo>
                  <a:pt x="274701" y="125730"/>
                </a:lnTo>
                <a:lnTo>
                  <a:pt x="256056" y="82808"/>
                </a:lnTo>
                <a:lnTo>
                  <a:pt x="235089" y="47896"/>
                </a:lnTo>
                <a:lnTo>
                  <a:pt x="187503" y="5614"/>
                </a:lnTo>
                <a:lnTo>
                  <a:pt x="161544" y="0"/>
                </a:lnTo>
                <a:lnTo>
                  <a:pt x="135171" y="5614"/>
                </a:lnTo>
                <a:lnTo>
                  <a:pt x="86997" y="47896"/>
                </a:lnTo>
                <a:lnTo>
                  <a:pt x="65836" y="82808"/>
                </a:lnTo>
                <a:lnTo>
                  <a:pt x="47053" y="125730"/>
                </a:lnTo>
                <a:lnTo>
                  <a:pt x="30967" y="175784"/>
                </a:lnTo>
                <a:lnTo>
                  <a:pt x="17899" y="232093"/>
                </a:lnTo>
                <a:lnTo>
                  <a:pt x="8168" y="293778"/>
                </a:lnTo>
                <a:lnTo>
                  <a:pt x="2095" y="359962"/>
                </a:lnTo>
                <a:lnTo>
                  <a:pt x="0" y="429768"/>
                </a:lnTo>
                <a:lnTo>
                  <a:pt x="2095" y="499160"/>
                </a:lnTo>
                <a:lnTo>
                  <a:pt x="8168" y="565013"/>
                </a:lnTo>
                <a:lnTo>
                  <a:pt x="17899" y="626441"/>
                </a:lnTo>
                <a:lnTo>
                  <a:pt x="30967" y="682556"/>
                </a:lnTo>
                <a:lnTo>
                  <a:pt x="47053" y="732472"/>
                </a:lnTo>
                <a:lnTo>
                  <a:pt x="65836" y="775301"/>
                </a:lnTo>
                <a:lnTo>
                  <a:pt x="86997" y="810156"/>
                </a:lnTo>
                <a:lnTo>
                  <a:pt x="135171" y="852399"/>
                </a:lnTo>
                <a:lnTo>
                  <a:pt x="161544" y="858012"/>
                </a:lnTo>
                <a:lnTo>
                  <a:pt x="187503" y="852399"/>
                </a:lnTo>
                <a:lnTo>
                  <a:pt x="235089" y="810156"/>
                </a:lnTo>
                <a:lnTo>
                  <a:pt x="256056" y="775301"/>
                </a:lnTo>
                <a:lnTo>
                  <a:pt x="274701" y="732472"/>
                </a:lnTo>
                <a:lnTo>
                  <a:pt x="290693" y="682556"/>
                </a:lnTo>
                <a:lnTo>
                  <a:pt x="303705" y="626441"/>
                </a:lnTo>
                <a:lnTo>
                  <a:pt x="313407" y="565013"/>
                </a:lnTo>
                <a:lnTo>
                  <a:pt x="319470" y="499160"/>
                </a:lnTo>
                <a:lnTo>
                  <a:pt x="321564" y="4297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3142365" y="2033016"/>
            <a:ext cx="321945" cy="858519"/>
          </a:xfrm>
          <a:custGeom>
            <a:avLst/>
            <a:gdLst/>
            <a:ahLst/>
            <a:cxnLst/>
            <a:rect l="l" t="t" r="r" b="b"/>
            <a:pathLst>
              <a:path w="321945" h="858519">
                <a:moveTo>
                  <a:pt x="321563" y="429767"/>
                </a:moveTo>
                <a:lnTo>
                  <a:pt x="319470" y="359962"/>
                </a:lnTo>
                <a:lnTo>
                  <a:pt x="313407" y="293778"/>
                </a:lnTo>
                <a:lnTo>
                  <a:pt x="303705" y="232093"/>
                </a:lnTo>
                <a:lnTo>
                  <a:pt x="290693" y="175784"/>
                </a:lnTo>
                <a:lnTo>
                  <a:pt x="274700" y="125729"/>
                </a:lnTo>
                <a:lnTo>
                  <a:pt x="256056" y="82808"/>
                </a:lnTo>
                <a:lnTo>
                  <a:pt x="235089" y="47896"/>
                </a:lnTo>
                <a:lnTo>
                  <a:pt x="187503" y="5614"/>
                </a:lnTo>
                <a:lnTo>
                  <a:pt x="161543" y="0"/>
                </a:lnTo>
                <a:lnTo>
                  <a:pt x="135171" y="5614"/>
                </a:lnTo>
                <a:lnTo>
                  <a:pt x="86997" y="47896"/>
                </a:lnTo>
                <a:lnTo>
                  <a:pt x="65836" y="82808"/>
                </a:lnTo>
                <a:lnTo>
                  <a:pt x="47053" y="125729"/>
                </a:lnTo>
                <a:lnTo>
                  <a:pt x="30967" y="175784"/>
                </a:lnTo>
                <a:lnTo>
                  <a:pt x="17899" y="232093"/>
                </a:lnTo>
                <a:lnTo>
                  <a:pt x="8168" y="293778"/>
                </a:lnTo>
                <a:lnTo>
                  <a:pt x="2095" y="359962"/>
                </a:lnTo>
                <a:lnTo>
                  <a:pt x="0" y="429767"/>
                </a:lnTo>
                <a:lnTo>
                  <a:pt x="2095" y="499160"/>
                </a:lnTo>
                <a:lnTo>
                  <a:pt x="8168" y="565013"/>
                </a:lnTo>
                <a:lnTo>
                  <a:pt x="17899" y="626441"/>
                </a:lnTo>
                <a:lnTo>
                  <a:pt x="30967" y="682556"/>
                </a:lnTo>
                <a:lnTo>
                  <a:pt x="47053" y="732472"/>
                </a:lnTo>
                <a:lnTo>
                  <a:pt x="65836" y="775301"/>
                </a:lnTo>
                <a:lnTo>
                  <a:pt x="86997" y="810156"/>
                </a:lnTo>
                <a:lnTo>
                  <a:pt x="135171" y="852399"/>
                </a:lnTo>
                <a:lnTo>
                  <a:pt x="161543" y="858011"/>
                </a:lnTo>
                <a:lnTo>
                  <a:pt x="187503" y="852399"/>
                </a:lnTo>
                <a:lnTo>
                  <a:pt x="235089" y="810156"/>
                </a:lnTo>
                <a:lnTo>
                  <a:pt x="256056" y="775301"/>
                </a:lnTo>
                <a:lnTo>
                  <a:pt x="274700" y="732472"/>
                </a:lnTo>
                <a:lnTo>
                  <a:pt x="290693" y="682556"/>
                </a:lnTo>
                <a:lnTo>
                  <a:pt x="303705" y="626441"/>
                </a:lnTo>
                <a:lnTo>
                  <a:pt x="313407" y="565013"/>
                </a:lnTo>
                <a:lnTo>
                  <a:pt x="319470" y="499160"/>
                </a:lnTo>
                <a:lnTo>
                  <a:pt x="321563" y="429767"/>
                </a:lnTo>
                <a:close/>
              </a:path>
            </a:pathLst>
          </a:custGeom>
          <a:ln w="491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3185038" y="2433827"/>
            <a:ext cx="243840" cy="146304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118994" y="4125467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 h="0">
                <a:moveTo>
                  <a:pt x="184403" y="0"/>
                </a:moveTo>
                <a:lnTo>
                  <a:pt x="0" y="0"/>
                </a:lnTo>
              </a:path>
            </a:pathLst>
          </a:custGeom>
          <a:ln w="1474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303397" y="3610355"/>
            <a:ext cx="0" cy="515620"/>
          </a:xfrm>
          <a:custGeom>
            <a:avLst/>
            <a:gdLst/>
            <a:ahLst/>
            <a:cxnLst/>
            <a:rect l="l" t="t" r="r" b="b"/>
            <a:pathLst>
              <a:path w="0" h="515620">
                <a:moveTo>
                  <a:pt x="0" y="515111"/>
                </a:moveTo>
                <a:lnTo>
                  <a:pt x="0" y="0"/>
                </a:lnTo>
              </a:path>
            </a:pathLst>
          </a:custGeom>
          <a:ln w="1474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277490" y="3563111"/>
            <a:ext cx="53340" cy="55244"/>
          </a:xfrm>
          <a:custGeom>
            <a:avLst/>
            <a:gdLst/>
            <a:ahLst/>
            <a:cxnLst/>
            <a:rect l="l" t="t" r="r" b="b"/>
            <a:pathLst>
              <a:path w="53339" h="55245">
                <a:moveTo>
                  <a:pt x="53340" y="54864"/>
                </a:moveTo>
                <a:lnTo>
                  <a:pt x="25908" y="0"/>
                </a:lnTo>
                <a:lnTo>
                  <a:pt x="0" y="54864"/>
                </a:lnTo>
                <a:lnTo>
                  <a:pt x="53340" y="548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3326770" y="4287011"/>
            <a:ext cx="45720" cy="60960"/>
          </a:xfrm>
          <a:custGeom>
            <a:avLst/>
            <a:gdLst/>
            <a:ahLst/>
            <a:cxnLst/>
            <a:rect l="l" t="t" r="r" b="b"/>
            <a:pathLst>
              <a:path w="45720" h="60960">
                <a:moveTo>
                  <a:pt x="45719" y="0"/>
                </a:moveTo>
                <a:lnTo>
                  <a:pt x="0" y="609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3393826" y="4255008"/>
            <a:ext cx="60960" cy="11887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658745" y="4125467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 h="0">
                <a:moveTo>
                  <a:pt x="0" y="0"/>
                </a:moveTo>
                <a:lnTo>
                  <a:pt x="94487" y="0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747138" y="409956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3340" y="25908"/>
                </a:moveTo>
                <a:lnTo>
                  <a:pt x="0" y="0"/>
                </a:lnTo>
                <a:lnTo>
                  <a:pt x="0" y="53340"/>
                </a:lnTo>
                <a:lnTo>
                  <a:pt x="5334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4658745" y="4125467"/>
            <a:ext cx="0" cy="299085"/>
          </a:xfrm>
          <a:custGeom>
            <a:avLst/>
            <a:gdLst/>
            <a:ahLst/>
            <a:cxnLst/>
            <a:rect l="l" t="t" r="r" b="b"/>
            <a:pathLst>
              <a:path w="0" h="299085">
                <a:moveTo>
                  <a:pt x="0" y="0"/>
                </a:moveTo>
                <a:lnTo>
                  <a:pt x="0" y="298703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3663574" y="4424171"/>
            <a:ext cx="995680" cy="0"/>
          </a:xfrm>
          <a:custGeom>
            <a:avLst/>
            <a:gdLst/>
            <a:ahLst/>
            <a:cxnLst/>
            <a:rect l="l" t="t" r="r" b="b"/>
            <a:pathLst>
              <a:path w="995679" h="0">
                <a:moveTo>
                  <a:pt x="995171" y="0"/>
                </a:moveTo>
                <a:lnTo>
                  <a:pt x="0" y="0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2159386" y="1527048"/>
            <a:ext cx="277495" cy="521334"/>
          </a:xfrm>
          <a:custGeom>
            <a:avLst/>
            <a:gdLst/>
            <a:ahLst/>
            <a:cxnLst/>
            <a:rect l="l" t="t" r="r" b="b"/>
            <a:pathLst>
              <a:path w="277494" h="521335">
                <a:moveTo>
                  <a:pt x="277368" y="420624"/>
                </a:moveTo>
                <a:lnTo>
                  <a:pt x="277368" y="99060"/>
                </a:lnTo>
                <a:lnTo>
                  <a:pt x="0" y="0"/>
                </a:lnTo>
                <a:lnTo>
                  <a:pt x="1524" y="219456"/>
                </a:lnTo>
                <a:lnTo>
                  <a:pt x="57912" y="260604"/>
                </a:lnTo>
                <a:lnTo>
                  <a:pt x="57912" y="500646"/>
                </a:lnTo>
                <a:lnTo>
                  <a:pt x="277368" y="420624"/>
                </a:lnTo>
                <a:close/>
              </a:path>
              <a:path w="277494" h="521335">
                <a:moveTo>
                  <a:pt x="57912" y="500646"/>
                </a:moveTo>
                <a:lnTo>
                  <a:pt x="57912" y="260604"/>
                </a:lnTo>
                <a:lnTo>
                  <a:pt x="0" y="300228"/>
                </a:lnTo>
                <a:lnTo>
                  <a:pt x="1524" y="521208"/>
                </a:lnTo>
                <a:lnTo>
                  <a:pt x="57912" y="500646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2159386" y="1527047"/>
            <a:ext cx="277495" cy="521334"/>
          </a:xfrm>
          <a:custGeom>
            <a:avLst/>
            <a:gdLst/>
            <a:ahLst/>
            <a:cxnLst/>
            <a:rect l="l" t="t" r="r" b="b"/>
            <a:pathLst>
              <a:path w="277494" h="521335">
                <a:moveTo>
                  <a:pt x="0" y="0"/>
                </a:moveTo>
                <a:lnTo>
                  <a:pt x="277367" y="99059"/>
                </a:lnTo>
                <a:lnTo>
                  <a:pt x="277367" y="420623"/>
                </a:lnTo>
                <a:lnTo>
                  <a:pt x="1523" y="521207"/>
                </a:lnTo>
                <a:lnTo>
                  <a:pt x="0" y="300227"/>
                </a:lnTo>
                <a:lnTo>
                  <a:pt x="57911" y="260603"/>
                </a:lnTo>
                <a:lnTo>
                  <a:pt x="1523" y="219455"/>
                </a:lnTo>
                <a:lnTo>
                  <a:pt x="0" y="0"/>
                </a:lnTo>
                <a:close/>
              </a:path>
            </a:pathLst>
          </a:custGeom>
          <a:ln w="49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2234062" y="1761744"/>
            <a:ext cx="158495" cy="178307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118994" y="1618488"/>
            <a:ext cx="277495" cy="506095"/>
          </a:xfrm>
          <a:custGeom>
            <a:avLst/>
            <a:gdLst/>
            <a:ahLst/>
            <a:cxnLst/>
            <a:rect l="l" t="t" r="r" b="b"/>
            <a:pathLst>
              <a:path w="277495" h="506094">
                <a:moveTo>
                  <a:pt x="277368" y="408432"/>
                </a:moveTo>
                <a:lnTo>
                  <a:pt x="277368" y="96012"/>
                </a:lnTo>
                <a:lnTo>
                  <a:pt x="0" y="0"/>
                </a:lnTo>
                <a:lnTo>
                  <a:pt x="1524" y="213360"/>
                </a:lnTo>
                <a:lnTo>
                  <a:pt x="57912" y="252984"/>
                </a:lnTo>
                <a:lnTo>
                  <a:pt x="57912" y="486029"/>
                </a:lnTo>
                <a:lnTo>
                  <a:pt x="277368" y="408432"/>
                </a:lnTo>
                <a:close/>
              </a:path>
              <a:path w="277495" h="506094">
                <a:moveTo>
                  <a:pt x="57912" y="486029"/>
                </a:moveTo>
                <a:lnTo>
                  <a:pt x="57912" y="252984"/>
                </a:lnTo>
                <a:lnTo>
                  <a:pt x="1524" y="291084"/>
                </a:lnTo>
                <a:lnTo>
                  <a:pt x="1524" y="505968"/>
                </a:lnTo>
                <a:lnTo>
                  <a:pt x="57912" y="48602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118994" y="1618487"/>
            <a:ext cx="277495" cy="506095"/>
          </a:xfrm>
          <a:custGeom>
            <a:avLst/>
            <a:gdLst/>
            <a:ahLst/>
            <a:cxnLst/>
            <a:rect l="l" t="t" r="r" b="b"/>
            <a:pathLst>
              <a:path w="277495" h="506094">
                <a:moveTo>
                  <a:pt x="0" y="0"/>
                </a:moveTo>
                <a:lnTo>
                  <a:pt x="277367" y="96011"/>
                </a:lnTo>
                <a:lnTo>
                  <a:pt x="277367" y="408431"/>
                </a:lnTo>
                <a:lnTo>
                  <a:pt x="1523" y="505967"/>
                </a:lnTo>
                <a:lnTo>
                  <a:pt x="1523" y="291083"/>
                </a:lnTo>
                <a:lnTo>
                  <a:pt x="57911" y="252983"/>
                </a:lnTo>
                <a:lnTo>
                  <a:pt x="1523" y="213359"/>
                </a:lnTo>
                <a:lnTo>
                  <a:pt x="0" y="0"/>
                </a:lnTo>
                <a:close/>
              </a:path>
            </a:pathLst>
          </a:custGeom>
          <a:ln w="49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5193670" y="1845564"/>
            <a:ext cx="158495" cy="178307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5012314" y="3022092"/>
            <a:ext cx="429895" cy="620395"/>
          </a:xfrm>
          <a:custGeom>
            <a:avLst/>
            <a:gdLst/>
            <a:ahLst/>
            <a:cxnLst/>
            <a:rect l="l" t="t" r="r" b="b"/>
            <a:pathLst>
              <a:path w="429895" h="620395">
                <a:moveTo>
                  <a:pt x="429768" y="501396"/>
                </a:moveTo>
                <a:lnTo>
                  <a:pt x="429768" y="117348"/>
                </a:lnTo>
                <a:lnTo>
                  <a:pt x="0" y="0"/>
                </a:lnTo>
                <a:lnTo>
                  <a:pt x="0" y="262128"/>
                </a:lnTo>
                <a:lnTo>
                  <a:pt x="89916" y="310896"/>
                </a:lnTo>
                <a:lnTo>
                  <a:pt x="89916" y="595397"/>
                </a:lnTo>
                <a:lnTo>
                  <a:pt x="429768" y="501396"/>
                </a:lnTo>
                <a:close/>
              </a:path>
              <a:path w="429895" h="620395">
                <a:moveTo>
                  <a:pt x="89916" y="595397"/>
                </a:moveTo>
                <a:lnTo>
                  <a:pt x="89916" y="310896"/>
                </a:lnTo>
                <a:lnTo>
                  <a:pt x="0" y="356616"/>
                </a:lnTo>
                <a:lnTo>
                  <a:pt x="0" y="620268"/>
                </a:lnTo>
                <a:lnTo>
                  <a:pt x="89916" y="595397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012313" y="3022091"/>
            <a:ext cx="429895" cy="620395"/>
          </a:xfrm>
          <a:custGeom>
            <a:avLst/>
            <a:gdLst/>
            <a:ahLst/>
            <a:cxnLst/>
            <a:rect l="l" t="t" r="r" b="b"/>
            <a:pathLst>
              <a:path w="429895" h="620395">
                <a:moveTo>
                  <a:pt x="0" y="0"/>
                </a:moveTo>
                <a:lnTo>
                  <a:pt x="429767" y="117347"/>
                </a:lnTo>
                <a:lnTo>
                  <a:pt x="429767" y="501395"/>
                </a:lnTo>
                <a:lnTo>
                  <a:pt x="0" y="620267"/>
                </a:lnTo>
                <a:lnTo>
                  <a:pt x="0" y="356615"/>
                </a:lnTo>
                <a:lnTo>
                  <a:pt x="89915" y="310895"/>
                </a:lnTo>
                <a:lnTo>
                  <a:pt x="0" y="262127"/>
                </a:lnTo>
                <a:lnTo>
                  <a:pt x="0" y="0"/>
                </a:lnTo>
                <a:close/>
              </a:path>
            </a:pathLst>
          </a:custGeom>
          <a:ln w="49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5058033" y="3491484"/>
            <a:ext cx="170687" cy="18287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5186050" y="3392423"/>
            <a:ext cx="231647" cy="178307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243962" y="3208020"/>
            <a:ext cx="170687" cy="178307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707514" y="1862327"/>
            <a:ext cx="306705" cy="342900"/>
          </a:xfrm>
          <a:custGeom>
            <a:avLst/>
            <a:gdLst/>
            <a:ahLst/>
            <a:cxnLst/>
            <a:rect l="l" t="t" r="r" b="b"/>
            <a:pathLst>
              <a:path w="306704" h="342900">
                <a:moveTo>
                  <a:pt x="306324" y="170688"/>
                </a:moveTo>
                <a:lnTo>
                  <a:pt x="300848" y="125236"/>
                </a:lnTo>
                <a:lnTo>
                  <a:pt x="285383" y="84440"/>
                </a:lnTo>
                <a:lnTo>
                  <a:pt x="261366" y="49911"/>
                </a:lnTo>
                <a:lnTo>
                  <a:pt x="230236" y="23255"/>
                </a:lnTo>
                <a:lnTo>
                  <a:pt x="193435" y="6081"/>
                </a:lnTo>
                <a:lnTo>
                  <a:pt x="152400" y="0"/>
                </a:lnTo>
                <a:lnTo>
                  <a:pt x="112006" y="6081"/>
                </a:lnTo>
                <a:lnTo>
                  <a:pt x="75635" y="23255"/>
                </a:lnTo>
                <a:lnTo>
                  <a:pt x="44767" y="49911"/>
                </a:lnTo>
                <a:lnTo>
                  <a:pt x="20884" y="84440"/>
                </a:lnTo>
                <a:lnTo>
                  <a:pt x="5468" y="125236"/>
                </a:lnTo>
                <a:lnTo>
                  <a:pt x="0" y="170688"/>
                </a:lnTo>
                <a:lnTo>
                  <a:pt x="5468" y="216781"/>
                </a:lnTo>
                <a:lnTo>
                  <a:pt x="20884" y="258007"/>
                </a:lnTo>
                <a:lnTo>
                  <a:pt x="44767" y="292798"/>
                </a:lnTo>
                <a:lnTo>
                  <a:pt x="75635" y="319588"/>
                </a:lnTo>
                <a:lnTo>
                  <a:pt x="112006" y="336811"/>
                </a:lnTo>
                <a:lnTo>
                  <a:pt x="152400" y="342900"/>
                </a:lnTo>
                <a:lnTo>
                  <a:pt x="193435" y="336811"/>
                </a:lnTo>
                <a:lnTo>
                  <a:pt x="230236" y="319588"/>
                </a:lnTo>
                <a:lnTo>
                  <a:pt x="261366" y="292798"/>
                </a:lnTo>
                <a:lnTo>
                  <a:pt x="285383" y="258007"/>
                </a:lnTo>
                <a:lnTo>
                  <a:pt x="300848" y="216781"/>
                </a:lnTo>
                <a:lnTo>
                  <a:pt x="306324" y="17068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707513" y="1862327"/>
            <a:ext cx="306705" cy="342900"/>
          </a:xfrm>
          <a:custGeom>
            <a:avLst/>
            <a:gdLst/>
            <a:ahLst/>
            <a:cxnLst/>
            <a:rect l="l" t="t" r="r" b="b"/>
            <a:pathLst>
              <a:path w="306704" h="342900">
                <a:moveTo>
                  <a:pt x="306323" y="170687"/>
                </a:moveTo>
                <a:lnTo>
                  <a:pt x="300848" y="125236"/>
                </a:lnTo>
                <a:lnTo>
                  <a:pt x="285383" y="84440"/>
                </a:lnTo>
                <a:lnTo>
                  <a:pt x="261365" y="49910"/>
                </a:lnTo>
                <a:lnTo>
                  <a:pt x="230236" y="23255"/>
                </a:lnTo>
                <a:lnTo>
                  <a:pt x="193435" y="6081"/>
                </a:lnTo>
                <a:lnTo>
                  <a:pt x="152399" y="0"/>
                </a:lnTo>
                <a:lnTo>
                  <a:pt x="112006" y="6081"/>
                </a:lnTo>
                <a:lnTo>
                  <a:pt x="75635" y="23255"/>
                </a:lnTo>
                <a:lnTo>
                  <a:pt x="44767" y="49910"/>
                </a:lnTo>
                <a:lnTo>
                  <a:pt x="20884" y="84440"/>
                </a:lnTo>
                <a:lnTo>
                  <a:pt x="5468" y="125236"/>
                </a:lnTo>
                <a:lnTo>
                  <a:pt x="0" y="170687"/>
                </a:lnTo>
                <a:lnTo>
                  <a:pt x="5468" y="216781"/>
                </a:lnTo>
                <a:lnTo>
                  <a:pt x="20884" y="258007"/>
                </a:lnTo>
                <a:lnTo>
                  <a:pt x="44767" y="292798"/>
                </a:lnTo>
                <a:lnTo>
                  <a:pt x="75635" y="319588"/>
                </a:lnTo>
                <a:lnTo>
                  <a:pt x="112006" y="336811"/>
                </a:lnTo>
                <a:lnTo>
                  <a:pt x="152399" y="342899"/>
                </a:lnTo>
                <a:lnTo>
                  <a:pt x="193435" y="336811"/>
                </a:lnTo>
                <a:lnTo>
                  <a:pt x="230236" y="319588"/>
                </a:lnTo>
                <a:lnTo>
                  <a:pt x="261365" y="292798"/>
                </a:lnTo>
                <a:lnTo>
                  <a:pt x="285383" y="258007"/>
                </a:lnTo>
                <a:lnTo>
                  <a:pt x="300848" y="216781"/>
                </a:lnTo>
                <a:lnTo>
                  <a:pt x="306323" y="170687"/>
                </a:lnTo>
                <a:close/>
              </a:path>
            </a:pathLst>
          </a:custGeom>
          <a:ln w="49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771521" y="1947672"/>
            <a:ext cx="182879" cy="187452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756282" y="2046732"/>
            <a:ext cx="219455" cy="178307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646297" y="1965960"/>
            <a:ext cx="207263" cy="14630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592957" y="3419855"/>
            <a:ext cx="0" cy="600710"/>
          </a:xfrm>
          <a:custGeom>
            <a:avLst/>
            <a:gdLst/>
            <a:ahLst/>
            <a:cxnLst/>
            <a:rect l="l" t="t" r="r" b="b"/>
            <a:pathLst>
              <a:path w="0" h="600710">
                <a:moveTo>
                  <a:pt x="0" y="0"/>
                </a:moveTo>
                <a:lnTo>
                  <a:pt x="0" y="600455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5592957" y="4017264"/>
            <a:ext cx="858519" cy="0"/>
          </a:xfrm>
          <a:custGeom>
            <a:avLst/>
            <a:gdLst/>
            <a:ahLst/>
            <a:cxnLst/>
            <a:rect l="l" t="t" r="r" b="b"/>
            <a:pathLst>
              <a:path w="858520" h="0">
                <a:moveTo>
                  <a:pt x="0" y="0"/>
                </a:moveTo>
                <a:lnTo>
                  <a:pt x="858011" y="0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6450969" y="3710939"/>
            <a:ext cx="0" cy="309880"/>
          </a:xfrm>
          <a:custGeom>
            <a:avLst/>
            <a:gdLst/>
            <a:ahLst/>
            <a:cxnLst/>
            <a:rect l="l" t="t" r="r" b="b"/>
            <a:pathLst>
              <a:path w="0" h="309879">
                <a:moveTo>
                  <a:pt x="0" y="309371"/>
                </a:moveTo>
                <a:lnTo>
                  <a:pt x="0" y="0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6454018" y="3710939"/>
            <a:ext cx="35560" cy="1905"/>
          </a:xfrm>
          <a:custGeom>
            <a:avLst/>
            <a:gdLst/>
            <a:ahLst/>
            <a:cxnLst/>
            <a:rect l="l" t="t" r="r" b="b"/>
            <a:pathLst>
              <a:path w="35560" h="1904">
                <a:moveTo>
                  <a:pt x="-7371" y="761"/>
                </a:moveTo>
                <a:lnTo>
                  <a:pt x="42423" y="761"/>
                </a:lnTo>
              </a:path>
            </a:pathLst>
          </a:custGeom>
          <a:ln w="162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6481450" y="3685032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54864" y="28956"/>
                </a:moveTo>
                <a:lnTo>
                  <a:pt x="1524" y="0"/>
                </a:lnTo>
                <a:lnTo>
                  <a:pt x="0" y="54864"/>
                </a:lnTo>
                <a:lnTo>
                  <a:pt x="5486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6257421" y="2461260"/>
            <a:ext cx="0" cy="715010"/>
          </a:xfrm>
          <a:custGeom>
            <a:avLst/>
            <a:gdLst/>
            <a:ahLst/>
            <a:cxnLst/>
            <a:rect l="l" t="t" r="r" b="b"/>
            <a:pathLst>
              <a:path w="0" h="715010">
                <a:moveTo>
                  <a:pt x="0" y="0"/>
                </a:moveTo>
                <a:lnTo>
                  <a:pt x="0" y="714755"/>
                </a:lnTo>
              </a:path>
            </a:pathLst>
          </a:custGeom>
          <a:ln w="491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3648334" y="4064508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79">
                <a:moveTo>
                  <a:pt x="32004" y="22860"/>
                </a:moveTo>
                <a:lnTo>
                  <a:pt x="32004" y="6096"/>
                </a:lnTo>
                <a:lnTo>
                  <a:pt x="24384" y="0"/>
                </a:lnTo>
                <a:lnTo>
                  <a:pt x="7620" y="0"/>
                </a:lnTo>
                <a:lnTo>
                  <a:pt x="0" y="6096"/>
                </a:lnTo>
                <a:lnTo>
                  <a:pt x="0" y="22860"/>
                </a:lnTo>
                <a:lnTo>
                  <a:pt x="7620" y="30480"/>
                </a:lnTo>
                <a:lnTo>
                  <a:pt x="24384" y="30480"/>
                </a:lnTo>
                <a:lnTo>
                  <a:pt x="3200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3648333" y="4064507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79">
                <a:moveTo>
                  <a:pt x="32003" y="15239"/>
                </a:moveTo>
                <a:lnTo>
                  <a:pt x="32003" y="6095"/>
                </a:lnTo>
                <a:lnTo>
                  <a:pt x="24383" y="0"/>
                </a:lnTo>
                <a:lnTo>
                  <a:pt x="15239" y="0"/>
                </a:lnTo>
                <a:lnTo>
                  <a:pt x="7619" y="0"/>
                </a:lnTo>
                <a:lnTo>
                  <a:pt x="0" y="6095"/>
                </a:lnTo>
                <a:lnTo>
                  <a:pt x="0" y="15239"/>
                </a:lnTo>
                <a:lnTo>
                  <a:pt x="0" y="22859"/>
                </a:lnTo>
                <a:lnTo>
                  <a:pt x="7619" y="30479"/>
                </a:lnTo>
                <a:lnTo>
                  <a:pt x="15239" y="30479"/>
                </a:lnTo>
                <a:lnTo>
                  <a:pt x="24383" y="30479"/>
                </a:lnTo>
                <a:lnTo>
                  <a:pt x="32003" y="22859"/>
                </a:lnTo>
                <a:lnTo>
                  <a:pt x="32003" y="15239"/>
                </a:lnTo>
                <a:close/>
              </a:path>
            </a:pathLst>
          </a:custGeom>
          <a:ln w="8190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3663574" y="4079747"/>
            <a:ext cx="0" cy="344805"/>
          </a:xfrm>
          <a:custGeom>
            <a:avLst/>
            <a:gdLst/>
            <a:ahLst/>
            <a:cxnLst/>
            <a:rect l="l" t="t" r="r" b="b"/>
            <a:pathLst>
              <a:path w="0" h="344804">
                <a:moveTo>
                  <a:pt x="0" y="344423"/>
                </a:moveTo>
                <a:lnTo>
                  <a:pt x="0" y="0"/>
                </a:lnTo>
              </a:path>
            </a:pathLst>
          </a:custGeom>
          <a:ln w="147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2648590" y="3810000"/>
            <a:ext cx="585470" cy="0"/>
          </a:xfrm>
          <a:custGeom>
            <a:avLst/>
            <a:gdLst/>
            <a:ahLst/>
            <a:cxnLst/>
            <a:rect l="l" t="t" r="r" b="b"/>
            <a:pathLst>
              <a:path w="585469" h="0">
                <a:moveTo>
                  <a:pt x="585215" y="0"/>
                </a:moveTo>
                <a:lnTo>
                  <a:pt x="0" y="0"/>
                </a:lnTo>
              </a:path>
            </a:pathLst>
          </a:custGeom>
          <a:ln w="491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2648590" y="1940051"/>
            <a:ext cx="0" cy="1870075"/>
          </a:xfrm>
          <a:custGeom>
            <a:avLst/>
            <a:gdLst/>
            <a:ahLst/>
            <a:cxnLst/>
            <a:rect l="l" t="t" r="r" b="b"/>
            <a:pathLst>
              <a:path w="0" h="1870075">
                <a:moveTo>
                  <a:pt x="0" y="1869947"/>
                </a:moveTo>
                <a:lnTo>
                  <a:pt x="0" y="0"/>
                </a:lnTo>
              </a:path>
            </a:pathLst>
          </a:custGeom>
          <a:ln w="491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2648590" y="1940051"/>
            <a:ext cx="1213485" cy="0"/>
          </a:xfrm>
          <a:custGeom>
            <a:avLst/>
            <a:gdLst/>
            <a:ahLst/>
            <a:cxnLst/>
            <a:rect l="l" t="t" r="r" b="b"/>
            <a:pathLst>
              <a:path w="1213485" h="0">
                <a:moveTo>
                  <a:pt x="0" y="0"/>
                </a:moveTo>
                <a:lnTo>
                  <a:pt x="1213103" y="0"/>
                </a:lnTo>
              </a:path>
            </a:pathLst>
          </a:custGeom>
          <a:ln w="491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3861694" y="1940051"/>
            <a:ext cx="0" cy="213360"/>
          </a:xfrm>
          <a:custGeom>
            <a:avLst/>
            <a:gdLst/>
            <a:ahLst/>
            <a:cxnLst/>
            <a:rect l="l" t="t" r="r" b="b"/>
            <a:pathLst>
              <a:path w="0"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ln w="491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3764158" y="2932176"/>
            <a:ext cx="353567" cy="132587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5804794" y="3192779"/>
            <a:ext cx="268224" cy="123444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6120262" y="3192779"/>
            <a:ext cx="268224" cy="123444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1587886" y="3351276"/>
            <a:ext cx="0" cy="1144905"/>
          </a:xfrm>
          <a:custGeom>
            <a:avLst/>
            <a:gdLst/>
            <a:ahLst/>
            <a:cxnLst/>
            <a:rect l="l" t="t" r="r" b="b"/>
            <a:pathLst>
              <a:path w="0" h="1144904">
                <a:moveTo>
                  <a:pt x="0" y="0"/>
                </a:moveTo>
                <a:lnTo>
                  <a:pt x="0" y="1144523"/>
                </a:lnTo>
              </a:path>
            </a:pathLst>
          </a:custGeom>
          <a:ln w="8190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6041013" y="3910583"/>
            <a:ext cx="0" cy="573405"/>
          </a:xfrm>
          <a:custGeom>
            <a:avLst/>
            <a:gdLst/>
            <a:ahLst/>
            <a:cxnLst/>
            <a:rect l="l" t="t" r="r" b="b"/>
            <a:pathLst>
              <a:path w="0" h="573404">
                <a:moveTo>
                  <a:pt x="0" y="0"/>
                </a:moveTo>
                <a:lnTo>
                  <a:pt x="0" y="573023"/>
                </a:lnTo>
              </a:path>
            </a:pathLst>
          </a:custGeom>
          <a:ln w="8190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3584326" y="3773423"/>
            <a:ext cx="0" cy="710565"/>
          </a:xfrm>
          <a:custGeom>
            <a:avLst/>
            <a:gdLst/>
            <a:ahLst/>
            <a:cxnLst/>
            <a:rect l="l" t="t" r="r" b="b"/>
            <a:pathLst>
              <a:path w="0" h="710564">
                <a:moveTo>
                  <a:pt x="0" y="0"/>
                </a:moveTo>
                <a:lnTo>
                  <a:pt x="0" y="710183"/>
                </a:lnTo>
              </a:path>
            </a:pathLst>
          </a:custGeom>
          <a:ln w="8190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1465969" y="4483607"/>
            <a:ext cx="4575175" cy="0"/>
          </a:xfrm>
          <a:custGeom>
            <a:avLst/>
            <a:gdLst/>
            <a:ahLst/>
            <a:cxnLst/>
            <a:rect l="l" t="t" r="r" b="b"/>
            <a:pathLst>
              <a:path w="4575175" h="0">
                <a:moveTo>
                  <a:pt x="0" y="0"/>
                </a:moveTo>
                <a:lnTo>
                  <a:pt x="4575044" y="0"/>
                </a:lnTo>
              </a:path>
            </a:pathLst>
          </a:custGeom>
          <a:ln w="8190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6010533" y="3880103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60" h="30479">
                <a:moveTo>
                  <a:pt x="0" y="30479"/>
                </a:moveTo>
                <a:lnTo>
                  <a:pt x="30479" y="0"/>
                </a:lnTo>
                <a:lnTo>
                  <a:pt x="60959" y="30479"/>
                </a:lnTo>
              </a:path>
            </a:pathLst>
          </a:custGeom>
          <a:ln w="8190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3553845" y="3742944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60" h="30479">
                <a:moveTo>
                  <a:pt x="0" y="30479"/>
                </a:moveTo>
                <a:lnTo>
                  <a:pt x="30479" y="0"/>
                </a:lnTo>
                <a:lnTo>
                  <a:pt x="60959" y="30479"/>
                </a:lnTo>
              </a:path>
            </a:pathLst>
          </a:custGeom>
          <a:ln w="8190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1557406" y="3320795"/>
            <a:ext cx="60960" cy="32384"/>
          </a:xfrm>
          <a:custGeom>
            <a:avLst/>
            <a:gdLst/>
            <a:ahLst/>
            <a:cxnLst/>
            <a:rect l="l" t="t" r="r" b="b"/>
            <a:pathLst>
              <a:path w="60959" h="32385">
                <a:moveTo>
                  <a:pt x="0" y="32003"/>
                </a:moveTo>
                <a:lnTo>
                  <a:pt x="30479" y="0"/>
                </a:lnTo>
                <a:lnTo>
                  <a:pt x="60959" y="32003"/>
                </a:lnTo>
              </a:path>
            </a:pathLst>
          </a:custGeom>
          <a:ln w="8190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1702186" y="4386071"/>
            <a:ext cx="207263" cy="178307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1575694" y="4471416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24384" y="18288"/>
                </a:moveTo>
                <a:lnTo>
                  <a:pt x="24384" y="6096"/>
                </a:lnTo>
                <a:lnTo>
                  <a:pt x="18288" y="0"/>
                </a:lnTo>
                <a:lnTo>
                  <a:pt x="4572" y="0"/>
                </a:lnTo>
                <a:lnTo>
                  <a:pt x="0" y="6096"/>
                </a:lnTo>
                <a:lnTo>
                  <a:pt x="0" y="18288"/>
                </a:lnTo>
                <a:lnTo>
                  <a:pt x="4572" y="24384"/>
                </a:lnTo>
                <a:lnTo>
                  <a:pt x="18288" y="24384"/>
                </a:lnTo>
                <a:lnTo>
                  <a:pt x="24384" y="18288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1575694" y="4471415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24383" y="12191"/>
                </a:moveTo>
                <a:lnTo>
                  <a:pt x="24383" y="6095"/>
                </a:lnTo>
                <a:lnTo>
                  <a:pt x="18287" y="0"/>
                </a:lnTo>
                <a:lnTo>
                  <a:pt x="12191" y="0"/>
                </a:lnTo>
                <a:lnTo>
                  <a:pt x="4571" y="0"/>
                </a:lnTo>
                <a:lnTo>
                  <a:pt x="0" y="6095"/>
                </a:lnTo>
                <a:lnTo>
                  <a:pt x="0" y="12191"/>
                </a:lnTo>
                <a:lnTo>
                  <a:pt x="0" y="18287"/>
                </a:lnTo>
                <a:lnTo>
                  <a:pt x="4571" y="24383"/>
                </a:lnTo>
                <a:lnTo>
                  <a:pt x="12191" y="24383"/>
                </a:lnTo>
                <a:lnTo>
                  <a:pt x="18287" y="24383"/>
                </a:lnTo>
                <a:lnTo>
                  <a:pt x="24383" y="18287"/>
                </a:lnTo>
                <a:lnTo>
                  <a:pt x="24383" y="12191"/>
                </a:lnTo>
                <a:close/>
              </a:path>
            </a:pathLst>
          </a:custGeom>
          <a:ln w="8190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3572134" y="4471416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24384" y="18288"/>
                </a:moveTo>
                <a:lnTo>
                  <a:pt x="24384" y="6096"/>
                </a:lnTo>
                <a:lnTo>
                  <a:pt x="19812" y="0"/>
                </a:lnTo>
                <a:lnTo>
                  <a:pt x="6096" y="0"/>
                </a:lnTo>
                <a:lnTo>
                  <a:pt x="0" y="6096"/>
                </a:lnTo>
                <a:lnTo>
                  <a:pt x="0" y="18288"/>
                </a:lnTo>
                <a:lnTo>
                  <a:pt x="6096" y="24384"/>
                </a:lnTo>
                <a:lnTo>
                  <a:pt x="19812" y="24384"/>
                </a:lnTo>
                <a:lnTo>
                  <a:pt x="24384" y="18288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3572133" y="4471415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24383" y="12191"/>
                </a:moveTo>
                <a:lnTo>
                  <a:pt x="24383" y="6095"/>
                </a:lnTo>
                <a:lnTo>
                  <a:pt x="19811" y="0"/>
                </a:lnTo>
                <a:lnTo>
                  <a:pt x="12191" y="0"/>
                </a:lnTo>
                <a:lnTo>
                  <a:pt x="6095" y="0"/>
                </a:lnTo>
                <a:lnTo>
                  <a:pt x="0" y="6095"/>
                </a:lnTo>
                <a:lnTo>
                  <a:pt x="0" y="12191"/>
                </a:lnTo>
                <a:lnTo>
                  <a:pt x="0" y="18287"/>
                </a:lnTo>
                <a:lnTo>
                  <a:pt x="6095" y="24383"/>
                </a:lnTo>
                <a:lnTo>
                  <a:pt x="12191" y="24383"/>
                </a:lnTo>
                <a:lnTo>
                  <a:pt x="19811" y="24383"/>
                </a:lnTo>
                <a:lnTo>
                  <a:pt x="24383" y="18287"/>
                </a:lnTo>
                <a:lnTo>
                  <a:pt x="24383" y="12191"/>
                </a:lnTo>
                <a:close/>
              </a:path>
            </a:pathLst>
          </a:custGeom>
          <a:ln w="8190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 txBox="1"/>
          <p:nvPr/>
        </p:nvSpPr>
        <p:spPr>
          <a:xfrm>
            <a:off x="1393837" y="6737836"/>
            <a:ext cx="148907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DETI-UA,</a:t>
            </a:r>
            <a:r>
              <a:rPr dirty="0" sz="1400" spc="-2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2019/20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4108080" y="6737836"/>
            <a:ext cx="263588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Arquitetura de Computadores</a:t>
            </a:r>
            <a:r>
              <a:rPr dirty="0" sz="1400" spc="-10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9" name="object 2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10"/>
              <a:t>Aulas </a:t>
            </a:r>
            <a:r>
              <a:rPr dirty="0" spc="-5"/>
              <a:t>14,15 </a:t>
            </a:r>
            <a:r>
              <a:rPr dirty="0"/>
              <a:t>-</a:t>
            </a:r>
            <a:r>
              <a:rPr dirty="0" spc="-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46412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Unidade de </a:t>
            </a:r>
            <a:r>
              <a:rPr dirty="0" sz="2800"/>
              <a:t>controlo</a:t>
            </a:r>
            <a:r>
              <a:rPr dirty="0" sz="2800" spc="-10"/>
              <a:t> </a:t>
            </a:r>
            <a:r>
              <a:rPr dirty="0" sz="2800"/>
              <a:t>principal</a:t>
            </a:r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1393837" y="6737836"/>
            <a:ext cx="148907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DETI-UA,</a:t>
            </a:r>
            <a:r>
              <a:rPr dirty="0" sz="1400" spc="-2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2019/20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8080" y="6737836"/>
            <a:ext cx="263588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Arquitetura de Computadores</a:t>
            </a:r>
            <a:r>
              <a:rPr dirty="0" sz="1400" spc="-10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10"/>
              <a:t>Aulas </a:t>
            </a:r>
            <a:r>
              <a:rPr dirty="0" spc="-5"/>
              <a:t>14,15 </a:t>
            </a:r>
            <a:r>
              <a:rPr dirty="0"/>
              <a:t>-</a:t>
            </a:r>
            <a:r>
              <a:rPr dirty="0" spc="-60"/>
              <a:t> 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1476641" y="1425040"/>
            <a:ext cx="4280535" cy="136652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</a:pP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library</a:t>
            </a:r>
            <a:r>
              <a:rPr dirty="0" sz="2000" spc="-10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ieee</a:t>
            </a:r>
            <a:r>
              <a:rPr dirty="0" sz="2000" spc="-5" b="1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use</a:t>
            </a:r>
            <a:r>
              <a:rPr dirty="0" sz="2000" spc="-35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ieee.std_logic_1164</a:t>
            </a:r>
            <a:r>
              <a:rPr dirty="0" sz="2000" spc="-5" b="1">
                <a:latin typeface="Courier New"/>
                <a:cs typeface="Courier New"/>
              </a:rPr>
              <a:t>.</a:t>
            </a: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all</a:t>
            </a:r>
            <a:r>
              <a:rPr dirty="0" sz="2000" spc="-5" b="1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entity </a:t>
            </a:r>
            <a:r>
              <a:rPr dirty="0" sz="2000" spc="-5" b="1">
                <a:latin typeface="Courier New"/>
                <a:cs typeface="Courier New"/>
              </a:rPr>
              <a:t>ControlUnit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is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816" y="2796030"/>
            <a:ext cx="48901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in 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std_logic_vector</a:t>
            </a:r>
            <a:r>
              <a:rPr dirty="0" sz="2000" spc="-5" b="1">
                <a:latin typeface="Courier New"/>
                <a:cs typeface="Courier New"/>
              </a:rPr>
              <a:t>(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5 </a:t>
            </a: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downto</a:t>
            </a:r>
            <a:r>
              <a:rPr dirty="0" sz="2000" spc="-25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2000" spc="-5" b="1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7997" y="2766160"/>
            <a:ext cx="2230755" cy="136652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340"/>
              </a:spcBef>
              <a:tabLst>
                <a:tab pos="2064385" algn="l"/>
              </a:tabLst>
            </a:pP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port</a:t>
            </a:r>
            <a:r>
              <a:rPr dirty="0" sz="2000" spc="-5" b="1">
                <a:latin typeface="Courier New"/>
                <a:cs typeface="Courier New"/>
              </a:rPr>
              <a:t>(OpCod</a:t>
            </a:r>
            <a:r>
              <a:rPr dirty="0" sz="2000" b="1">
                <a:latin typeface="Courier New"/>
                <a:cs typeface="Courier New"/>
              </a:rPr>
              <a:t>e</a:t>
            </a:r>
            <a:r>
              <a:rPr dirty="0" sz="2000" b="1">
                <a:latin typeface="Courier New"/>
                <a:cs typeface="Courier New"/>
              </a:rPr>
              <a:t>	</a:t>
            </a:r>
            <a:r>
              <a:rPr dirty="0" sz="2000" b="1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240"/>
              </a:spcBef>
              <a:tabLst>
                <a:tab pos="1343660" algn="l"/>
              </a:tabLst>
            </a:pPr>
            <a:r>
              <a:rPr dirty="0" sz="2000" spc="-5" b="1">
                <a:latin typeface="Courier New"/>
                <a:cs typeface="Courier New"/>
              </a:rPr>
              <a:t>RegDs</a:t>
            </a:r>
            <a:r>
              <a:rPr dirty="0" sz="2000" b="1">
                <a:latin typeface="Courier New"/>
                <a:cs typeface="Courier New"/>
              </a:rPr>
              <a:t>t</a:t>
            </a:r>
            <a:r>
              <a:rPr dirty="0" sz="2000" b="1">
                <a:latin typeface="Courier New"/>
                <a:cs typeface="Courier New"/>
              </a:rPr>
              <a:t>	</a:t>
            </a:r>
            <a:r>
              <a:rPr dirty="0" sz="2000" b="1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algn="r" marL="720725" marR="5080">
              <a:lnSpc>
                <a:spcPct val="110000"/>
              </a:lnSpc>
              <a:tabLst>
                <a:tab pos="2064385" algn="l"/>
              </a:tabLst>
            </a:pPr>
            <a:r>
              <a:rPr dirty="0" sz="2000" spc="-5" b="1">
                <a:latin typeface="Courier New"/>
                <a:cs typeface="Courier New"/>
              </a:rPr>
              <a:t>Branc</a:t>
            </a:r>
            <a:r>
              <a:rPr dirty="0" sz="2000" b="1">
                <a:latin typeface="Courier New"/>
                <a:cs typeface="Courier New"/>
              </a:rPr>
              <a:t>h</a:t>
            </a:r>
            <a:r>
              <a:rPr dirty="0" sz="2000" b="1">
                <a:latin typeface="Courier New"/>
                <a:cs typeface="Courier New"/>
              </a:rPr>
              <a:t>	</a:t>
            </a:r>
            <a:r>
              <a:rPr dirty="0" sz="2000" b="1">
                <a:latin typeface="Courier New"/>
                <a:cs typeface="Courier New"/>
              </a:rPr>
              <a:t>:  </a:t>
            </a:r>
            <a:r>
              <a:rPr dirty="0" sz="2000" spc="-5" b="1">
                <a:latin typeface="Courier New"/>
                <a:cs typeface="Courier New"/>
              </a:rPr>
              <a:t>MemRea</a:t>
            </a:r>
            <a:r>
              <a:rPr dirty="0" sz="2000" b="1">
                <a:latin typeface="Courier New"/>
                <a:cs typeface="Courier New"/>
              </a:rPr>
              <a:t>d</a:t>
            </a:r>
            <a:r>
              <a:rPr dirty="0" sz="2000" b="1">
                <a:latin typeface="Courier New"/>
                <a:cs typeface="Courier New"/>
              </a:rPr>
              <a:t>	</a:t>
            </a:r>
            <a:r>
              <a:rPr dirty="0" sz="2000" b="1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8848" y="4107280"/>
            <a:ext cx="1510030" cy="1366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R="5080">
              <a:lnSpc>
                <a:spcPct val="110000"/>
              </a:lnSpc>
              <a:spcBef>
                <a:spcPts val="100"/>
              </a:spcBef>
            </a:pPr>
            <a:r>
              <a:rPr dirty="0" sz="2000" spc="-5" b="1">
                <a:latin typeface="Courier New"/>
                <a:cs typeface="Courier New"/>
              </a:rPr>
              <a:t>MemWrite</a:t>
            </a:r>
            <a:r>
              <a:rPr dirty="0" sz="2000" spc="-29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:  </a:t>
            </a:r>
            <a:r>
              <a:rPr dirty="0" sz="2000" spc="-5" b="1">
                <a:latin typeface="Courier New"/>
                <a:cs typeface="Courier New"/>
              </a:rPr>
              <a:t>MemToReg</a:t>
            </a:r>
            <a:r>
              <a:rPr dirty="0" sz="2000" spc="-29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:  </a:t>
            </a:r>
            <a:r>
              <a:rPr dirty="0" sz="2000" spc="-5" b="1">
                <a:latin typeface="Courier New"/>
                <a:cs typeface="Courier New"/>
              </a:rPr>
              <a:t>ALUsrc </a:t>
            </a:r>
            <a:r>
              <a:rPr dirty="0" sz="2000" b="1">
                <a:latin typeface="Courier New"/>
                <a:cs typeface="Courier New"/>
              </a:rPr>
              <a:t>:  </a:t>
            </a:r>
            <a:r>
              <a:rPr dirty="0" sz="2000" spc="-5" b="1">
                <a:latin typeface="Courier New"/>
                <a:cs typeface="Courier New"/>
              </a:rPr>
              <a:t>RegWrite</a:t>
            </a:r>
            <a:r>
              <a:rPr dirty="0" sz="2000" spc="-29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8848" y="5478269"/>
            <a:ext cx="15100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343660" algn="l"/>
              </a:tabLst>
            </a:pPr>
            <a:r>
              <a:rPr dirty="0" sz="2000" spc="-5" b="1">
                <a:latin typeface="Courier New"/>
                <a:cs typeface="Courier New"/>
              </a:rPr>
              <a:t>ALUo</a:t>
            </a:r>
            <a:r>
              <a:rPr dirty="0" sz="2000" b="1">
                <a:latin typeface="Courier New"/>
                <a:cs typeface="Courier New"/>
              </a:rPr>
              <a:t>p</a:t>
            </a:r>
            <a:r>
              <a:rPr dirty="0" sz="2000" b="1">
                <a:latin typeface="Courier New"/>
                <a:cs typeface="Courier New"/>
              </a:rPr>
              <a:t>	</a:t>
            </a:r>
            <a:r>
              <a:rPr dirty="0" sz="2000" b="1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7816" y="3101440"/>
            <a:ext cx="5194935" cy="2707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R="3053715">
              <a:lnSpc>
                <a:spcPct val="11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out</a:t>
            </a:r>
            <a:r>
              <a:rPr dirty="0" sz="2000" spc="-65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std_logic</a:t>
            </a:r>
            <a:r>
              <a:rPr dirty="0" sz="2000" spc="-5" b="1">
                <a:latin typeface="Courier New"/>
                <a:cs typeface="Courier New"/>
              </a:rPr>
              <a:t>;  </a:t>
            </a: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out</a:t>
            </a:r>
            <a:r>
              <a:rPr dirty="0" sz="2000" spc="-65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std_logic</a:t>
            </a:r>
            <a:r>
              <a:rPr dirty="0" sz="2000" spc="-5" b="1">
                <a:latin typeface="Courier New"/>
                <a:cs typeface="Courier New"/>
              </a:rPr>
              <a:t>;  </a:t>
            </a: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out</a:t>
            </a:r>
            <a:r>
              <a:rPr dirty="0" sz="2000" spc="-65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std_logic</a:t>
            </a:r>
            <a:r>
              <a:rPr dirty="0" sz="2000" spc="-5" b="1">
                <a:latin typeface="Courier New"/>
                <a:cs typeface="Courier New"/>
              </a:rPr>
              <a:t>;  </a:t>
            </a: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out</a:t>
            </a:r>
            <a:r>
              <a:rPr dirty="0" sz="2000" spc="-65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std_logic</a:t>
            </a:r>
            <a:r>
              <a:rPr dirty="0" sz="2000" spc="-5" b="1">
                <a:latin typeface="Courier New"/>
                <a:cs typeface="Courier New"/>
              </a:rPr>
              <a:t>;  </a:t>
            </a: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out</a:t>
            </a:r>
            <a:r>
              <a:rPr dirty="0" sz="2000" spc="-65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std_logic</a:t>
            </a:r>
            <a:r>
              <a:rPr dirty="0" sz="2000" spc="-5" b="1">
                <a:latin typeface="Courier New"/>
                <a:cs typeface="Courier New"/>
              </a:rPr>
              <a:t>;  </a:t>
            </a: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out</a:t>
            </a:r>
            <a:r>
              <a:rPr dirty="0" sz="2000" spc="-65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std_logic</a:t>
            </a:r>
            <a:r>
              <a:rPr dirty="0" sz="2000" spc="-5" b="1">
                <a:latin typeface="Courier New"/>
                <a:cs typeface="Courier New"/>
              </a:rPr>
              <a:t>;  </a:t>
            </a: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out</a:t>
            </a:r>
            <a:r>
              <a:rPr dirty="0" sz="2000" spc="-65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std_logic</a:t>
            </a:r>
            <a:r>
              <a:rPr dirty="0" sz="2000" spc="-5" b="1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algn="just">
              <a:lnSpc>
                <a:spcPct val="100000"/>
              </a:lnSpc>
              <a:spcBef>
                <a:spcPts val="240"/>
              </a:spcBef>
            </a:pP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out 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std_logic_vector</a:t>
            </a:r>
            <a:r>
              <a:rPr dirty="0" sz="2000" spc="-5" b="1">
                <a:latin typeface="Courier New"/>
                <a:cs typeface="Courier New"/>
              </a:rPr>
              <a:t>(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1 </a:t>
            </a: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downto</a:t>
            </a:r>
            <a:r>
              <a:rPr dirty="0" sz="2000" spc="-20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2000" spc="-5" b="1">
                <a:latin typeface="Courier New"/>
                <a:cs typeface="Courier New"/>
              </a:rPr>
              <a:t>));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6641" y="5813549"/>
            <a:ext cx="24517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end</a:t>
            </a:r>
            <a:r>
              <a:rPr dirty="0" sz="2000" spc="-60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ControlUnit;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7262" y="5023104"/>
            <a:ext cx="4345305" cy="1934210"/>
          </a:xfrm>
          <a:custGeom>
            <a:avLst/>
            <a:gdLst/>
            <a:ahLst/>
            <a:cxnLst/>
            <a:rect l="l" t="t" r="r" b="b"/>
            <a:pathLst>
              <a:path w="4345305" h="1934209">
                <a:moveTo>
                  <a:pt x="4344924" y="1933956"/>
                </a:moveTo>
                <a:lnTo>
                  <a:pt x="4344924" y="0"/>
                </a:lnTo>
                <a:lnTo>
                  <a:pt x="0" y="0"/>
                </a:lnTo>
                <a:lnTo>
                  <a:pt x="0" y="1933956"/>
                </a:lnTo>
                <a:lnTo>
                  <a:pt x="4572" y="1933956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4335780" y="9144"/>
                </a:lnTo>
                <a:lnTo>
                  <a:pt x="4335780" y="4572"/>
                </a:lnTo>
                <a:lnTo>
                  <a:pt x="4340352" y="9144"/>
                </a:lnTo>
                <a:lnTo>
                  <a:pt x="4340352" y="1933956"/>
                </a:lnTo>
                <a:lnTo>
                  <a:pt x="4344924" y="1933956"/>
                </a:lnTo>
                <a:close/>
              </a:path>
              <a:path w="4345305" h="193420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4345305" h="1934209">
                <a:moveTo>
                  <a:pt x="9144" y="1923288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923288"/>
                </a:lnTo>
                <a:lnTo>
                  <a:pt x="9144" y="1923288"/>
                </a:lnTo>
                <a:close/>
              </a:path>
              <a:path w="4345305" h="1934209">
                <a:moveTo>
                  <a:pt x="4340352" y="1923288"/>
                </a:moveTo>
                <a:lnTo>
                  <a:pt x="4572" y="1923288"/>
                </a:lnTo>
                <a:lnTo>
                  <a:pt x="9144" y="1929384"/>
                </a:lnTo>
                <a:lnTo>
                  <a:pt x="9144" y="1933956"/>
                </a:lnTo>
                <a:lnTo>
                  <a:pt x="4335780" y="1933956"/>
                </a:lnTo>
                <a:lnTo>
                  <a:pt x="4335780" y="1929384"/>
                </a:lnTo>
                <a:lnTo>
                  <a:pt x="4340352" y="1923288"/>
                </a:lnTo>
                <a:close/>
              </a:path>
              <a:path w="4345305" h="1934209">
                <a:moveTo>
                  <a:pt x="9144" y="1933956"/>
                </a:moveTo>
                <a:lnTo>
                  <a:pt x="9144" y="1929384"/>
                </a:lnTo>
                <a:lnTo>
                  <a:pt x="4572" y="1923288"/>
                </a:lnTo>
                <a:lnTo>
                  <a:pt x="4572" y="1933956"/>
                </a:lnTo>
                <a:lnTo>
                  <a:pt x="9144" y="1933956"/>
                </a:lnTo>
                <a:close/>
              </a:path>
              <a:path w="4345305" h="1934209">
                <a:moveTo>
                  <a:pt x="4340352" y="9144"/>
                </a:moveTo>
                <a:lnTo>
                  <a:pt x="4335780" y="4572"/>
                </a:lnTo>
                <a:lnTo>
                  <a:pt x="4335780" y="9144"/>
                </a:lnTo>
                <a:lnTo>
                  <a:pt x="4340352" y="9144"/>
                </a:lnTo>
                <a:close/>
              </a:path>
              <a:path w="4345305" h="1934209">
                <a:moveTo>
                  <a:pt x="4340352" y="1923288"/>
                </a:moveTo>
                <a:lnTo>
                  <a:pt x="4340352" y="9144"/>
                </a:lnTo>
                <a:lnTo>
                  <a:pt x="4335780" y="9144"/>
                </a:lnTo>
                <a:lnTo>
                  <a:pt x="4335780" y="1923288"/>
                </a:lnTo>
                <a:lnTo>
                  <a:pt x="4340352" y="1923288"/>
                </a:lnTo>
                <a:close/>
              </a:path>
              <a:path w="4345305" h="1934209">
                <a:moveTo>
                  <a:pt x="4340352" y="1933956"/>
                </a:moveTo>
                <a:lnTo>
                  <a:pt x="4340352" y="1923288"/>
                </a:lnTo>
                <a:lnTo>
                  <a:pt x="4335780" y="1929384"/>
                </a:lnTo>
                <a:lnTo>
                  <a:pt x="4335780" y="1933956"/>
                </a:lnTo>
                <a:lnTo>
                  <a:pt x="4340352" y="1933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06537" y="4515895"/>
            <a:ext cx="7862570" cy="2440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87825">
              <a:lnSpc>
                <a:spcPts val="2280"/>
              </a:lnSpc>
            </a:pPr>
            <a:r>
              <a:rPr dirty="0" sz="2000">
                <a:solidFill>
                  <a:srgbClr val="3200CC"/>
                </a:solidFill>
                <a:latin typeface="Arial"/>
                <a:cs typeface="Arial"/>
              </a:rPr>
              <a:t>Unidade de controlo</a:t>
            </a:r>
            <a:r>
              <a:rPr dirty="0" sz="2000" spc="-85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00CC"/>
                </a:solidFill>
                <a:latin typeface="Arial"/>
                <a:cs typeface="Arial"/>
              </a:rPr>
              <a:t>principal</a:t>
            </a:r>
            <a:endParaRPr sz="2000">
              <a:latin typeface="Arial"/>
              <a:cs typeface="Arial"/>
            </a:endParaRPr>
          </a:p>
          <a:p>
            <a:pPr marL="4271645" indent="-631190">
              <a:lnSpc>
                <a:spcPct val="109500"/>
              </a:lnSpc>
              <a:spcBef>
                <a:spcPts val="1875"/>
              </a:spcBef>
              <a:tabLst>
                <a:tab pos="5039360" algn="l"/>
                <a:tab pos="5495290" algn="l"/>
                <a:tab pos="5539105" algn="l"/>
                <a:tab pos="5944870" algn="l"/>
                <a:tab pos="6395720" algn="l"/>
                <a:tab pos="7400290" algn="l"/>
                <a:tab pos="7472045" algn="l"/>
              </a:tabLst>
            </a:pPr>
            <a:r>
              <a:rPr dirty="0" baseline="-37037" sz="1575" spc="-7" b="1">
                <a:latin typeface="Arial"/>
                <a:cs typeface="Arial"/>
              </a:rPr>
              <a:t>O</a:t>
            </a:r>
            <a:r>
              <a:rPr dirty="0" baseline="-37037" sz="1575" b="1">
                <a:latin typeface="Arial"/>
                <a:cs typeface="Arial"/>
              </a:rPr>
              <a:t>p</a:t>
            </a:r>
            <a:r>
              <a:rPr dirty="0" baseline="-37037" sz="1575" spc="37" b="1">
                <a:latin typeface="Arial"/>
                <a:cs typeface="Arial"/>
              </a:rPr>
              <a:t>c</a:t>
            </a:r>
            <a:r>
              <a:rPr dirty="0" baseline="-37037" sz="1575" b="1">
                <a:latin typeface="Arial"/>
                <a:cs typeface="Arial"/>
              </a:rPr>
              <a:t>od</a:t>
            </a:r>
            <a:r>
              <a:rPr dirty="0" baseline="-37037" sz="1575" spc="22" b="1">
                <a:latin typeface="Arial"/>
                <a:cs typeface="Arial"/>
              </a:rPr>
              <a:t>e</a:t>
            </a:r>
            <a:r>
              <a:rPr dirty="0" baseline="-37037" sz="1575" b="1">
                <a:latin typeface="Arial"/>
                <a:cs typeface="Arial"/>
              </a:rPr>
              <a:t>  </a:t>
            </a:r>
            <a:r>
              <a:rPr dirty="0" baseline="-37037" sz="1575" spc="-89" b="1">
                <a:latin typeface="Arial"/>
                <a:cs typeface="Arial"/>
              </a:rPr>
              <a:t> </a:t>
            </a:r>
            <a:r>
              <a:rPr dirty="0" sz="1050" spc="15" b="1">
                <a:latin typeface="Arial"/>
                <a:cs typeface="Arial"/>
              </a:rPr>
              <a:t>R</a:t>
            </a:r>
            <a:r>
              <a:rPr dirty="0" sz="1050" spc="25" b="1">
                <a:latin typeface="Arial"/>
                <a:cs typeface="Arial"/>
              </a:rPr>
              <a:t>e</a:t>
            </a:r>
            <a:r>
              <a:rPr dirty="0" sz="1050" spc="15" b="1">
                <a:latin typeface="Arial"/>
                <a:cs typeface="Arial"/>
              </a:rPr>
              <a:t>g</a:t>
            </a:r>
            <a:r>
              <a:rPr dirty="0" sz="1050" b="1">
                <a:latin typeface="Arial"/>
                <a:cs typeface="Arial"/>
              </a:rPr>
              <a:t>  </a:t>
            </a:r>
            <a:r>
              <a:rPr dirty="0" sz="1050" spc="-30" b="1">
                <a:latin typeface="Arial"/>
                <a:cs typeface="Arial"/>
              </a:rPr>
              <a:t>A</a:t>
            </a:r>
            <a:r>
              <a:rPr dirty="0" sz="1050" b="1">
                <a:latin typeface="Arial"/>
                <a:cs typeface="Arial"/>
              </a:rPr>
              <a:t>L</a:t>
            </a:r>
            <a:r>
              <a:rPr dirty="0" sz="1050" spc="20" b="1">
                <a:latin typeface="Arial"/>
                <a:cs typeface="Arial"/>
              </a:rPr>
              <a:t>U</a:t>
            </a:r>
            <a:r>
              <a:rPr dirty="0" sz="1050" b="1">
                <a:latin typeface="Arial"/>
                <a:cs typeface="Arial"/>
              </a:rPr>
              <a:t>  </a:t>
            </a:r>
            <a:r>
              <a:rPr dirty="0" sz="1050" spc="-145" b="1">
                <a:latin typeface="Arial"/>
                <a:cs typeface="Arial"/>
              </a:rPr>
              <a:t> </a:t>
            </a:r>
            <a:r>
              <a:rPr dirty="0" sz="1050" spc="35" b="1">
                <a:latin typeface="Arial"/>
                <a:cs typeface="Arial"/>
              </a:rPr>
              <a:t>M</a:t>
            </a:r>
            <a:r>
              <a:rPr dirty="0" sz="1050" spc="10" b="1">
                <a:latin typeface="Arial"/>
                <a:cs typeface="Arial"/>
              </a:rPr>
              <a:t>e</a:t>
            </a:r>
            <a:r>
              <a:rPr dirty="0" sz="1050" spc="-25" b="1">
                <a:latin typeface="Arial"/>
                <a:cs typeface="Arial"/>
              </a:rPr>
              <a:t>m</a:t>
            </a:r>
            <a:r>
              <a:rPr dirty="0" sz="1050" spc="-5" b="1">
                <a:latin typeface="Arial"/>
                <a:cs typeface="Arial"/>
              </a:rPr>
              <a:t>t</a:t>
            </a:r>
            <a:r>
              <a:rPr dirty="0" sz="1050" spc="15" b="1">
                <a:latin typeface="Arial"/>
                <a:cs typeface="Arial"/>
              </a:rPr>
              <a:t>o</a:t>
            </a:r>
            <a:r>
              <a:rPr dirty="0" sz="1050" b="1">
                <a:latin typeface="Arial"/>
                <a:cs typeface="Arial"/>
              </a:rPr>
              <a:t>		</a:t>
            </a:r>
            <a:r>
              <a:rPr dirty="0" sz="1050" spc="10" b="1">
                <a:latin typeface="Arial"/>
                <a:cs typeface="Arial"/>
              </a:rPr>
              <a:t>Re</a:t>
            </a:r>
            <a:r>
              <a:rPr dirty="0" sz="1050" spc="15" b="1">
                <a:latin typeface="Arial"/>
                <a:cs typeface="Arial"/>
              </a:rPr>
              <a:t>g</a:t>
            </a:r>
            <a:r>
              <a:rPr dirty="0" sz="1050" b="1">
                <a:latin typeface="Arial"/>
                <a:cs typeface="Arial"/>
              </a:rPr>
              <a:t>	</a:t>
            </a:r>
            <a:r>
              <a:rPr dirty="0" sz="1050" spc="35" b="1">
                <a:latin typeface="Arial"/>
                <a:cs typeface="Arial"/>
              </a:rPr>
              <a:t>M</a:t>
            </a:r>
            <a:r>
              <a:rPr dirty="0" sz="1050" spc="10" b="1">
                <a:latin typeface="Arial"/>
                <a:cs typeface="Arial"/>
              </a:rPr>
              <a:t>e</a:t>
            </a:r>
            <a:r>
              <a:rPr dirty="0" sz="1050" spc="25" b="1">
                <a:latin typeface="Arial"/>
                <a:cs typeface="Arial"/>
              </a:rPr>
              <a:t>m</a:t>
            </a:r>
            <a:r>
              <a:rPr dirty="0" sz="1050" b="1">
                <a:latin typeface="Arial"/>
                <a:cs typeface="Arial"/>
              </a:rPr>
              <a:t>	</a:t>
            </a:r>
            <a:r>
              <a:rPr dirty="0" sz="1050" spc="25" b="1">
                <a:latin typeface="Arial"/>
                <a:cs typeface="Arial"/>
              </a:rPr>
              <a:t>M</a:t>
            </a:r>
            <a:r>
              <a:rPr dirty="0" sz="1050" spc="25" b="1">
                <a:latin typeface="Arial"/>
                <a:cs typeface="Arial"/>
              </a:rPr>
              <a:t>e</a:t>
            </a:r>
            <a:r>
              <a:rPr dirty="0" sz="1050" spc="25" b="1">
                <a:latin typeface="Arial"/>
                <a:cs typeface="Arial"/>
              </a:rPr>
              <a:t>m</a:t>
            </a:r>
            <a:r>
              <a:rPr dirty="0" sz="1050" b="1">
                <a:latin typeface="Arial"/>
                <a:cs typeface="Arial"/>
              </a:rPr>
              <a:t>	</a:t>
            </a:r>
            <a:r>
              <a:rPr dirty="0" sz="1050" spc="-30" b="1">
                <a:latin typeface="Arial"/>
                <a:cs typeface="Arial"/>
              </a:rPr>
              <a:t>A</a:t>
            </a:r>
            <a:r>
              <a:rPr dirty="0" sz="1050" b="1">
                <a:latin typeface="Arial"/>
                <a:cs typeface="Arial"/>
              </a:rPr>
              <a:t>L</a:t>
            </a:r>
            <a:r>
              <a:rPr dirty="0" sz="1050" spc="15" b="1">
                <a:latin typeface="Arial"/>
                <a:cs typeface="Arial"/>
              </a:rPr>
              <a:t>U</a:t>
            </a:r>
            <a:r>
              <a:rPr dirty="0" sz="1050" spc="-5" b="1">
                <a:latin typeface="Arial"/>
                <a:cs typeface="Arial"/>
              </a:rPr>
              <a:t>O</a:t>
            </a:r>
            <a:r>
              <a:rPr dirty="0" sz="1050" spc="10" b="1">
                <a:latin typeface="Arial"/>
                <a:cs typeface="Arial"/>
              </a:rPr>
              <a:t>p  </a:t>
            </a:r>
            <a:r>
              <a:rPr dirty="0" sz="1050" spc="10" b="1">
                <a:latin typeface="Arial"/>
                <a:cs typeface="Arial"/>
              </a:rPr>
              <a:t>Dst  </a:t>
            </a:r>
            <a:r>
              <a:rPr dirty="0" sz="1050" spc="45" b="1">
                <a:latin typeface="Arial"/>
                <a:cs typeface="Arial"/>
              </a:rPr>
              <a:t> </a:t>
            </a:r>
            <a:r>
              <a:rPr dirty="0" sz="1050" spc="20" b="1">
                <a:latin typeface="Arial"/>
                <a:cs typeface="Arial"/>
              </a:rPr>
              <a:t>Src	</a:t>
            </a:r>
            <a:r>
              <a:rPr dirty="0" sz="1050" spc="15" b="1">
                <a:latin typeface="Arial"/>
                <a:cs typeface="Arial"/>
              </a:rPr>
              <a:t>Reg	</a:t>
            </a:r>
            <a:r>
              <a:rPr dirty="0" sz="1050" spc="5" b="1">
                <a:latin typeface="Arial"/>
                <a:cs typeface="Arial"/>
              </a:rPr>
              <a:t>Write   </a:t>
            </a:r>
            <a:r>
              <a:rPr dirty="0" sz="1050" spc="15" b="1">
                <a:latin typeface="Arial"/>
                <a:cs typeface="Arial"/>
              </a:rPr>
              <a:t>Read</a:t>
            </a:r>
            <a:r>
              <a:rPr dirty="0" sz="1050" spc="295" b="1">
                <a:latin typeface="Arial"/>
                <a:cs typeface="Arial"/>
              </a:rPr>
              <a:t> </a:t>
            </a:r>
            <a:r>
              <a:rPr dirty="0" sz="1050" spc="5" b="1">
                <a:latin typeface="Arial"/>
                <a:cs typeface="Arial"/>
              </a:rPr>
              <a:t>WRite </a:t>
            </a:r>
            <a:r>
              <a:rPr dirty="0" sz="1050" spc="200" b="1">
                <a:latin typeface="Arial"/>
                <a:cs typeface="Arial"/>
              </a:rPr>
              <a:t> </a:t>
            </a:r>
            <a:r>
              <a:rPr dirty="0" baseline="37037" sz="1575" spc="22" b="1">
                <a:latin typeface="Arial"/>
                <a:cs typeface="Arial"/>
              </a:rPr>
              <a:t>Branch		</a:t>
            </a:r>
            <a:r>
              <a:rPr dirty="0" sz="1050" spc="5" b="1">
                <a:latin typeface="Arial"/>
                <a:cs typeface="Arial"/>
              </a:rPr>
              <a:t>[1..0]</a:t>
            </a:r>
            <a:endParaRPr sz="1050">
              <a:latin typeface="Arial"/>
              <a:cs typeface="Arial"/>
            </a:endParaRPr>
          </a:p>
          <a:p>
            <a:pPr marL="3662045">
              <a:lnSpc>
                <a:spcPct val="100000"/>
              </a:lnSpc>
              <a:spcBef>
                <a:spcPts val="585"/>
              </a:spcBef>
              <a:tabLst>
                <a:tab pos="4337050" algn="l"/>
                <a:tab pos="4683125" algn="l"/>
                <a:tab pos="5132705" algn="l"/>
                <a:tab pos="5626100" algn="l"/>
                <a:tab pos="6060440" algn="l"/>
                <a:tab pos="6516370" algn="l"/>
                <a:tab pos="7037705" algn="l"/>
                <a:tab pos="7553959" algn="l"/>
              </a:tabLst>
            </a:pPr>
            <a:r>
              <a:rPr dirty="0" sz="1050" spc="15" b="1">
                <a:solidFill>
                  <a:srgbClr val="FF0000"/>
                </a:solidFill>
                <a:latin typeface="Arial"/>
                <a:cs typeface="Arial"/>
              </a:rPr>
              <a:t>000000	</a:t>
            </a:r>
            <a:r>
              <a:rPr dirty="0" sz="1050" spc="15" b="1">
                <a:latin typeface="Arial"/>
                <a:cs typeface="Arial"/>
              </a:rPr>
              <a:t>1	0	0	1	0	0	0	</a:t>
            </a:r>
            <a:r>
              <a:rPr dirty="0" sz="1050" spc="10" b="1">
                <a:latin typeface="Arial"/>
                <a:cs typeface="Arial"/>
              </a:rPr>
              <a:t>10</a:t>
            </a:r>
            <a:endParaRPr sz="1050">
              <a:latin typeface="Arial"/>
              <a:cs typeface="Arial"/>
            </a:endParaRPr>
          </a:p>
          <a:p>
            <a:pPr marL="3662045">
              <a:lnSpc>
                <a:spcPct val="100000"/>
              </a:lnSpc>
              <a:spcBef>
                <a:spcPts val="735"/>
              </a:spcBef>
              <a:tabLst>
                <a:tab pos="4337050" algn="l"/>
                <a:tab pos="4683125" algn="l"/>
                <a:tab pos="5132705" algn="l"/>
                <a:tab pos="5626100" algn="l"/>
                <a:tab pos="6060440" algn="l"/>
                <a:tab pos="6516370" algn="l"/>
                <a:tab pos="7037705" algn="l"/>
                <a:tab pos="7553959" algn="l"/>
              </a:tabLst>
            </a:pPr>
            <a:r>
              <a:rPr dirty="0" sz="1050" spc="15" b="1">
                <a:solidFill>
                  <a:srgbClr val="FF0000"/>
                </a:solidFill>
                <a:latin typeface="Arial"/>
                <a:cs typeface="Arial"/>
              </a:rPr>
              <a:t>100011	</a:t>
            </a:r>
            <a:r>
              <a:rPr dirty="0" sz="1050" spc="15" b="1">
                <a:latin typeface="Arial"/>
                <a:cs typeface="Arial"/>
              </a:rPr>
              <a:t>0	1	1	1	1	0	0	</a:t>
            </a:r>
            <a:r>
              <a:rPr dirty="0" sz="1050" spc="10" b="1">
                <a:latin typeface="Arial"/>
                <a:cs typeface="Arial"/>
              </a:rPr>
              <a:t>00</a:t>
            </a:r>
            <a:endParaRPr sz="1050">
              <a:latin typeface="Arial"/>
              <a:cs typeface="Arial"/>
            </a:endParaRPr>
          </a:p>
          <a:p>
            <a:pPr marL="3662045">
              <a:lnSpc>
                <a:spcPct val="100000"/>
              </a:lnSpc>
              <a:spcBef>
                <a:spcPts val="720"/>
              </a:spcBef>
              <a:tabLst>
                <a:tab pos="4330700" algn="l"/>
                <a:tab pos="4683125" algn="l"/>
                <a:tab pos="5127625" algn="l"/>
                <a:tab pos="5626100" algn="l"/>
                <a:tab pos="6060440" algn="l"/>
                <a:tab pos="6516370" algn="l"/>
                <a:tab pos="7037705" algn="l"/>
                <a:tab pos="7553959" algn="l"/>
              </a:tabLst>
            </a:pPr>
            <a:r>
              <a:rPr dirty="0" sz="1050" spc="15" b="1">
                <a:solidFill>
                  <a:srgbClr val="FF0000"/>
                </a:solidFill>
                <a:latin typeface="Arial"/>
                <a:cs typeface="Arial"/>
              </a:rPr>
              <a:t>101011	</a:t>
            </a:r>
            <a:r>
              <a:rPr dirty="0" sz="1050" spc="20" b="1">
                <a:latin typeface="Arial"/>
                <a:cs typeface="Arial"/>
              </a:rPr>
              <a:t>X	</a:t>
            </a:r>
            <a:r>
              <a:rPr dirty="0" sz="1050" spc="15" b="1">
                <a:latin typeface="Arial"/>
                <a:cs typeface="Arial"/>
              </a:rPr>
              <a:t>1	</a:t>
            </a:r>
            <a:r>
              <a:rPr dirty="0" sz="1050" spc="20" b="1">
                <a:latin typeface="Arial"/>
                <a:cs typeface="Arial"/>
              </a:rPr>
              <a:t>X	</a:t>
            </a:r>
            <a:r>
              <a:rPr dirty="0" sz="1050" spc="15" b="1">
                <a:latin typeface="Arial"/>
                <a:cs typeface="Arial"/>
              </a:rPr>
              <a:t>0	0	1	0	</a:t>
            </a:r>
            <a:r>
              <a:rPr dirty="0" sz="1050" spc="10" b="1">
                <a:latin typeface="Arial"/>
                <a:cs typeface="Arial"/>
              </a:rPr>
              <a:t>00</a:t>
            </a:r>
            <a:endParaRPr sz="1050">
              <a:latin typeface="Arial"/>
              <a:cs typeface="Arial"/>
            </a:endParaRPr>
          </a:p>
          <a:p>
            <a:pPr marL="3662045">
              <a:lnSpc>
                <a:spcPct val="100000"/>
              </a:lnSpc>
              <a:spcBef>
                <a:spcPts val="730"/>
              </a:spcBef>
              <a:tabLst>
                <a:tab pos="4337050" algn="l"/>
                <a:tab pos="4683125" algn="l"/>
                <a:tab pos="5132705" algn="l"/>
                <a:tab pos="5626100" algn="l"/>
                <a:tab pos="6060440" algn="l"/>
                <a:tab pos="6516370" algn="l"/>
                <a:tab pos="7037705" algn="l"/>
                <a:tab pos="7553959" algn="l"/>
              </a:tabLst>
            </a:pPr>
            <a:r>
              <a:rPr dirty="0" sz="1050" spc="15" b="1">
                <a:solidFill>
                  <a:srgbClr val="FF0000"/>
                </a:solidFill>
                <a:latin typeface="Arial"/>
                <a:cs typeface="Arial"/>
              </a:rPr>
              <a:t>001000	</a:t>
            </a:r>
            <a:r>
              <a:rPr dirty="0" sz="1050" spc="15" b="1">
                <a:latin typeface="Arial"/>
                <a:cs typeface="Arial"/>
              </a:rPr>
              <a:t>0	1	0	1	0	0	0	</a:t>
            </a:r>
            <a:r>
              <a:rPr dirty="0" sz="1050" spc="10" b="1">
                <a:latin typeface="Arial"/>
                <a:cs typeface="Arial"/>
              </a:rPr>
              <a:t>00</a:t>
            </a:r>
            <a:endParaRPr sz="1050">
              <a:latin typeface="Arial"/>
              <a:cs typeface="Arial"/>
            </a:endParaRPr>
          </a:p>
          <a:p>
            <a:pPr marL="3662045">
              <a:lnSpc>
                <a:spcPct val="100000"/>
              </a:lnSpc>
              <a:spcBef>
                <a:spcPts val="720"/>
              </a:spcBef>
              <a:tabLst>
                <a:tab pos="4330700" algn="l"/>
                <a:tab pos="4683125" algn="l"/>
                <a:tab pos="5127625" algn="l"/>
                <a:tab pos="5626100" algn="l"/>
                <a:tab pos="6060440" algn="l"/>
                <a:tab pos="6516370" algn="l"/>
                <a:tab pos="7037705" algn="l"/>
                <a:tab pos="7553959" algn="l"/>
              </a:tabLst>
            </a:pPr>
            <a:r>
              <a:rPr dirty="0" sz="1050" spc="15" b="1">
                <a:solidFill>
                  <a:srgbClr val="FF0000"/>
                </a:solidFill>
                <a:latin typeface="Arial"/>
                <a:cs typeface="Arial"/>
              </a:rPr>
              <a:t>000100	</a:t>
            </a:r>
            <a:r>
              <a:rPr dirty="0" sz="1050" spc="20" b="1">
                <a:latin typeface="Arial"/>
                <a:cs typeface="Arial"/>
              </a:rPr>
              <a:t>X	</a:t>
            </a:r>
            <a:r>
              <a:rPr dirty="0" sz="1050" spc="15" b="1">
                <a:latin typeface="Arial"/>
                <a:cs typeface="Arial"/>
              </a:rPr>
              <a:t>0	</a:t>
            </a:r>
            <a:r>
              <a:rPr dirty="0" sz="1050" spc="20" b="1">
                <a:latin typeface="Arial"/>
                <a:cs typeface="Arial"/>
              </a:rPr>
              <a:t>X	</a:t>
            </a:r>
            <a:r>
              <a:rPr dirty="0" sz="1050" spc="15" b="1">
                <a:latin typeface="Arial"/>
                <a:cs typeface="Arial"/>
              </a:rPr>
              <a:t>0	0	0	1	</a:t>
            </a:r>
            <a:r>
              <a:rPr dirty="0" sz="1050" spc="10" b="1">
                <a:latin typeface="Arial"/>
                <a:cs typeface="Arial"/>
              </a:rPr>
              <a:t>01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0"/>
              </a:spcBef>
              <a:tabLst>
                <a:tab pos="3662045" algn="l"/>
                <a:tab pos="4337050" algn="l"/>
                <a:tab pos="4683125" algn="l"/>
                <a:tab pos="5132705" algn="l"/>
                <a:tab pos="5626100" algn="l"/>
                <a:tab pos="6060440" algn="l"/>
                <a:tab pos="6516370" algn="l"/>
                <a:tab pos="7037705" algn="l"/>
                <a:tab pos="7553959" algn="l"/>
              </a:tabLst>
            </a:pPr>
            <a:r>
              <a:rPr dirty="0" baseline="-17857" sz="2100" spc="-15" b="1">
                <a:solidFill>
                  <a:srgbClr val="3200CC"/>
                </a:solidFill>
                <a:latin typeface="Arial"/>
                <a:cs typeface="Arial"/>
              </a:rPr>
              <a:t>DETI-UA,</a:t>
            </a:r>
            <a:r>
              <a:rPr dirty="0" baseline="-17857" sz="2100" spc="52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baseline="-17857" sz="2100" spc="-7" b="1">
                <a:solidFill>
                  <a:srgbClr val="3200CC"/>
                </a:solidFill>
                <a:latin typeface="Arial"/>
                <a:cs typeface="Arial"/>
              </a:rPr>
              <a:t>2019/20	</a:t>
            </a:r>
            <a:r>
              <a:rPr dirty="0" sz="1050" spc="15" b="1">
                <a:solidFill>
                  <a:srgbClr val="FF0000"/>
                </a:solidFill>
                <a:latin typeface="Arial"/>
                <a:cs typeface="Arial"/>
              </a:rPr>
              <a:t>001010	</a:t>
            </a:r>
            <a:r>
              <a:rPr dirty="0" sz="1050" spc="15" b="1">
                <a:latin typeface="Arial"/>
                <a:cs typeface="Arial"/>
              </a:rPr>
              <a:t>0	1	0	1	0	0	0	</a:t>
            </a:r>
            <a:r>
              <a:rPr dirty="0" sz="1050" spc="10" b="1">
                <a:latin typeface="Arial"/>
                <a:cs typeface="Arial"/>
              </a:rPr>
              <a:t>11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6721" y="537972"/>
            <a:ext cx="7992109" cy="6482080"/>
          </a:xfrm>
          <a:custGeom>
            <a:avLst/>
            <a:gdLst/>
            <a:ahLst/>
            <a:cxnLst/>
            <a:rect l="l" t="t" r="r" b="b"/>
            <a:pathLst>
              <a:path w="7992109" h="6482080">
                <a:moveTo>
                  <a:pt x="0" y="0"/>
                </a:moveTo>
                <a:lnTo>
                  <a:pt x="0" y="6481572"/>
                </a:lnTo>
                <a:lnTo>
                  <a:pt x="7991856" y="6481572"/>
                </a:lnTo>
                <a:lnTo>
                  <a:pt x="7991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0622" y="533400"/>
            <a:ext cx="8002905" cy="6490970"/>
          </a:xfrm>
          <a:custGeom>
            <a:avLst/>
            <a:gdLst/>
            <a:ahLst/>
            <a:cxnLst/>
            <a:rect l="l" t="t" r="r" b="b"/>
            <a:pathLst>
              <a:path w="8002905" h="6490970">
                <a:moveTo>
                  <a:pt x="8002524" y="6490716"/>
                </a:moveTo>
                <a:lnTo>
                  <a:pt x="8002524" y="0"/>
                </a:lnTo>
                <a:lnTo>
                  <a:pt x="0" y="0"/>
                </a:lnTo>
                <a:lnTo>
                  <a:pt x="0" y="6490716"/>
                </a:lnTo>
                <a:lnTo>
                  <a:pt x="6099" y="6490716"/>
                </a:lnTo>
                <a:lnTo>
                  <a:pt x="6099" y="10668"/>
                </a:lnTo>
                <a:lnTo>
                  <a:pt x="10671" y="4572"/>
                </a:lnTo>
                <a:lnTo>
                  <a:pt x="10671" y="10668"/>
                </a:lnTo>
                <a:lnTo>
                  <a:pt x="7993380" y="10668"/>
                </a:lnTo>
                <a:lnTo>
                  <a:pt x="7993380" y="4572"/>
                </a:lnTo>
                <a:lnTo>
                  <a:pt x="7997952" y="10668"/>
                </a:lnTo>
                <a:lnTo>
                  <a:pt x="7997952" y="6490716"/>
                </a:lnTo>
                <a:lnTo>
                  <a:pt x="8002524" y="6490716"/>
                </a:lnTo>
                <a:close/>
              </a:path>
              <a:path w="8002905" h="6490970">
                <a:moveTo>
                  <a:pt x="10671" y="10668"/>
                </a:moveTo>
                <a:lnTo>
                  <a:pt x="10671" y="4572"/>
                </a:lnTo>
                <a:lnTo>
                  <a:pt x="6099" y="10668"/>
                </a:lnTo>
                <a:lnTo>
                  <a:pt x="10671" y="10668"/>
                </a:lnTo>
                <a:close/>
              </a:path>
              <a:path w="8002905" h="6490970">
                <a:moveTo>
                  <a:pt x="10671" y="6480048"/>
                </a:moveTo>
                <a:lnTo>
                  <a:pt x="10671" y="10668"/>
                </a:lnTo>
                <a:lnTo>
                  <a:pt x="6099" y="10668"/>
                </a:lnTo>
                <a:lnTo>
                  <a:pt x="6099" y="6480048"/>
                </a:lnTo>
                <a:lnTo>
                  <a:pt x="10671" y="6480048"/>
                </a:lnTo>
                <a:close/>
              </a:path>
              <a:path w="8002905" h="6490970">
                <a:moveTo>
                  <a:pt x="7997952" y="6480048"/>
                </a:moveTo>
                <a:lnTo>
                  <a:pt x="6099" y="6480048"/>
                </a:lnTo>
                <a:lnTo>
                  <a:pt x="10671" y="6486144"/>
                </a:lnTo>
                <a:lnTo>
                  <a:pt x="10671" y="6490716"/>
                </a:lnTo>
                <a:lnTo>
                  <a:pt x="7993380" y="6490716"/>
                </a:lnTo>
                <a:lnTo>
                  <a:pt x="7993380" y="6486144"/>
                </a:lnTo>
                <a:lnTo>
                  <a:pt x="7997952" y="6480048"/>
                </a:lnTo>
                <a:close/>
              </a:path>
              <a:path w="8002905" h="6490970">
                <a:moveTo>
                  <a:pt x="10671" y="6490716"/>
                </a:moveTo>
                <a:lnTo>
                  <a:pt x="10671" y="6486144"/>
                </a:lnTo>
                <a:lnTo>
                  <a:pt x="6099" y="6480048"/>
                </a:lnTo>
                <a:lnTo>
                  <a:pt x="6099" y="6490716"/>
                </a:lnTo>
                <a:lnTo>
                  <a:pt x="10671" y="6490716"/>
                </a:lnTo>
                <a:close/>
              </a:path>
              <a:path w="8002905" h="6490970">
                <a:moveTo>
                  <a:pt x="7997952" y="10668"/>
                </a:moveTo>
                <a:lnTo>
                  <a:pt x="7993380" y="4572"/>
                </a:lnTo>
                <a:lnTo>
                  <a:pt x="7993380" y="10668"/>
                </a:lnTo>
                <a:lnTo>
                  <a:pt x="7997952" y="10668"/>
                </a:lnTo>
                <a:close/>
              </a:path>
              <a:path w="8002905" h="6490970">
                <a:moveTo>
                  <a:pt x="7997952" y="6480048"/>
                </a:moveTo>
                <a:lnTo>
                  <a:pt x="7997952" y="10668"/>
                </a:lnTo>
                <a:lnTo>
                  <a:pt x="7993380" y="10668"/>
                </a:lnTo>
                <a:lnTo>
                  <a:pt x="7993380" y="6480048"/>
                </a:lnTo>
                <a:lnTo>
                  <a:pt x="7997952" y="6480048"/>
                </a:lnTo>
                <a:close/>
              </a:path>
              <a:path w="8002905" h="6490970">
                <a:moveTo>
                  <a:pt x="7997952" y="6490716"/>
                </a:moveTo>
                <a:lnTo>
                  <a:pt x="7997952" y="6480048"/>
                </a:lnTo>
                <a:lnTo>
                  <a:pt x="7993380" y="6486144"/>
                </a:lnTo>
                <a:lnTo>
                  <a:pt x="7993380" y="6490716"/>
                </a:lnTo>
                <a:lnTo>
                  <a:pt x="7997952" y="6490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63941" y="525271"/>
            <a:ext cx="38004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232CC"/>
                </a:solidFill>
                <a:latin typeface="Courier New"/>
                <a:cs typeface="Courier New"/>
              </a:rPr>
              <a:t>architecture </a:t>
            </a:r>
            <a:r>
              <a:rPr dirty="0" sz="1200" b="1">
                <a:latin typeface="Courier New"/>
                <a:cs typeface="Courier New"/>
              </a:rPr>
              <a:t>Behavioral </a:t>
            </a:r>
            <a:r>
              <a:rPr dirty="0" sz="1200" spc="-5" b="1">
                <a:solidFill>
                  <a:srgbClr val="3232CC"/>
                </a:solidFill>
                <a:latin typeface="Courier New"/>
                <a:cs typeface="Courier New"/>
              </a:rPr>
              <a:t>of </a:t>
            </a:r>
            <a:r>
              <a:rPr dirty="0" sz="1200" b="1">
                <a:latin typeface="Courier New"/>
                <a:cs typeface="Courier New"/>
              </a:rPr>
              <a:t>ControlUnit </a:t>
            </a:r>
            <a:r>
              <a:rPr dirty="0" sz="1200" b="1">
                <a:solidFill>
                  <a:srgbClr val="3232CC"/>
                </a:solidFill>
                <a:latin typeface="Courier New"/>
                <a:cs typeface="Courier New"/>
              </a:rPr>
              <a:t>is  begin</a:t>
            </a:r>
            <a:endParaRPr sz="1200">
              <a:latin typeface="Courier New"/>
              <a:cs typeface="Courier New"/>
            </a:endParaRPr>
          </a:p>
          <a:p>
            <a:pPr marL="193675" marR="2219325">
              <a:lnSpc>
                <a:spcPct val="100000"/>
              </a:lnSpc>
            </a:pPr>
            <a:r>
              <a:rPr dirty="0" sz="1200" spc="-5" b="1">
                <a:solidFill>
                  <a:srgbClr val="3232CC"/>
                </a:solidFill>
                <a:latin typeface="Courier New"/>
                <a:cs typeface="Courier New"/>
              </a:rPr>
              <a:t>pr</a:t>
            </a:r>
            <a:r>
              <a:rPr dirty="0" sz="1200" spc="5" b="1">
                <a:solidFill>
                  <a:srgbClr val="3232CC"/>
                </a:solidFill>
                <a:latin typeface="Courier New"/>
                <a:cs typeface="Courier New"/>
              </a:rPr>
              <a:t>o</a:t>
            </a:r>
            <a:r>
              <a:rPr dirty="0" sz="1200" spc="-5" b="1">
                <a:solidFill>
                  <a:srgbClr val="3232CC"/>
                </a:solidFill>
                <a:latin typeface="Courier New"/>
                <a:cs typeface="Courier New"/>
              </a:rPr>
              <a:t>ce</a:t>
            </a:r>
            <a:r>
              <a:rPr dirty="0" sz="1200" spc="5" b="1">
                <a:solidFill>
                  <a:srgbClr val="3232CC"/>
                </a:solidFill>
                <a:latin typeface="Courier New"/>
                <a:cs typeface="Courier New"/>
              </a:rPr>
              <a:t>s</a:t>
            </a:r>
            <a:r>
              <a:rPr dirty="0" sz="1200" spc="-5" b="1">
                <a:solidFill>
                  <a:srgbClr val="3232CC"/>
                </a:solidFill>
                <a:latin typeface="Courier New"/>
                <a:cs typeface="Courier New"/>
              </a:rPr>
              <a:t>s</a:t>
            </a:r>
            <a:r>
              <a:rPr dirty="0" sz="1200" spc="5" b="1">
                <a:latin typeface="Courier New"/>
                <a:cs typeface="Courier New"/>
              </a:rPr>
              <a:t>(</a:t>
            </a:r>
            <a:r>
              <a:rPr dirty="0" sz="1200" spc="-5" b="1">
                <a:latin typeface="Courier New"/>
                <a:cs typeface="Courier New"/>
              </a:rPr>
              <a:t>O</a:t>
            </a:r>
            <a:r>
              <a:rPr dirty="0" sz="1200" spc="5" b="1">
                <a:latin typeface="Courier New"/>
                <a:cs typeface="Courier New"/>
              </a:rPr>
              <a:t>p</a:t>
            </a:r>
            <a:r>
              <a:rPr dirty="0" sz="1200" spc="-5" b="1">
                <a:latin typeface="Courier New"/>
                <a:cs typeface="Courier New"/>
              </a:rPr>
              <a:t>Co</a:t>
            </a:r>
            <a:r>
              <a:rPr dirty="0" sz="1200" spc="5" b="1">
                <a:latin typeface="Courier New"/>
                <a:cs typeface="Courier New"/>
              </a:rPr>
              <a:t>d</a:t>
            </a:r>
            <a:r>
              <a:rPr dirty="0" sz="1200" spc="-5" b="1">
                <a:latin typeface="Courier New"/>
                <a:cs typeface="Courier New"/>
              </a:rPr>
              <a:t>e)  </a:t>
            </a:r>
            <a:r>
              <a:rPr dirty="0" sz="1200" b="1">
                <a:solidFill>
                  <a:srgbClr val="3232CC"/>
                </a:solidFill>
                <a:latin typeface="Courier New"/>
                <a:cs typeface="Courier New"/>
              </a:rPr>
              <a:t>begin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6563" y="1256791"/>
            <a:ext cx="14992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MemWrite &lt;=</a:t>
            </a:r>
            <a:r>
              <a:rPr dirty="0" sz="1200" spc="-4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'</a:t>
            </a:r>
            <a:r>
              <a:rPr dirty="0" sz="1200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b="1">
                <a:latin typeface="Courier New"/>
                <a:cs typeface="Courier New"/>
              </a:rPr>
              <a:t>';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1167" y="1256791"/>
            <a:ext cx="195833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1750" algn="l"/>
              </a:tabLst>
            </a:pPr>
            <a:r>
              <a:rPr dirty="0" sz="1200" b="1">
                <a:latin typeface="Courier New"/>
                <a:cs typeface="Courier New"/>
              </a:rPr>
              <a:t>'</a:t>
            </a:r>
            <a:r>
              <a:rPr dirty="0" sz="1200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b="1">
                <a:latin typeface="Courier New"/>
                <a:cs typeface="Courier New"/>
              </a:rPr>
              <a:t>';</a:t>
            </a:r>
            <a:r>
              <a:rPr dirty="0" sz="1200" spc="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MemRead	</a:t>
            </a:r>
            <a:r>
              <a:rPr dirty="0" sz="1200" spc="-5" b="1">
                <a:latin typeface="Courier New"/>
                <a:cs typeface="Courier New"/>
              </a:rPr>
              <a:t>&lt;=</a:t>
            </a:r>
            <a:r>
              <a:rPr dirty="0" sz="1200" spc="-7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'</a:t>
            </a:r>
            <a:r>
              <a:rPr dirty="0" sz="1200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b="1">
                <a:latin typeface="Courier New"/>
                <a:cs typeface="Courier New"/>
              </a:rPr>
              <a:t>';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'</a:t>
            </a:r>
            <a:r>
              <a:rPr dirty="0" sz="1200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b="1">
                <a:latin typeface="Courier New"/>
                <a:cs typeface="Courier New"/>
              </a:rPr>
              <a:t>'; RegWrite </a:t>
            </a:r>
            <a:r>
              <a:rPr dirty="0" sz="1200" spc="-5" b="1">
                <a:latin typeface="Courier New"/>
                <a:cs typeface="Courier New"/>
              </a:rPr>
              <a:t>&lt;=</a:t>
            </a:r>
            <a:r>
              <a:rPr dirty="0" sz="1200" spc="-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'</a:t>
            </a:r>
            <a:r>
              <a:rPr dirty="0" sz="1200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b="1">
                <a:latin typeface="Courier New"/>
                <a:cs typeface="Courier New"/>
              </a:rPr>
              <a:t>';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8864" y="1256791"/>
            <a:ext cx="7600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RegDst  </a:t>
            </a:r>
            <a:r>
              <a:rPr dirty="0" sz="1200" spc="-5" b="1">
                <a:latin typeface="Courier New"/>
                <a:cs typeface="Courier New"/>
              </a:rPr>
              <a:t>Me</a:t>
            </a:r>
            <a:r>
              <a:rPr dirty="0" sz="1200" spc="5" b="1">
                <a:latin typeface="Courier New"/>
                <a:cs typeface="Courier New"/>
              </a:rPr>
              <a:t>m</a:t>
            </a:r>
            <a:r>
              <a:rPr dirty="0" sz="1200" spc="-5" b="1">
                <a:latin typeface="Courier New"/>
                <a:cs typeface="Courier New"/>
              </a:rPr>
              <a:t>To</a:t>
            </a:r>
            <a:r>
              <a:rPr dirty="0" sz="1200" spc="5" b="1">
                <a:latin typeface="Courier New"/>
                <a:cs typeface="Courier New"/>
              </a:rPr>
              <a:t>R</a:t>
            </a:r>
            <a:r>
              <a:rPr dirty="0" sz="1200" spc="-5" b="1">
                <a:latin typeface="Courier New"/>
                <a:cs typeface="Courier New"/>
              </a:rPr>
              <a:t>eg  </a:t>
            </a:r>
            <a:r>
              <a:rPr dirty="0" sz="1200" b="1">
                <a:latin typeface="Courier New"/>
                <a:cs typeface="Courier New"/>
              </a:rPr>
              <a:t>ALUop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8864" y="1805431"/>
            <a:ext cx="10375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232CC"/>
                </a:solidFill>
                <a:latin typeface="Courier New"/>
                <a:cs typeface="Courier New"/>
              </a:rPr>
              <a:t>case</a:t>
            </a:r>
            <a:r>
              <a:rPr dirty="0" sz="1200" spc="-60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OpCode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09632" y="1256791"/>
            <a:ext cx="15544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&lt;= </a:t>
            </a:r>
            <a:r>
              <a:rPr dirty="0" sz="1200" b="1">
                <a:latin typeface="Courier New"/>
                <a:cs typeface="Courier New"/>
              </a:rPr>
              <a:t>'</a:t>
            </a:r>
            <a:r>
              <a:rPr dirty="0" sz="1200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b="1">
                <a:latin typeface="Courier New"/>
                <a:cs typeface="Courier New"/>
              </a:rPr>
              <a:t>'; Branch</a:t>
            </a:r>
            <a:r>
              <a:rPr dirty="0" sz="1200" spc="-29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&lt;=</a:t>
            </a:r>
            <a:endParaRPr sz="120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&lt;= '</a:t>
            </a:r>
            <a:r>
              <a:rPr dirty="0" sz="1200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200" b="1">
                <a:latin typeface="Courier New"/>
                <a:cs typeface="Courier New"/>
              </a:rPr>
              <a:t>'; ALUsrc</a:t>
            </a:r>
            <a:r>
              <a:rPr dirty="0" sz="1200" spc="-450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&lt;=</a:t>
            </a:r>
            <a:endParaRPr sz="120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&lt;=</a:t>
            </a:r>
            <a:r>
              <a:rPr dirty="0" sz="1200" spc="-15" b="1">
                <a:latin typeface="Courier New"/>
                <a:cs typeface="Courier New"/>
              </a:rPr>
              <a:t> </a:t>
            </a:r>
            <a:r>
              <a:rPr dirty="0" sz="1200" spc="5" b="1">
                <a:latin typeface="Courier New"/>
                <a:cs typeface="Courier New"/>
              </a:rPr>
              <a:t>"</a:t>
            </a:r>
            <a:r>
              <a:rPr dirty="0" sz="1200" spc="5" b="1">
                <a:solidFill>
                  <a:srgbClr val="FF00FF"/>
                </a:solidFill>
                <a:latin typeface="Courier New"/>
                <a:cs typeface="Courier New"/>
              </a:rPr>
              <a:t>00</a:t>
            </a:r>
            <a:r>
              <a:rPr dirty="0" sz="1200" spc="5" b="1">
                <a:latin typeface="Courier New"/>
                <a:cs typeface="Courier New"/>
              </a:rPr>
              <a:t>";</a:t>
            </a:r>
            <a:endParaRPr sz="12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dirty="0" sz="1200" b="1">
                <a:solidFill>
                  <a:srgbClr val="3232CC"/>
                </a:solidFill>
                <a:latin typeface="Courier New"/>
                <a:cs typeface="Courier New"/>
              </a:rPr>
              <a:t>is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6148" y="1988311"/>
            <a:ext cx="1497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232CC"/>
                </a:solidFill>
                <a:latin typeface="Courier New"/>
                <a:cs typeface="Courier New"/>
              </a:rPr>
              <a:t>when </a:t>
            </a:r>
            <a:r>
              <a:rPr dirty="0" sz="1200" b="1">
                <a:latin typeface="Courier New"/>
                <a:cs typeface="Courier New"/>
              </a:rPr>
              <a:t>"</a:t>
            </a:r>
            <a:r>
              <a:rPr dirty="0" sz="1200" b="1">
                <a:solidFill>
                  <a:srgbClr val="FF00FF"/>
                </a:solidFill>
                <a:latin typeface="Courier New"/>
                <a:cs typeface="Courier New"/>
              </a:rPr>
              <a:t>000000</a:t>
            </a:r>
            <a:r>
              <a:rPr dirty="0" sz="1200" b="1">
                <a:latin typeface="Courier New"/>
                <a:cs typeface="Courier New"/>
              </a:rPr>
              <a:t>"</a:t>
            </a:r>
            <a:r>
              <a:rPr dirty="0" sz="1200" spc="-4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=&gt;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55323" y="1988311"/>
            <a:ext cx="20497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326400"/>
                </a:solidFill>
                <a:latin typeface="Courier New"/>
                <a:cs typeface="Courier New"/>
              </a:rPr>
              <a:t>-- </a:t>
            </a:r>
            <a:r>
              <a:rPr dirty="0" sz="1200" b="1">
                <a:solidFill>
                  <a:srgbClr val="326400"/>
                </a:solidFill>
                <a:latin typeface="Courier New"/>
                <a:cs typeface="Courier New"/>
              </a:rPr>
              <a:t>R-Type</a:t>
            </a:r>
            <a:r>
              <a:rPr dirty="0" sz="1200" spc="-5" b="1">
                <a:solidFill>
                  <a:srgbClr val="3264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326400"/>
                </a:solidFill>
                <a:latin typeface="Courier New"/>
                <a:cs typeface="Courier New"/>
              </a:rPr>
              <a:t>instructions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18192" y="2171191"/>
            <a:ext cx="575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ALUop  </a:t>
            </a:r>
            <a:r>
              <a:rPr dirty="0" sz="1200" spc="-5" b="1">
                <a:latin typeface="Courier New"/>
                <a:cs typeface="Courier New"/>
              </a:rPr>
              <a:t>Re</a:t>
            </a:r>
            <a:r>
              <a:rPr dirty="0" sz="1200" spc="5" b="1">
                <a:latin typeface="Courier New"/>
                <a:cs typeface="Courier New"/>
              </a:rPr>
              <a:t>g</a:t>
            </a:r>
            <a:r>
              <a:rPr dirty="0" sz="1200" spc="-5" b="1">
                <a:latin typeface="Courier New"/>
                <a:cs typeface="Courier New"/>
              </a:rPr>
              <a:t>Dst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8192" y="2536950"/>
            <a:ext cx="1011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RegWrite</a:t>
            </a:r>
            <a:r>
              <a:rPr dirty="0" sz="1200" spc="-24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&lt;=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21340" y="2171191"/>
            <a:ext cx="7600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&lt;=</a:t>
            </a:r>
            <a:r>
              <a:rPr dirty="0" sz="1200" spc="-6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"</a:t>
            </a:r>
            <a:r>
              <a:rPr dirty="0" sz="1200" b="1">
                <a:solidFill>
                  <a:srgbClr val="FF00FF"/>
                </a:solidFill>
                <a:latin typeface="Courier New"/>
                <a:cs typeface="Courier New"/>
              </a:rPr>
              <a:t>10</a:t>
            </a:r>
            <a:r>
              <a:rPr dirty="0" sz="1200" b="1">
                <a:latin typeface="Courier New"/>
                <a:cs typeface="Courier New"/>
              </a:rPr>
              <a:t>";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Courier New"/>
                <a:cs typeface="Courier New"/>
              </a:rPr>
              <a:t>&lt;=</a:t>
            </a:r>
            <a:r>
              <a:rPr dirty="0" sz="1200" spc="-7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'</a:t>
            </a:r>
            <a:r>
              <a:rPr dirty="0" sz="1200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b="1">
                <a:latin typeface="Courier New"/>
                <a:cs typeface="Courier New"/>
              </a:rPr>
              <a:t>';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'</a:t>
            </a:r>
            <a:r>
              <a:rPr dirty="0" sz="1200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b="1">
                <a:latin typeface="Courier New"/>
                <a:cs typeface="Courier New"/>
              </a:rPr>
              <a:t>';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66148" y="2719830"/>
            <a:ext cx="1497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232CC"/>
                </a:solidFill>
                <a:latin typeface="Courier New"/>
                <a:cs typeface="Courier New"/>
              </a:rPr>
              <a:t>when </a:t>
            </a:r>
            <a:r>
              <a:rPr dirty="0" sz="1200" b="1">
                <a:latin typeface="Courier New"/>
                <a:cs typeface="Courier New"/>
              </a:rPr>
              <a:t>"</a:t>
            </a:r>
            <a:r>
              <a:rPr dirty="0" sz="1200" b="1">
                <a:solidFill>
                  <a:srgbClr val="FF00FF"/>
                </a:solidFill>
                <a:latin typeface="Courier New"/>
                <a:cs typeface="Courier New"/>
              </a:rPr>
              <a:t>000100</a:t>
            </a:r>
            <a:r>
              <a:rPr dirty="0" sz="1200" b="1">
                <a:latin typeface="Courier New"/>
                <a:cs typeface="Courier New"/>
              </a:rPr>
              <a:t>"</a:t>
            </a:r>
            <a:r>
              <a:rPr dirty="0" sz="1200" spc="-4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=&gt;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55323" y="2719830"/>
            <a:ext cx="575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326400"/>
                </a:solidFill>
                <a:latin typeface="Courier New"/>
                <a:cs typeface="Courier New"/>
              </a:rPr>
              <a:t>--</a:t>
            </a:r>
            <a:r>
              <a:rPr dirty="0" sz="1200" spc="-60" b="1">
                <a:solidFill>
                  <a:srgbClr val="326400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326400"/>
                </a:solidFill>
                <a:latin typeface="Courier New"/>
                <a:cs typeface="Courier New"/>
              </a:rPr>
              <a:t>BEQ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18192" y="2902710"/>
            <a:ext cx="575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ALUop  </a:t>
            </a:r>
            <a:r>
              <a:rPr dirty="0" sz="1200" spc="-5" b="1">
                <a:latin typeface="Courier New"/>
                <a:cs typeface="Courier New"/>
              </a:rPr>
              <a:t>Br</a:t>
            </a:r>
            <a:r>
              <a:rPr dirty="0" sz="1200" spc="5" b="1">
                <a:latin typeface="Courier New"/>
                <a:cs typeface="Courier New"/>
              </a:rPr>
              <a:t>a</a:t>
            </a:r>
            <a:r>
              <a:rPr dirty="0" sz="1200" spc="-5" b="1">
                <a:latin typeface="Courier New"/>
                <a:cs typeface="Courier New"/>
              </a:rPr>
              <a:t>nch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21340" y="2902710"/>
            <a:ext cx="7600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&lt;=</a:t>
            </a:r>
            <a:r>
              <a:rPr dirty="0" sz="1200" spc="-6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"</a:t>
            </a:r>
            <a:r>
              <a:rPr dirty="0" sz="1200" b="1">
                <a:solidFill>
                  <a:srgbClr val="FF00FF"/>
                </a:solidFill>
                <a:latin typeface="Courier New"/>
                <a:cs typeface="Courier New"/>
              </a:rPr>
              <a:t>01</a:t>
            </a:r>
            <a:r>
              <a:rPr dirty="0" sz="1200" b="1">
                <a:latin typeface="Courier New"/>
                <a:cs typeface="Courier New"/>
              </a:rPr>
              <a:t>";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Courier New"/>
                <a:cs typeface="Courier New"/>
              </a:rPr>
              <a:t>&lt;=</a:t>
            </a:r>
            <a:r>
              <a:rPr dirty="0" sz="1200" spc="-3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'</a:t>
            </a:r>
            <a:r>
              <a:rPr dirty="0" sz="1200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b="1">
                <a:latin typeface="Courier New"/>
                <a:cs typeface="Courier New"/>
              </a:rPr>
              <a:t>';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66148" y="3268470"/>
            <a:ext cx="1497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232CC"/>
                </a:solidFill>
                <a:latin typeface="Courier New"/>
                <a:cs typeface="Courier New"/>
              </a:rPr>
              <a:t>when </a:t>
            </a:r>
            <a:r>
              <a:rPr dirty="0" sz="1200" b="1">
                <a:latin typeface="Courier New"/>
                <a:cs typeface="Courier New"/>
              </a:rPr>
              <a:t>"</a:t>
            </a:r>
            <a:r>
              <a:rPr dirty="0" sz="1200" b="1">
                <a:solidFill>
                  <a:srgbClr val="FF00FF"/>
                </a:solidFill>
                <a:latin typeface="Courier New"/>
                <a:cs typeface="Courier New"/>
              </a:rPr>
              <a:t>100011</a:t>
            </a:r>
            <a:r>
              <a:rPr dirty="0" sz="1200" b="1">
                <a:latin typeface="Courier New"/>
                <a:cs typeface="Courier New"/>
              </a:rPr>
              <a:t>"</a:t>
            </a:r>
            <a:r>
              <a:rPr dirty="0" sz="1200" spc="-4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=&gt;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55323" y="3268470"/>
            <a:ext cx="484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326400"/>
                </a:solidFill>
                <a:latin typeface="Courier New"/>
                <a:cs typeface="Courier New"/>
              </a:rPr>
              <a:t>--</a:t>
            </a:r>
            <a:r>
              <a:rPr dirty="0" sz="1200" spc="-65" b="1">
                <a:solidFill>
                  <a:srgbClr val="326400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326400"/>
                </a:solidFill>
                <a:latin typeface="Courier New"/>
                <a:cs typeface="Courier New"/>
              </a:rPr>
              <a:t>LW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18192" y="3451350"/>
            <a:ext cx="1011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5340" algn="l"/>
              </a:tabLst>
            </a:pPr>
            <a:r>
              <a:rPr dirty="0" sz="1200" spc="-5" b="1">
                <a:latin typeface="Courier New"/>
                <a:cs typeface="Courier New"/>
              </a:rPr>
              <a:t>AL</a:t>
            </a:r>
            <a:r>
              <a:rPr dirty="0" sz="1200" spc="5" b="1">
                <a:latin typeface="Courier New"/>
                <a:cs typeface="Courier New"/>
              </a:rPr>
              <a:t>U</a:t>
            </a:r>
            <a:r>
              <a:rPr dirty="0" sz="1200" spc="-5" b="1">
                <a:latin typeface="Courier New"/>
                <a:cs typeface="Courier New"/>
              </a:rPr>
              <a:t>src</a:t>
            </a:r>
            <a:r>
              <a:rPr dirty="0" sz="1200" b="1">
                <a:latin typeface="Courier New"/>
                <a:cs typeface="Courier New"/>
              </a:rPr>
              <a:t>	</a:t>
            </a:r>
            <a:r>
              <a:rPr dirty="0" sz="1200" spc="-5" b="1">
                <a:latin typeface="Courier New"/>
                <a:cs typeface="Courier New"/>
              </a:rPr>
              <a:t>&lt;=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18192" y="3634230"/>
            <a:ext cx="1011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MemToReg</a:t>
            </a:r>
            <a:r>
              <a:rPr dirty="0" sz="1200" spc="-24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&lt;=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18192" y="3817110"/>
            <a:ext cx="1011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5340" algn="l"/>
              </a:tabLst>
            </a:pPr>
            <a:r>
              <a:rPr dirty="0" sz="1200" spc="-5" b="1">
                <a:latin typeface="Courier New"/>
                <a:cs typeface="Courier New"/>
              </a:rPr>
              <a:t>Me</a:t>
            </a:r>
            <a:r>
              <a:rPr dirty="0" sz="1200" spc="5" b="1">
                <a:latin typeface="Courier New"/>
                <a:cs typeface="Courier New"/>
              </a:rPr>
              <a:t>m</a:t>
            </a:r>
            <a:r>
              <a:rPr dirty="0" sz="1200" spc="-5" b="1">
                <a:latin typeface="Courier New"/>
                <a:cs typeface="Courier New"/>
              </a:rPr>
              <a:t>Re</a:t>
            </a:r>
            <a:r>
              <a:rPr dirty="0" sz="1200" spc="5" b="1">
                <a:latin typeface="Courier New"/>
                <a:cs typeface="Courier New"/>
              </a:rPr>
              <a:t>a</a:t>
            </a:r>
            <a:r>
              <a:rPr dirty="0" sz="1200" spc="-5" b="1">
                <a:latin typeface="Courier New"/>
                <a:cs typeface="Courier New"/>
              </a:rPr>
              <a:t>d</a:t>
            </a:r>
            <a:r>
              <a:rPr dirty="0" sz="1200" b="1">
                <a:latin typeface="Courier New"/>
                <a:cs typeface="Courier New"/>
              </a:rPr>
              <a:t>	</a:t>
            </a:r>
            <a:r>
              <a:rPr dirty="0" sz="1200" spc="-5" b="1">
                <a:latin typeface="Courier New"/>
                <a:cs typeface="Courier New"/>
              </a:rPr>
              <a:t>&lt;=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18192" y="3999990"/>
            <a:ext cx="1011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RegWrite</a:t>
            </a:r>
            <a:r>
              <a:rPr dirty="0" sz="1200" spc="-245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&lt;=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97184" y="3451350"/>
            <a:ext cx="3930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'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5" b="1">
                <a:latin typeface="Courier New"/>
                <a:cs typeface="Courier New"/>
              </a:rPr>
              <a:t>'</a:t>
            </a:r>
            <a:r>
              <a:rPr dirty="0" sz="1200" spc="-5" b="1"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Courier New"/>
                <a:cs typeface="Courier New"/>
              </a:rPr>
              <a:t>'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5" b="1">
                <a:latin typeface="Courier New"/>
                <a:cs typeface="Courier New"/>
              </a:rPr>
              <a:t>'</a:t>
            </a:r>
            <a:r>
              <a:rPr dirty="0" sz="1200" spc="-5" b="1"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Courier New"/>
                <a:cs typeface="Courier New"/>
              </a:rPr>
              <a:t>'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5" b="1">
                <a:latin typeface="Courier New"/>
                <a:cs typeface="Courier New"/>
              </a:rPr>
              <a:t>'</a:t>
            </a:r>
            <a:r>
              <a:rPr dirty="0" sz="1200" spc="-5" b="1"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Courier New"/>
                <a:cs typeface="Courier New"/>
              </a:rPr>
              <a:t>'</a:t>
            </a:r>
            <a:r>
              <a:rPr dirty="0" sz="12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spc="5" b="1">
                <a:latin typeface="Courier New"/>
                <a:cs typeface="Courier New"/>
              </a:rPr>
              <a:t>'</a:t>
            </a:r>
            <a:r>
              <a:rPr dirty="0" sz="1200" spc="-5" b="1"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66148" y="4182870"/>
            <a:ext cx="1497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232CC"/>
                </a:solidFill>
                <a:latin typeface="Courier New"/>
                <a:cs typeface="Courier New"/>
              </a:rPr>
              <a:t>when </a:t>
            </a:r>
            <a:r>
              <a:rPr dirty="0" sz="1200" b="1">
                <a:latin typeface="Courier New"/>
                <a:cs typeface="Courier New"/>
              </a:rPr>
              <a:t>"</a:t>
            </a:r>
            <a:r>
              <a:rPr dirty="0" sz="1200" b="1">
                <a:solidFill>
                  <a:srgbClr val="FF00FF"/>
                </a:solidFill>
                <a:latin typeface="Courier New"/>
                <a:cs typeface="Courier New"/>
              </a:rPr>
              <a:t>101011</a:t>
            </a:r>
            <a:r>
              <a:rPr dirty="0" sz="1200" b="1">
                <a:latin typeface="Courier New"/>
                <a:cs typeface="Courier New"/>
              </a:rPr>
              <a:t>"</a:t>
            </a:r>
            <a:r>
              <a:rPr dirty="0" sz="1200" spc="-4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=&gt;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55323" y="4182870"/>
            <a:ext cx="484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326400"/>
                </a:solidFill>
                <a:latin typeface="Courier New"/>
                <a:cs typeface="Courier New"/>
              </a:rPr>
              <a:t>--</a:t>
            </a:r>
            <a:r>
              <a:rPr dirty="0" sz="1200" spc="-65" b="1">
                <a:solidFill>
                  <a:srgbClr val="326400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326400"/>
                </a:solidFill>
                <a:latin typeface="Courier New"/>
                <a:cs typeface="Courier New"/>
              </a:rPr>
              <a:t>SW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18192" y="4365750"/>
            <a:ext cx="14719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5340" algn="l"/>
              </a:tabLst>
            </a:pPr>
            <a:r>
              <a:rPr dirty="0" sz="1200" b="1">
                <a:latin typeface="Courier New"/>
                <a:cs typeface="Courier New"/>
              </a:rPr>
              <a:t>ALUsrc	</a:t>
            </a:r>
            <a:r>
              <a:rPr dirty="0" sz="1200" spc="-5" b="1">
                <a:latin typeface="Courier New"/>
                <a:cs typeface="Courier New"/>
              </a:rPr>
              <a:t>&lt;=</a:t>
            </a:r>
            <a:r>
              <a:rPr dirty="0" sz="1200" spc="-7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'</a:t>
            </a:r>
            <a:r>
              <a:rPr dirty="0" sz="1200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b="1">
                <a:latin typeface="Courier New"/>
                <a:cs typeface="Courier New"/>
              </a:rPr>
              <a:t>';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MemWrite </a:t>
            </a:r>
            <a:r>
              <a:rPr dirty="0" sz="1200" spc="-5" b="1">
                <a:latin typeface="Courier New"/>
                <a:cs typeface="Courier New"/>
              </a:rPr>
              <a:t>&lt;=</a:t>
            </a:r>
            <a:r>
              <a:rPr dirty="0" sz="1200" spc="-24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'</a:t>
            </a:r>
            <a:r>
              <a:rPr dirty="0" sz="1200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b="1">
                <a:latin typeface="Courier New"/>
                <a:cs typeface="Courier New"/>
              </a:rPr>
              <a:t>';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66148" y="4731510"/>
            <a:ext cx="1497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232CC"/>
                </a:solidFill>
                <a:latin typeface="Courier New"/>
                <a:cs typeface="Courier New"/>
              </a:rPr>
              <a:t>when </a:t>
            </a:r>
            <a:r>
              <a:rPr dirty="0" sz="1200" b="1">
                <a:latin typeface="Courier New"/>
                <a:cs typeface="Courier New"/>
              </a:rPr>
              <a:t>"</a:t>
            </a:r>
            <a:r>
              <a:rPr dirty="0" sz="1200" b="1">
                <a:solidFill>
                  <a:srgbClr val="FF00FF"/>
                </a:solidFill>
                <a:latin typeface="Courier New"/>
                <a:cs typeface="Courier New"/>
              </a:rPr>
              <a:t>001000</a:t>
            </a:r>
            <a:r>
              <a:rPr dirty="0" sz="1200" b="1">
                <a:latin typeface="Courier New"/>
                <a:cs typeface="Courier New"/>
              </a:rPr>
              <a:t>"</a:t>
            </a:r>
            <a:r>
              <a:rPr dirty="0" sz="1200" spc="-4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=&gt;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55323" y="4731510"/>
            <a:ext cx="6686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326400"/>
                </a:solidFill>
                <a:latin typeface="Courier New"/>
                <a:cs typeface="Courier New"/>
              </a:rPr>
              <a:t>--</a:t>
            </a:r>
            <a:r>
              <a:rPr dirty="0" sz="1200" spc="-65" b="1">
                <a:solidFill>
                  <a:srgbClr val="3264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326400"/>
                </a:solidFill>
                <a:latin typeface="Courier New"/>
                <a:cs typeface="Courier New"/>
              </a:rPr>
              <a:t>ADDI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18192" y="4914389"/>
            <a:ext cx="14719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5340" algn="l"/>
              </a:tabLst>
            </a:pPr>
            <a:r>
              <a:rPr dirty="0" sz="1200" b="1">
                <a:latin typeface="Courier New"/>
                <a:cs typeface="Courier New"/>
              </a:rPr>
              <a:t>ALUsrc	</a:t>
            </a:r>
            <a:r>
              <a:rPr dirty="0" sz="1200" spc="-5" b="1">
                <a:latin typeface="Courier New"/>
                <a:cs typeface="Courier New"/>
              </a:rPr>
              <a:t>&lt;=</a:t>
            </a:r>
            <a:r>
              <a:rPr dirty="0" sz="1200" spc="-7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'</a:t>
            </a:r>
            <a:r>
              <a:rPr dirty="0" sz="1200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b="1">
                <a:latin typeface="Courier New"/>
                <a:cs typeface="Courier New"/>
              </a:rPr>
              <a:t>';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RegWrite </a:t>
            </a:r>
            <a:r>
              <a:rPr dirty="0" sz="1200" spc="-5" b="1">
                <a:latin typeface="Courier New"/>
                <a:cs typeface="Courier New"/>
              </a:rPr>
              <a:t>&lt;=</a:t>
            </a:r>
            <a:r>
              <a:rPr dirty="0" sz="1200" spc="-24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'</a:t>
            </a:r>
            <a:r>
              <a:rPr dirty="0" sz="1200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b="1">
                <a:latin typeface="Courier New"/>
                <a:cs typeface="Courier New"/>
              </a:rPr>
              <a:t>';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66148" y="5280149"/>
            <a:ext cx="1497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232CC"/>
                </a:solidFill>
                <a:latin typeface="Courier New"/>
                <a:cs typeface="Courier New"/>
              </a:rPr>
              <a:t>when </a:t>
            </a:r>
            <a:r>
              <a:rPr dirty="0" sz="1200" b="1">
                <a:latin typeface="Courier New"/>
                <a:cs typeface="Courier New"/>
              </a:rPr>
              <a:t>"</a:t>
            </a:r>
            <a:r>
              <a:rPr dirty="0" sz="1200" b="1">
                <a:solidFill>
                  <a:srgbClr val="FF00FF"/>
                </a:solidFill>
                <a:latin typeface="Courier New"/>
                <a:cs typeface="Courier New"/>
              </a:rPr>
              <a:t>001010</a:t>
            </a:r>
            <a:r>
              <a:rPr dirty="0" sz="1200" b="1">
                <a:latin typeface="Courier New"/>
                <a:cs typeface="Courier New"/>
              </a:rPr>
              <a:t>"</a:t>
            </a:r>
            <a:r>
              <a:rPr dirty="0" sz="1200" spc="-4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=&gt;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55323" y="5280149"/>
            <a:ext cx="6686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326400"/>
                </a:solidFill>
                <a:latin typeface="Courier New"/>
                <a:cs typeface="Courier New"/>
              </a:rPr>
              <a:t>--</a:t>
            </a:r>
            <a:r>
              <a:rPr dirty="0" sz="1200" spc="-65" b="1">
                <a:solidFill>
                  <a:srgbClr val="3264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326400"/>
                </a:solidFill>
                <a:latin typeface="Courier New"/>
                <a:cs typeface="Courier New"/>
              </a:rPr>
              <a:t>SLTI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18192" y="5463029"/>
            <a:ext cx="575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ALUop  </a:t>
            </a:r>
            <a:r>
              <a:rPr dirty="0" sz="1200" spc="-5" b="1">
                <a:latin typeface="Courier New"/>
                <a:cs typeface="Courier New"/>
              </a:rPr>
              <a:t>AL</a:t>
            </a:r>
            <a:r>
              <a:rPr dirty="0" sz="1200" spc="5" b="1">
                <a:latin typeface="Courier New"/>
                <a:cs typeface="Courier New"/>
              </a:rPr>
              <a:t>U</a:t>
            </a:r>
            <a:r>
              <a:rPr dirty="0" sz="1200" spc="-5" b="1">
                <a:latin typeface="Courier New"/>
                <a:cs typeface="Courier New"/>
              </a:rPr>
              <a:t>src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21340" y="5463029"/>
            <a:ext cx="7600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&lt;=</a:t>
            </a:r>
            <a:r>
              <a:rPr dirty="0" sz="1200" spc="-6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"</a:t>
            </a:r>
            <a:r>
              <a:rPr dirty="0" sz="1200" b="1">
                <a:solidFill>
                  <a:srgbClr val="FF00FF"/>
                </a:solidFill>
                <a:latin typeface="Courier New"/>
                <a:cs typeface="Courier New"/>
              </a:rPr>
              <a:t>11</a:t>
            </a:r>
            <a:r>
              <a:rPr dirty="0" sz="1200" b="1">
                <a:latin typeface="Courier New"/>
                <a:cs typeface="Courier New"/>
              </a:rPr>
              <a:t>";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Courier New"/>
                <a:cs typeface="Courier New"/>
              </a:rPr>
              <a:t>&lt;=</a:t>
            </a:r>
            <a:r>
              <a:rPr dirty="0" sz="1200" spc="-7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'</a:t>
            </a:r>
            <a:r>
              <a:rPr dirty="0" sz="1200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b="1">
                <a:latin typeface="Courier New"/>
                <a:cs typeface="Courier New"/>
              </a:rPr>
              <a:t>';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'</a:t>
            </a:r>
            <a:r>
              <a:rPr dirty="0" sz="1200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200" b="1">
                <a:latin typeface="Courier New"/>
                <a:cs typeface="Courier New"/>
              </a:rPr>
              <a:t>';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63941" y="5828789"/>
            <a:ext cx="226568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0" marR="5080" indent="35179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RegWrite</a:t>
            </a:r>
            <a:r>
              <a:rPr dirty="0" sz="1200" spc="-254" b="1">
                <a:latin typeface="Courier New"/>
                <a:cs typeface="Courier New"/>
              </a:rPr>
              <a:t> </a:t>
            </a:r>
            <a:r>
              <a:rPr dirty="0" sz="1200" spc="-5" b="1">
                <a:latin typeface="Courier New"/>
                <a:cs typeface="Courier New"/>
              </a:rPr>
              <a:t>&lt;=  </a:t>
            </a:r>
            <a:r>
              <a:rPr dirty="0" sz="1200" b="1">
                <a:solidFill>
                  <a:srgbClr val="3232CC"/>
                </a:solidFill>
                <a:latin typeface="Courier New"/>
                <a:cs typeface="Courier New"/>
              </a:rPr>
              <a:t>when others</a:t>
            </a:r>
            <a:r>
              <a:rPr dirty="0" sz="1200" spc="-50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=&gt;</a:t>
            </a:r>
            <a:endParaRPr sz="1200">
              <a:latin typeface="Courier New"/>
              <a:cs typeface="Courier New"/>
            </a:endParaRPr>
          </a:p>
          <a:p>
            <a:pPr marL="193675" marR="882650" indent="353060">
              <a:lnSpc>
                <a:spcPct val="100000"/>
              </a:lnSpc>
            </a:pPr>
            <a:r>
              <a:rPr dirty="0" sz="1200" spc="-5" b="1">
                <a:solidFill>
                  <a:srgbClr val="3232CC"/>
                </a:solidFill>
                <a:latin typeface="Courier New"/>
                <a:cs typeface="Courier New"/>
              </a:rPr>
              <a:t>end</a:t>
            </a:r>
            <a:r>
              <a:rPr dirty="0" sz="1200" spc="-55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3232CC"/>
                </a:solidFill>
                <a:latin typeface="Courier New"/>
                <a:cs typeface="Courier New"/>
              </a:rPr>
              <a:t>case</a:t>
            </a:r>
            <a:r>
              <a:rPr dirty="0" sz="1200" b="1">
                <a:latin typeface="Courier New"/>
                <a:cs typeface="Courier New"/>
              </a:rPr>
              <a:t>;  </a:t>
            </a:r>
            <a:r>
              <a:rPr dirty="0" sz="1200" spc="-5" b="1">
                <a:solidFill>
                  <a:srgbClr val="3232CC"/>
                </a:solidFill>
                <a:latin typeface="Courier New"/>
                <a:cs typeface="Courier New"/>
              </a:rPr>
              <a:t>end</a:t>
            </a:r>
            <a:r>
              <a:rPr dirty="0" sz="1200" spc="-25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3232CC"/>
                </a:solidFill>
                <a:latin typeface="Courier New"/>
                <a:cs typeface="Courier New"/>
              </a:rPr>
              <a:t>process</a:t>
            </a:r>
            <a:r>
              <a:rPr dirty="0" sz="1200" b="1"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solidFill>
                  <a:srgbClr val="3232CC"/>
                </a:solidFill>
                <a:latin typeface="Courier New"/>
                <a:cs typeface="Courier New"/>
              </a:rPr>
              <a:t>end</a:t>
            </a:r>
            <a:r>
              <a:rPr dirty="0" sz="1200" spc="5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Behavioral;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08079" y="6726425"/>
            <a:ext cx="26358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Arquitetura de Computadores</a:t>
            </a:r>
            <a:r>
              <a:rPr dirty="0" sz="1400" spc="-10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75992" y="6726425"/>
            <a:ext cx="13563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Aulas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14,15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-</a:t>
            </a:r>
            <a:r>
              <a:rPr dirty="0" sz="1400" spc="-6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61055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Análise do </a:t>
            </a:r>
            <a:r>
              <a:rPr dirty="0" sz="2800"/>
              <a:t>funcionamento </a:t>
            </a:r>
            <a:r>
              <a:rPr dirty="0" sz="2800" spc="-5"/>
              <a:t>do</a:t>
            </a:r>
            <a:r>
              <a:rPr dirty="0" sz="2800"/>
              <a:t> </a:t>
            </a:r>
            <a:r>
              <a:rPr dirty="0" sz="2800" i="1">
                <a:latin typeface="Arial"/>
                <a:cs typeface="Arial"/>
              </a:rPr>
              <a:t>datapath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3837" y="6737836"/>
            <a:ext cx="148907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DETI-UA,</a:t>
            </a:r>
            <a:r>
              <a:rPr dirty="0" sz="1400" spc="-2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2019/20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8080" y="6737836"/>
            <a:ext cx="263588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Arquitetura de Computadores</a:t>
            </a:r>
            <a:r>
              <a:rPr dirty="0" sz="1400" spc="-10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10"/>
              <a:t>Aulas </a:t>
            </a:r>
            <a:r>
              <a:rPr dirty="0" spc="-5"/>
              <a:t>14,15 </a:t>
            </a:r>
            <a:r>
              <a:rPr dirty="0"/>
              <a:t>-</a:t>
            </a:r>
            <a:r>
              <a:rPr dirty="0" spc="-60"/>
              <a:t> </a:t>
            </a:r>
            <a:fld id="{81D60167-4931-47E6-BA6A-407CBD079E47}" type="slidenum">
              <a:rPr dirty="0"/>
              <a:t>15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1463941" y="1470151"/>
            <a:ext cx="7788909" cy="453707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93675" marR="25400" indent="-181610">
              <a:lnSpc>
                <a:spcPts val="2160"/>
              </a:lnSpc>
              <a:spcBef>
                <a:spcPts val="375"/>
              </a:spcBef>
              <a:buChar char="•"/>
              <a:tabLst>
                <a:tab pos="194310" algn="l"/>
              </a:tabLst>
            </a:pPr>
            <a:r>
              <a:rPr dirty="0" sz="2000">
                <a:latin typeface="Arial"/>
                <a:cs typeface="Arial"/>
              </a:rPr>
              <a:t>A execução de qualquer uma das instruções suportadas ocorre no  </a:t>
            </a:r>
            <a:r>
              <a:rPr dirty="0" sz="2000" spc="-5">
                <a:latin typeface="Arial"/>
                <a:cs typeface="Arial"/>
              </a:rPr>
              <a:t>intervalo </a:t>
            </a:r>
            <a:r>
              <a:rPr dirty="0" sz="2000">
                <a:latin typeface="Arial"/>
                <a:cs typeface="Arial"/>
              </a:rPr>
              <a:t>de </a:t>
            </a:r>
            <a:r>
              <a:rPr dirty="0" sz="2000" spc="-5">
                <a:latin typeface="Arial"/>
                <a:cs typeface="Arial"/>
              </a:rPr>
              <a:t>tempo correspondente </a:t>
            </a:r>
            <a:r>
              <a:rPr dirty="0" sz="2000">
                <a:latin typeface="Arial"/>
                <a:cs typeface="Arial"/>
              </a:rPr>
              <a:t>a um único ciclo de relógio: </a:t>
            </a:r>
            <a:r>
              <a:rPr dirty="0" sz="2000" spc="-5">
                <a:latin typeface="Arial"/>
                <a:cs typeface="Arial"/>
              </a:rPr>
              <a:t>tem  início </a:t>
            </a:r>
            <a:r>
              <a:rPr dirty="0" sz="2000">
                <a:latin typeface="Arial"/>
                <a:cs typeface="Arial"/>
              </a:rPr>
              <a:t>numa transição </a:t>
            </a:r>
            <a:r>
              <a:rPr dirty="0" sz="2000" spc="-5">
                <a:latin typeface="Arial"/>
                <a:cs typeface="Arial"/>
              </a:rPr>
              <a:t>ativa </a:t>
            </a:r>
            <a:r>
              <a:rPr dirty="0" sz="2000">
                <a:latin typeface="Arial"/>
                <a:cs typeface="Arial"/>
              </a:rPr>
              <a:t>do relógio e </a:t>
            </a:r>
            <a:r>
              <a:rPr dirty="0" sz="2000" spc="-5">
                <a:latin typeface="Arial"/>
                <a:cs typeface="Arial"/>
              </a:rPr>
              <a:t>termina </a:t>
            </a:r>
            <a:r>
              <a:rPr dirty="0" sz="2000">
                <a:latin typeface="Arial"/>
                <a:cs typeface="Arial"/>
              </a:rPr>
              <a:t>na transição </a:t>
            </a:r>
            <a:r>
              <a:rPr dirty="0" sz="2000" spc="-5">
                <a:latin typeface="Arial"/>
                <a:cs typeface="Arial"/>
              </a:rPr>
              <a:t>ativa  </a:t>
            </a:r>
            <a:r>
              <a:rPr dirty="0" sz="2000">
                <a:latin typeface="Arial"/>
                <a:cs typeface="Arial"/>
              </a:rPr>
              <a:t>seguinte</a:t>
            </a:r>
            <a:endParaRPr sz="2000">
              <a:latin typeface="Arial"/>
              <a:cs typeface="Arial"/>
            </a:endParaRPr>
          </a:p>
          <a:p>
            <a:pPr marL="193675" marR="5080" indent="-181610">
              <a:lnSpc>
                <a:spcPts val="2160"/>
              </a:lnSpc>
              <a:spcBef>
                <a:spcPts val="720"/>
              </a:spcBef>
              <a:buChar char="•"/>
              <a:tabLst>
                <a:tab pos="194310" algn="l"/>
              </a:tabLst>
            </a:pPr>
            <a:r>
              <a:rPr dirty="0" sz="2000">
                <a:latin typeface="Arial"/>
                <a:cs typeface="Arial"/>
              </a:rPr>
              <a:t>Para </a:t>
            </a:r>
            <a:r>
              <a:rPr dirty="0" sz="2000" spc="-5">
                <a:latin typeface="Arial"/>
                <a:cs typeface="Arial"/>
              </a:rPr>
              <a:t>simplificar </a:t>
            </a:r>
            <a:r>
              <a:rPr dirty="0" sz="2000">
                <a:latin typeface="Arial"/>
                <a:cs typeface="Arial"/>
              </a:rPr>
              <a:t>a análise podemos, no </a:t>
            </a:r>
            <a:r>
              <a:rPr dirty="0" sz="2000" spc="-5">
                <a:latin typeface="Arial"/>
                <a:cs typeface="Arial"/>
              </a:rPr>
              <a:t>entanto, admitir </a:t>
            </a:r>
            <a:r>
              <a:rPr dirty="0" sz="2000">
                <a:latin typeface="Arial"/>
                <a:cs typeface="Arial"/>
              </a:rPr>
              <a:t>que a  utilização dos </a:t>
            </a:r>
            <a:r>
              <a:rPr dirty="0" sz="2000" spc="-5">
                <a:latin typeface="Arial"/>
                <a:cs typeface="Arial"/>
              </a:rPr>
              <a:t>vários elementos operativos </a:t>
            </a:r>
            <a:r>
              <a:rPr dirty="0" sz="2000">
                <a:latin typeface="Arial"/>
                <a:cs typeface="Arial"/>
              </a:rPr>
              <a:t>é “sequencial” e decorre  ao longo de um conjunto de operações que culminam</a:t>
            </a:r>
            <a:r>
              <a:rPr dirty="0" sz="2000" spc="-2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com:</a:t>
            </a:r>
            <a:endParaRPr sz="2000">
              <a:latin typeface="Arial"/>
              <a:cs typeface="Arial"/>
            </a:endParaRPr>
          </a:p>
          <a:p>
            <a:pPr lvl="1" marL="553720" indent="-180340">
              <a:lnSpc>
                <a:spcPct val="100000"/>
              </a:lnSpc>
              <a:spcBef>
                <a:spcPts val="445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dirty="0" sz="2000">
                <a:latin typeface="Arial"/>
                <a:cs typeface="Arial"/>
              </a:rPr>
              <a:t>escrita no Banco de Registos: instruções </a:t>
            </a:r>
            <a:r>
              <a:rPr dirty="0" sz="2000" spc="-5">
                <a:latin typeface="Arial"/>
                <a:cs typeface="Arial"/>
              </a:rPr>
              <a:t>tipo </a:t>
            </a:r>
            <a:r>
              <a:rPr dirty="0" sz="2000">
                <a:latin typeface="Arial"/>
                <a:cs typeface="Arial"/>
              </a:rPr>
              <a:t>R, </a:t>
            </a:r>
            <a:r>
              <a:rPr dirty="0" sz="2000" spc="-85">
                <a:latin typeface="Arial"/>
                <a:cs typeface="Arial"/>
              </a:rPr>
              <a:t>LW, </a:t>
            </a:r>
            <a:r>
              <a:rPr dirty="0" sz="2000">
                <a:latin typeface="Arial"/>
                <a:cs typeface="Arial"/>
              </a:rPr>
              <a:t>ADDI,</a:t>
            </a:r>
            <a:r>
              <a:rPr dirty="0" sz="2000" spc="-265">
                <a:latin typeface="Arial"/>
                <a:cs typeface="Arial"/>
              </a:rPr>
              <a:t> </a:t>
            </a:r>
            <a:r>
              <a:rPr dirty="0" sz="2000" spc="-40">
                <a:latin typeface="Arial"/>
                <a:cs typeface="Arial"/>
              </a:rPr>
              <a:t>SLTI</a:t>
            </a:r>
            <a:endParaRPr sz="2000">
              <a:latin typeface="Arial"/>
              <a:cs typeface="Arial"/>
            </a:endParaRPr>
          </a:p>
          <a:p>
            <a:pPr lvl="1" marL="553720" indent="-180340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dirty="0" sz="2000">
                <a:latin typeface="Arial"/>
                <a:cs typeface="Arial"/>
              </a:rPr>
              <a:t>escrita na </a:t>
            </a:r>
            <a:r>
              <a:rPr dirty="0" sz="2000" spc="-5">
                <a:latin typeface="Arial"/>
                <a:cs typeface="Arial"/>
              </a:rPr>
              <a:t>Memória </a:t>
            </a:r>
            <a:r>
              <a:rPr dirty="0" sz="2000">
                <a:latin typeface="Arial"/>
                <a:cs typeface="Arial"/>
              </a:rPr>
              <a:t>de Dados: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SW</a:t>
            </a:r>
            <a:endParaRPr sz="200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480"/>
              </a:spcBef>
              <a:buChar char="•"/>
              <a:tabLst>
                <a:tab pos="194310" algn="l"/>
              </a:tabLst>
            </a:pPr>
            <a:r>
              <a:rPr dirty="0" sz="2000">
                <a:latin typeface="Arial"/>
                <a:cs typeface="Arial"/>
              </a:rPr>
              <a:t>O </a:t>
            </a:r>
            <a:r>
              <a:rPr dirty="0" sz="2000" i="1">
                <a:latin typeface="Arial"/>
                <a:cs typeface="Arial"/>
              </a:rPr>
              <a:t>Program Counter </a:t>
            </a:r>
            <a:r>
              <a:rPr dirty="0" sz="2000">
                <a:latin typeface="Arial"/>
                <a:cs typeface="Arial"/>
              </a:rPr>
              <a:t>é sempre atualizado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com:</a:t>
            </a:r>
            <a:endParaRPr sz="2000">
              <a:latin typeface="Arial"/>
              <a:cs typeface="Arial"/>
            </a:endParaRPr>
          </a:p>
          <a:p>
            <a:pPr lvl="1" marL="553085" marR="85725" indent="-180340">
              <a:lnSpc>
                <a:spcPts val="2160"/>
              </a:lnSpc>
              <a:spcBef>
                <a:spcPts val="755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dirty="0" sz="2000">
                <a:latin typeface="Arial"/>
                <a:cs typeface="Arial"/>
              </a:rPr>
              <a:t>endereço-alvo da instrução BEQ, se os registos forem </a:t>
            </a:r>
            <a:r>
              <a:rPr dirty="0" sz="2000" spc="-5">
                <a:latin typeface="Arial"/>
                <a:cs typeface="Arial"/>
              </a:rPr>
              <a:t>iguais  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 i="1">
                <a:latin typeface="Arial"/>
                <a:cs typeface="Arial"/>
              </a:rPr>
              <a:t>branch taken</a:t>
            </a:r>
            <a:r>
              <a:rPr dirty="0" sz="2000">
                <a:latin typeface="Arial"/>
                <a:cs typeface="Arial"/>
              </a:rPr>
              <a:t>), ou PC+4 se forem </a:t>
            </a:r>
            <a:r>
              <a:rPr dirty="0" sz="2000" spc="-5">
                <a:latin typeface="Arial"/>
                <a:cs typeface="Arial"/>
              </a:rPr>
              <a:t>diferentes 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 i="1">
                <a:latin typeface="Arial"/>
                <a:cs typeface="Arial"/>
              </a:rPr>
              <a:t>branch not</a:t>
            </a:r>
            <a:r>
              <a:rPr dirty="0" sz="2000" spc="-25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taken</a:t>
            </a:r>
            <a:r>
              <a:rPr dirty="0" sz="200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lvl="1" marL="553720" indent="-180340">
              <a:lnSpc>
                <a:spcPct val="100000"/>
              </a:lnSpc>
              <a:spcBef>
                <a:spcPts val="445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dirty="0" sz="2000">
                <a:latin typeface="Arial"/>
                <a:cs typeface="Arial"/>
              </a:rPr>
              <a:t>endereço-alvo da instrução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  <a:p>
            <a:pPr lvl="1" marL="553720" indent="-180340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dirty="0" sz="2000">
                <a:latin typeface="Arial"/>
                <a:cs typeface="Arial"/>
              </a:rPr>
              <a:t>PC+4 nas restantes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instruções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724915"/>
            <a:ext cx="69932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Análise do funcionamento do </a:t>
            </a:r>
            <a:r>
              <a:rPr dirty="0" spc="-5" i="1">
                <a:latin typeface="Arial"/>
                <a:cs typeface="Arial"/>
              </a:rPr>
              <a:t>datapath </a:t>
            </a:r>
            <a:r>
              <a:rPr dirty="0" spc="-5"/>
              <a:t>–</a:t>
            </a:r>
            <a:r>
              <a:rPr dirty="0" spc="50"/>
              <a:t> </a:t>
            </a:r>
            <a:r>
              <a:rPr dirty="0" spc="-5"/>
              <a:t>operações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93837" y="6737836"/>
            <a:ext cx="148907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DETI-UA,</a:t>
            </a:r>
            <a:r>
              <a:rPr dirty="0" sz="1400" spc="-2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2019/20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8080" y="6737836"/>
            <a:ext cx="263588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Arquitetura de Computadores</a:t>
            </a:r>
            <a:r>
              <a:rPr dirty="0" sz="1400" spc="-10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10"/>
              <a:t>Aulas </a:t>
            </a:r>
            <a:r>
              <a:rPr dirty="0" spc="-5"/>
              <a:t>14,15 </a:t>
            </a:r>
            <a:r>
              <a:rPr dirty="0"/>
              <a:t>-</a:t>
            </a:r>
            <a:r>
              <a:rPr dirty="0" spc="-60"/>
              <a:t> </a:t>
            </a:r>
            <a:fld id="{81D60167-4931-47E6-BA6A-407CBD079E47}" type="slidenum">
              <a:rPr dirty="0"/>
              <a:t>15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1463941" y="1500631"/>
            <a:ext cx="7778115" cy="4839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93675" marR="378460" indent="-18161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94310" algn="l"/>
              </a:tabLst>
            </a:pPr>
            <a:r>
              <a:rPr dirty="0" sz="2200" spc="-5" i="1">
                <a:latin typeface="Arial"/>
                <a:cs typeface="Arial"/>
              </a:rPr>
              <a:t>Fetch </a:t>
            </a:r>
            <a:r>
              <a:rPr dirty="0" sz="2200" spc="-5">
                <a:latin typeface="Arial"/>
                <a:cs typeface="Arial"/>
              </a:rPr>
              <a:t>de </a:t>
            </a:r>
            <a:r>
              <a:rPr dirty="0" sz="2200" spc="-10">
                <a:latin typeface="Arial"/>
                <a:cs typeface="Arial"/>
              </a:rPr>
              <a:t>uma </a:t>
            </a:r>
            <a:r>
              <a:rPr dirty="0" sz="2200" spc="-5">
                <a:latin typeface="Arial"/>
                <a:cs typeface="Arial"/>
              </a:rPr>
              <a:t>instrução e cálculo do endereço da </a:t>
            </a:r>
            <a:r>
              <a:rPr dirty="0" sz="2200" spc="-10">
                <a:latin typeface="Arial"/>
                <a:cs typeface="Arial"/>
              </a:rPr>
              <a:t>próxima  </a:t>
            </a:r>
            <a:r>
              <a:rPr dirty="0" sz="2200" spc="-5">
                <a:latin typeface="Arial"/>
                <a:cs typeface="Arial"/>
              </a:rPr>
              <a:t>instrução</a:t>
            </a:r>
            <a:endParaRPr sz="2200">
              <a:latin typeface="Arial"/>
              <a:cs typeface="Arial"/>
            </a:endParaRPr>
          </a:p>
          <a:p>
            <a:pPr algn="just" marL="193675" indent="-181610">
              <a:lnSpc>
                <a:spcPct val="100000"/>
              </a:lnSpc>
              <a:spcBef>
                <a:spcPts val="790"/>
              </a:spcBef>
              <a:buChar char="•"/>
              <a:tabLst>
                <a:tab pos="194310" algn="l"/>
              </a:tabLst>
            </a:pPr>
            <a:r>
              <a:rPr dirty="0" sz="2200" spc="-5">
                <a:latin typeface="Arial"/>
                <a:cs typeface="Arial"/>
              </a:rPr>
              <a:t>Leitura de dois registos do Banco de</a:t>
            </a:r>
            <a:r>
              <a:rPr dirty="0" sz="2200" spc="4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Registos</a:t>
            </a:r>
            <a:endParaRPr sz="2200">
              <a:latin typeface="Arial"/>
              <a:cs typeface="Arial"/>
            </a:endParaRPr>
          </a:p>
          <a:p>
            <a:pPr algn="just" marL="193675" marR="5080" indent="-181610">
              <a:lnSpc>
                <a:spcPct val="100000"/>
              </a:lnSpc>
              <a:spcBef>
                <a:spcPts val="795"/>
              </a:spcBef>
              <a:buChar char="•"/>
              <a:tabLst>
                <a:tab pos="194310" algn="l"/>
              </a:tabLst>
            </a:pPr>
            <a:r>
              <a:rPr dirty="0" sz="2200" spc="-5">
                <a:latin typeface="Arial"/>
                <a:cs typeface="Arial"/>
              </a:rPr>
              <a:t>A ALU opera sobre dois valores (a fonte dos valores a operar  depende do tipo de instrução que estiver a ser</a:t>
            </a:r>
            <a:r>
              <a:rPr dirty="0" sz="2200" spc="9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executada)</a:t>
            </a:r>
            <a:endParaRPr sz="2200">
              <a:latin typeface="Arial"/>
              <a:cs typeface="Arial"/>
            </a:endParaRPr>
          </a:p>
          <a:p>
            <a:pPr algn="just" marL="193675" indent="-181610">
              <a:lnSpc>
                <a:spcPct val="100000"/>
              </a:lnSpc>
              <a:spcBef>
                <a:spcPts val="790"/>
              </a:spcBef>
              <a:buChar char="•"/>
              <a:tabLst>
                <a:tab pos="194310" algn="l"/>
              </a:tabLst>
            </a:pPr>
            <a:r>
              <a:rPr dirty="0" sz="2200" spc="-5">
                <a:latin typeface="Arial"/>
                <a:cs typeface="Arial"/>
              </a:rPr>
              <a:t>O resultado da operação efetuada na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ALU:</a:t>
            </a:r>
            <a:endParaRPr sz="2200">
              <a:latin typeface="Arial"/>
              <a:cs typeface="Arial"/>
            </a:endParaRPr>
          </a:p>
          <a:p>
            <a:pPr algn="just" lvl="1" marL="553720" indent="-180340">
              <a:lnSpc>
                <a:spcPct val="100000"/>
              </a:lnSpc>
              <a:spcBef>
                <a:spcPts val="73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dirty="0" sz="2000">
                <a:latin typeface="Arial"/>
                <a:cs typeface="Arial"/>
              </a:rPr>
              <a:t>é escrito no Banco de Registos </a:t>
            </a:r>
            <a:r>
              <a:rPr dirty="0" sz="2000" spc="-25">
                <a:latin typeface="Arial"/>
                <a:cs typeface="Arial"/>
              </a:rPr>
              <a:t>(</a:t>
            </a:r>
            <a:r>
              <a:rPr dirty="0" sz="2000" spc="-25" b="1">
                <a:solidFill>
                  <a:srgbClr val="3232CC"/>
                </a:solidFill>
                <a:latin typeface="Arial"/>
                <a:cs typeface="Arial"/>
              </a:rPr>
              <a:t>R-Type</a:t>
            </a:r>
            <a:r>
              <a:rPr dirty="0" sz="2000" spc="-25">
                <a:latin typeface="Arial"/>
                <a:cs typeface="Arial"/>
              </a:rPr>
              <a:t>, </a:t>
            </a:r>
            <a:r>
              <a:rPr dirty="0" sz="2000" spc="-5" b="1">
                <a:solidFill>
                  <a:srgbClr val="3232CC"/>
                </a:solidFill>
                <a:latin typeface="Arial"/>
                <a:cs typeface="Arial"/>
              </a:rPr>
              <a:t>addi 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3232CC"/>
                </a:solidFill>
                <a:latin typeface="Arial"/>
                <a:cs typeface="Arial"/>
              </a:rPr>
              <a:t>slti</a:t>
            </a:r>
            <a:r>
              <a:rPr dirty="0" sz="2000" spc="-5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algn="just" lvl="1" marL="553085" marR="346710" indent="-180340">
              <a:lnSpc>
                <a:spcPct val="100000"/>
              </a:lnSpc>
              <a:spcBef>
                <a:spcPts val="72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dirty="0" sz="2000">
                <a:latin typeface="Arial"/>
                <a:cs typeface="Arial"/>
              </a:rPr>
              <a:t>é usado como endereço para escrever na </a:t>
            </a:r>
            <a:r>
              <a:rPr dirty="0" sz="2000" spc="-5">
                <a:latin typeface="Arial"/>
                <a:cs typeface="Arial"/>
              </a:rPr>
              <a:t>memória </a:t>
            </a:r>
            <a:r>
              <a:rPr dirty="0" sz="2000">
                <a:latin typeface="Arial"/>
                <a:cs typeface="Arial"/>
              </a:rPr>
              <a:t>de</a:t>
            </a:r>
            <a:r>
              <a:rPr dirty="0" sz="2000" spc="-2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dados  (</a:t>
            </a:r>
            <a:r>
              <a:rPr dirty="0" sz="2000" b="1">
                <a:solidFill>
                  <a:srgbClr val="3232CC"/>
                </a:solidFill>
                <a:latin typeface="Arial"/>
                <a:cs typeface="Arial"/>
              </a:rPr>
              <a:t>sw</a:t>
            </a:r>
            <a:r>
              <a:rPr dirty="0" sz="200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algn="just" lvl="1" marL="553085" marR="191135" indent="-180340">
              <a:lnSpc>
                <a:spcPct val="100000"/>
              </a:lnSpc>
              <a:spcBef>
                <a:spcPts val="72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dirty="0" sz="2000">
                <a:latin typeface="Arial"/>
                <a:cs typeface="Arial"/>
              </a:rPr>
              <a:t>é usado como endereço para fazer uma </a:t>
            </a:r>
            <a:r>
              <a:rPr dirty="0" sz="2000" spc="-5">
                <a:latin typeface="Arial"/>
                <a:cs typeface="Arial"/>
              </a:rPr>
              <a:t>leitura </a:t>
            </a:r>
            <a:r>
              <a:rPr dirty="0" sz="2000">
                <a:latin typeface="Arial"/>
                <a:cs typeface="Arial"/>
              </a:rPr>
              <a:t>da </a:t>
            </a:r>
            <a:r>
              <a:rPr dirty="0" sz="2000" spc="-5">
                <a:latin typeface="Arial"/>
                <a:cs typeface="Arial"/>
              </a:rPr>
              <a:t>memória</a:t>
            </a:r>
            <a:r>
              <a:rPr dirty="0" sz="2000" spc="-2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  dados (</a:t>
            </a:r>
            <a:r>
              <a:rPr dirty="0" sz="2000" b="1">
                <a:solidFill>
                  <a:srgbClr val="3232CC"/>
                </a:solidFill>
                <a:latin typeface="Arial"/>
                <a:cs typeface="Arial"/>
              </a:rPr>
              <a:t>lw</a:t>
            </a:r>
            <a:r>
              <a:rPr dirty="0" sz="2000">
                <a:latin typeface="Arial"/>
                <a:cs typeface="Arial"/>
              </a:rPr>
              <a:t>) - o </a:t>
            </a:r>
            <a:r>
              <a:rPr dirty="0" sz="2000" spc="-5">
                <a:latin typeface="Arial"/>
                <a:cs typeface="Arial"/>
              </a:rPr>
              <a:t>valor lido </a:t>
            </a:r>
            <a:r>
              <a:rPr dirty="0" sz="2000">
                <a:latin typeface="Arial"/>
                <a:cs typeface="Arial"/>
              </a:rPr>
              <a:t>da </a:t>
            </a:r>
            <a:r>
              <a:rPr dirty="0" sz="2000" spc="-5">
                <a:latin typeface="Arial"/>
                <a:cs typeface="Arial"/>
              </a:rPr>
              <a:t>memória </a:t>
            </a:r>
            <a:r>
              <a:rPr dirty="0" sz="2000">
                <a:latin typeface="Arial"/>
                <a:cs typeface="Arial"/>
              </a:rPr>
              <a:t>de dados é depois</a:t>
            </a:r>
            <a:r>
              <a:rPr dirty="0" sz="2000" spc="-1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escrito  no Banco de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Registos</a:t>
            </a:r>
            <a:endParaRPr sz="2000">
              <a:latin typeface="Arial"/>
              <a:cs typeface="Arial"/>
            </a:endParaRPr>
          </a:p>
          <a:p>
            <a:pPr algn="just" lvl="1" marL="553720" indent="-180340">
              <a:lnSpc>
                <a:spcPct val="100000"/>
              </a:lnSpc>
              <a:spcBef>
                <a:spcPts val="72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dirty="0" sz="2000">
                <a:latin typeface="Arial"/>
                <a:cs typeface="Arial"/>
              </a:rPr>
              <a:t>é usado para decidir qual o </a:t>
            </a:r>
            <a:r>
              <a:rPr dirty="0" sz="2000" spc="-5">
                <a:latin typeface="Arial"/>
                <a:cs typeface="Arial"/>
              </a:rPr>
              <a:t>próximo valor </a:t>
            </a:r>
            <a:r>
              <a:rPr dirty="0" sz="2000">
                <a:latin typeface="Arial"/>
                <a:cs typeface="Arial"/>
              </a:rPr>
              <a:t>do PC (</a:t>
            </a:r>
            <a:r>
              <a:rPr dirty="0" sz="2000" b="1">
                <a:solidFill>
                  <a:srgbClr val="3232CC"/>
                </a:solidFill>
                <a:latin typeface="Arial"/>
                <a:cs typeface="Arial"/>
              </a:rPr>
              <a:t>beq </a:t>
            </a:r>
            <a:r>
              <a:rPr dirty="0" sz="2000">
                <a:latin typeface="Arial"/>
                <a:cs typeface="Arial"/>
              </a:rPr>
              <a:t>/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3232CC"/>
                </a:solidFill>
                <a:latin typeface="Arial"/>
                <a:cs typeface="Arial"/>
              </a:rPr>
              <a:t>bne</a:t>
            </a:r>
            <a:r>
              <a:rPr dirty="0" sz="2000" spc="-5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724915"/>
            <a:ext cx="71799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Funcionamento do </a:t>
            </a:r>
            <a:r>
              <a:rPr dirty="0" spc="-5" i="1">
                <a:latin typeface="Arial"/>
                <a:cs typeface="Arial"/>
              </a:rPr>
              <a:t>datapath </a:t>
            </a:r>
            <a:r>
              <a:rPr dirty="0" spc="-5"/>
              <a:t>nas instruções do tipo</a:t>
            </a:r>
            <a:r>
              <a:rPr dirty="0" spc="65"/>
              <a:t> </a:t>
            </a:r>
            <a:r>
              <a:rPr dirty="0" spc="-5"/>
              <a:t>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93837" y="6737836"/>
            <a:ext cx="148907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DETI-UA,</a:t>
            </a:r>
            <a:r>
              <a:rPr dirty="0" sz="1400" spc="-2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2019/20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8080" y="6737836"/>
            <a:ext cx="263588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Arquitetura de Computadores</a:t>
            </a:r>
            <a:r>
              <a:rPr dirty="0" sz="1400" spc="-10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10"/>
              <a:t>Aulas </a:t>
            </a:r>
            <a:r>
              <a:rPr dirty="0" spc="-5"/>
              <a:t>14,15 </a:t>
            </a:r>
            <a:r>
              <a:rPr dirty="0"/>
              <a:t>-</a:t>
            </a:r>
            <a:r>
              <a:rPr dirty="0" spc="-60"/>
              <a:t> </a:t>
            </a:r>
            <a:fld id="{81D60167-4931-47E6-BA6A-407CBD079E47}" type="slidenum">
              <a:rPr dirty="0"/>
              <a:t>15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1463941" y="1347621"/>
            <a:ext cx="7639050" cy="365252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300"/>
              </a:spcBef>
              <a:buChar char="•"/>
              <a:tabLst>
                <a:tab pos="194310" algn="l"/>
              </a:tabLst>
            </a:pPr>
            <a:r>
              <a:rPr dirty="0" sz="2200" spc="-5">
                <a:latin typeface="Arial"/>
                <a:cs typeface="Arial"/>
              </a:rPr>
              <a:t>A instrução é lida e é calculado o valor de</a:t>
            </a:r>
            <a:r>
              <a:rPr dirty="0" sz="2200" spc="-7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PC+4.</a:t>
            </a:r>
            <a:endParaRPr sz="2200">
              <a:latin typeface="Arial"/>
              <a:cs typeface="Arial"/>
            </a:endParaRPr>
          </a:p>
          <a:p>
            <a:pPr marL="193675" marR="5080" indent="-181610">
              <a:lnSpc>
                <a:spcPct val="100000"/>
              </a:lnSpc>
              <a:spcBef>
                <a:spcPts val="1200"/>
              </a:spcBef>
              <a:buChar char="•"/>
              <a:tabLst>
                <a:tab pos="194310" algn="l"/>
              </a:tabLst>
            </a:pPr>
            <a:r>
              <a:rPr dirty="0" sz="2200" spc="-5">
                <a:latin typeface="Arial"/>
                <a:cs typeface="Arial"/>
              </a:rPr>
              <a:t>São lidos dois registos e a unidade de controlo determina, a  partir do </a:t>
            </a:r>
            <a:r>
              <a:rPr dirty="0" sz="2200" spc="-5" i="1">
                <a:latin typeface="Arial"/>
                <a:cs typeface="Arial"/>
              </a:rPr>
              <a:t>opcode </a:t>
            </a:r>
            <a:r>
              <a:rPr dirty="0" sz="2200" spc="-5">
                <a:latin typeface="Arial"/>
                <a:cs typeface="Arial"/>
              </a:rPr>
              <a:t>(</a:t>
            </a:r>
            <a:r>
              <a:rPr dirty="0" sz="2200" spc="-5" b="1">
                <a:solidFill>
                  <a:srgbClr val="3232CC"/>
                </a:solidFill>
                <a:latin typeface="Arial"/>
                <a:cs typeface="Arial"/>
              </a:rPr>
              <a:t>bits 31-26</a:t>
            </a:r>
            <a:r>
              <a:rPr dirty="0" sz="2200" spc="-5">
                <a:latin typeface="Arial"/>
                <a:cs typeface="Arial"/>
              </a:rPr>
              <a:t>), o estado dos sinais de  controlo.</a:t>
            </a:r>
            <a:endParaRPr sz="2200">
              <a:latin typeface="Arial"/>
              <a:cs typeface="Arial"/>
            </a:endParaRPr>
          </a:p>
          <a:p>
            <a:pPr marL="193675" marR="172085" indent="-181610">
              <a:lnSpc>
                <a:spcPct val="100000"/>
              </a:lnSpc>
              <a:spcBef>
                <a:spcPts val="1200"/>
              </a:spcBef>
              <a:buChar char="•"/>
              <a:tabLst>
                <a:tab pos="194310" algn="l"/>
              </a:tabLst>
            </a:pPr>
            <a:r>
              <a:rPr dirty="0" sz="2200" spc="-5">
                <a:latin typeface="Arial"/>
                <a:cs typeface="Arial"/>
              </a:rPr>
              <a:t>A ALU opera sobre os dados lidos dos dois registos, de  acordo com a função codificada </a:t>
            </a:r>
            <a:r>
              <a:rPr dirty="0" sz="2200" spc="-5" b="1">
                <a:solidFill>
                  <a:srgbClr val="3232CC"/>
                </a:solidFill>
                <a:latin typeface="Arial"/>
                <a:cs typeface="Arial"/>
              </a:rPr>
              <a:t>nos bits 5-0 </a:t>
            </a:r>
            <a:r>
              <a:rPr dirty="0" sz="2200" spc="-5">
                <a:latin typeface="Arial"/>
                <a:cs typeface="Arial"/>
              </a:rPr>
              <a:t>da</a:t>
            </a:r>
            <a:r>
              <a:rPr dirty="0" sz="2200" spc="16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instrução.</a:t>
            </a:r>
            <a:endParaRPr sz="2200">
              <a:latin typeface="Arial"/>
              <a:cs typeface="Arial"/>
            </a:endParaRPr>
          </a:p>
          <a:p>
            <a:pPr marL="193675" marR="348615" indent="-181610">
              <a:lnSpc>
                <a:spcPct val="100000"/>
              </a:lnSpc>
              <a:spcBef>
                <a:spcPts val="1200"/>
              </a:spcBef>
              <a:buChar char="•"/>
              <a:tabLst>
                <a:tab pos="194310" algn="l"/>
              </a:tabLst>
            </a:pPr>
            <a:r>
              <a:rPr dirty="0" sz="2200" spc="-5">
                <a:latin typeface="Arial"/>
                <a:cs typeface="Arial"/>
              </a:rPr>
              <a:t>O resultado produzido pela ALU será escrito no registo  especificado nos </a:t>
            </a:r>
            <a:r>
              <a:rPr dirty="0" sz="2200" spc="-5" b="1">
                <a:solidFill>
                  <a:srgbClr val="3232CC"/>
                </a:solidFill>
                <a:latin typeface="Arial"/>
                <a:cs typeface="Arial"/>
              </a:rPr>
              <a:t>bits </a:t>
            </a:r>
            <a:r>
              <a:rPr dirty="0" sz="2200" spc="-30" b="1">
                <a:solidFill>
                  <a:srgbClr val="3232CC"/>
                </a:solidFill>
                <a:latin typeface="Arial"/>
                <a:cs typeface="Arial"/>
              </a:rPr>
              <a:t>15-11 </a:t>
            </a:r>
            <a:r>
              <a:rPr dirty="0" sz="2200" spc="-5">
                <a:latin typeface="Arial"/>
                <a:cs typeface="Arial"/>
              </a:rPr>
              <a:t>da instrução (rd), na </a:t>
            </a:r>
            <a:r>
              <a:rPr dirty="0" sz="2200" spc="-10">
                <a:latin typeface="Arial"/>
                <a:cs typeface="Arial"/>
              </a:rPr>
              <a:t>próxima  </a:t>
            </a:r>
            <a:r>
              <a:rPr dirty="0" sz="2200" spc="-5">
                <a:latin typeface="Arial"/>
                <a:cs typeface="Arial"/>
              </a:rPr>
              <a:t>transição ativa do</a:t>
            </a:r>
            <a:r>
              <a:rPr dirty="0" sz="2200" spc="2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relógio.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2313" y="724915"/>
            <a:ext cx="7213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Funcionamento do </a:t>
            </a:r>
            <a:r>
              <a:rPr dirty="0" spc="-5" i="1">
                <a:latin typeface="Arial"/>
                <a:cs typeface="Arial"/>
              </a:rPr>
              <a:t>datapath </a:t>
            </a:r>
            <a:r>
              <a:rPr dirty="0" spc="-5"/>
              <a:t>nas instruções tipo R</a:t>
            </a:r>
            <a:r>
              <a:rPr dirty="0" spc="70"/>
              <a:t> </a:t>
            </a:r>
            <a:r>
              <a:rPr dirty="0" spc="-5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1002673" y="6204204"/>
            <a:ext cx="3048000" cy="527685"/>
          </a:xfrm>
          <a:custGeom>
            <a:avLst/>
            <a:gdLst/>
            <a:ahLst/>
            <a:cxnLst/>
            <a:rect l="l" t="t" r="r" b="b"/>
            <a:pathLst>
              <a:path w="3048000" h="527684">
                <a:moveTo>
                  <a:pt x="0" y="0"/>
                </a:moveTo>
                <a:lnTo>
                  <a:pt x="0" y="527304"/>
                </a:lnTo>
                <a:lnTo>
                  <a:pt x="3048000" y="527304"/>
                </a:lnTo>
                <a:lnTo>
                  <a:pt x="304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8098" y="6199632"/>
            <a:ext cx="3058795" cy="536575"/>
          </a:xfrm>
          <a:custGeom>
            <a:avLst/>
            <a:gdLst/>
            <a:ahLst/>
            <a:cxnLst/>
            <a:rect l="l" t="t" r="r" b="b"/>
            <a:pathLst>
              <a:path w="3058795" h="536575">
                <a:moveTo>
                  <a:pt x="3058668" y="536448"/>
                </a:moveTo>
                <a:lnTo>
                  <a:pt x="3058668" y="0"/>
                </a:lnTo>
                <a:lnTo>
                  <a:pt x="0" y="0"/>
                </a:lnTo>
                <a:lnTo>
                  <a:pt x="0" y="536448"/>
                </a:lnTo>
                <a:lnTo>
                  <a:pt x="4575" y="536448"/>
                </a:lnTo>
                <a:lnTo>
                  <a:pt x="4575" y="9144"/>
                </a:lnTo>
                <a:lnTo>
                  <a:pt x="10671" y="4572"/>
                </a:lnTo>
                <a:lnTo>
                  <a:pt x="10671" y="9144"/>
                </a:lnTo>
                <a:lnTo>
                  <a:pt x="3048000" y="9144"/>
                </a:lnTo>
                <a:lnTo>
                  <a:pt x="3048000" y="4572"/>
                </a:lnTo>
                <a:lnTo>
                  <a:pt x="3052572" y="9144"/>
                </a:lnTo>
                <a:lnTo>
                  <a:pt x="3052572" y="536448"/>
                </a:lnTo>
                <a:lnTo>
                  <a:pt x="3058668" y="536448"/>
                </a:lnTo>
                <a:close/>
              </a:path>
              <a:path w="3058795" h="536575">
                <a:moveTo>
                  <a:pt x="10671" y="9144"/>
                </a:moveTo>
                <a:lnTo>
                  <a:pt x="10671" y="4572"/>
                </a:lnTo>
                <a:lnTo>
                  <a:pt x="4575" y="9144"/>
                </a:lnTo>
                <a:lnTo>
                  <a:pt x="10671" y="9144"/>
                </a:lnTo>
                <a:close/>
              </a:path>
              <a:path w="3058795" h="536575">
                <a:moveTo>
                  <a:pt x="10671" y="527304"/>
                </a:moveTo>
                <a:lnTo>
                  <a:pt x="10671" y="9144"/>
                </a:lnTo>
                <a:lnTo>
                  <a:pt x="4575" y="9144"/>
                </a:lnTo>
                <a:lnTo>
                  <a:pt x="4575" y="527304"/>
                </a:lnTo>
                <a:lnTo>
                  <a:pt x="10671" y="527304"/>
                </a:lnTo>
                <a:close/>
              </a:path>
              <a:path w="3058795" h="536575">
                <a:moveTo>
                  <a:pt x="3052572" y="527304"/>
                </a:moveTo>
                <a:lnTo>
                  <a:pt x="4575" y="527304"/>
                </a:lnTo>
                <a:lnTo>
                  <a:pt x="10671" y="531876"/>
                </a:lnTo>
                <a:lnTo>
                  <a:pt x="10671" y="536448"/>
                </a:lnTo>
                <a:lnTo>
                  <a:pt x="3048000" y="536448"/>
                </a:lnTo>
                <a:lnTo>
                  <a:pt x="3048000" y="531876"/>
                </a:lnTo>
                <a:lnTo>
                  <a:pt x="3052572" y="527304"/>
                </a:lnTo>
                <a:close/>
              </a:path>
              <a:path w="3058795" h="536575">
                <a:moveTo>
                  <a:pt x="10671" y="536448"/>
                </a:moveTo>
                <a:lnTo>
                  <a:pt x="10671" y="531876"/>
                </a:lnTo>
                <a:lnTo>
                  <a:pt x="4575" y="527304"/>
                </a:lnTo>
                <a:lnTo>
                  <a:pt x="4575" y="536448"/>
                </a:lnTo>
                <a:lnTo>
                  <a:pt x="10671" y="536448"/>
                </a:lnTo>
                <a:close/>
              </a:path>
              <a:path w="3058795" h="536575">
                <a:moveTo>
                  <a:pt x="3052572" y="9144"/>
                </a:moveTo>
                <a:lnTo>
                  <a:pt x="3048000" y="4572"/>
                </a:lnTo>
                <a:lnTo>
                  <a:pt x="3048000" y="9144"/>
                </a:lnTo>
                <a:lnTo>
                  <a:pt x="3052572" y="9144"/>
                </a:lnTo>
                <a:close/>
              </a:path>
              <a:path w="3058795" h="536575">
                <a:moveTo>
                  <a:pt x="3052572" y="527304"/>
                </a:moveTo>
                <a:lnTo>
                  <a:pt x="3052572" y="9144"/>
                </a:lnTo>
                <a:lnTo>
                  <a:pt x="3048000" y="9144"/>
                </a:lnTo>
                <a:lnTo>
                  <a:pt x="3048000" y="527304"/>
                </a:lnTo>
                <a:lnTo>
                  <a:pt x="3052572" y="527304"/>
                </a:lnTo>
                <a:close/>
              </a:path>
              <a:path w="3058795" h="536575">
                <a:moveTo>
                  <a:pt x="3052572" y="536448"/>
                </a:moveTo>
                <a:lnTo>
                  <a:pt x="3052572" y="527304"/>
                </a:lnTo>
                <a:lnTo>
                  <a:pt x="3048000" y="531876"/>
                </a:lnTo>
                <a:lnTo>
                  <a:pt x="3048000" y="536448"/>
                </a:lnTo>
                <a:lnTo>
                  <a:pt x="3052572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96618" y="3567684"/>
            <a:ext cx="1393190" cy="1300480"/>
          </a:xfrm>
          <a:custGeom>
            <a:avLst/>
            <a:gdLst/>
            <a:ahLst/>
            <a:cxnLst/>
            <a:rect l="l" t="t" r="r" b="b"/>
            <a:pathLst>
              <a:path w="1393189" h="1300479">
                <a:moveTo>
                  <a:pt x="0" y="0"/>
                </a:moveTo>
                <a:lnTo>
                  <a:pt x="0" y="1299972"/>
                </a:lnTo>
                <a:lnTo>
                  <a:pt x="1392936" y="1299972"/>
                </a:lnTo>
                <a:lnTo>
                  <a:pt x="13929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2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96618" y="3567683"/>
            <a:ext cx="1393190" cy="1300480"/>
          </a:xfrm>
          <a:custGeom>
            <a:avLst/>
            <a:gdLst/>
            <a:ahLst/>
            <a:cxnLst/>
            <a:rect l="l" t="t" r="r" b="b"/>
            <a:pathLst>
              <a:path w="1393189" h="1300479">
                <a:moveTo>
                  <a:pt x="0" y="1299971"/>
                </a:moveTo>
                <a:lnTo>
                  <a:pt x="1392935" y="1299971"/>
                </a:lnTo>
                <a:lnTo>
                  <a:pt x="1392935" y="0"/>
                </a:lnTo>
                <a:lnTo>
                  <a:pt x="0" y="0"/>
                </a:lnTo>
                <a:lnTo>
                  <a:pt x="0" y="1299971"/>
                </a:lnTo>
                <a:close/>
              </a:path>
            </a:pathLst>
          </a:custGeom>
          <a:ln w="7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25071" y="3689094"/>
            <a:ext cx="55435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15" b="1">
                <a:latin typeface="Arial"/>
                <a:cs typeface="Arial"/>
              </a:rPr>
              <a:t>R</a:t>
            </a:r>
            <a:r>
              <a:rPr dirty="0" sz="950" spc="-65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Reg.#1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25071" y="3966462"/>
            <a:ext cx="55435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15" b="1">
                <a:latin typeface="Arial"/>
                <a:cs typeface="Arial"/>
              </a:rPr>
              <a:t>R</a:t>
            </a:r>
            <a:r>
              <a:rPr dirty="0" sz="950" spc="-65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Reg.#2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5071" y="4245354"/>
            <a:ext cx="44386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20" b="1">
                <a:latin typeface="Arial"/>
                <a:cs typeface="Arial"/>
              </a:rPr>
              <a:t>W</a:t>
            </a:r>
            <a:r>
              <a:rPr dirty="0" sz="950" spc="-55" b="1">
                <a:latin typeface="Arial"/>
                <a:cs typeface="Arial"/>
              </a:rPr>
              <a:t> </a:t>
            </a:r>
            <a:r>
              <a:rPr dirty="0" sz="950" spc="5" b="1">
                <a:latin typeface="Arial"/>
                <a:cs typeface="Arial"/>
              </a:rPr>
              <a:t>Reg.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25071" y="4524246"/>
            <a:ext cx="445134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20" b="1">
                <a:latin typeface="Arial"/>
                <a:cs typeface="Arial"/>
              </a:rPr>
              <a:t>W</a:t>
            </a:r>
            <a:r>
              <a:rPr dirty="0" sz="950" spc="-60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Data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0307" y="3839970"/>
            <a:ext cx="58991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15" b="1">
                <a:latin typeface="Arial"/>
                <a:cs typeface="Arial"/>
              </a:rPr>
              <a:t>R </a:t>
            </a:r>
            <a:r>
              <a:rPr dirty="0" sz="950" spc="10" b="1">
                <a:latin typeface="Arial"/>
                <a:cs typeface="Arial"/>
              </a:rPr>
              <a:t>Data</a:t>
            </a:r>
            <a:r>
              <a:rPr dirty="0" sz="950" spc="-70" b="1">
                <a:latin typeface="Arial"/>
                <a:cs typeface="Arial"/>
              </a:rPr>
              <a:t> </a:t>
            </a:r>
            <a:r>
              <a:rPr dirty="0" sz="950" spc="5" b="1">
                <a:latin typeface="Arial"/>
                <a:cs typeface="Arial"/>
              </a:rPr>
              <a:t>#1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70307" y="4268214"/>
            <a:ext cx="58991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15" b="1">
                <a:latin typeface="Arial"/>
                <a:cs typeface="Arial"/>
              </a:rPr>
              <a:t>R </a:t>
            </a:r>
            <a:r>
              <a:rPr dirty="0" sz="950" spc="10" b="1">
                <a:latin typeface="Arial"/>
                <a:cs typeface="Arial"/>
              </a:rPr>
              <a:t>Data</a:t>
            </a:r>
            <a:r>
              <a:rPr dirty="0" sz="950" spc="-70" b="1">
                <a:latin typeface="Arial"/>
                <a:cs typeface="Arial"/>
              </a:rPr>
              <a:t> </a:t>
            </a:r>
            <a:r>
              <a:rPr dirty="0" sz="950" spc="5" b="1">
                <a:latin typeface="Arial"/>
                <a:cs typeface="Arial"/>
              </a:rPr>
              <a:t>#2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36853" y="3799332"/>
            <a:ext cx="1019810" cy="0"/>
          </a:xfrm>
          <a:custGeom>
            <a:avLst/>
            <a:gdLst/>
            <a:ahLst/>
            <a:cxnLst/>
            <a:rect l="l" t="t" r="r" b="b"/>
            <a:pathLst>
              <a:path w="1019810" h="0">
                <a:moveTo>
                  <a:pt x="0" y="0"/>
                </a:moveTo>
                <a:lnTo>
                  <a:pt x="1019555" y="0"/>
                </a:lnTo>
              </a:path>
            </a:pathLst>
          </a:custGeom>
          <a:ln w="3217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44218" y="3749040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0292"/>
                </a:moveTo>
                <a:lnTo>
                  <a:pt x="0" y="0"/>
                </a:lnTo>
                <a:lnTo>
                  <a:pt x="0" y="102108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36853" y="4078223"/>
            <a:ext cx="1019810" cy="0"/>
          </a:xfrm>
          <a:custGeom>
            <a:avLst/>
            <a:gdLst/>
            <a:ahLst/>
            <a:cxnLst/>
            <a:rect l="l" t="t" r="r" b="b"/>
            <a:pathLst>
              <a:path w="1019810" h="0">
                <a:moveTo>
                  <a:pt x="0" y="0"/>
                </a:moveTo>
                <a:lnTo>
                  <a:pt x="1019555" y="0"/>
                </a:lnTo>
              </a:path>
            </a:pathLst>
          </a:custGeom>
          <a:ln w="3217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44218" y="4027932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72006" y="4357115"/>
            <a:ext cx="219710" cy="0"/>
          </a:xfrm>
          <a:custGeom>
            <a:avLst/>
            <a:gdLst/>
            <a:ahLst/>
            <a:cxnLst/>
            <a:rect l="l" t="t" r="r" b="b"/>
            <a:pathLst>
              <a:path w="219710" h="0">
                <a:moveTo>
                  <a:pt x="0" y="0"/>
                </a:moveTo>
                <a:lnTo>
                  <a:pt x="219455" y="0"/>
                </a:lnTo>
              </a:path>
            </a:pathLst>
          </a:custGeom>
          <a:ln w="12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82318" y="4319016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17726" y="4636007"/>
            <a:ext cx="173990" cy="1905"/>
          </a:xfrm>
          <a:custGeom>
            <a:avLst/>
            <a:gdLst/>
            <a:ahLst/>
            <a:cxnLst/>
            <a:rect l="l" t="t" r="r" b="b"/>
            <a:pathLst>
              <a:path w="173989" h="1904">
                <a:moveTo>
                  <a:pt x="0" y="1523"/>
                </a:moveTo>
                <a:lnTo>
                  <a:pt x="173735" y="0"/>
                </a:lnTo>
              </a:path>
            </a:pathLst>
          </a:custGeom>
          <a:ln w="12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80794" y="4597908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38100"/>
                </a:moveTo>
                <a:lnTo>
                  <a:pt x="0" y="0"/>
                </a:lnTo>
                <a:lnTo>
                  <a:pt x="1524" y="76200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17726" y="4636007"/>
            <a:ext cx="0" cy="1403985"/>
          </a:xfrm>
          <a:custGeom>
            <a:avLst/>
            <a:gdLst/>
            <a:ahLst/>
            <a:cxnLst/>
            <a:rect l="l" t="t" r="r" b="b"/>
            <a:pathLst>
              <a:path w="0" h="1403985">
                <a:moveTo>
                  <a:pt x="0" y="0"/>
                </a:moveTo>
                <a:lnTo>
                  <a:pt x="0" y="1403603"/>
                </a:lnTo>
              </a:path>
            </a:pathLst>
          </a:custGeom>
          <a:ln w="12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36853" y="3799332"/>
            <a:ext cx="0" cy="546100"/>
          </a:xfrm>
          <a:custGeom>
            <a:avLst/>
            <a:gdLst/>
            <a:ahLst/>
            <a:cxnLst/>
            <a:rect l="l" t="t" r="r" b="b"/>
            <a:pathLst>
              <a:path w="0" h="546100">
                <a:moveTo>
                  <a:pt x="0" y="0"/>
                </a:moveTo>
                <a:lnTo>
                  <a:pt x="0" y="545591"/>
                </a:lnTo>
              </a:path>
            </a:pathLst>
          </a:custGeom>
          <a:ln w="3217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12825" y="4194047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239267" y="0"/>
                </a:moveTo>
                <a:lnTo>
                  <a:pt x="0" y="0"/>
                </a:lnTo>
              </a:path>
            </a:pathLst>
          </a:custGeom>
          <a:ln w="3217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13994" y="405536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3501" y="1857"/>
                </a:lnTo>
                <a:lnTo>
                  <a:pt x="6286" y="6858"/>
                </a:lnTo>
                <a:lnTo>
                  <a:pt x="1643" y="14144"/>
                </a:lnTo>
                <a:lnTo>
                  <a:pt x="0" y="22860"/>
                </a:lnTo>
                <a:lnTo>
                  <a:pt x="1643" y="31575"/>
                </a:lnTo>
                <a:lnTo>
                  <a:pt x="6286" y="38862"/>
                </a:lnTo>
                <a:lnTo>
                  <a:pt x="13501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13993" y="405536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3501" y="1857"/>
                </a:lnTo>
                <a:lnTo>
                  <a:pt x="6286" y="6857"/>
                </a:lnTo>
                <a:lnTo>
                  <a:pt x="1643" y="14144"/>
                </a:lnTo>
                <a:lnTo>
                  <a:pt x="0" y="22859"/>
                </a:lnTo>
                <a:lnTo>
                  <a:pt x="1643" y="31575"/>
                </a:lnTo>
                <a:lnTo>
                  <a:pt x="6286" y="38861"/>
                </a:lnTo>
                <a:lnTo>
                  <a:pt x="13501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13994" y="4171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3501" y="1857"/>
                </a:lnTo>
                <a:lnTo>
                  <a:pt x="6286" y="6858"/>
                </a:lnTo>
                <a:lnTo>
                  <a:pt x="1643" y="14144"/>
                </a:lnTo>
                <a:lnTo>
                  <a:pt x="0" y="22860"/>
                </a:lnTo>
                <a:lnTo>
                  <a:pt x="1643" y="32218"/>
                </a:lnTo>
                <a:lnTo>
                  <a:pt x="6286" y="39433"/>
                </a:lnTo>
                <a:lnTo>
                  <a:pt x="13501" y="44076"/>
                </a:lnTo>
                <a:lnTo>
                  <a:pt x="22860" y="45720"/>
                </a:lnTo>
                <a:lnTo>
                  <a:pt x="31575" y="44076"/>
                </a:lnTo>
                <a:lnTo>
                  <a:pt x="38862" y="39433"/>
                </a:lnTo>
                <a:lnTo>
                  <a:pt x="43862" y="32218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13993" y="4171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3501" y="1857"/>
                </a:lnTo>
                <a:lnTo>
                  <a:pt x="6286" y="6857"/>
                </a:lnTo>
                <a:lnTo>
                  <a:pt x="1643" y="14144"/>
                </a:lnTo>
                <a:lnTo>
                  <a:pt x="0" y="22859"/>
                </a:lnTo>
                <a:lnTo>
                  <a:pt x="1643" y="32218"/>
                </a:lnTo>
                <a:lnTo>
                  <a:pt x="6286" y="39433"/>
                </a:lnTo>
                <a:lnTo>
                  <a:pt x="13501" y="44076"/>
                </a:lnTo>
                <a:lnTo>
                  <a:pt x="22859" y="45719"/>
                </a:lnTo>
                <a:lnTo>
                  <a:pt x="31575" y="44076"/>
                </a:lnTo>
                <a:lnTo>
                  <a:pt x="38861" y="39433"/>
                </a:lnTo>
                <a:lnTo>
                  <a:pt x="43862" y="32218"/>
                </a:lnTo>
                <a:lnTo>
                  <a:pt x="45719" y="22859"/>
                </a:lnTo>
                <a:close/>
              </a:path>
            </a:pathLst>
          </a:custGeom>
          <a:ln w="12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279014" y="5071872"/>
            <a:ext cx="463550" cy="520065"/>
          </a:xfrm>
          <a:custGeom>
            <a:avLst/>
            <a:gdLst/>
            <a:ahLst/>
            <a:cxnLst/>
            <a:rect l="l" t="t" r="r" b="b"/>
            <a:pathLst>
              <a:path w="463550" h="520064">
                <a:moveTo>
                  <a:pt x="463296" y="259080"/>
                </a:moveTo>
                <a:lnTo>
                  <a:pt x="458593" y="206817"/>
                </a:lnTo>
                <a:lnTo>
                  <a:pt x="445103" y="158162"/>
                </a:lnTo>
                <a:lnTo>
                  <a:pt x="423755" y="114151"/>
                </a:lnTo>
                <a:lnTo>
                  <a:pt x="395478" y="75819"/>
                </a:lnTo>
                <a:lnTo>
                  <a:pt x="361199" y="44201"/>
                </a:lnTo>
                <a:lnTo>
                  <a:pt x="321849" y="20335"/>
                </a:lnTo>
                <a:lnTo>
                  <a:pt x="278356" y="5256"/>
                </a:lnTo>
                <a:lnTo>
                  <a:pt x="231648" y="0"/>
                </a:lnTo>
                <a:lnTo>
                  <a:pt x="184939" y="5256"/>
                </a:lnTo>
                <a:lnTo>
                  <a:pt x="141446" y="20335"/>
                </a:lnTo>
                <a:lnTo>
                  <a:pt x="102096" y="44201"/>
                </a:lnTo>
                <a:lnTo>
                  <a:pt x="67818" y="75819"/>
                </a:lnTo>
                <a:lnTo>
                  <a:pt x="39540" y="114151"/>
                </a:lnTo>
                <a:lnTo>
                  <a:pt x="18192" y="158162"/>
                </a:lnTo>
                <a:lnTo>
                  <a:pt x="4702" y="206817"/>
                </a:lnTo>
                <a:lnTo>
                  <a:pt x="0" y="259080"/>
                </a:lnTo>
                <a:lnTo>
                  <a:pt x="4702" y="311845"/>
                </a:lnTo>
                <a:lnTo>
                  <a:pt x="18192" y="360878"/>
                </a:lnTo>
                <a:lnTo>
                  <a:pt x="39540" y="405160"/>
                </a:lnTo>
                <a:lnTo>
                  <a:pt x="67818" y="443674"/>
                </a:lnTo>
                <a:lnTo>
                  <a:pt x="102096" y="475401"/>
                </a:lnTo>
                <a:lnTo>
                  <a:pt x="141446" y="499324"/>
                </a:lnTo>
                <a:lnTo>
                  <a:pt x="184939" y="514424"/>
                </a:lnTo>
                <a:lnTo>
                  <a:pt x="231648" y="519684"/>
                </a:lnTo>
                <a:lnTo>
                  <a:pt x="278356" y="514424"/>
                </a:lnTo>
                <a:lnTo>
                  <a:pt x="321849" y="499324"/>
                </a:lnTo>
                <a:lnTo>
                  <a:pt x="361199" y="475401"/>
                </a:lnTo>
                <a:lnTo>
                  <a:pt x="395478" y="443674"/>
                </a:lnTo>
                <a:lnTo>
                  <a:pt x="423755" y="405160"/>
                </a:lnTo>
                <a:lnTo>
                  <a:pt x="445103" y="360878"/>
                </a:lnTo>
                <a:lnTo>
                  <a:pt x="458593" y="311845"/>
                </a:lnTo>
                <a:lnTo>
                  <a:pt x="463296" y="25908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279013" y="5071871"/>
            <a:ext cx="463550" cy="520065"/>
          </a:xfrm>
          <a:custGeom>
            <a:avLst/>
            <a:gdLst/>
            <a:ahLst/>
            <a:cxnLst/>
            <a:rect l="l" t="t" r="r" b="b"/>
            <a:pathLst>
              <a:path w="463550" h="520064">
                <a:moveTo>
                  <a:pt x="463295" y="259079"/>
                </a:moveTo>
                <a:lnTo>
                  <a:pt x="458593" y="206817"/>
                </a:lnTo>
                <a:lnTo>
                  <a:pt x="445103" y="158162"/>
                </a:lnTo>
                <a:lnTo>
                  <a:pt x="423755" y="114151"/>
                </a:lnTo>
                <a:lnTo>
                  <a:pt x="395477" y="75818"/>
                </a:lnTo>
                <a:lnTo>
                  <a:pt x="361199" y="44201"/>
                </a:lnTo>
                <a:lnTo>
                  <a:pt x="321849" y="20335"/>
                </a:lnTo>
                <a:lnTo>
                  <a:pt x="278356" y="5256"/>
                </a:lnTo>
                <a:lnTo>
                  <a:pt x="231647" y="0"/>
                </a:lnTo>
                <a:lnTo>
                  <a:pt x="184939" y="5256"/>
                </a:lnTo>
                <a:lnTo>
                  <a:pt x="141446" y="20335"/>
                </a:lnTo>
                <a:lnTo>
                  <a:pt x="102096" y="44201"/>
                </a:lnTo>
                <a:lnTo>
                  <a:pt x="67817" y="75818"/>
                </a:lnTo>
                <a:lnTo>
                  <a:pt x="39540" y="114151"/>
                </a:lnTo>
                <a:lnTo>
                  <a:pt x="18192" y="158162"/>
                </a:lnTo>
                <a:lnTo>
                  <a:pt x="4702" y="206817"/>
                </a:lnTo>
                <a:lnTo>
                  <a:pt x="0" y="259079"/>
                </a:lnTo>
                <a:lnTo>
                  <a:pt x="4702" y="311845"/>
                </a:lnTo>
                <a:lnTo>
                  <a:pt x="18192" y="360878"/>
                </a:lnTo>
                <a:lnTo>
                  <a:pt x="39540" y="405160"/>
                </a:lnTo>
                <a:lnTo>
                  <a:pt x="67817" y="443674"/>
                </a:lnTo>
                <a:lnTo>
                  <a:pt x="102096" y="475401"/>
                </a:lnTo>
                <a:lnTo>
                  <a:pt x="141446" y="499324"/>
                </a:lnTo>
                <a:lnTo>
                  <a:pt x="184939" y="514424"/>
                </a:lnTo>
                <a:lnTo>
                  <a:pt x="231647" y="519683"/>
                </a:lnTo>
                <a:lnTo>
                  <a:pt x="278356" y="514424"/>
                </a:lnTo>
                <a:lnTo>
                  <a:pt x="321849" y="499324"/>
                </a:lnTo>
                <a:lnTo>
                  <a:pt x="361199" y="475401"/>
                </a:lnTo>
                <a:lnTo>
                  <a:pt x="395477" y="443674"/>
                </a:lnTo>
                <a:lnTo>
                  <a:pt x="423755" y="405160"/>
                </a:lnTo>
                <a:lnTo>
                  <a:pt x="445103" y="360878"/>
                </a:lnTo>
                <a:lnTo>
                  <a:pt x="458593" y="311845"/>
                </a:lnTo>
                <a:lnTo>
                  <a:pt x="463295" y="259079"/>
                </a:lnTo>
                <a:close/>
              </a:path>
            </a:pathLst>
          </a:custGeom>
          <a:ln w="7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325755" y="5184137"/>
            <a:ext cx="369570" cy="273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9055">
              <a:lnSpc>
                <a:spcPct val="101299"/>
              </a:lnSpc>
              <a:spcBef>
                <a:spcPts val="100"/>
              </a:spcBef>
            </a:pPr>
            <a:r>
              <a:rPr dirty="0" sz="800" b="1">
                <a:latin typeface="Arial"/>
                <a:cs typeface="Arial"/>
              </a:rPr>
              <a:t>Sign  </a:t>
            </a:r>
            <a:r>
              <a:rPr dirty="0" sz="800" spc="5" b="1">
                <a:latin typeface="Arial"/>
                <a:cs typeface="Arial"/>
              </a:rPr>
              <a:t>E</a:t>
            </a:r>
            <a:r>
              <a:rPr dirty="0" sz="800" spc="-5" b="1">
                <a:latin typeface="Arial"/>
                <a:cs typeface="Arial"/>
              </a:rPr>
              <a:t>x</a:t>
            </a:r>
            <a:r>
              <a:rPr dirty="0" sz="800" spc="5" b="1">
                <a:latin typeface="Arial"/>
                <a:cs typeface="Arial"/>
              </a:rPr>
              <a:t>te</a:t>
            </a:r>
            <a:r>
              <a:rPr dirty="0" sz="800" spc="-5" b="1">
                <a:latin typeface="Arial"/>
                <a:cs typeface="Arial"/>
              </a:rPr>
              <a:t>n</a:t>
            </a:r>
            <a:r>
              <a:rPr dirty="0" sz="800" spc="5" b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045842" y="5327903"/>
            <a:ext cx="93345" cy="3175"/>
          </a:xfrm>
          <a:custGeom>
            <a:avLst/>
            <a:gdLst/>
            <a:ahLst/>
            <a:cxnLst/>
            <a:rect l="l" t="t" r="r" b="b"/>
            <a:pathLst>
              <a:path w="93345" h="3175">
                <a:moveTo>
                  <a:pt x="-16087" y="1523"/>
                </a:moveTo>
                <a:lnTo>
                  <a:pt x="109051" y="1523"/>
                </a:lnTo>
              </a:path>
            </a:pathLst>
          </a:custGeom>
          <a:ln w="3522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125090" y="5277612"/>
            <a:ext cx="154305" cy="102235"/>
          </a:xfrm>
          <a:custGeom>
            <a:avLst/>
            <a:gdLst/>
            <a:ahLst/>
            <a:cxnLst/>
            <a:rect l="l" t="t" r="r" b="b"/>
            <a:pathLst>
              <a:path w="154304" h="102235">
                <a:moveTo>
                  <a:pt x="153924" y="45720"/>
                </a:moveTo>
                <a:lnTo>
                  <a:pt x="0" y="0"/>
                </a:lnTo>
                <a:lnTo>
                  <a:pt x="3048" y="102108"/>
                </a:lnTo>
                <a:lnTo>
                  <a:pt x="153924" y="457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742309" y="4629911"/>
            <a:ext cx="337185" cy="702945"/>
          </a:xfrm>
          <a:custGeom>
            <a:avLst/>
            <a:gdLst/>
            <a:ahLst/>
            <a:cxnLst/>
            <a:rect l="l" t="t" r="r" b="b"/>
            <a:pathLst>
              <a:path w="337185" h="702945">
                <a:moveTo>
                  <a:pt x="0" y="702563"/>
                </a:moveTo>
                <a:lnTo>
                  <a:pt x="332231" y="702563"/>
                </a:lnTo>
                <a:lnTo>
                  <a:pt x="336803" y="0"/>
                </a:lnTo>
              </a:path>
            </a:pathLst>
          </a:custGeom>
          <a:ln w="12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987930" y="5285232"/>
            <a:ext cx="70485" cy="104139"/>
          </a:xfrm>
          <a:custGeom>
            <a:avLst/>
            <a:gdLst/>
            <a:ahLst/>
            <a:cxnLst/>
            <a:rect l="l" t="t" r="r" b="b"/>
            <a:pathLst>
              <a:path w="70485" h="104139">
                <a:moveTo>
                  <a:pt x="70103" y="0"/>
                </a:moveTo>
                <a:lnTo>
                  <a:pt x="0" y="1036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008763" y="5167373"/>
            <a:ext cx="11747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10">
                <a:latin typeface="Arial"/>
                <a:cs typeface="Arial"/>
              </a:rPr>
              <a:t>1</a:t>
            </a:r>
            <a:r>
              <a:rPr dirty="0" sz="650" spc="-5"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835274" y="5297423"/>
            <a:ext cx="90170" cy="91440"/>
          </a:xfrm>
          <a:custGeom>
            <a:avLst/>
            <a:gdLst/>
            <a:ahLst/>
            <a:cxnLst/>
            <a:rect l="l" t="t" r="r" b="b"/>
            <a:pathLst>
              <a:path w="90170" h="91439">
                <a:moveTo>
                  <a:pt x="89915" y="0"/>
                </a:moveTo>
                <a:lnTo>
                  <a:pt x="0" y="914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843915" y="5179566"/>
            <a:ext cx="11747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10">
                <a:latin typeface="Arial"/>
                <a:cs typeface="Arial"/>
              </a:rPr>
              <a:t>3</a:t>
            </a:r>
            <a:r>
              <a:rPr dirty="0" sz="650" spc="-5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789553" y="4357115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12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38550" y="4319016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928237" y="4357115"/>
            <a:ext cx="1978660" cy="533400"/>
          </a:xfrm>
          <a:custGeom>
            <a:avLst/>
            <a:gdLst/>
            <a:ahLst/>
            <a:cxnLst/>
            <a:rect l="l" t="t" r="r" b="b"/>
            <a:pathLst>
              <a:path w="1978659" h="533400">
                <a:moveTo>
                  <a:pt x="0" y="0"/>
                </a:moveTo>
                <a:lnTo>
                  <a:pt x="0" y="533399"/>
                </a:lnTo>
                <a:lnTo>
                  <a:pt x="1978151" y="533399"/>
                </a:lnTo>
              </a:path>
            </a:pathLst>
          </a:custGeom>
          <a:ln w="12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236853" y="4357115"/>
            <a:ext cx="1809114" cy="974090"/>
          </a:xfrm>
          <a:custGeom>
            <a:avLst/>
            <a:gdLst/>
            <a:ahLst/>
            <a:cxnLst/>
            <a:rect l="l" t="t" r="r" b="b"/>
            <a:pathLst>
              <a:path w="1809114" h="974089">
                <a:moveTo>
                  <a:pt x="0" y="0"/>
                </a:moveTo>
                <a:lnTo>
                  <a:pt x="0" y="973835"/>
                </a:lnTo>
                <a:lnTo>
                  <a:pt x="1808987" y="973835"/>
                </a:lnTo>
              </a:path>
            </a:pathLst>
          </a:custGeom>
          <a:ln w="3217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117726" y="4636007"/>
            <a:ext cx="5337175" cy="1403985"/>
          </a:xfrm>
          <a:custGeom>
            <a:avLst/>
            <a:gdLst/>
            <a:ahLst/>
            <a:cxnLst/>
            <a:rect l="l" t="t" r="r" b="b"/>
            <a:pathLst>
              <a:path w="5337175" h="1403985">
                <a:moveTo>
                  <a:pt x="0" y="1403603"/>
                </a:moveTo>
                <a:lnTo>
                  <a:pt x="5337047" y="1403603"/>
                </a:lnTo>
                <a:lnTo>
                  <a:pt x="5337047" y="0"/>
                </a:lnTo>
                <a:lnTo>
                  <a:pt x="5134355" y="0"/>
                </a:lnTo>
              </a:path>
            </a:pathLst>
          </a:custGeom>
          <a:ln w="12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252850" y="4216908"/>
            <a:ext cx="186055" cy="558165"/>
          </a:xfrm>
          <a:custGeom>
            <a:avLst/>
            <a:gdLst/>
            <a:ahLst/>
            <a:cxnLst/>
            <a:rect l="l" t="t" r="r" b="b"/>
            <a:pathLst>
              <a:path w="186054" h="558164">
                <a:moveTo>
                  <a:pt x="185928" y="464820"/>
                </a:moveTo>
                <a:lnTo>
                  <a:pt x="185928" y="92964"/>
                </a:lnTo>
                <a:lnTo>
                  <a:pt x="178689" y="57221"/>
                </a:lnTo>
                <a:lnTo>
                  <a:pt x="158877" y="27622"/>
                </a:lnTo>
                <a:lnTo>
                  <a:pt x="129349" y="7453"/>
                </a:lnTo>
                <a:lnTo>
                  <a:pt x="92964" y="0"/>
                </a:lnTo>
                <a:lnTo>
                  <a:pt x="56578" y="7453"/>
                </a:lnTo>
                <a:lnTo>
                  <a:pt x="27051" y="27622"/>
                </a:lnTo>
                <a:lnTo>
                  <a:pt x="7239" y="57221"/>
                </a:lnTo>
                <a:lnTo>
                  <a:pt x="0" y="92964"/>
                </a:lnTo>
                <a:lnTo>
                  <a:pt x="0" y="464820"/>
                </a:lnTo>
                <a:lnTo>
                  <a:pt x="7239" y="501205"/>
                </a:lnTo>
                <a:lnTo>
                  <a:pt x="27051" y="530733"/>
                </a:lnTo>
                <a:lnTo>
                  <a:pt x="56578" y="550545"/>
                </a:lnTo>
                <a:lnTo>
                  <a:pt x="92964" y="557784"/>
                </a:lnTo>
                <a:lnTo>
                  <a:pt x="129349" y="550545"/>
                </a:lnTo>
                <a:lnTo>
                  <a:pt x="158877" y="530733"/>
                </a:lnTo>
                <a:lnTo>
                  <a:pt x="178689" y="501205"/>
                </a:lnTo>
                <a:lnTo>
                  <a:pt x="185928" y="46482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252850" y="4216907"/>
            <a:ext cx="186055" cy="558165"/>
          </a:xfrm>
          <a:custGeom>
            <a:avLst/>
            <a:gdLst/>
            <a:ahLst/>
            <a:cxnLst/>
            <a:rect l="l" t="t" r="r" b="b"/>
            <a:pathLst>
              <a:path w="186054" h="558164">
                <a:moveTo>
                  <a:pt x="92963" y="557783"/>
                </a:moveTo>
                <a:lnTo>
                  <a:pt x="129349" y="550544"/>
                </a:lnTo>
                <a:lnTo>
                  <a:pt x="158876" y="530732"/>
                </a:lnTo>
                <a:lnTo>
                  <a:pt x="178688" y="501205"/>
                </a:lnTo>
                <a:lnTo>
                  <a:pt x="185927" y="464819"/>
                </a:lnTo>
                <a:lnTo>
                  <a:pt x="185927" y="92963"/>
                </a:lnTo>
                <a:lnTo>
                  <a:pt x="178688" y="57221"/>
                </a:lnTo>
                <a:lnTo>
                  <a:pt x="158876" y="27622"/>
                </a:lnTo>
                <a:lnTo>
                  <a:pt x="129349" y="7453"/>
                </a:lnTo>
                <a:lnTo>
                  <a:pt x="92963" y="0"/>
                </a:lnTo>
                <a:lnTo>
                  <a:pt x="56578" y="7453"/>
                </a:lnTo>
                <a:lnTo>
                  <a:pt x="27050" y="27622"/>
                </a:lnTo>
                <a:lnTo>
                  <a:pt x="7238" y="57221"/>
                </a:lnTo>
                <a:lnTo>
                  <a:pt x="0" y="92963"/>
                </a:lnTo>
                <a:lnTo>
                  <a:pt x="0" y="464819"/>
                </a:lnTo>
                <a:lnTo>
                  <a:pt x="7238" y="501205"/>
                </a:lnTo>
                <a:lnTo>
                  <a:pt x="27050" y="530732"/>
                </a:lnTo>
                <a:lnTo>
                  <a:pt x="56578" y="550544"/>
                </a:lnTo>
                <a:lnTo>
                  <a:pt x="92963" y="557783"/>
                </a:lnTo>
                <a:close/>
              </a:path>
            </a:pathLst>
          </a:custGeom>
          <a:ln w="7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905378" y="43342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3501"/>
                </a:lnTo>
                <a:lnTo>
                  <a:pt x="38862" y="6286"/>
                </a:lnTo>
                <a:lnTo>
                  <a:pt x="31575" y="1643"/>
                </a:lnTo>
                <a:lnTo>
                  <a:pt x="22860" y="0"/>
                </a:lnTo>
                <a:lnTo>
                  <a:pt x="13501" y="1643"/>
                </a:lnTo>
                <a:lnTo>
                  <a:pt x="6286" y="6286"/>
                </a:lnTo>
                <a:lnTo>
                  <a:pt x="1643" y="13501"/>
                </a:lnTo>
                <a:lnTo>
                  <a:pt x="0" y="22860"/>
                </a:lnTo>
                <a:lnTo>
                  <a:pt x="1643" y="31575"/>
                </a:lnTo>
                <a:lnTo>
                  <a:pt x="6286" y="38862"/>
                </a:lnTo>
                <a:lnTo>
                  <a:pt x="13501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905377" y="43342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3501"/>
                </a:lnTo>
                <a:lnTo>
                  <a:pt x="38861" y="6286"/>
                </a:lnTo>
                <a:lnTo>
                  <a:pt x="31575" y="1643"/>
                </a:lnTo>
                <a:lnTo>
                  <a:pt x="22859" y="0"/>
                </a:lnTo>
                <a:lnTo>
                  <a:pt x="13501" y="1643"/>
                </a:lnTo>
                <a:lnTo>
                  <a:pt x="6286" y="6286"/>
                </a:lnTo>
                <a:lnTo>
                  <a:pt x="1643" y="13501"/>
                </a:lnTo>
                <a:lnTo>
                  <a:pt x="0" y="22859"/>
                </a:lnTo>
                <a:lnTo>
                  <a:pt x="1643" y="31575"/>
                </a:lnTo>
                <a:lnTo>
                  <a:pt x="6286" y="38861"/>
                </a:lnTo>
                <a:lnTo>
                  <a:pt x="13501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077090" y="3764280"/>
            <a:ext cx="928369" cy="929640"/>
          </a:xfrm>
          <a:custGeom>
            <a:avLst/>
            <a:gdLst/>
            <a:ahLst/>
            <a:cxnLst/>
            <a:rect l="l" t="t" r="r" b="b"/>
            <a:pathLst>
              <a:path w="928369" h="929639">
                <a:moveTo>
                  <a:pt x="0" y="0"/>
                </a:moveTo>
                <a:lnTo>
                  <a:pt x="0" y="929640"/>
                </a:lnTo>
                <a:lnTo>
                  <a:pt x="928116" y="929640"/>
                </a:lnTo>
                <a:lnTo>
                  <a:pt x="9281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077090" y="3764279"/>
            <a:ext cx="928369" cy="929640"/>
          </a:xfrm>
          <a:custGeom>
            <a:avLst/>
            <a:gdLst/>
            <a:ahLst/>
            <a:cxnLst/>
            <a:rect l="l" t="t" r="r" b="b"/>
            <a:pathLst>
              <a:path w="928369" h="929639">
                <a:moveTo>
                  <a:pt x="0" y="929639"/>
                </a:moveTo>
                <a:lnTo>
                  <a:pt x="928115" y="929639"/>
                </a:lnTo>
                <a:lnTo>
                  <a:pt x="928115" y="0"/>
                </a:lnTo>
                <a:lnTo>
                  <a:pt x="0" y="0"/>
                </a:lnTo>
                <a:lnTo>
                  <a:pt x="0" y="929639"/>
                </a:lnTo>
                <a:close/>
              </a:path>
            </a:pathLst>
          </a:custGeom>
          <a:ln w="7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104020" y="3791202"/>
            <a:ext cx="871855" cy="581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18135">
              <a:lnSpc>
                <a:spcPct val="101299"/>
              </a:lnSpc>
              <a:spcBef>
                <a:spcPts val="100"/>
              </a:spcBef>
            </a:pPr>
            <a:r>
              <a:rPr dirty="0" sz="800" b="1">
                <a:latin typeface="Arial"/>
                <a:cs typeface="Arial"/>
              </a:rPr>
              <a:t>I</a:t>
            </a:r>
            <a:r>
              <a:rPr dirty="0" sz="800" spc="-5" b="1">
                <a:latin typeface="Arial"/>
                <a:cs typeface="Arial"/>
              </a:rPr>
              <a:t>n</a:t>
            </a:r>
            <a:r>
              <a:rPr dirty="0" sz="800" spc="5" b="1">
                <a:latin typeface="Arial"/>
                <a:cs typeface="Arial"/>
              </a:rPr>
              <a:t>s</a:t>
            </a:r>
            <a:r>
              <a:rPr dirty="0" sz="800" spc="-5" b="1">
                <a:latin typeface="Arial"/>
                <a:cs typeface="Arial"/>
              </a:rPr>
              <a:t>t</a:t>
            </a:r>
            <a:r>
              <a:rPr dirty="0" sz="800" spc="10" b="1">
                <a:latin typeface="Arial"/>
                <a:cs typeface="Arial"/>
              </a:rPr>
              <a:t>r</a:t>
            </a:r>
            <a:r>
              <a:rPr dirty="0" sz="800" spc="-5" b="1">
                <a:latin typeface="Arial"/>
                <a:cs typeface="Arial"/>
              </a:rPr>
              <a:t>u</a:t>
            </a:r>
            <a:r>
              <a:rPr dirty="0" sz="800" spc="5" b="1">
                <a:latin typeface="Arial"/>
                <a:cs typeface="Arial"/>
              </a:rPr>
              <a:t>c</a:t>
            </a:r>
            <a:r>
              <a:rPr dirty="0" sz="800" spc="-5" b="1">
                <a:latin typeface="Arial"/>
                <a:cs typeface="Arial"/>
              </a:rPr>
              <a:t>t</a:t>
            </a:r>
            <a:r>
              <a:rPr dirty="0" sz="800" b="1">
                <a:latin typeface="Arial"/>
                <a:cs typeface="Arial"/>
              </a:rPr>
              <a:t>i</a:t>
            </a:r>
            <a:r>
              <a:rPr dirty="0" sz="800" spc="-5" b="1">
                <a:latin typeface="Arial"/>
                <a:cs typeface="Arial"/>
              </a:rPr>
              <a:t>o</a:t>
            </a:r>
            <a:r>
              <a:rPr dirty="0" sz="800" spc="5" b="1">
                <a:latin typeface="Arial"/>
                <a:cs typeface="Arial"/>
              </a:rPr>
              <a:t>n  </a:t>
            </a:r>
            <a:r>
              <a:rPr dirty="0" sz="800" b="1">
                <a:latin typeface="Arial"/>
                <a:cs typeface="Arial"/>
              </a:rPr>
              <a:t>Address</a:t>
            </a:r>
            <a:endParaRPr sz="8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950" spc="10">
                <a:latin typeface="Arial"/>
                <a:cs typeface="Arial"/>
              </a:rPr>
              <a:t>I</a:t>
            </a:r>
            <a:r>
              <a:rPr dirty="0" sz="950" spc="5">
                <a:latin typeface="Arial"/>
                <a:cs typeface="Arial"/>
              </a:rPr>
              <a:t>n</a:t>
            </a:r>
            <a:r>
              <a:rPr dirty="0" sz="950" spc="15">
                <a:latin typeface="Arial"/>
                <a:cs typeface="Arial"/>
              </a:rPr>
              <a:t>s</a:t>
            </a:r>
            <a:r>
              <a:rPr dirty="0" sz="950" spc="-5">
                <a:latin typeface="Arial"/>
                <a:cs typeface="Arial"/>
              </a:rPr>
              <a:t>t</a:t>
            </a:r>
            <a:r>
              <a:rPr dirty="0" sz="950" spc="5">
                <a:latin typeface="Arial"/>
                <a:cs typeface="Arial"/>
              </a:rPr>
              <a:t>r</a:t>
            </a:r>
            <a:r>
              <a:rPr dirty="0" sz="950" spc="5">
                <a:latin typeface="Arial"/>
                <a:cs typeface="Arial"/>
              </a:rPr>
              <a:t>u</a:t>
            </a:r>
            <a:r>
              <a:rPr dirty="0" sz="950" spc="10">
                <a:latin typeface="Arial"/>
                <a:cs typeface="Arial"/>
              </a:rPr>
              <a:t>ct</a:t>
            </a:r>
            <a:r>
              <a:rPr dirty="0" sz="950">
                <a:latin typeface="Arial"/>
                <a:cs typeface="Arial"/>
              </a:rPr>
              <a:t>i</a:t>
            </a:r>
            <a:r>
              <a:rPr dirty="0" sz="950" spc="5">
                <a:latin typeface="Arial"/>
                <a:cs typeface="Arial"/>
              </a:rPr>
              <a:t>o</a:t>
            </a:r>
            <a:r>
              <a:rPr dirty="0" sz="950" spc="10">
                <a:latin typeface="Arial"/>
                <a:cs typeface="Arial"/>
              </a:rPr>
              <a:t>n</a:t>
            </a:r>
            <a:endParaRPr sz="950">
              <a:latin typeface="Arial"/>
              <a:cs typeface="Arial"/>
            </a:endParaRPr>
          </a:p>
          <a:p>
            <a:pPr algn="r" marR="5715">
              <a:lnSpc>
                <a:spcPct val="100000"/>
              </a:lnSpc>
              <a:spcBef>
                <a:spcPts val="35"/>
              </a:spcBef>
            </a:pPr>
            <a:r>
              <a:rPr dirty="0" sz="950" spc="10">
                <a:latin typeface="Arial"/>
                <a:cs typeface="Arial"/>
              </a:rPr>
              <a:t>[</a:t>
            </a:r>
            <a:r>
              <a:rPr dirty="0" sz="950" spc="5">
                <a:latin typeface="Arial"/>
                <a:cs typeface="Arial"/>
              </a:rPr>
              <a:t>31</a:t>
            </a:r>
            <a:r>
              <a:rPr dirty="0" sz="950" spc="5">
                <a:latin typeface="Arial"/>
                <a:cs typeface="Arial"/>
              </a:rPr>
              <a:t>-</a:t>
            </a:r>
            <a:r>
              <a:rPr dirty="0" sz="950" spc="5">
                <a:latin typeface="Arial"/>
                <a:cs typeface="Arial"/>
              </a:rPr>
              <a:t>0</a:t>
            </a:r>
            <a:r>
              <a:rPr dirty="0" sz="950" spc="5">
                <a:latin typeface="Arial"/>
                <a:cs typeface="Arial"/>
              </a:rPr>
              <a:t>]</a:t>
            </a:r>
            <a:endParaRPr sz="9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657990" y="3950207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 h="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3217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924690" y="3899916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0292"/>
                </a:moveTo>
                <a:lnTo>
                  <a:pt x="0" y="0"/>
                </a:lnTo>
                <a:lnTo>
                  <a:pt x="0" y="102108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077090" y="2116835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3217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202058" y="2066544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821058" y="3927348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4" y="22860"/>
                </a:moveTo>
                <a:lnTo>
                  <a:pt x="45362" y="14144"/>
                </a:lnTo>
                <a:lnTo>
                  <a:pt x="40195" y="6858"/>
                </a:lnTo>
                <a:lnTo>
                  <a:pt x="32456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2218"/>
                </a:lnTo>
                <a:lnTo>
                  <a:pt x="6858" y="39433"/>
                </a:lnTo>
                <a:lnTo>
                  <a:pt x="14144" y="44076"/>
                </a:lnTo>
                <a:lnTo>
                  <a:pt x="22860" y="45720"/>
                </a:lnTo>
                <a:lnTo>
                  <a:pt x="32456" y="44076"/>
                </a:lnTo>
                <a:lnTo>
                  <a:pt x="40195" y="39433"/>
                </a:lnTo>
                <a:lnTo>
                  <a:pt x="45362" y="32218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821058" y="3927347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3" y="22859"/>
                </a:moveTo>
                <a:lnTo>
                  <a:pt x="45362" y="14144"/>
                </a:lnTo>
                <a:lnTo>
                  <a:pt x="40195" y="6857"/>
                </a:lnTo>
                <a:lnTo>
                  <a:pt x="32456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2218"/>
                </a:lnTo>
                <a:lnTo>
                  <a:pt x="6857" y="39433"/>
                </a:lnTo>
                <a:lnTo>
                  <a:pt x="14144" y="44076"/>
                </a:lnTo>
                <a:lnTo>
                  <a:pt x="22859" y="45719"/>
                </a:lnTo>
                <a:lnTo>
                  <a:pt x="32456" y="44076"/>
                </a:lnTo>
                <a:lnTo>
                  <a:pt x="40195" y="39433"/>
                </a:lnTo>
                <a:lnTo>
                  <a:pt x="45362" y="32218"/>
                </a:lnTo>
                <a:lnTo>
                  <a:pt x="47243" y="22859"/>
                </a:lnTo>
                <a:close/>
              </a:path>
            </a:pathLst>
          </a:custGeom>
          <a:ln w="1237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1965336" y="2018791"/>
            <a:ext cx="8318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5" b="1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694565" y="3904488"/>
            <a:ext cx="73660" cy="93345"/>
          </a:xfrm>
          <a:custGeom>
            <a:avLst/>
            <a:gdLst/>
            <a:ahLst/>
            <a:cxnLst/>
            <a:rect l="l" t="t" r="r" b="b"/>
            <a:pathLst>
              <a:path w="73660" h="93345">
                <a:moveTo>
                  <a:pt x="73151" y="0"/>
                </a:moveTo>
                <a:lnTo>
                  <a:pt x="0" y="929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1691016" y="3786630"/>
            <a:ext cx="11747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10">
                <a:latin typeface="Arial"/>
                <a:cs typeface="Arial"/>
              </a:rPr>
              <a:t>3</a:t>
            </a:r>
            <a:r>
              <a:rPr dirty="0" sz="650" spc="-5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789553" y="3939539"/>
            <a:ext cx="775970" cy="0"/>
          </a:xfrm>
          <a:custGeom>
            <a:avLst/>
            <a:gdLst/>
            <a:ahLst/>
            <a:cxnLst/>
            <a:rect l="l" t="t" r="r" b="b"/>
            <a:pathLst>
              <a:path w="775970" h="0">
                <a:moveTo>
                  <a:pt x="0" y="0"/>
                </a:moveTo>
                <a:lnTo>
                  <a:pt x="775715" y="0"/>
                </a:lnTo>
              </a:path>
            </a:pathLst>
          </a:custGeom>
          <a:ln w="12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556126" y="3899916"/>
            <a:ext cx="114300" cy="78105"/>
          </a:xfrm>
          <a:custGeom>
            <a:avLst/>
            <a:gdLst/>
            <a:ahLst/>
            <a:cxnLst/>
            <a:rect l="l" t="t" r="r" b="b"/>
            <a:pathLst>
              <a:path w="114300" h="78104">
                <a:moveTo>
                  <a:pt x="114300" y="39624"/>
                </a:moveTo>
                <a:lnTo>
                  <a:pt x="0" y="0"/>
                </a:lnTo>
                <a:lnTo>
                  <a:pt x="0" y="77724"/>
                </a:lnTo>
                <a:lnTo>
                  <a:pt x="11430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556126" y="4457700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418709" y="4299203"/>
            <a:ext cx="88900" cy="93345"/>
          </a:xfrm>
          <a:custGeom>
            <a:avLst/>
            <a:gdLst/>
            <a:ahLst/>
            <a:cxnLst/>
            <a:rect l="l" t="t" r="r" b="b"/>
            <a:pathLst>
              <a:path w="88900" h="93345">
                <a:moveTo>
                  <a:pt x="88391" y="0"/>
                </a:moveTo>
                <a:lnTo>
                  <a:pt x="0" y="929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7425826" y="4181346"/>
            <a:ext cx="11747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10">
                <a:latin typeface="Arial"/>
                <a:cs typeface="Arial"/>
              </a:rPr>
              <a:t>3</a:t>
            </a:r>
            <a:r>
              <a:rPr dirty="0" sz="650" spc="-5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589397" y="430987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24384"/>
                </a:moveTo>
                <a:lnTo>
                  <a:pt x="45386" y="14787"/>
                </a:lnTo>
                <a:lnTo>
                  <a:pt x="40386" y="7048"/>
                </a:lnTo>
                <a:lnTo>
                  <a:pt x="33099" y="1881"/>
                </a:lnTo>
                <a:lnTo>
                  <a:pt x="24384" y="0"/>
                </a:lnTo>
                <a:lnTo>
                  <a:pt x="14787" y="1881"/>
                </a:lnTo>
                <a:lnTo>
                  <a:pt x="7048" y="7048"/>
                </a:lnTo>
                <a:lnTo>
                  <a:pt x="1881" y="14787"/>
                </a:lnTo>
                <a:lnTo>
                  <a:pt x="0" y="24384"/>
                </a:lnTo>
                <a:lnTo>
                  <a:pt x="1881" y="33099"/>
                </a:lnTo>
                <a:lnTo>
                  <a:pt x="7048" y="40386"/>
                </a:lnTo>
                <a:lnTo>
                  <a:pt x="14787" y="45386"/>
                </a:lnTo>
                <a:lnTo>
                  <a:pt x="24384" y="47244"/>
                </a:lnTo>
                <a:lnTo>
                  <a:pt x="33099" y="45386"/>
                </a:lnTo>
                <a:lnTo>
                  <a:pt x="40386" y="40386"/>
                </a:lnTo>
                <a:lnTo>
                  <a:pt x="45386" y="33099"/>
                </a:lnTo>
                <a:lnTo>
                  <a:pt x="47244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589397" y="430987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3" y="24383"/>
                </a:moveTo>
                <a:lnTo>
                  <a:pt x="45386" y="14787"/>
                </a:lnTo>
                <a:lnTo>
                  <a:pt x="40385" y="7048"/>
                </a:lnTo>
                <a:lnTo>
                  <a:pt x="33099" y="1881"/>
                </a:lnTo>
                <a:lnTo>
                  <a:pt x="24383" y="0"/>
                </a:lnTo>
                <a:lnTo>
                  <a:pt x="14787" y="1881"/>
                </a:lnTo>
                <a:lnTo>
                  <a:pt x="7048" y="7048"/>
                </a:lnTo>
                <a:lnTo>
                  <a:pt x="1881" y="14787"/>
                </a:lnTo>
                <a:lnTo>
                  <a:pt x="0" y="24383"/>
                </a:lnTo>
                <a:lnTo>
                  <a:pt x="1881" y="33099"/>
                </a:lnTo>
                <a:lnTo>
                  <a:pt x="7048" y="40385"/>
                </a:lnTo>
                <a:lnTo>
                  <a:pt x="14787" y="45386"/>
                </a:lnTo>
                <a:lnTo>
                  <a:pt x="24383" y="47243"/>
                </a:lnTo>
                <a:lnTo>
                  <a:pt x="33099" y="45386"/>
                </a:lnTo>
                <a:lnTo>
                  <a:pt x="40385" y="40385"/>
                </a:lnTo>
                <a:lnTo>
                  <a:pt x="45386" y="33099"/>
                </a:lnTo>
                <a:lnTo>
                  <a:pt x="47243" y="24383"/>
                </a:lnTo>
                <a:close/>
              </a:path>
            </a:pathLst>
          </a:custGeom>
          <a:ln w="12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067934" y="3962400"/>
            <a:ext cx="928369" cy="1114425"/>
          </a:xfrm>
          <a:custGeom>
            <a:avLst/>
            <a:gdLst/>
            <a:ahLst/>
            <a:cxnLst/>
            <a:rect l="l" t="t" r="r" b="b"/>
            <a:pathLst>
              <a:path w="928370" h="1114425">
                <a:moveTo>
                  <a:pt x="0" y="0"/>
                </a:moveTo>
                <a:lnTo>
                  <a:pt x="0" y="1114044"/>
                </a:lnTo>
                <a:lnTo>
                  <a:pt x="928116" y="1114044"/>
                </a:lnTo>
                <a:lnTo>
                  <a:pt x="9281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067933" y="3962400"/>
            <a:ext cx="928369" cy="1114425"/>
          </a:xfrm>
          <a:custGeom>
            <a:avLst/>
            <a:gdLst/>
            <a:ahLst/>
            <a:cxnLst/>
            <a:rect l="l" t="t" r="r" b="b"/>
            <a:pathLst>
              <a:path w="928370" h="1114425">
                <a:moveTo>
                  <a:pt x="0" y="1114043"/>
                </a:moveTo>
                <a:lnTo>
                  <a:pt x="928115" y="1114043"/>
                </a:lnTo>
                <a:lnTo>
                  <a:pt x="928115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ln w="7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8096386" y="4234686"/>
            <a:ext cx="521334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20" b="1">
                <a:latin typeface="Arial"/>
                <a:cs typeface="Arial"/>
              </a:rPr>
              <a:t>A</a:t>
            </a:r>
            <a:r>
              <a:rPr dirty="0" sz="950" b="1">
                <a:latin typeface="Arial"/>
                <a:cs typeface="Arial"/>
              </a:rPr>
              <a:t>d</a:t>
            </a:r>
            <a:r>
              <a:rPr dirty="0" sz="950" spc="15" b="1">
                <a:latin typeface="Arial"/>
                <a:cs typeface="Arial"/>
              </a:rPr>
              <a:t>d</a:t>
            </a:r>
            <a:r>
              <a:rPr dirty="0" sz="950" spc="-5" b="1">
                <a:latin typeface="Arial"/>
                <a:cs typeface="Arial"/>
              </a:rPr>
              <a:t>r</a:t>
            </a:r>
            <a:r>
              <a:rPr dirty="0" sz="950" spc="20" b="1">
                <a:latin typeface="Arial"/>
                <a:cs typeface="Arial"/>
              </a:rPr>
              <a:t>e</a:t>
            </a:r>
            <a:r>
              <a:rPr dirty="0" sz="950" spc="5" b="1">
                <a:latin typeface="Arial"/>
                <a:cs typeface="Arial"/>
              </a:rPr>
              <a:t>s</a:t>
            </a:r>
            <a:r>
              <a:rPr dirty="0" sz="950" spc="10" b="1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096386" y="4716270"/>
            <a:ext cx="335280" cy="3232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85"/>
              </a:spcBef>
            </a:pPr>
            <a:r>
              <a:rPr dirty="0" sz="950" spc="25" b="1">
                <a:latin typeface="Arial"/>
                <a:cs typeface="Arial"/>
              </a:rPr>
              <a:t>W</a:t>
            </a:r>
            <a:r>
              <a:rPr dirty="0" sz="950" spc="-5" b="1">
                <a:latin typeface="Arial"/>
                <a:cs typeface="Arial"/>
              </a:rPr>
              <a:t>r</a:t>
            </a:r>
            <a:r>
              <a:rPr dirty="0" sz="950" spc="10" b="1">
                <a:latin typeface="Arial"/>
                <a:cs typeface="Arial"/>
              </a:rPr>
              <a:t>i</a:t>
            </a:r>
            <a:r>
              <a:rPr dirty="0" sz="950" spc="5" b="1">
                <a:latin typeface="Arial"/>
                <a:cs typeface="Arial"/>
              </a:rPr>
              <a:t>te  </a:t>
            </a:r>
            <a:r>
              <a:rPr dirty="0" sz="950" spc="10" b="1">
                <a:latin typeface="Arial"/>
                <a:cs typeface="Arial"/>
              </a:rPr>
              <a:t>Data</a:t>
            </a:r>
            <a:endParaRPr sz="9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638930" y="4345938"/>
            <a:ext cx="32893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7625" marR="5080" indent="-35560">
              <a:lnSpc>
                <a:spcPct val="102099"/>
              </a:lnSpc>
              <a:spcBef>
                <a:spcPts val="95"/>
              </a:spcBef>
            </a:pPr>
            <a:r>
              <a:rPr dirty="0" sz="950" spc="20" b="1">
                <a:latin typeface="Arial"/>
                <a:cs typeface="Arial"/>
              </a:rPr>
              <a:t>R</a:t>
            </a:r>
            <a:r>
              <a:rPr dirty="0" sz="950" spc="5" b="1">
                <a:latin typeface="Arial"/>
                <a:cs typeface="Arial"/>
              </a:rPr>
              <a:t>ea</a:t>
            </a:r>
            <a:r>
              <a:rPr dirty="0" sz="950" spc="5" b="1">
                <a:latin typeface="Arial"/>
                <a:cs typeface="Arial"/>
              </a:rPr>
              <a:t>d  </a:t>
            </a:r>
            <a:r>
              <a:rPr dirty="0" sz="950" spc="20" b="1">
                <a:latin typeface="Arial"/>
                <a:cs typeface="Arial"/>
              </a:rPr>
              <a:t>D</a:t>
            </a:r>
            <a:r>
              <a:rPr dirty="0" sz="950" spc="5" b="1">
                <a:latin typeface="Arial"/>
                <a:cs typeface="Arial"/>
              </a:rPr>
              <a:t>a</a:t>
            </a:r>
            <a:r>
              <a:rPr dirty="0" sz="950" spc="5" b="1">
                <a:latin typeface="Arial"/>
                <a:cs typeface="Arial"/>
              </a:rPr>
              <a:t>ta</a:t>
            </a:r>
            <a:endParaRPr sz="95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790565" y="4890515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1" y="0"/>
                </a:lnTo>
              </a:path>
            </a:pathLst>
          </a:custGeom>
          <a:ln w="12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953634" y="4852416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325745" y="4334255"/>
            <a:ext cx="635635" cy="0"/>
          </a:xfrm>
          <a:custGeom>
            <a:avLst/>
            <a:gdLst/>
            <a:ahLst/>
            <a:cxnLst/>
            <a:rect l="l" t="t" r="r" b="b"/>
            <a:pathLst>
              <a:path w="635634" h="0">
                <a:moveTo>
                  <a:pt x="0" y="0"/>
                </a:moveTo>
                <a:lnTo>
                  <a:pt x="635507" y="0"/>
                </a:lnTo>
              </a:path>
            </a:pathLst>
          </a:custGeom>
          <a:ln w="12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950586" y="4294632"/>
            <a:ext cx="116205" cy="78105"/>
          </a:xfrm>
          <a:custGeom>
            <a:avLst/>
            <a:gdLst/>
            <a:ahLst/>
            <a:cxnLst/>
            <a:rect l="l" t="t" r="r" b="b"/>
            <a:pathLst>
              <a:path w="116204" h="78104">
                <a:moveTo>
                  <a:pt x="115824" y="39624"/>
                </a:moveTo>
                <a:lnTo>
                  <a:pt x="0" y="0"/>
                </a:lnTo>
                <a:lnTo>
                  <a:pt x="0" y="77724"/>
                </a:lnTo>
                <a:lnTo>
                  <a:pt x="115824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9200266" y="4334255"/>
            <a:ext cx="184785" cy="556260"/>
          </a:xfrm>
          <a:custGeom>
            <a:avLst/>
            <a:gdLst/>
            <a:ahLst/>
            <a:cxnLst/>
            <a:rect l="l" t="t" r="r" b="b"/>
            <a:pathLst>
              <a:path w="184784" h="556260">
                <a:moveTo>
                  <a:pt x="184404" y="463296"/>
                </a:moveTo>
                <a:lnTo>
                  <a:pt x="184404" y="91440"/>
                </a:lnTo>
                <a:lnTo>
                  <a:pt x="177188" y="55935"/>
                </a:lnTo>
                <a:lnTo>
                  <a:pt x="157543" y="26860"/>
                </a:lnTo>
                <a:lnTo>
                  <a:pt x="128468" y="7215"/>
                </a:lnTo>
                <a:lnTo>
                  <a:pt x="92964" y="0"/>
                </a:lnTo>
                <a:lnTo>
                  <a:pt x="56578" y="7215"/>
                </a:lnTo>
                <a:lnTo>
                  <a:pt x="27051" y="26860"/>
                </a:lnTo>
                <a:lnTo>
                  <a:pt x="7239" y="55935"/>
                </a:lnTo>
                <a:lnTo>
                  <a:pt x="0" y="91440"/>
                </a:lnTo>
                <a:lnTo>
                  <a:pt x="0" y="463296"/>
                </a:lnTo>
                <a:lnTo>
                  <a:pt x="7239" y="499681"/>
                </a:lnTo>
                <a:lnTo>
                  <a:pt x="27051" y="529209"/>
                </a:lnTo>
                <a:lnTo>
                  <a:pt x="56578" y="549021"/>
                </a:lnTo>
                <a:lnTo>
                  <a:pt x="92964" y="556260"/>
                </a:lnTo>
                <a:lnTo>
                  <a:pt x="128468" y="549021"/>
                </a:lnTo>
                <a:lnTo>
                  <a:pt x="157543" y="529209"/>
                </a:lnTo>
                <a:lnTo>
                  <a:pt x="177188" y="499681"/>
                </a:lnTo>
                <a:lnTo>
                  <a:pt x="184404" y="46329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9200265" y="4334255"/>
            <a:ext cx="184785" cy="556260"/>
          </a:xfrm>
          <a:custGeom>
            <a:avLst/>
            <a:gdLst/>
            <a:ahLst/>
            <a:cxnLst/>
            <a:rect l="l" t="t" r="r" b="b"/>
            <a:pathLst>
              <a:path w="184784" h="556260">
                <a:moveTo>
                  <a:pt x="92963" y="556259"/>
                </a:moveTo>
                <a:lnTo>
                  <a:pt x="128468" y="549020"/>
                </a:lnTo>
                <a:lnTo>
                  <a:pt x="157543" y="529208"/>
                </a:lnTo>
                <a:lnTo>
                  <a:pt x="177188" y="499681"/>
                </a:lnTo>
                <a:lnTo>
                  <a:pt x="184403" y="463295"/>
                </a:lnTo>
                <a:lnTo>
                  <a:pt x="184403" y="91439"/>
                </a:lnTo>
                <a:lnTo>
                  <a:pt x="177188" y="55935"/>
                </a:lnTo>
                <a:lnTo>
                  <a:pt x="157543" y="26860"/>
                </a:lnTo>
                <a:lnTo>
                  <a:pt x="128468" y="7215"/>
                </a:lnTo>
                <a:lnTo>
                  <a:pt x="92963" y="0"/>
                </a:lnTo>
                <a:lnTo>
                  <a:pt x="56578" y="7215"/>
                </a:lnTo>
                <a:lnTo>
                  <a:pt x="27050" y="26860"/>
                </a:lnTo>
                <a:lnTo>
                  <a:pt x="7238" y="55935"/>
                </a:lnTo>
                <a:lnTo>
                  <a:pt x="0" y="91439"/>
                </a:lnTo>
                <a:lnTo>
                  <a:pt x="0" y="463295"/>
                </a:lnTo>
                <a:lnTo>
                  <a:pt x="7238" y="499681"/>
                </a:lnTo>
                <a:lnTo>
                  <a:pt x="27050" y="529208"/>
                </a:lnTo>
                <a:lnTo>
                  <a:pt x="56578" y="549020"/>
                </a:lnTo>
                <a:lnTo>
                  <a:pt x="92963" y="556259"/>
                </a:lnTo>
                <a:close/>
              </a:path>
            </a:pathLst>
          </a:custGeom>
          <a:ln w="7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996050" y="4518659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 h="0">
                <a:moveTo>
                  <a:pt x="0" y="0"/>
                </a:moveTo>
                <a:lnTo>
                  <a:pt x="97535" y="0"/>
                </a:lnTo>
              </a:path>
            </a:pathLst>
          </a:custGeom>
          <a:ln w="12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9084442" y="4480560"/>
            <a:ext cx="116205" cy="78105"/>
          </a:xfrm>
          <a:custGeom>
            <a:avLst/>
            <a:gdLst/>
            <a:ahLst/>
            <a:cxnLst/>
            <a:rect l="l" t="t" r="r" b="b"/>
            <a:pathLst>
              <a:path w="116204" h="78104">
                <a:moveTo>
                  <a:pt x="115824" y="38100"/>
                </a:moveTo>
                <a:lnTo>
                  <a:pt x="0" y="0"/>
                </a:lnTo>
                <a:lnTo>
                  <a:pt x="0" y="77724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621402" y="4334255"/>
            <a:ext cx="1493520" cy="996950"/>
          </a:xfrm>
          <a:custGeom>
            <a:avLst/>
            <a:gdLst/>
            <a:ahLst/>
            <a:cxnLst/>
            <a:rect l="l" t="t" r="r" b="b"/>
            <a:pathLst>
              <a:path w="1493520" h="996950">
                <a:moveTo>
                  <a:pt x="1493519" y="393191"/>
                </a:moveTo>
                <a:lnTo>
                  <a:pt x="1461515" y="393191"/>
                </a:lnTo>
                <a:lnTo>
                  <a:pt x="1461515" y="996695"/>
                </a:lnTo>
                <a:lnTo>
                  <a:pt x="0" y="996695"/>
                </a:lnTo>
                <a:lnTo>
                  <a:pt x="0" y="0"/>
                </a:lnTo>
              </a:path>
            </a:pathLst>
          </a:custGeom>
          <a:ln w="12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9107302" y="4696968"/>
            <a:ext cx="93345" cy="62865"/>
          </a:xfrm>
          <a:custGeom>
            <a:avLst/>
            <a:gdLst/>
            <a:ahLst/>
            <a:cxnLst/>
            <a:rect l="l" t="t" r="r" b="b"/>
            <a:pathLst>
              <a:path w="93345" h="62864">
                <a:moveTo>
                  <a:pt x="92964" y="30480"/>
                </a:moveTo>
                <a:lnTo>
                  <a:pt x="0" y="0"/>
                </a:lnTo>
                <a:lnTo>
                  <a:pt x="0" y="62484"/>
                </a:lnTo>
                <a:lnTo>
                  <a:pt x="92964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531741" y="222503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1" y="0"/>
                </a:lnTo>
              </a:path>
            </a:pathLst>
          </a:custGeom>
          <a:ln w="12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694809" y="2186940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171821" y="1930907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 h="0">
                <a:moveTo>
                  <a:pt x="0" y="0"/>
                </a:moveTo>
                <a:lnTo>
                  <a:pt x="173735" y="0"/>
                </a:lnTo>
              </a:path>
            </a:pathLst>
          </a:custGeom>
          <a:ln w="12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334890" y="1892808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38100"/>
                </a:moveTo>
                <a:lnTo>
                  <a:pt x="0" y="0"/>
                </a:lnTo>
                <a:lnTo>
                  <a:pt x="0" y="76200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079113" y="2232660"/>
            <a:ext cx="48895" cy="2403475"/>
          </a:xfrm>
          <a:custGeom>
            <a:avLst/>
            <a:gdLst/>
            <a:ahLst/>
            <a:cxnLst/>
            <a:rect l="l" t="t" r="r" b="b"/>
            <a:pathLst>
              <a:path w="48895" h="2403475">
                <a:moveTo>
                  <a:pt x="0" y="2403347"/>
                </a:moveTo>
                <a:lnTo>
                  <a:pt x="0" y="0"/>
                </a:lnTo>
                <a:lnTo>
                  <a:pt x="48767" y="0"/>
                </a:lnTo>
              </a:path>
            </a:pathLst>
          </a:custGeom>
          <a:ln w="12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118738" y="2194560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459858" y="1327404"/>
            <a:ext cx="186055" cy="767080"/>
          </a:xfrm>
          <a:custGeom>
            <a:avLst/>
            <a:gdLst/>
            <a:ahLst/>
            <a:cxnLst/>
            <a:rect l="l" t="t" r="r" b="b"/>
            <a:pathLst>
              <a:path w="186054" h="767080">
                <a:moveTo>
                  <a:pt x="185928" y="673608"/>
                </a:moveTo>
                <a:lnTo>
                  <a:pt x="185928" y="92964"/>
                </a:lnTo>
                <a:lnTo>
                  <a:pt x="178474" y="57221"/>
                </a:lnTo>
                <a:lnTo>
                  <a:pt x="158305" y="27622"/>
                </a:lnTo>
                <a:lnTo>
                  <a:pt x="128706" y="7453"/>
                </a:lnTo>
                <a:lnTo>
                  <a:pt x="92964" y="0"/>
                </a:lnTo>
                <a:lnTo>
                  <a:pt x="56578" y="7453"/>
                </a:lnTo>
                <a:lnTo>
                  <a:pt x="27051" y="27622"/>
                </a:lnTo>
                <a:lnTo>
                  <a:pt x="7239" y="57221"/>
                </a:lnTo>
                <a:lnTo>
                  <a:pt x="0" y="92964"/>
                </a:lnTo>
                <a:lnTo>
                  <a:pt x="0" y="673608"/>
                </a:lnTo>
                <a:lnTo>
                  <a:pt x="7239" y="709993"/>
                </a:lnTo>
                <a:lnTo>
                  <a:pt x="27051" y="739521"/>
                </a:lnTo>
                <a:lnTo>
                  <a:pt x="56578" y="759333"/>
                </a:lnTo>
                <a:lnTo>
                  <a:pt x="92964" y="766572"/>
                </a:lnTo>
                <a:lnTo>
                  <a:pt x="128706" y="759333"/>
                </a:lnTo>
                <a:lnTo>
                  <a:pt x="158305" y="739521"/>
                </a:lnTo>
                <a:lnTo>
                  <a:pt x="178474" y="709993"/>
                </a:lnTo>
                <a:lnTo>
                  <a:pt x="185928" y="673608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459857" y="1327403"/>
            <a:ext cx="186055" cy="767080"/>
          </a:xfrm>
          <a:custGeom>
            <a:avLst/>
            <a:gdLst/>
            <a:ahLst/>
            <a:cxnLst/>
            <a:rect l="l" t="t" r="r" b="b"/>
            <a:pathLst>
              <a:path w="186054" h="767080">
                <a:moveTo>
                  <a:pt x="92963" y="766571"/>
                </a:moveTo>
                <a:lnTo>
                  <a:pt x="128706" y="759332"/>
                </a:lnTo>
                <a:lnTo>
                  <a:pt x="158305" y="739520"/>
                </a:lnTo>
                <a:lnTo>
                  <a:pt x="178474" y="709993"/>
                </a:lnTo>
                <a:lnTo>
                  <a:pt x="185927" y="673607"/>
                </a:lnTo>
                <a:lnTo>
                  <a:pt x="185927" y="92963"/>
                </a:lnTo>
                <a:lnTo>
                  <a:pt x="178474" y="57221"/>
                </a:lnTo>
                <a:lnTo>
                  <a:pt x="158305" y="27622"/>
                </a:lnTo>
                <a:lnTo>
                  <a:pt x="128706" y="7453"/>
                </a:lnTo>
                <a:lnTo>
                  <a:pt x="92963" y="0"/>
                </a:lnTo>
                <a:lnTo>
                  <a:pt x="56578" y="7453"/>
                </a:lnTo>
                <a:lnTo>
                  <a:pt x="27050" y="27622"/>
                </a:lnTo>
                <a:lnTo>
                  <a:pt x="7238" y="57221"/>
                </a:lnTo>
                <a:lnTo>
                  <a:pt x="0" y="92963"/>
                </a:lnTo>
                <a:lnTo>
                  <a:pt x="0" y="673607"/>
                </a:lnTo>
                <a:lnTo>
                  <a:pt x="7238" y="709993"/>
                </a:lnTo>
                <a:lnTo>
                  <a:pt x="27050" y="739520"/>
                </a:lnTo>
                <a:lnTo>
                  <a:pt x="56578" y="759332"/>
                </a:lnTo>
                <a:lnTo>
                  <a:pt x="92963" y="766571"/>
                </a:lnTo>
                <a:close/>
              </a:path>
            </a:pathLst>
          </a:custGeom>
          <a:ln w="7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031870" y="165201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24384"/>
                </a:moveTo>
                <a:lnTo>
                  <a:pt x="45386" y="14787"/>
                </a:lnTo>
                <a:lnTo>
                  <a:pt x="40386" y="7048"/>
                </a:lnTo>
                <a:lnTo>
                  <a:pt x="33099" y="1881"/>
                </a:lnTo>
                <a:lnTo>
                  <a:pt x="24384" y="0"/>
                </a:lnTo>
                <a:lnTo>
                  <a:pt x="14787" y="1881"/>
                </a:lnTo>
                <a:lnTo>
                  <a:pt x="7048" y="7048"/>
                </a:lnTo>
                <a:lnTo>
                  <a:pt x="1881" y="14787"/>
                </a:lnTo>
                <a:lnTo>
                  <a:pt x="0" y="24384"/>
                </a:lnTo>
                <a:lnTo>
                  <a:pt x="1881" y="33099"/>
                </a:lnTo>
                <a:lnTo>
                  <a:pt x="7048" y="40386"/>
                </a:lnTo>
                <a:lnTo>
                  <a:pt x="14787" y="45386"/>
                </a:lnTo>
                <a:lnTo>
                  <a:pt x="24384" y="47244"/>
                </a:lnTo>
                <a:lnTo>
                  <a:pt x="33099" y="45386"/>
                </a:lnTo>
                <a:lnTo>
                  <a:pt x="40386" y="40386"/>
                </a:lnTo>
                <a:lnTo>
                  <a:pt x="45386" y="33099"/>
                </a:lnTo>
                <a:lnTo>
                  <a:pt x="47244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031869" y="165201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3" y="24383"/>
                </a:moveTo>
                <a:lnTo>
                  <a:pt x="45386" y="14787"/>
                </a:lnTo>
                <a:lnTo>
                  <a:pt x="40385" y="7048"/>
                </a:lnTo>
                <a:lnTo>
                  <a:pt x="33099" y="1881"/>
                </a:lnTo>
                <a:lnTo>
                  <a:pt x="24383" y="0"/>
                </a:lnTo>
                <a:lnTo>
                  <a:pt x="14787" y="1881"/>
                </a:lnTo>
                <a:lnTo>
                  <a:pt x="7048" y="7048"/>
                </a:lnTo>
                <a:lnTo>
                  <a:pt x="1881" y="14787"/>
                </a:lnTo>
                <a:lnTo>
                  <a:pt x="0" y="24383"/>
                </a:lnTo>
                <a:lnTo>
                  <a:pt x="1881" y="33099"/>
                </a:lnTo>
                <a:lnTo>
                  <a:pt x="7048" y="40385"/>
                </a:lnTo>
                <a:lnTo>
                  <a:pt x="14787" y="45386"/>
                </a:lnTo>
                <a:lnTo>
                  <a:pt x="24383" y="47243"/>
                </a:lnTo>
                <a:lnTo>
                  <a:pt x="33099" y="45386"/>
                </a:lnTo>
                <a:lnTo>
                  <a:pt x="40385" y="40385"/>
                </a:lnTo>
                <a:lnTo>
                  <a:pt x="45386" y="33099"/>
                </a:lnTo>
                <a:lnTo>
                  <a:pt x="47243" y="24383"/>
                </a:lnTo>
                <a:close/>
              </a:path>
            </a:pathLst>
          </a:custGeom>
          <a:ln w="12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886078" y="4090416"/>
            <a:ext cx="186055" cy="556260"/>
          </a:xfrm>
          <a:custGeom>
            <a:avLst/>
            <a:gdLst/>
            <a:ahLst/>
            <a:cxnLst/>
            <a:rect l="l" t="t" r="r" b="b"/>
            <a:pathLst>
              <a:path w="186054" h="556260">
                <a:moveTo>
                  <a:pt x="185928" y="463296"/>
                </a:moveTo>
                <a:lnTo>
                  <a:pt x="185928" y="92964"/>
                </a:lnTo>
                <a:lnTo>
                  <a:pt x="178689" y="56578"/>
                </a:lnTo>
                <a:lnTo>
                  <a:pt x="158877" y="27051"/>
                </a:lnTo>
                <a:lnTo>
                  <a:pt x="129349" y="7239"/>
                </a:lnTo>
                <a:lnTo>
                  <a:pt x="92964" y="0"/>
                </a:lnTo>
                <a:lnTo>
                  <a:pt x="56578" y="7239"/>
                </a:lnTo>
                <a:lnTo>
                  <a:pt x="27051" y="27051"/>
                </a:lnTo>
                <a:lnTo>
                  <a:pt x="7239" y="56578"/>
                </a:lnTo>
                <a:lnTo>
                  <a:pt x="0" y="92964"/>
                </a:lnTo>
                <a:lnTo>
                  <a:pt x="0" y="463296"/>
                </a:lnTo>
                <a:lnTo>
                  <a:pt x="7239" y="499681"/>
                </a:lnTo>
                <a:lnTo>
                  <a:pt x="27051" y="529209"/>
                </a:lnTo>
                <a:lnTo>
                  <a:pt x="56578" y="549021"/>
                </a:lnTo>
                <a:lnTo>
                  <a:pt x="92964" y="556260"/>
                </a:lnTo>
                <a:lnTo>
                  <a:pt x="129349" y="549021"/>
                </a:lnTo>
                <a:lnTo>
                  <a:pt x="158877" y="529209"/>
                </a:lnTo>
                <a:lnTo>
                  <a:pt x="178689" y="499681"/>
                </a:lnTo>
                <a:lnTo>
                  <a:pt x="185928" y="46329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886077" y="4090415"/>
            <a:ext cx="186055" cy="556260"/>
          </a:xfrm>
          <a:custGeom>
            <a:avLst/>
            <a:gdLst/>
            <a:ahLst/>
            <a:cxnLst/>
            <a:rect l="l" t="t" r="r" b="b"/>
            <a:pathLst>
              <a:path w="186054" h="556260">
                <a:moveTo>
                  <a:pt x="92963" y="556259"/>
                </a:moveTo>
                <a:lnTo>
                  <a:pt x="129349" y="549020"/>
                </a:lnTo>
                <a:lnTo>
                  <a:pt x="158876" y="529208"/>
                </a:lnTo>
                <a:lnTo>
                  <a:pt x="178688" y="499681"/>
                </a:lnTo>
                <a:lnTo>
                  <a:pt x="185927" y="463295"/>
                </a:lnTo>
                <a:lnTo>
                  <a:pt x="185927" y="92963"/>
                </a:lnTo>
                <a:lnTo>
                  <a:pt x="178688" y="56578"/>
                </a:lnTo>
                <a:lnTo>
                  <a:pt x="158876" y="27050"/>
                </a:lnTo>
                <a:lnTo>
                  <a:pt x="129349" y="7238"/>
                </a:lnTo>
                <a:lnTo>
                  <a:pt x="92963" y="0"/>
                </a:lnTo>
                <a:lnTo>
                  <a:pt x="56578" y="7238"/>
                </a:lnTo>
                <a:lnTo>
                  <a:pt x="27050" y="27050"/>
                </a:lnTo>
                <a:lnTo>
                  <a:pt x="7238" y="56578"/>
                </a:lnTo>
                <a:lnTo>
                  <a:pt x="0" y="92963"/>
                </a:lnTo>
                <a:lnTo>
                  <a:pt x="0" y="463295"/>
                </a:lnTo>
                <a:lnTo>
                  <a:pt x="7238" y="499681"/>
                </a:lnTo>
                <a:lnTo>
                  <a:pt x="27050" y="529208"/>
                </a:lnTo>
                <a:lnTo>
                  <a:pt x="56578" y="549020"/>
                </a:lnTo>
                <a:lnTo>
                  <a:pt x="92963" y="556259"/>
                </a:lnTo>
                <a:close/>
              </a:path>
            </a:pathLst>
          </a:custGeom>
          <a:ln w="7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236853" y="4507991"/>
            <a:ext cx="510540" cy="0"/>
          </a:xfrm>
          <a:custGeom>
            <a:avLst/>
            <a:gdLst/>
            <a:ahLst/>
            <a:cxnLst/>
            <a:rect l="l" t="t" r="r" b="b"/>
            <a:pathLst>
              <a:path w="510539" h="0">
                <a:moveTo>
                  <a:pt x="0" y="0"/>
                </a:moveTo>
                <a:lnTo>
                  <a:pt x="510539" y="0"/>
                </a:lnTo>
              </a:path>
            </a:pathLst>
          </a:custGeom>
          <a:ln w="3217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733678" y="4456176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1816"/>
                </a:moveTo>
                <a:lnTo>
                  <a:pt x="0" y="0"/>
                </a:lnTo>
                <a:lnTo>
                  <a:pt x="0" y="102108"/>
                </a:lnTo>
                <a:lnTo>
                  <a:pt x="152400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605570" y="4049176"/>
            <a:ext cx="280507" cy="230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3854080" y="4117338"/>
            <a:ext cx="24384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950" spc="10">
                <a:latin typeface="Arial"/>
                <a:cs typeface="Arial"/>
              </a:rPr>
              <a:t>0</a:t>
            </a:r>
            <a:r>
              <a:rPr dirty="0" sz="950" spc="-195">
                <a:latin typeface="Arial"/>
                <a:cs typeface="Arial"/>
              </a:rPr>
              <a:t> </a:t>
            </a:r>
            <a:r>
              <a:rPr dirty="0" baseline="-10416" sz="1200" spc="15">
                <a:latin typeface="Arial"/>
                <a:cs typeface="Arial"/>
              </a:rPr>
              <a:t>M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854080" y="4385562"/>
            <a:ext cx="226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11695" sz="1425" spc="15">
                <a:latin typeface="Arial"/>
                <a:cs typeface="Arial"/>
              </a:rPr>
              <a:t>1</a:t>
            </a:r>
            <a:r>
              <a:rPr dirty="0" baseline="-11695" sz="1425" spc="-292">
                <a:latin typeface="Arial"/>
                <a:cs typeface="Arial"/>
              </a:rPr>
              <a:t> </a:t>
            </a:r>
            <a:r>
              <a:rPr dirty="0" sz="800" spc="1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223899" y="4283454"/>
            <a:ext cx="402590" cy="4222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ts val="1130"/>
              </a:lnSpc>
              <a:spcBef>
                <a:spcPts val="120"/>
              </a:spcBef>
            </a:pPr>
            <a:r>
              <a:rPr dirty="0" baseline="8771" sz="1425" spc="15">
                <a:latin typeface="Arial"/>
                <a:cs typeface="Arial"/>
              </a:rPr>
              <a:t>0</a:t>
            </a:r>
            <a:r>
              <a:rPr dirty="0" baseline="8771" sz="1425" spc="-270">
                <a:latin typeface="Arial"/>
                <a:cs typeface="Arial"/>
              </a:rPr>
              <a:t> </a:t>
            </a:r>
            <a:r>
              <a:rPr dirty="0" sz="800" spc="85">
                <a:latin typeface="Arial"/>
                <a:cs typeface="Arial"/>
              </a:rPr>
              <a:t>M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800">
              <a:latin typeface="Times New Roman"/>
              <a:cs typeface="Times New Roman"/>
            </a:endParaRPr>
          </a:p>
          <a:p>
            <a:pPr marL="118745">
              <a:lnSpc>
                <a:spcPts val="890"/>
              </a:lnSpc>
            </a:pPr>
            <a:r>
              <a:rPr dirty="0" sz="800" spc="10">
                <a:latin typeface="Arial"/>
                <a:cs typeface="Arial"/>
              </a:rPr>
              <a:t>U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ts val="1075"/>
              </a:lnSpc>
            </a:pPr>
            <a:r>
              <a:rPr dirty="0" baseline="-8771" sz="1425" spc="15">
                <a:latin typeface="Arial"/>
                <a:cs typeface="Arial"/>
              </a:rPr>
              <a:t>1</a:t>
            </a:r>
            <a:r>
              <a:rPr dirty="0" baseline="-8771" sz="1425" spc="-270">
                <a:latin typeface="Arial"/>
                <a:cs typeface="Arial"/>
              </a:rPr>
              <a:t> </a:t>
            </a:r>
            <a:r>
              <a:rPr dirty="0" sz="800" spc="1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9178934" y="4364432"/>
            <a:ext cx="24384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18745" marR="30480" indent="-81280">
              <a:lnSpc>
                <a:spcPct val="113199"/>
              </a:lnSpc>
              <a:spcBef>
                <a:spcPts val="125"/>
              </a:spcBef>
            </a:pPr>
            <a:r>
              <a:rPr dirty="0" sz="950" spc="10">
                <a:latin typeface="Arial"/>
                <a:cs typeface="Arial"/>
              </a:rPr>
              <a:t>1</a:t>
            </a:r>
            <a:r>
              <a:rPr dirty="0" sz="950" spc="-170">
                <a:latin typeface="Arial"/>
                <a:cs typeface="Arial"/>
              </a:rPr>
              <a:t> </a:t>
            </a:r>
            <a:r>
              <a:rPr dirty="0" baseline="-10416" sz="1200" spc="7">
                <a:latin typeface="Arial"/>
                <a:cs typeface="Arial"/>
              </a:rPr>
              <a:t>M  </a:t>
            </a:r>
            <a:r>
              <a:rPr dirty="0" sz="800" spc="10">
                <a:latin typeface="Arial"/>
                <a:cs typeface="Arial"/>
              </a:rPr>
              <a:t>U</a:t>
            </a:r>
            <a:endParaRPr sz="8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9178934" y="4653786"/>
            <a:ext cx="226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8771" sz="1425" spc="15">
                <a:latin typeface="Arial"/>
                <a:cs typeface="Arial"/>
              </a:rPr>
              <a:t>0</a:t>
            </a:r>
            <a:r>
              <a:rPr dirty="0" baseline="-8771" sz="1425" spc="-292">
                <a:latin typeface="Arial"/>
                <a:cs typeface="Arial"/>
              </a:rPr>
              <a:t> </a:t>
            </a:r>
            <a:r>
              <a:rPr dirty="0" sz="800" spc="1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463926" y="1355851"/>
            <a:ext cx="182245" cy="415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125"/>
              </a:lnSpc>
              <a:spcBef>
                <a:spcPts val="120"/>
              </a:spcBef>
            </a:pPr>
            <a:r>
              <a:rPr dirty="0" sz="950" spc="1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marL="82550" marR="5080">
              <a:lnSpc>
                <a:spcPts val="969"/>
              </a:lnSpc>
              <a:spcBef>
                <a:spcPts val="10"/>
              </a:spcBef>
            </a:pPr>
            <a:r>
              <a:rPr dirty="0" sz="800" spc="5">
                <a:latin typeface="Arial"/>
                <a:cs typeface="Arial"/>
              </a:rPr>
              <a:t>M  U</a:t>
            </a:r>
            <a:endParaRPr sz="8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463926" y="1744471"/>
            <a:ext cx="165100" cy="2838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82550">
              <a:lnSpc>
                <a:spcPts val="915"/>
              </a:lnSpc>
              <a:spcBef>
                <a:spcPts val="114"/>
              </a:spcBef>
            </a:pPr>
            <a:r>
              <a:rPr dirty="0" sz="800" spc="1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1095"/>
              </a:lnSpc>
            </a:pPr>
            <a:r>
              <a:rPr dirty="0" sz="950" spc="1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3979042" y="4646676"/>
            <a:ext cx="0" cy="279400"/>
          </a:xfrm>
          <a:custGeom>
            <a:avLst/>
            <a:gdLst/>
            <a:ahLst/>
            <a:cxnLst/>
            <a:rect l="l" t="t" r="r" b="b"/>
            <a:pathLst>
              <a:path w="0" h="279400">
                <a:moveTo>
                  <a:pt x="0" y="0"/>
                </a:moveTo>
                <a:lnTo>
                  <a:pt x="0" y="278891"/>
                </a:lnTo>
              </a:path>
            </a:pathLst>
          </a:custGeom>
          <a:ln w="123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4274196" y="2274823"/>
            <a:ext cx="38608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800" spc="10" b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5045842" y="3439667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0"/>
                </a:moveTo>
                <a:lnTo>
                  <a:pt x="0" y="128015"/>
                </a:lnTo>
              </a:path>
            </a:pathLst>
          </a:custGeom>
          <a:ln w="123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4286387" y="3295902"/>
            <a:ext cx="47815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b="1">
                <a:solidFill>
                  <a:srgbClr val="FF0000"/>
                </a:solidFill>
                <a:latin typeface="Arial"/>
                <a:cs typeface="Arial"/>
              </a:rPr>
              <a:t>RegWrite</a:t>
            </a:r>
            <a:endParaRPr sz="8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345813" y="3300983"/>
            <a:ext cx="0" cy="916305"/>
          </a:xfrm>
          <a:custGeom>
            <a:avLst/>
            <a:gdLst/>
            <a:ahLst/>
            <a:cxnLst/>
            <a:rect l="l" t="t" r="r" b="b"/>
            <a:pathLst>
              <a:path w="0" h="916304">
                <a:moveTo>
                  <a:pt x="0" y="0"/>
                </a:moveTo>
                <a:lnTo>
                  <a:pt x="0" y="915923"/>
                </a:lnTo>
              </a:path>
            </a:pathLst>
          </a:custGeom>
          <a:ln w="123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4322964" y="3167886"/>
            <a:ext cx="40513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800" spc="1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z="800" spc="15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8526657" y="3160775"/>
            <a:ext cx="0" cy="789940"/>
          </a:xfrm>
          <a:custGeom>
            <a:avLst/>
            <a:gdLst/>
            <a:ahLst/>
            <a:cxnLst/>
            <a:rect l="l" t="t" r="r" b="b"/>
            <a:pathLst>
              <a:path w="0" h="789939">
                <a:moveTo>
                  <a:pt x="0" y="0"/>
                </a:moveTo>
                <a:lnTo>
                  <a:pt x="0" y="789431"/>
                </a:lnTo>
              </a:path>
            </a:pathLst>
          </a:custGeom>
          <a:ln w="123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4359540" y="3017010"/>
            <a:ext cx="51752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b="1">
                <a:solidFill>
                  <a:srgbClr val="FF0000"/>
                </a:solidFill>
                <a:latin typeface="Arial"/>
                <a:cs typeface="Arial"/>
              </a:rPr>
              <a:t>MemWrite</a:t>
            </a:r>
            <a:endParaRPr sz="80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8526657" y="5076444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123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9293229" y="2859023"/>
            <a:ext cx="0" cy="1475740"/>
          </a:xfrm>
          <a:custGeom>
            <a:avLst/>
            <a:gdLst/>
            <a:ahLst/>
            <a:cxnLst/>
            <a:rect l="l" t="t" r="r" b="b"/>
            <a:pathLst>
              <a:path w="0" h="1475739">
                <a:moveTo>
                  <a:pt x="0" y="0"/>
                </a:moveTo>
                <a:lnTo>
                  <a:pt x="0" y="1475231"/>
                </a:lnTo>
              </a:path>
            </a:pathLst>
          </a:custGeom>
          <a:ln w="123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4376303" y="2715258"/>
            <a:ext cx="55372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1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z="800" b="1">
                <a:solidFill>
                  <a:srgbClr val="FF0000"/>
                </a:solidFill>
                <a:latin typeface="Arial"/>
                <a:cs typeface="Arial"/>
              </a:rPr>
              <a:t>em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eg</a:t>
            </a:r>
            <a:endParaRPr sz="8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263784" y="3618990"/>
            <a:ext cx="64516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10">
                <a:latin typeface="Arial"/>
                <a:cs typeface="Arial"/>
              </a:rPr>
              <a:t>Inst</a:t>
            </a:r>
            <a:r>
              <a:rPr dirty="0" sz="950" spc="-5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[25-21]</a:t>
            </a:r>
            <a:endParaRPr sz="95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263784" y="3897882"/>
            <a:ext cx="64516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10">
                <a:latin typeface="Arial"/>
                <a:cs typeface="Arial"/>
              </a:rPr>
              <a:t>Inst</a:t>
            </a:r>
            <a:r>
              <a:rPr dirty="0" sz="950" spc="-5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[20-16]</a:t>
            </a:r>
            <a:endParaRPr sz="95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238384" y="4321554"/>
            <a:ext cx="84772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950" spc="10">
                <a:latin typeface="Arial"/>
                <a:cs typeface="Arial"/>
              </a:rPr>
              <a:t>Inst </a:t>
            </a:r>
            <a:r>
              <a:rPr dirty="0" sz="950" spc="5">
                <a:latin typeface="Arial"/>
                <a:cs typeface="Arial"/>
              </a:rPr>
              <a:t>[15-11] </a:t>
            </a:r>
            <a:r>
              <a:rPr dirty="0" baseline="31250" sz="1200" spc="15">
                <a:latin typeface="Arial"/>
                <a:cs typeface="Arial"/>
              </a:rPr>
              <a:t>U</a:t>
            </a:r>
            <a:endParaRPr baseline="31250" sz="12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263784" y="5144513"/>
            <a:ext cx="57658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10">
                <a:latin typeface="Arial"/>
                <a:cs typeface="Arial"/>
              </a:rPr>
              <a:t>Inst</a:t>
            </a:r>
            <a:r>
              <a:rPr dirty="0" sz="950" spc="-5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[15-0]</a:t>
            </a:r>
            <a:endParaRPr sz="95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6056254" y="4611624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20" y="24384"/>
                </a:moveTo>
                <a:lnTo>
                  <a:pt x="43862" y="14787"/>
                </a:lnTo>
                <a:lnTo>
                  <a:pt x="38862" y="7048"/>
                </a:lnTo>
                <a:lnTo>
                  <a:pt x="31575" y="1881"/>
                </a:lnTo>
                <a:lnTo>
                  <a:pt x="22860" y="0"/>
                </a:lnTo>
                <a:lnTo>
                  <a:pt x="13501" y="1881"/>
                </a:lnTo>
                <a:lnTo>
                  <a:pt x="6286" y="7048"/>
                </a:lnTo>
                <a:lnTo>
                  <a:pt x="1643" y="14787"/>
                </a:lnTo>
                <a:lnTo>
                  <a:pt x="0" y="24384"/>
                </a:lnTo>
                <a:lnTo>
                  <a:pt x="1643" y="33099"/>
                </a:lnTo>
                <a:lnTo>
                  <a:pt x="6286" y="40386"/>
                </a:lnTo>
                <a:lnTo>
                  <a:pt x="13501" y="45386"/>
                </a:lnTo>
                <a:lnTo>
                  <a:pt x="22860" y="47244"/>
                </a:lnTo>
                <a:lnTo>
                  <a:pt x="31575" y="45386"/>
                </a:lnTo>
                <a:lnTo>
                  <a:pt x="38862" y="40386"/>
                </a:lnTo>
                <a:lnTo>
                  <a:pt x="43862" y="33099"/>
                </a:lnTo>
                <a:lnTo>
                  <a:pt x="4572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056253" y="4611623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24383"/>
                </a:moveTo>
                <a:lnTo>
                  <a:pt x="43862" y="14787"/>
                </a:lnTo>
                <a:lnTo>
                  <a:pt x="38861" y="7048"/>
                </a:lnTo>
                <a:lnTo>
                  <a:pt x="31575" y="1881"/>
                </a:lnTo>
                <a:lnTo>
                  <a:pt x="22859" y="0"/>
                </a:lnTo>
                <a:lnTo>
                  <a:pt x="13501" y="1881"/>
                </a:lnTo>
                <a:lnTo>
                  <a:pt x="6286" y="7048"/>
                </a:lnTo>
                <a:lnTo>
                  <a:pt x="1643" y="14787"/>
                </a:lnTo>
                <a:lnTo>
                  <a:pt x="0" y="24383"/>
                </a:lnTo>
                <a:lnTo>
                  <a:pt x="1643" y="33099"/>
                </a:lnTo>
                <a:lnTo>
                  <a:pt x="6286" y="40385"/>
                </a:lnTo>
                <a:lnTo>
                  <a:pt x="13501" y="45386"/>
                </a:lnTo>
                <a:lnTo>
                  <a:pt x="22859" y="47243"/>
                </a:lnTo>
                <a:lnTo>
                  <a:pt x="31575" y="45386"/>
                </a:lnTo>
                <a:lnTo>
                  <a:pt x="38861" y="40385"/>
                </a:lnTo>
                <a:lnTo>
                  <a:pt x="43862" y="33099"/>
                </a:lnTo>
                <a:lnTo>
                  <a:pt x="45719" y="24383"/>
                </a:lnTo>
                <a:close/>
              </a:path>
            </a:pathLst>
          </a:custGeom>
          <a:ln w="12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631313" y="5326379"/>
            <a:ext cx="1580515" cy="523240"/>
          </a:xfrm>
          <a:custGeom>
            <a:avLst/>
            <a:gdLst/>
            <a:ahLst/>
            <a:cxnLst/>
            <a:rect l="l" t="t" r="r" b="b"/>
            <a:pathLst>
              <a:path w="1580514" h="523239">
                <a:moveTo>
                  <a:pt x="0" y="0"/>
                </a:moveTo>
                <a:lnTo>
                  <a:pt x="0" y="522731"/>
                </a:lnTo>
                <a:lnTo>
                  <a:pt x="1508759" y="516635"/>
                </a:lnTo>
                <a:lnTo>
                  <a:pt x="1508759" y="76199"/>
                </a:lnTo>
                <a:lnTo>
                  <a:pt x="1580387" y="70103"/>
                </a:lnTo>
              </a:path>
            </a:pathLst>
          </a:custGeom>
          <a:ln w="3217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194938" y="5347716"/>
            <a:ext cx="155575" cy="100965"/>
          </a:xfrm>
          <a:custGeom>
            <a:avLst/>
            <a:gdLst/>
            <a:ahLst/>
            <a:cxnLst/>
            <a:rect l="l" t="t" r="r" b="b"/>
            <a:pathLst>
              <a:path w="155575" h="100964">
                <a:moveTo>
                  <a:pt x="155448" y="39624"/>
                </a:moveTo>
                <a:lnTo>
                  <a:pt x="0" y="0"/>
                </a:lnTo>
                <a:lnTo>
                  <a:pt x="7620" y="100584"/>
                </a:lnTo>
                <a:lnTo>
                  <a:pt x="155448" y="396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605406" y="530809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22860"/>
                </a:moveTo>
                <a:lnTo>
                  <a:pt x="45362" y="14144"/>
                </a:lnTo>
                <a:lnTo>
                  <a:pt x="40195" y="6858"/>
                </a:lnTo>
                <a:lnTo>
                  <a:pt x="32456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2456"/>
                </a:lnTo>
                <a:lnTo>
                  <a:pt x="6858" y="40195"/>
                </a:lnTo>
                <a:lnTo>
                  <a:pt x="14144" y="45362"/>
                </a:lnTo>
                <a:lnTo>
                  <a:pt x="22860" y="47244"/>
                </a:lnTo>
                <a:lnTo>
                  <a:pt x="32456" y="45362"/>
                </a:lnTo>
                <a:lnTo>
                  <a:pt x="40195" y="40195"/>
                </a:lnTo>
                <a:lnTo>
                  <a:pt x="45362" y="32456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605406" y="530809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3" y="22859"/>
                </a:moveTo>
                <a:lnTo>
                  <a:pt x="45362" y="14144"/>
                </a:lnTo>
                <a:lnTo>
                  <a:pt x="40195" y="6857"/>
                </a:lnTo>
                <a:lnTo>
                  <a:pt x="32456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2456"/>
                </a:lnTo>
                <a:lnTo>
                  <a:pt x="6857" y="40195"/>
                </a:lnTo>
                <a:lnTo>
                  <a:pt x="14144" y="45362"/>
                </a:lnTo>
                <a:lnTo>
                  <a:pt x="22859" y="47243"/>
                </a:lnTo>
                <a:lnTo>
                  <a:pt x="32456" y="45362"/>
                </a:lnTo>
                <a:lnTo>
                  <a:pt x="40195" y="40195"/>
                </a:lnTo>
                <a:lnTo>
                  <a:pt x="45362" y="32456"/>
                </a:lnTo>
                <a:lnTo>
                  <a:pt x="47243" y="22859"/>
                </a:lnTo>
                <a:close/>
              </a:path>
            </a:pathLst>
          </a:custGeom>
          <a:ln w="12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 txBox="1"/>
          <p:nvPr/>
        </p:nvSpPr>
        <p:spPr>
          <a:xfrm>
            <a:off x="4656720" y="5661149"/>
            <a:ext cx="50673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5">
                <a:latin typeface="Arial"/>
                <a:cs typeface="Arial"/>
              </a:rPr>
              <a:t>Inst</a:t>
            </a:r>
            <a:r>
              <a:rPr dirty="0" sz="950" spc="-5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[5-0]</a:t>
            </a:r>
            <a:endParaRPr sz="95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4370208" y="2878326"/>
            <a:ext cx="38036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6809109" y="4651247"/>
            <a:ext cx="233679" cy="742315"/>
          </a:xfrm>
          <a:custGeom>
            <a:avLst/>
            <a:gdLst/>
            <a:ahLst/>
            <a:cxnLst/>
            <a:rect l="l" t="t" r="r" b="b"/>
            <a:pathLst>
              <a:path w="233679" h="742314">
                <a:moveTo>
                  <a:pt x="0" y="742187"/>
                </a:moveTo>
                <a:lnTo>
                  <a:pt x="233171" y="737615"/>
                </a:lnTo>
                <a:lnTo>
                  <a:pt x="231647" y="0"/>
                </a:lnTo>
              </a:path>
            </a:pathLst>
          </a:custGeom>
          <a:ln w="123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010278" y="4565904"/>
            <a:ext cx="60960" cy="93345"/>
          </a:xfrm>
          <a:custGeom>
            <a:avLst/>
            <a:gdLst/>
            <a:ahLst/>
            <a:cxnLst/>
            <a:rect l="l" t="t" r="r" b="b"/>
            <a:pathLst>
              <a:path w="60959" h="93345">
                <a:moveTo>
                  <a:pt x="60960" y="92964"/>
                </a:moveTo>
                <a:lnTo>
                  <a:pt x="30480" y="0"/>
                </a:lnTo>
                <a:lnTo>
                  <a:pt x="0" y="92964"/>
                </a:lnTo>
                <a:lnTo>
                  <a:pt x="60960" y="929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210689" y="3439667"/>
            <a:ext cx="835660" cy="0"/>
          </a:xfrm>
          <a:custGeom>
            <a:avLst/>
            <a:gdLst/>
            <a:ahLst/>
            <a:cxnLst/>
            <a:rect l="l" t="t" r="r" b="b"/>
            <a:pathLst>
              <a:path w="835660" h="0">
                <a:moveTo>
                  <a:pt x="0" y="0"/>
                </a:moveTo>
                <a:lnTo>
                  <a:pt x="835151" y="0"/>
                </a:lnTo>
              </a:path>
            </a:pathLst>
          </a:custGeom>
          <a:ln w="123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250313" y="3299459"/>
            <a:ext cx="2095500" cy="1905"/>
          </a:xfrm>
          <a:custGeom>
            <a:avLst/>
            <a:gdLst/>
            <a:ahLst/>
            <a:cxnLst/>
            <a:rect l="l" t="t" r="r" b="b"/>
            <a:pathLst>
              <a:path w="2095500" h="1904">
                <a:moveTo>
                  <a:pt x="2095499" y="1523"/>
                </a:moveTo>
                <a:lnTo>
                  <a:pt x="0" y="0"/>
                </a:lnTo>
              </a:path>
            </a:pathLst>
          </a:custGeom>
          <a:ln w="123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303653" y="3160775"/>
            <a:ext cx="4223385" cy="0"/>
          </a:xfrm>
          <a:custGeom>
            <a:avLst/>
            <a:gdLst/>
            <a:ahLst/>
            <a:cxnLst/>
            <a:rect l="l" t="t" r="r" b="b"/>
            <a:pathLst>
              <a:path w="4223384" h="0">
                <a:moveTo>
                  <a:pt x="0" y="0"/>
                </a:moveTo>
                <a:lnTo>
                  <a:pt x="4223003" y="0"/>
                </a:lnTo>
              </a:path>
            </a:pathLst>
          </a:custGeom>
          <a:ln w="123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326513" y="2859023"/>
            <a:ext cx="4966970" cy="0"/>
          </a:xfrm>
          <a:custGeom>
            <a:avLst/>
            <a:gdLst/>
            <a:ahLst/>
            <a:cxnLst/>
            <a:rect l="l" t="t" r="r" b="b"/>
            <a:pathLst>
              <a:path w="4966970" h="0">
                <a:moveTo>
                  <a:pt x="0" y="0"/>
                </a:moveTo>
                <a:lnTo>
                  <a:pt x="4966715" y="0"/>
                </a:lnTo>
              </a:path>
            </a:pathLst>
          </a:custGeom>
          <a:ln w="123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8526657" y="2720339"/>
            <a:ext cx="1021080" cy="2715895"/>
          </a:xfrm>
          <a:custGeom>
            <a:avLst/>
            <a:gdLst/>
            <a:ahLst/>
            <a:cxnLst/>
            <a:rect l="l" t="t" r="r" b="b"/>
            <a:pathLst>
              <a:path w="1021079" h="2715895">
                <a:moveTo>
                  <a:pt x="0" y="2715767"/>
                </a:moveTo>
                <a:lnTo>
                  <a:pt x="1021079" y="2715767"/>
                </a:lnTo>
                <a:lnTo>
                  <a:pt x="1021079" y="0"/>
                </a:lnTo>
              </a:path>
            </a:pathLst>
          </a:custGeom>
          <a:ln w="123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326513" y="2720339"/>
            <a:ext cx="5221605" cy="0"/>
          </a:xfrm>
          <a:custGeom>
            <a:avLst/>
            <a:gdLst/>
            <a:ahLst/>
            <a:cxnLst/>
            <a:rect l="l" t="t" r="r" b="b"/>
            <a:pathLst>
              <a:path w="5221605" h="0">
                <a:moveTo>
                  <a:pt x="5221223" y="0"/>
                </a:moveTo>
                <a:lnTo>
                  <a:pt x="0" y="0"/>
                </a:lnTo>
              </a:path>
            </a:pathLst>
          </a:custGeom>
          <a:ln w="123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4333631" y="2399181"/>
            <a:ext cx="541655" cy="327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1275" marR="5080" indent="-29209">
              <a:lnSpc>
                <a:spcPct val="123800"/>
              </a:lnSpc>
              <a:spcBef>
                <a:spcPts val="95"/>
              </a:spcBef>
            </a:pP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Branch  </a:t>
            </a:r>
            <a:r>
              <a:rPr dirty="0" sz="80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80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ad</a:t>
            </a:r>
            <a:endParaRPr sz="80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3121030" y="2043683"/>
            <a:ext cx="1693545" cy="2882265"/>
          </a:xfrm>
          <a:custGeom>
            <a:avLst/>
            <a:gdLst/>
            <a:ahLst/>
            <a:cxnLst/>
            <a:rect l="l" t="t" r="r" b="b"/>
            <a:pathLst>
              <a:path w="1693545" h="2882265">
                <a:moveTo>
                  <a:pt x="858011" y="2881883"/>
                </a:moveTo>
                <a:lnTo>
                  <a:pt x="0" y="2881883"/>
                </a:lnTo>
                <a:lnTo>
                  <a:pt x="0" y="0"/>
                </a:lnTo>
                <a:lnTo>
                  <a:pt x="1693163" y="3047"/>
                </a:lnTo>
                <a:lnTo>
                  <a:pt x="1693163" y="374903"/>
                </a:lnTo>
                <a:lnTo>
                  <a:pt x="1132331" y="373379"/>
                </a:lnTo>
              </a:path>
            </a:pathLst>
          </a:custGeom>
          <a:ln w="123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236853" y="2883407"/>
            <a:ext cx="463550" cy="905510"/>
          </a:xfrm>
          <a:custGeom>
            <a:avLst/>
            <a:gdLst/>
            <a:ahLst/>
            <a:cxnLst/>
            <a:rect l="l" t="t" r="r" b="b"/>
            <a:pathLst>
              <a:path w="463550" h="905510">
                <a:moveTo>
                  <a:pt x="0" y="905255"/>
                </a:moveTo>
                <a:lnTo>
                  <a:pt x="0" y="0"/>
                </a:lnTo>
                <a:lnTo>
                  <a:pt x="463295" y="0"/>
                </a:lnTo>
              </a:path>
            </a:pathLst>
          </a:custGeom>
          <a:ln w="3217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687958" y="2831592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1816"/>
                </a:moveTo>
                <a:lnTo>
                  <a:pt x="0" y="0"/>
                </a:lnTo>
                <a:lnTo>
                  <a:pt x="0" y="102108"/>
                </a:lnTo>
                <a:lnTo>
                  <a:pt x="152400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 txBox="1"/>
          <p:nvPr/>
        </p:nvSpPr>
        <p:spPr>
          <a:xfrm>
            <a:off x="3170820" y="2690874"/>
            <a:ext cx="64516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10">
                <a:latin typeface="Arial"/>
                <a:cs typeface="Arial"/>
              </a:rPr>
              <a:t>Inst</a:t>
            </a:r>
            <a:r>
              <a:rPr dirty="0" sz="950" spc="-5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[31-26]</a:t>
            </a:r>
            <a:endParaRPr sz="950">
              <a:latin typeface="Arial"/>
              <a:cs typeface="Arial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3213994" y="377647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3501" y="1857"/>
                </a:lnTo>
                <a:lnTo>
                  <a:pt x="6286" y="6858"/>
                </a:lnTo>
                <a:lnTo>
                  <a:pt x="1643" y="14144"/>
                </a:lnTo>
                <a:lnTo>
                  <a:pt x="0" y="22860"/>
                </a:lnTo>
                <a:lnTo>
                  <a:pt x="1643" y="32218"/>
                </a:lnTo>
                <a:lnTo>
                  <a:pt x="6286" y="39433"/>
                </a:lnTo>
                <a:lnTo>
                  <a:pt x="13501" y="44076"/>
                </a:lnTo>
                <a:lnTo>
                  <a:pt x="22860" y="45720"/>
                </a:lnTo>
                <a:lnTo>
                  <a:pt x="31575" y="44076"/>
                </a:lnTo>
                <a:lnTo>
                  <a:pt x="38862" y="39433"/>
                </a:lnTo>
                <a:lnTo>
                  <a:pt x="43862" y="32218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213993" y="377647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3501" y="1857"/>
                </a:lnTo>
                <a:lnTo>
                  <a:pt x="6286" y="6857"/>
                </a:lnTo>
                <a:lnTo>
                  <a:pt x="1643" y="14144"/>
                </a:lnTo>
                <a:lnTo>
                  <a:pt x="0" y="22859"/>
                </a:lnTo>
                <a:lnTo>
                  <a:pt x="1643" y="32218"/>
                </a:lnTo>
                <a:lnTo>
                  <a:pt x="6286" y="39433"/>
                </a:lnTo>
                <a:lnTo>
                  <a:pt x="13501" y="44076"/>
                </a:lnTo>
                <a:lnTo>
                  <a:pt x="22859" y="45719"/>
                </a:lnTo>
                <a:lnTo>
                  <a:pt x="31575" y="44076"/>
                </a:lnTo>
                <a:lnTo>
                  <a:pt x="38861" y="39433"/>
                </a:lnTo>
                <a:lnTo>
                  <a:pt x="43862" y="32218"/>
                </a:lnTo>
                <a:lnTo>
                  <a:pt x="45719" y="22859"/>
                </a:lnTo>
                <a:close/>
              </a:path>
            </a:pathLst>
          </a:custGeom>
          <a:ln w="12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143890" y="1676400"/>
            <a:ext cx="3537585" cy="0"/>
          </a:xfrm>
          <a:custGeom>
            <a:avLst/>
            <a:gdLst/>
            <a:ahLst/>
            <a:cxnLst/>
            <a:rect l="l" t="t" r="r" b="b"/>
            <a:pathLst>
              <a:path w="3537584" h="0">
                <a:moveTo>
                  <a:pt x="0" y="0"/>
                </a:moveTo>
                <a:lnTo>
                  <a:pt x="3537203" y="0"/>
                </a:lnTo>
              </a:path>
            </a:pathLst>
          </a:custGeom>
          <a:ln w="3217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668902" y="1624584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1816"/>
                </a:moveTo>
                <a:lnTo>
                  <a:pt x="0" y="0"/>
                </a:lnTo>
                <a:lnTo>
                  <a:pt x="0" y="102108"/>
                </a:lnTo>
                <a:lnTo>
                  <a:pt x="152400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056253" y="1443227"/>
            <a:ext cx="1275715" cy="233679"/>
          </a:xfrm>
          <a:custGeom>
            <a:avLst/>
            <a:gdLst/>
            <a:ahLst/>
            <a:cxnLst/>
            <a:rect l="l" t="t" r="r" b="b"/>
            <a:pathLst>
              <a:path w="1275715" h="233680">
                <a:moveTo>
                  <a:pt x="0" y="233171"/>
                </a:moveTo>
                <a:lnTo>
                  <a:pt x="0" y="0"/>
                </a:lnTo>
                <a:lnTo>
                  <a:pt x="1275587" y="0"/>
                </a:lnTo>
              </a:path>
            </a:pathLst>
          </a:custGeom>
          <a:ln w="3217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7318126" y="1392936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4">
                <a:moveTo>
                  <a:pt x="152400" y="50292"/>
                </a:moveTo>
                <a:lnTo>
                  <a:pt x="0" y="0"/>
                </a:lnTo>
                <a:lnTo>
                  <a:pt x="0" y="102108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726314" y="1676400"/>
            <a:ext cx="417830" cy="186055"/>
          </a:xfrm>
          <a:custGeom>
            <a:avLst/>
            <a:gdLst/>
            <a:ahLst/>
            <a:cxnLst/>
            <a:rect l="l" t="t" r="r" b="b"/>
            <a:pathLst>
              <a:path w="417830" h="186055">
                <a:moveTo>
                  <a:pt x="417575" y="0"/>
                </a:moveTo>
                <a:lnTo>
                  <a:pt x="417575" y="185927"/>
                </a:lnTo>
                <a:lnTo>
                  <a:pt x="0" y="185927"/>
                </a:lnTo>
              </a:path>
            </a:pathLst>
          </a:custGeom>
          <a:ln w="3217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126117" y="3950207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 h="0">
                <a:moveTo>
                  <a:pt x="0" y="0"/>
                </a:moveTo>
                <a:lnTo>
                  <a:pt x="173735" y="0"/>
                </a:lnTo>
              </a:path>
            </a:pathLst>
          </a:custGeom>
          <a:ln w="12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290709" y="3912108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126117" y="1304544"/>
            <a:ext cx="6962140" cy="2646045"/>
          </a:xfrm>
          <a:custGeom>
            <a:avLst/>
            <a:gdLst/>
            <a:ahLst/>
            <a:cxnLst/>
            <a:rect l="l" t="t" r="r" b="b"/>
            <a:pathLst>
              <a:path w="6962140" h="2646045">
                <a:moveTo>
                  <a:pt x="6542528" y="419099"/>
                </a:moveTo>
                <a:lnTo>
                  <a:pt x="6961628" y="419099"/>
                </a:lnTo>
                <a:lnTo>
                  <a:pt x="6961628" y="0"/>
                </a:lnTo>
                <a:lnTo>
                  <a:pt x="0" y="0"/>
                </a:lnTo>
                <a:lnTo>
                  <a:pt x="0" y="2645663"/>
                </a:lnTo>
              </a:path>
            </a:pathLst>
          </a:custGeom>
          <a:ln w="12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069969" y="4640579"/>
            <a:ext cx="78105" cy="3175"/>
          </a:xfrm>
          <a:custGeom>
            <a:avLst/>
            <a:gdLst/>
            <a:ahLst/>
            <a:cxnLst/>
            <a:rect l="l" t="t" r="r" b="b"/>
            <a:pathLst>
              <a:path w="78104" h="3175">
                <a:moveTo>
                  <a:pt x="-6187" y="1523"/>
                </a:moveTo>
                <a:lnTo>
                  <a:pt x="83911" y="1523"/>
                </a:lnTo>
              </a:path>
            </a:pathLst>
          </a:custGeom>
          <a:ln w="15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137026" y="4605528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41148"/>
                </a:moveTo>
                <a:lnTo>
                  <a:pt x="1524" y="0"/>
                </a:lnTo>
                <a:lnTo>
                  <a:pt x="0" y="76200"/>
                </a:lnTo>
                <a:lnTo>
                  <a:pt x="115824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998342" y="5798819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 h="0">
                <a:moveTo>
                  <a:pt x="579119" y="0"/>
                </a:moveTo>
                <a:lnTo>
                  <a:pt x="0" y="0"/>
                </a:lnTo>
              </a:path>
            </a:pathLst>
          </a:custGeom>
          <a:ln w="123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998342" y="3022091"/>
            <a:ext cx="0" cy="2776855"/>
          </a:xfrm>
          <a:custGeom>
            <a:avLst/>
            <a:gdLst/>
            <a:ahLst/>
            <a:cxnLst/>
            <a:rect l="l" t="t" r="r" b="b"/>
            <a:pathLst>
              <a:path w="0" h="2776854">
                <a:moveTo>
                  <a:pt x="0" y="2776727"/>
                </a:moveTo>
                <a:lnTo>
                  <a:pt x="0" y="0"/>
                </a:lnTo>
              </a:path>
            </a:pathLst>
          </a:custGeom>
          <a:ln w="123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315845" y="3022091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 h="0">
                <a:moveTo>
                  <a:pt x="1682495" y="0"/>
                </a:moveTo>
                <a:lnTo>
                  <a:pt x="0" y="0"/>
                </a:lnTo>
              </a:path>
            </a:pathLst>
          </a:custGeom>
          <a:ln w="123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077090" y="1583436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3217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202058" y="1531620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1816"/>
                </a:moveTo>
                <a:lnTo>
                  <a:pt x="0" y="0"/>
                </a:lnTo>
                <a:lnTo>
                  <a:pt x="0" y="102108"/>
                </a:lnTo>
                <a:lnTo>
                  <a:pt x="152400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843918" y="1583436"/>
            <a:ext cx="233679" cy="2367280"/>
          </a:xfrm>
          <a:custGeom>
            <a:avLst/>
            <a:gdLst/>
            <a:ahLst/>
            <a:cxnLst/>
            <a:rect l="l" t="t" r="r" b="b"/>
            <a:pathLst>
              <a:path w="233680" h="2367279">
                <a:moveTo>
                  <a:pt x="0" y="2366771"/>
                </a:moveTo>
                <a:lnTo>
                  <a:pt x="0" y="0"/>
                </a:lnTo>
                <a:lnTo>
                  <a:pt x="233171" y="0"/>
                </a:lnTo>
              </a:path>
            </a:pathLst>
          </a:custGeom>
          <a:ln w="3217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7557393" y="2087879"/>
            <a:ext cx="0" cy="82550"/>
          </a:xfrm>
          <a:custGeom>
            <a:avLst/>
            <a:gdLst/>
            <a:ahLst/>
            <a:cxnLst/>
            <a:rect l="l" t="t" r="r" b="b"/>
            <a:pathLst>
              <a:path w="0" h="82550">
                <a:moveTo>
                  <a:pt x="0" y="0"/>
                </a:moveTo>
                <a:lnTo>
                  <a:pt x="0" y="82295"/>
                </a:lnTo>
              </a:path>
            </a:pathLst>
          </a:custGeom>
          <a:ln w="123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305177" y="2575560"/>
            <a:ext cx="3159760" cy="0"/>
          </a:xfrm>
          <a:custGeom>
            <a:avLst/>
            <a:gdLst/>
            <a:ahLst/>
            <a:cxnLst/>
            <a:rect l="l" t="t" r="r" b="b"/>
            <a:pathLst>
              <a:path w="3159759" h="0">
                <a:moveTo>
                  <a:pt x="3159251" y="0"/>
                </a:moveTo>
                <a:lnTo>
                  <a:pt x="0" y="0"/>
                </a:lnTo>
              </a:path>
            </a:pathLst>
          </a:custGeom>
          <a:ln w="123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7411090" y="2225040"/>
            <a:ext cx="292735" cy="233679"/>
          </a:xfrm>
          <a:custGeom>
            <a:avLst/>
            <a:gdLst/>
            <a:ahLst/>
            <a:cxnLst/>
            <a:rect l="l" t="t" r="r" b="b"/>
            <a:pathLst>
              <a:path w="292734" h="233680">
                <a:moveTo>
                  <a:pt x="292608" y="233172"/>
                </a:moveTo>
                <a:lnTo>
                  <a:pt x="292608" y="146304"/>
                </a:lnTo>
                <a:lnTo>
                  <a:pt x="285146" y="100071"/>
                </a:lnTo>
                <a:lnTo>
                  <a:pt x="264371" y="59911"/>
                </a:lnTo>
                <a:lnTo>
                  <a:pt x="232696" y="28236"/>
                </a:lnTo>
                <a:lnTo>
                  <a:pt x="192536" y="7461"/>
                </a:lnTo>
                <a:lnTo>
                  <a:pt x="146304" y="0"/>
                </a:lnTo>
                <a:lnTo>
                  <a:pt x="100071" y="6937"/>
                </a:lnTo>
                <a:lnTo>
                  <a:pt x="59911" y="26237"/>
                </a:lnTo>
                <a:lnTo>
                  <a:pt x="28236" y="55632"/>
                </a:lnTo>
                <a:lnTo>
                  <a:pt x="7461" y="92854"/>
                </a:lnTo>
                <a:lnTo>
                  <a:pt x="0" y="135636"/>
                </a:lnTo>
                <a:lnTo>
                  <a:pt x="0" y="233172"/>
                </a:lnTo>
                <a:lnTo>
                  <a:pt x="292608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7411090" y="2225039"/>
            <a:ext cx="292735" cy="233679"/>
          </a:xfrm>
          <a:custGeom>
            <a:avLst/>
            <a:gdLst/>
            <a:ahLst/>
            <a:cxnLst/>
            <a:rect l="l" t="t" r="r" b="b"/>
            <a:pathLst>
              <a:path w="292734" h="233680">
                <a:moveTo>
                  <a:pt x="292607" y="233171"/>
                </a:moveTo>
                <a:lnTo>
                  <a:pt x="292607" y="146303"/>
                </a:lnTo>
                <a:lnTo>
                  <a:pt x="285146" y="100071"/>
                </a:lnTo>
                <a:lnTo>
                  <a:pt x="264371" y="59911"/>
                </a:lnTo>
                <a:lnTo>
                  <a:pt x="232696" y="28236"/>
                </a:lnTo>
                <a:lnTo>
                  <a:pt x="192536" y="7461"/>
                </a:lnTo>
                <a:lnTo>
                  <a:pt x="146303" y="0"/>
                </a:lnTo>
                <a:lnTo>
                  <a:pt x="100071" y="6937"/>
                </a:lnTo>
                <a:lnTo>
                  <a:pt x="59911" y="26237"/>
                </a:lnTo>
                <a:lnTo>
                  <a:pt x="28236" y="55632"/>
                </a:lnTo>
                <a:lnTo>
                  <a:pt x="7461" y="92854"/>
                </a:lnTo>
                <a:lnTo>
                  <a:pt x="0" y="135635"/>
                </a:lnTo>
                <a:lnTo>
                  <a:pt x="0" y="138683"/>
                </a:lnTo>
                <a:lnTo>
                  <a:pt x="0" y="141731"/>
                </a:lnTo>
                <a:lnTo>
                  <a:pt x="0" y="146303"/>
                </a:lnTo>
                <a:lnTo>
                  <a:pt x="0" y="233171"/>
                </a:lnTo>
                <a:lnTo>
                  <a:pt x="292607" y="233171"/>
                </a:lnTo>
                <a:close/>
              </a:path>
            </a:pathLst>
          </a:custGeom>
          <a:ln w="123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7470526" y="2458211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47"/>
                </a:lnTo>
              </a:path>
            </a:pathLst>
          </a:custGeom>
          <a:ln w="123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7645786" y="2458211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47"/>
                </a:lnTo>
              </a:path>
            </a:pathLst>
          </a:custGeom>
          <a:ln w="123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7557393" y="2107691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47"/>
                </a:lnTo>
              </a:path>
            </a:pathLst>
          </a:custGeom>
          <a:ln w="123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7319650" y="4073651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 h="0">
                <a:moveTo>
                  <a:pt x="0" y="0"/>
                </a:moveTo>
                <a:lnTo>
                  <a:pt x="326135" y="0"/>
                </a:lnTo>
              </a:path>
            </a:pathLst>
          </a:custGeom>
          <a:ln w="123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7645786" y="2528316"/>
            <a:ext cx="0" cy="1545590"/>
          </a:xfrm>
          <a:custGeom>
            <a:avLst/>
            <a:gdLst/>
            <a:ahLst/>
            <a:cxnLst/>
            <a:rect l="l" t="t" r="r" b="b"/>
            <a:pathLst>
              <a:path w="0" h="1545589">
                <a:moveTo>
                  <a:pt x="0" y="1545335"/>
                </a:moveTo>
                <a:lnTo>
                  <a:pt x="0" y="0"/>
                </a:lnTo>
              </a:path>
            </a:pathLst>
          </a:custGeom>
          <a:ln w="123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3840358" y="2232660"/>
            <a:ext cx="486409" cy="1300480"/>
          </a:xfrm>
          <a:custGeom>
            <a:avLst/>
            <a:gdLst/>
            <a:ahLst/>
            <a:cxnLst/>
            <a:rect l="l" t="t" r="r" b="b"/>
            <a:pathLst>
              <a:path w="486410" h="1300479">
                <a:moveTo>
                  <a:pt x="486156" y="650748"/>
                </a:moveTo>
                <a:lnTo>
                  <a:pt x="484908" y="584169"/>
                </a:lnTo>
                <a:lnTo>
                  <a:pt x="481244" y="519523"/>
                </a:lnTo>
                <a:lnTo>
                  <a:pt x="475286" y="457136"/>
                </a:lnTo>
                <a:lnTo>
                  <a:pt x="467153" y="397335"/>
                </a:lnTo>
                <a:lnTo>
                  <a:pt x="456967" y="340445"/>
                </a:lnTo>
                <a:lnTo>
                  <a:pt x="444847" y="286791"/>
                </a:lnTo>
                <a:lnTo>
                  <a:pt x="430914" y="236701"/>
                </a:lnTo>
                <a:lnTo>
                  <a:pt x="415290" y="190500"/>
                </a:lnTo>
                <a:lnTo>
                  <a:pt x="398093" y="148513"/>
                </a:lnTo>
                <a:lnTo>
                  <a:pt x="379446" y="111067"/>
                </a:lnTo>
                <a:lnTo>
                  <a:pt x="359468" y="78488"/>
                </a:lnTo>
                <a:lnTo>
                  <a:pt x="316003" y="29233"/>
                </a:lnTo>
                <a:lnTo>
                  <a:pt x="268662" y="3356"/>
                </a:lnTo>
                <a:lnTo>
                  <a:pt x="243840" y="0"/>
                </a:lnTo>
                <a:lnTo>
                  <a:pt x="218749" y="3356"/>
                </a:lnTo>
                <a:lnTo>
                  <a:pt x="170970" y="29233"/>
                </a:lnTo>
                <a:lnTo>
                  <a:pt x="127182" y="78488"/>
                </a:lnTo>
                <a:lnTo>
                  <a:pt x="107081" y="111067"/>
                </a:lnTo>
                <a:lnTo>
                  <a:pt x="88333" y="148513"/>
                </a:lnTo>
                <a:lnTo>
                  <a:pt x="71056" y="190500"/>
                </a:lnTo>
                <a:lnTo>
                  <a:pt x="55368" y="236701"/>
                </a:lnTo>
                <a:lnTo>
                  <a:pt x="41389" y="286791"/>
                </a:lnTo>
                <a:lnTo>
                  <a:pt x="29235" y="340445"/>
                </a:lnTo>
                <a:lnTo>
                  <a:pt x="19026" y="397335"/>
                </a:lnTo>
                <a:lnTo>
                  <a:pt x="10879" y="457136"/>
                </a:lnTo>
                <a:lnTo>
                  <a:pt x="4914" y="519523"/>
                </a:lnTo>
                <a:lnTo>
                  <a:pt x="1248" y="584169"/>
                </a:lnTo>
                <a:lnTo>
                  <a:pt x="0" y="650748"/>
                </a:lnTo>
                <a:lnTo>
                  <a:pt x="1248" y="717058"/>
                </a:lnTo>
                <a:lnTo>
                  <a:pt x="4914" y="781469"/>
                </a:lnTo>
                <a:lnTo>
                  <a:pt x="10879" y="843652"/>
                </a:lnTo>
                <a:lnTo>
                  <a:pt x="19026" y="903279"/>
                </a:lnTo>
                <a:lnTo>
                  <a:pt x="29235" y="960022"/>
                </a:lnTo>
                <a:lnTo>
                  <a:pt x="41389" y="1013552"/>
                </a:lnTo>
                <a:lnTo>
                  <a:pt x="55368" y="1063541"/>
                </a:lnTo>
                <a:lnTo>
                  <a:pt x="71056" y="1109662"/>
                </a:lnTo>
                <a:lnTo>
                  <a:pt x="88333" y="1151586"/>
                </a:lnTo>
                <a:lnTo>
                  <a:pt x="107081" y="1188984"/>
                </a:lnTo>
                <a:lnTo>
                  <a:pt x="127182" y="1221530"/>
                </a:lnTo>
                <a:lnTo>
                  <a:pt x="170970" y="1270748"/>
                </a:lnTo>
                <a:lnTo>
                  <a:pt x="218749" y="1296615"/>
                </a:lnTo>
                <a:lnTo>
                  <a:pt x="243840" y="1299972"/>
                </a:lnTo>
                <a:lnTo>
                  <a:pt x="268662" y="1296615"/>
                </a:lnTo>
                <a:lnTo>
                  <a:pt x="316003" y="1270748"/>
                </a:lnTo>
                <a:lnTo>
                  <a:pt x="359468" y="1221530"/>
                </a:lnTo>
                <a:lnTo>
                  <a:pt x="379446" y="1188984"/>
                </a:lnTo>
                <a:lnTo>
                  <a:pt x="398093" y="1151586"/>
                </a:lnTo>
                <a:lnTo>
                  <a:pt x="415290" y="1109662"/>
                </a:lnTo>
                <a:lnTo>
                  <a:pt x="430914" y="1063541"/>
                </a:lnTo>
                <a:lnTo>
                  <a:pt x="444847" y="1013552"/>
                </a:lnTo>
                <a:lnTo>
                  <a:pt x="456967" y="960022"/>
                </a:lnTo>
                <a:lnTo>
                  <a:pt x="467153" y="903279"/>
                </a:lnTo>
                <a:lnTo>
                  <a:pt x="475286" y="843652"/>
                </a:lnTo>
                <a:lnTo>
                  <a:pt x="481244" y="781469"/>
                </a:lnTo>
                <a:lnTo>
                  <a:pt x="484908" y="717058"/>
                </a:lnTo>
                <a:lnTo>
                  <a:pt x="486156" y="6507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3840357" y="2232660"/>
            <a:ext cx="486409" cy="1300480"/>
          </a:xfrm>
          <a:custGeom>
            <a:avLst/>
            <a:gdLst/>
            <a:ahLst/>
            <a:cxnLst/>
            <a:rect l="l" t="t" r="r" b="b"/>
            <a:pathLst>
              <a:path w="486410" h="1300479">
                <a:moveTo>
                  <a:pt x="486155" y="650747"/>
                </a:moveTo>
                <a:lnTo>
                  <a:pt x="484908" y="584168"/>
                </a:lnTo>
                <a:lnTo>
                  <a:pt x="481244" y="519523"/>
                </a:lnTo>
                <a:lnTo>
                  <a:pt x="475286" y="457136"/>
                </a:lnTo>
                <a:lnTo>
                  <a:pt x="467153" y="397335"/>
                </a:lnTo>
                <a:lnTo>
                  <a:pt x="456967" y="340445"/>
                </a:lnTo>
                <a:lnTo>
                  <a:pt x="444847" y="286791"/>
                </a:lnTo>
                <a:lnTo>
                  <a:pt x="430914" y="236701"/>
                </a:lnTo>
                <a:lnTo>
                  <a:pt x="415289" y="190499"/>
                </a:lnTo>
                <a:lnTo>
                  <a:pt x="398093" y="148513"/>
                </a:lnTo>
                <a:lnTo>
                  <a:pt x="379446" y="111067"/>
                </a:lnTo>
                <a:lnTo>
                  <a:pt x="359468" y="78488"/>
                </a:lnTo>
                <a:lnTo>
                  <a:pt x="316003" y="29233"/>
                </a:lnTo>
                <a:lnTo>
                  <a:pt x="268662" y="3356"/>
                </a:lnTo>
                <a:lnTo>
                  <a:pt x="243839" y="0"/>
                </a:lnTo>
                <a:lnTo>
                  <a:pt x="218749" y="3356"/>
                </a:lnTo>
                <a:lnTo>
                  <a:pt x="170970" y="29233"/>
                </a:lnTo>
                <a:lnTo>
                  <a:pt x="127182" y="78488"/>
                </a:lnTo>
                <a:lnTo>
                  <a:pt x="107081" y="111067"/>
                </a:lnTo>
                <a:lnTo>
                  <a:pt x="88333" y="148513"/>
                </a:lnTo>
                <a:lnTo>
                  <a:pt x="71056" y="190499"/>
                </a:lnTo>
                <a:lnTo>
                  <a:pt x="55368" y="236701"/>
                </a:lnTo>
                <a:lnTo>
                  <a:pt x="41389" y="286791"/>
                </a:lnTo>
                <a:lnTo>
                  <a:pt x="29235" y="340445"/>
                </a:lnTo>
                <a:lnTo>
                  <a:pt x="19026" y="397335"/>
                </a:lnTo>
                <a:lnTo>
                  <a:pt x="10879" y="457136"/>
                </a:lnTo>
                <a:lnTo>
                  <a:pt x="4914" y="519523"/>
                </a:lnTo>
                <a:lnTo>
                  <a:pt x="1248" y="584168"/>
                </a:lnTo>
                <a:lnTo>
                  <a:pt x="0" y="650747"/>
                </a:lnTo>
                <a:lnTo>
                  <a:pt x="1248" y="717058"/>
                </a:lnTo>
                <a:lnTo>
                  <a:pt x="4914" y="781469"/>
                </a:lnTo>
                <a:lnTo>
                  <a:pt x="10879" y="843652"/>
                </a:lnTo>
                <a:lnTo>
                  <a:pt x="19026" y="903279"/>
                </a:lnTo>
                <a:lnTo>
                  <a:pt x="29235" y="960022"/>
                </a:lnTo>
                <a:lnTo>
                  <a:pt x="41389" y="1013552"/>
                </a:lnTo>
                <a:lnTo>
                  <a:pt x="55368" y="1063541"/>
                </a:lnTo>
                <a:lnTo>
                  <a:pt x="71056" y="1109662"/>
                </a:lnTo>
                <a:lnTo>
                  <a:pt x="88333" y="1151586"/>
                </a:lnTo>
                <a:lnTo>
                  <a:pt x="107081" y="1188984"/>
                </a:lnTo>
                <a:lnTo>
                  <a:pt x="127182" y="1221530"/>
                </a:lnTo>
                <a:lnTo>
                  <a:pt x="170970" y="1270748"/>
                </a:lnTo>
                <a:lnTo>
                  <a:pt x="218749" y="1296615"/>
                </a:lnTo>
                <a:lnTo>
                  <a:pt x="243839" y="1299971"/>
                </a:lnTo>
                <a:lnTo>
                  <a:pt x="268662" y="1296615"/>
                </a:lnTo>
                <a:lnTo>
                  <a:pt x="316003" y="1270748"/>
                </a:lnTo>
                <a:lnTo>
                  <a:pt x="359468" y="1221530"/>
                </a:lnTo>
                <a:lnTo>
                  <a:pt x="379446" y="1188984"/>
                </a:lnTo>
                <a:lnTo>
                  <a:pt x="398093" y="1151586"/>
                </a:lnTo>
                <a:lnTo>
                  <a:pt x="415289" y="1109662"/>
                </a:lnTo>
                <a:lnTo>
                  <a:pt x="430914" y="1063541"/>
                </a:lnTo>
                <a:lnTo>
                  <a:pt x="444847" y="1013552"/>
                </a:lnTo>
                <a:lnTo>
                  <a:pt x="456967" y="960022"/>
                </a:lnTo>
                <a:lnTo>
                  <a:pt x="467153" y="903279"/>
                </a:lnTo>
                <a:lnTo>
                  <a:pt x="475286" y="843652"/>
                </a:lnTo>
                <a:lnTo>
                  <a:pt x="481244" y="781469"/>
                </a:lnTo>
                <a:lnTo>
                  <a:pt x="484908" y="717058"/>
                </a:lnTo>
                <a:lnTo>
                  <a:pt x="486155" y="650747"/>
                </a:lnTo>
                <a:close/>
              </a:path>
            </a:pathLst>
          </a:custGeom>
          <a:ln w="742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 txBox="1"/>
          <p:nvPr/>
        </p:nvSpPr>
        <p:spPr>
          <a:xfrm>
            <a:off x="3887100" y="2796030"/>
            <a:ext cx="39306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b="1">
                <a:solidFill>
                  <a:srgbClr val="FF0000"/>
                </a:solidFill>
                <a:latin typeface="Arial"/>
                <a:cs typeface="Arial"/>
              </a:rPr>
              <a:t>Control</a:t>
            </a:r>
            <a:endParaRPr sz="800">
              <a:latin typeface="Arial"/>
              <a:cs typeface="Arial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9017386" y="1967483"/>
            <a:ext cx="556260" cy="184785"/>
          </a:xfrm>
          <a:custGeom>
            <a:avLst/>
            <a:gdLst/>
            <a:ahLst/>
            <a:cxnLst/>
            <a:rect l="l" t="t" r="r" b="b"/>
            <a:pathLst>
              <a:path w="556259" h="184785">
                <a:moveTo>
                  <a:pt x="0" y="0"/>
                </a:moveTo>
                <a:lnTo>
                  <a:pt x="0" y="184404"/>
                </a:lnTo>
                <a:lnTo>
                  <a:pt x="556260" y="184404"/>
                </a:lnTo>
                <a:lnTo>
                  <a:pt x="556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9017386" y="1967483"/>
            <a:ext cx="556260" cy="184785"/>
          </a:xfrm>
          <a:custGeom>
            <a:avLst/>
            <a:gdLst/>
            <a:ahLst/>
            <a:cxnLst/>
            <a:rect l="l" t="t" r="r" b="b"/>
            <a:pathLst>
              <a:path w="556259" h="184785">
                <a:moveTo>
                  <a:pt x="0" y="184403"/>
                </a:moveTo>
                <a:lnTo>
                  <a:pt x="556259" y="184403"/>
                </a:lnTo>
                <a:lnTo>
                  <a:pt x="556259" y="0"/>
                </a:lnTo>
                <a:lnTo>
                  <a:pt x="0" y="0"/>
                </a:lnTo>
                <a:lnTo>
                  <a:pt x="0" y="184403"/>
                </a:lnTo>
                <a:close/>
              </a:path>
            </a:pathLst>
          </a:custGeom>
          <a:ln w="74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2348362" y="1386840"/>
            <a:ext cx="419100" cy="939165"/>
          </a:xfrm>
          <a:custGeom>
            <a:avLst/>
            <a:gdLst/>
            <a:ahLst/>
            <a:cxnLst/>
            <a:rect l="l" t="t" r="r" b="b"/>
            <a:pathLst>
              <a:path w="419100" h="939164">
                <a:moveTo>
                  <a:pt x="419100" y="757428"/>
                </a:moveTo>
                <a:lnTo>
                  <a:pt x="419100" y="178308"/>
                </a:lnTo>
                <a:lnTo>
                  <a:pt x="0" y="0"/>
                </a:lnTo>
                <a:lnTo>
                  <a:pt x="1524" y="396240"/>
                </a:lnTo>
                <a:lnTo>
                  <a:pt x="88392" y="469392"/>
                </a:lnTo>
                <a:lnTo>
                  <a:pt x="88392" y="901056"/>
                </a:lnTo>
                <a:lnTo>
                  <a:pt x="419100" y="757428"/>
                </a:lnTo>
                <a:close/>
              </a:path>
              <a:path w="419100" h="939164">
                <a:moveTo>
                  <a:pt x="88392" y="901056"/>
                </a:moveTo>
                <a:lnTo>
                  <a:pt x="88392" y="469392"/>
                </a:lnTo>
                <a:lnTo>
                  <a:pt x="1524" y="539496"/>
                </a:lnTo>
                <a:lnTo>
                  <a:pt x="1524" y="938784"/>
                </a:lnTo>
                <a:lnTo>
                  <a:pt x="88392" y="901056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348362" y="1386839"/>
            <a:ext cx="419100" cy="939165"/>
          </a:xfrm>
          <a:custGeom>
            <a:avLst/>
            <a:gdLst/>
            <a:ahLst/>
            <a:cxnLst/>
            <a:rect l="l" t="t" r="r" b="b"/>
            <a:pathLst>
              <a:path w="419100" h="939164">
                <a:moveTo>
                  <a:pt x="0" y="0"/>
                </a:moveTo>
                <a:lnTo>
                  <a:pt x="419099" y="178307"/>
                </a:lnTo>
                <a:lnTo>
                  <a:pt x="419099" y="757427"/>
                </a:lnTo>
                <a:lnTo>
                  <a:pt x="1523" y="938783"/>
                </a:lnTo>
                <a:lnTo>
                  <a:pt x="1523" y="539495"/>
                </a:lnTo>
                <a:lnTo>
                  <a:pt x="88391" y="469391"/>
                </a:lnTo>
                <a:lnTo>
                  <a:pt x="1523" y="396239"/>
                </a:lnTo>
                <a:lnTo>
                  <a:pt x="0" y="0"/>
                </a:lnTo>
                <a:close/>
              </a:path>
            </a:pathLst>
          </a:custGeom>
          <a:ln w="7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 txBox="1"/>
          <p:nvPr/>
        </p:nvSpPr>
        <p:spPr>
          <a:xfrm>
            <a:off x="2446920" y="1773427"/>
            <a:ext cx="26733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15" b="1">
                <a:latin typeface="Arial"/>
                <a:cs typeface="Arial"/>
              </a:rPr>
              <a:t>Ad</a:t>
            </a:r>
            <a:r>
              <a:rPr dirty="0" sz="950" spc="10" b="1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6821302" y="1469136"/>
            <a:ext cx="417830" cy="939165"/>
          </a:xfrm>
          <a:custGeom>
            <a:avLst/>
            <a:gdLst/>
            <a:ahLst/>
            <a:cxnLst/>
            <a:rect l="l" t="t" r="r" b="b"/>
            <a:pathLst>
              <a:path w="417829" h="939164">
                <a:moveTo>
                  <a:pt x="417576" y="757428"/>
                </a:moveTo>
                <a:lnTo>
                  <a:pt x="417576" y="178308"/>
                </a:lnTo>
                <a:lnTo>
                  <a:pt x="0" y="0"/>
                </a:lnTo>
                <a:lnTo>
                  <a:pt x="0" y="394716"/>
                </a:lnTo>
                <a:lnTo>
                  <a:pt x="86868" y="469392"/>
                </a:lnTo>
                <a:lnTo>
                  <a:pt x="86868" y="901056"/>
                </a:lnTo>
                <a:lnTo>
                  <a:pt x="417576" y="757428"/>
                </a:lnTo>
                <a:close/>
              </a:path>
              <a:path w="417829" h="939164">
                <a:moveTo>
                  <a:pt x="86868" y="901056"/>
                </a:moveTo>
                <a:lnTo>
                  <a:pt x="86868" y="469392"/>
                </a:lnTo>
                <a:lnTo>
                  <a:pt x="0" y="539496"/>
                </a:lnTo>
                <a:lnTo>
                  <a:pt x="0" y="938784"/>
                </a:lnTo>
                <a:lnTo>
                  <a:pt x="86868" y="901056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821302" y="1469136"/>
            <a:ext cx="417830" cy="939165"/>
          </a:xfrm>
          <a:custGeom>
            <a:avLst/>
            <a:gdLst/>
            <a:ahLst/>
            <a:cxnLst/>
            <a:rect l="l" t="t" r="r" b="b"/>
            <a:pathLst>
              <a:path w="417829" h="939164">
                <a:moveTo>
                  <a:pt x="0" y="0"/>
                </a:moveTo>
                <a:lnTo>
                  <a:pt x="417575" y="178307"/>
                </a:lnTo>
                <a:lnTo>
                  <a:pt x="417575" y="757427"/>
                </a:lnTo>
                <a:lnTo>
                  <a:pt x="0" y="938783"/>
                </a:lnTo>
                <a:lnTo>
                  <a:pt x="0" y="539495"/>
                </a:lnTo>
                <a:lnTo>
                  <a:pt x="86867" y="469391"/>
                </a:lnTo>
                <a:lnTo>
                  <a:pt x="0" y="394715"/>
                </a:lnTo>
                <a:lnTo>
                  <a:pt x="0" y="0"/>
                </a:lnTo>
                <a:close/>
              </a:path>
            </a:pathLst>
          </a:custGeom>
          <a:ln w="7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 txBox="1"/>
          <p:nvPr/>
        </p:nvSpPr>
        <p:spPr>
          <a:xfrm>
            <a:off x="6919859" y="1855723"/>
            <a:ext cx="26543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5" b="1">
                <a:latin typeface="Arial"/>
                <a:cs typeface="Arial"/>
              </a:rPr>
              <a:t>A</a:t>
            </a:r>
            <a:r>
              <a:rPr dirty="0" sz="950" spc="15" b="1">
                <a:latin typeface="Arial"/>
                <a:cs typeface="Arial"/>
              </a:rPr>
              <a:t>d</a:t>
            </a:r>
            <a:r>
              <a:rPr dirty="0" sz="950" spc="10" b="1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6658234" y="3730752"/>
            <a:ext cx="649605" cy="939165"/>
          </a:xfrm>
          <a:custGeom>
            <a:avLst/>
            <a:gdLst/>
            <a:ahLst/>
            <a:cxnLst/>
            <a:rect l="l" t="t" r="r" b="b"/>
            <a:pathLst>
              <a:path w="649604" h="939164">
                <a:moveTo>
                  <a:pt x="649224" y="757428"/>
                </a:moveTo>
                <a:lnTo>
                  <a:pt x="649224" y="178308"/>
                </a:lnTo>
                <a:lnTo>
                  <a:pt x="0" y="0"/>
                </a:lnTo>
                <a:lnTo>
                  <a:pt x="1524" y="396240"/>
                </a:lnTo>
                <a:lnTo>
                  <a:pt x="135636" y="469392"/>
                </a:lnTo>
                <a:lnTo>
                  <a:pt x="135636" y="901232"/>
                </a:lnTo>
                <a:lnTo>
                  <a:pt x="649224" y="757428"/>
                </a:lnTo>
                <a:close/>
              </a:path>
              <a:path w="649604" h="939164">
                <a:moveTo>
                  <a:pt x="135636" y="901232"/>
                </a:moveTo>
                <a:lnTo>
                  <a:pt x="135636" y="469392"/>
                </a:lnTo>
                <a:lnTo>
                  <a:pt x="0" y="541020"/>
                </a:lnTo>
                <a:lnTo>
                  <a:pt x="1524" y="938784"/>
                </a:lnTo>
                <a:lnTo>
                  <a:pt x="135636" y="901232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658233" y="3730751"/>
            <a:ext cx="649605" cy="939165"/>
          </a:xfrm>
          <a:custGeom>
            <a:avLst/>
            <a:gdLst/>
            <a:ahLst/>
            <a:cxnLst/>
            <a:rect l="l" t="t" r="r" b="b"/>
            <a:pathLst>
              <a:path w="649604" h="939164">
                <a:moveTo>
                  <a:pt x="0" y="0"/>
                </a:moveTo>
                <a:lnTo>
                  <a:pt x="649223" y="178307"/>
                </a:lnTo>
                <a:lnTo>
                  <a:pt x="649223" y="757427"/>
                </a:lnTo>
                <a:lnTo>
                  <a:pt x="1523" y="938783"/>
                </a:lnTo>
                <a:lnTo>
                  <a:pt x="0" y="541019"/>
                </a:lnTo>
                <a:lnTo>
                  <a:pt x="135635" y="469391"/>
                </a:lnTo>
                <a:lnTo>
                  <a:pt x="1523" y="396239"/>
                </a:lnTo>
                <a:lnTo>
                  <a:pt x="0" y="0"/>
                </a:lnTo>
                <a:close/>
              </a:path>
            </a:pathLst>
          </a:custGeom>
          <a:ln w="7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 txBox="1"/>
          <p:nvPr/>
        </p:nvSpPr>
        <p:spPr>
          <a:xfrm>
            <a:off x="6714118" y="4245354"/>
            <a:ext cx="562610" cy="3244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98120">
              <a:lnSpc>
                <a:spcPct val="100000"/>
              </a:lnSpc>
              <a:spcBef>
                <a:spcPts val="120"/>
              </a:spcBef>
            </a:pPr>
            <a:r>
              <a:rPr dirty="0" sz="950" spc="20">
                <a:latin typeface="Arial"/>
                <a:cs typeface="Arial"/>
              </a:rPr>
              <a:t>R</a:t>
            </a:r>
            <a:r>
              <a:rPr dirty="0" sz="950" spc="5">
                <a:latin typeface="Arial"/>
                <a:cs typeface="Arial"/>
              </a:rPr>
              <a:t>e</a:t>
            </a:r>
            <a:r>
              <a:rPr dirty="0" sz="950" spc="15">
                <a:latin typeface="Arial"/>
                <a:cs typeface="Arial"/>
              </a:rPr>
              <a:t>s</a:t>
            </a:r>
            <a:r>
              <a:rPr dirty="0" sz="950" spc="5">
                <a:latin typeface="Arial"/>
                <a:cs typeface="Arial"/>
              </a:rPr>
              <a:t>u</a:t>
            </a:r>
            <a:r>
              <a:rPr dirty="0" sz="950" spc="5">
                <a:latin typeface="Arial"/>
                <a:cs typeface="Arial"/>
              </a:rPr>
              <a:t>lt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950" spc="15" b="1">
                <a:latin typeface="Arial"/>
                <a:cs typeface="Arial"/>
              </a:rPr>
              <a:t>ALU</a:t>
            </a:r>
            <a:endParaRPr sz="95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6993011" y="3966462"/>
            <a:ext cx="28003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15">
                <a:latin typeface="Arial"/>
                <a:cs typeface="Arial"/>
              </a:rPr>
              <a:t>Z</a:t>
            </a:r>
            <a:r>
              <a:rPr dirty="0" sz="950" spc="5">
                <a:latin typeface="Arial"/>
                <a:cs typeface="Arial"/>
              </a:rPr>
              <a:t>e</a:t>
            </a:r>
            <a:r>
              <a:rPr dirty="0" sz="950" spc="5">
                <a:latin typeface="Arial"/>
                <a:cs typeface="Arial"/>
              </a:rPr>
              <a:t>ro</a:t>
            </a:r>
            <a:endParaRPr sz="950">
              <a:latin typeface="Arial"/>
              <a:cs typeface="Arial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6233038" y="1953768"/>
            <a:ext cx="372110" cy="558165"/>
          </a:xfrm>
          <a:custGeom>
            <a:avLst/>
            <a:gdLst/>
            <a:ahLst/>
            <a:cxnLst/>
            <a:rect l="l" t="t" r="r" b="b"/>
            <a:pathLst>
              <a:path w="372109" h="558164">
                <a:moveTo>
                  <a:pt x="371856" y="278892"/>
                </a:moveTo>
                <a:lnTo>
                  <a:pt x="368054" y="222715"/>
                </a:lnTo>
                <a:lnTo>
                  <a:pt x="357163" y="170378"/>
                </a:lnTo>
                <a:lnTo>
                  <a:pt x="339950" y="123006"/>
                </a:lnTo>
                <a:lnTo>
                  <a:pt x="317182" y="81724"/>
                </a:lnTo>
                <a:lnTo>
                  <a:pt x="289628" y="47657"/>
                </a:lnTo>
                <a:lnTo>
                  <a:pt x="258056" y="21931"/>
                </a:lnTo>
                <a:lnTo>
                  <a:pt x="223233" y="5670"/>
                </a:lnTo>
                <a:lnTo>
                  <a:pt x="185928" y="0"/>
                </a:lnTo>
                <a:lnTo>
                  <a:pt x="148622" y="5670"/>
                </a:lnTo>
                <a:lnTo>
                  <a:pt x="113799" y="21931"/>
                </a:lnTo>
                <a:lnTo>
                  <a:pt x="82227" y="47657"/>
                </a:lnTo>
                <a:lnTo>
                  <a:pt x="54673" y="81724"/>
                </a:lnTo>
                <a:lnTo>
                  <a:pt x="31905" y="123006"/>
                </a:lnTo>
                <a:lnTo>
                  <a:pt x="14692" y="170378"/>
                </a:lnTo>
                <a:lnTo>
                  <a:pt x="3801" y="222715"/>
                </a:lnTo>
                <a:lnTo>
                  <a:pt x="0" y="278892"/>
                </a:lnTo>
                <a:lnTo>
                  <a:pt x="3801" y="335068"/>
                </a:lnTo>
                <a:lnTo>
                  <a:pt x="14692" y="387405"/>
                </a:lnTo>
                <a:lnTo>
                  <a:pt x="31905" y="434777"/>
                </a:lnTo>
                <a:lnTo>
                  <a:pt x="54673" y="476059"/>
                </a:lnTo>
                <a:lnTo>
                  <a:pt x="82227" y="510126"/>
                </a:lnTo>
                <a:lnTo>
                  <a:pt x="113799" y="535852"/>
                </a:lnTo>
                <a:lnTo>
                  <a:pt x="148622" y="552113"/>
                </a:lnTo>
                <a:lnTo>
                  <a:pt x="185928" y="557784"/>
                </a:lnTo>
                <a:lnTo>
                  <a:pt x="223233" y="552113"/>
                </a:lnTo>
                <a:lnTo>
                  <a:pt x="258056" y="535852"/>
                </a:lnTo>
                <a:lnTo>
                  <a:pt x="289628" y="510126"/>
                </a:lnTo>
                <a:lnTo>
                  <a:pt x="317182" y="476059"/>
                </a:lnTo>
                <a:lnTo>
                  <a:pt x="339950" y="434777"/>
                </a:lnTo>
                <a:lnTo>
                  <a:pt x="357163" y="387405"/>
                </a:lnTo>
                <a:lnTo>
                  <a:pt x="368054" y="335068"/>
                </a:lnTo>
                <a:lnTo>
                  <a:pt x="371856" y="278892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6233037" y="1953767"/>
            <a:ext cx="372110" cy="558165"/>
          </a:xfrm>
          <a:custGeom>
            <a:avLst/>
            <a:gdLst/>
            <a:ahLst/>
            <a:cxnLst/>
            <a:rect l="l" t="t" r="r" b="b"/>
            <a:pathLst>
              <a:path w="372109" h="558164">
                <a:moveTo>
                  <a:pt x="371855" y="278891"/>
                </a:moveTo>
                <a:lnTo>
                  <a:pt x="368054" y="222715"/>
                </a:lnTo>
                <a:lnTo>
                  <a:pt x="357163" y="170378"/>
                </a:lnTo>
                <a:lnTo>
                  <a:pt x="339950" y="123006"/>
                </a:lnTo>
                <a:lnTo>
                  <a:pt x="317182" y="81724"/>
                </a:lnTo>
                <a:lnTo>
                  <a:pt x="289628" y="47657"/>
                </a:lnTo>
                <a:lnTo>
                  <a:pt x="258056" y="21931"/>
                </a:lnTo>
                <a:lnTo>
                  <a:pt x="223233" y="5670"/>
                </a:lnTo>
                <a:lnTo>
                  <a:pt x="185927" y="0"/>
                </a:lnTo>
                <a:lnTo>
                  <a:pt x="148622" y="5670"/>
                </a:lnTo>
                <a:lnTo>
                  <a:pt x="113799" y="21931"/>
                </a:lnTo>
                <a:lnTo>
                  <a:pt x="82227" y="47657"/>
                </a:lnTo>
                <a:lnTo>
                  <a:pt x="54673" y="81724"/>
                </a:lnTo>
                <a:lnTo>
                  <a:pt x="31905" y="123006"/>
                </a:lnTo>
                <a:lnTo>
                  <a:pt x="14692" y="170378"/>
                </a:lnTo>
                <a:lnTo>
                  <a:pt x="3801" y="222715"/>
                </a:lnTo>
                <a:lnTo>
                  <a:pt x="0" y="278891"/>
                </a:lnTo>
                <a:lnTo>
                  <a:pt x="3801" y="335068"/>
                </a:lnTo>
                <a:lnTo>
                  <a:pt x="14692" y="387405"/>
                </a:lnTo>
                <a:lnTo>
                  <a:pt x="31905" y="434777"/>
                </a:lnTo>
                <a:lnTo>
                  <a:pt x="54673" y="476059"/>
                </a:lnTo>
                <a:lnTo>
                  <a:pt x="82227" y="510126"/>
                </a:lnTo>
                <a:lnTo>
                  <a:pt x="113799" y="535852"/>
                </a:lnTo>
                <a:lnTo>
                  <a:pt x="148622" y="552113"/>
                </a:lnTo>
                <a:lnTo>
                  <a:pt x="185927" y="557783"/>
                </a:lnTo>
                <a:lnTo>
                  <a:pt x="223233" y="552113"/>
                </a:lnTo>
                <a:lnTo>
                  <a:pt x="258056" y="535852"/>
                </a:lnTo>
                <a:lnTo>
                  <a:pt x="289628" y="510126"/>
                </a:lnTo>
                <a:lnTo>
                  <a:pt x="317182" y="476059"/>
                </a:lnTo>
                <a:lnTo>
                  <a:pt x="339950" y="434777"/>
                </a:lnTo>
                <a:lnTo>
                  <a:pt x="357163" y="387405"/>
                </a:lnTo>
                <a:lnTo>
                  <a:pt x="368054" y="335068"/>
                </a:lnTo>
                <a:lnTo>
                  <a:pt x="371855" y="278891"/>
                </a:lnTo>
                <a:close/>
              </a:path>
            </a:pathLst>
          </a:custGeom>
          <a:ln w="7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 txBox="1"/>
          <p:nvPr/>
        </p:nvSpPr>
        <p:spPr>
          <a:xfrm>
            <a:off x="6267587" y="1985263"/>
            <a:ext cx="30162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5" b="1">
                <a:latin typeface="Arial"/>
                <a:cs typeface="Arial"/>
              </a:rPr>
              <a:t>Shift</a:t>
            </a:r>
            <a:endParaRPr sz="95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6291971" y="2133091"/>
            <a:ext cx="252729" cy="3232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91440" marR="5080" indent="-79375">
              <a:lnSpc>
                <a:spcPct val="103200"/>
              </a:lnSpc>
              <a:spcBef>
                <a:spcPts val="85"/>
              </a:spcBef>
            </a:pPr>
            <a:r>
              <a:rPr dirty="0" sz="950" spc="15" b="1">
                <a:latin typeface="Arial"/>
                <a:cs typeface="Arial"/>
              </a:rPr>
              <a:t>L</a:t>
            </a:r>
            <a:r>
              <a:rPr dirty="0" sz="950" spc="5" b="1">
                <a:latin typeface="Arial"/>
                <a:cs typeface="Arial"/>
              </a:rPr>
              <a:t>e</a:t>
            </a:r>
            <a:r>
              <a:rPr dirty="0" sz="950" spc="5" b="1">
                <a:latin typeface="Arial"/>
                <a:cs typeface="Arial"/>
              </a:rPr>
              <a:t>ft  </a:t>
            </a:r>
            <a:r>
              <a:rPr dirty="0" sz="950" spc="10" b="1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3213994" y="44851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3501"/>
                </a:lnTo>
                <a:lnTo>
                  <a:pt x="38862" y="6286"/>
                </a:lnTo>
                <a:lnTo>
                  <a:pt x="31575" y="1643"/>
                </a:lnTo>
                <a:lnTo>
                  <a:pt x="22860" y="0"/>
                </a:lnTo>
                <a:lnTo>
                  <a:pt x="13501" y="1643"/>
                </a:lnTo>
                <a:lnTo>
                  <a:pt x="6286" y="6286"/>
                </a:lnTo>
                <a:lnTo>
                  <a:pt x="1643" y="13501"/>
                </a:lnTo>
                <a:lnTo>
                  <a:pt x="0" y="22860"/>
                </a:lnTo>
                <a:lnTo>
                  <a:pt x="1643" y="31575"/>
                </a:lnTo>
                <a:lnTo>
                  <a:pt x="6286" y="38862"/>
                </a:lnTo>
                <a:lnTo>
                  <a:pt x="13501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3213993" y="44851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3501"/>
                </a:lnTo>
                <a:lnTo>
                  <a:pt x="38861" y="6286"/>
                </a:lnTo>
                <a:lnTo>
                  <a:pt x="31575" y="1643"/>
                </a:lnTo>
                <a:lnTo>
                  <a:pt x="22859" y="0"/>
                </a:lnTo>
                <a:lnTo>
                  <a:pt x="13501" y="1643"/>
                </a:lnTo>
                <a:lnTo>
                  <a:pt x="6286" y="6286"/>
                </a:lnTo>
                <a:lnTo>
                  <a:pt x="1643" y="13501"/>
                </a:lnTo>
                <a:lnTo>
                  <a:pt x="0" y="22859"/>
                </a:lnTo>
                <a:lnTo>
                  <a:pt x="1643" y="31575"/>
                </a:lnTo>
                <a:lnTo>
                  <a:pt x="6286" y="38861"/>
                </a:lnTo>
                <a:lnTo>
                  <a:pt x="13501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380625" y="3671316"/>
            <a:ext cx="277495" cy="558165"/>
          </a:xfrm>
          <a:custGeom>
            <a:avLst/>
            <a:gdLst/>
            <a:ahLst/>
            <a:cxnLst/>
            <a:rect l="l" t="t" r="r" b="b"/>
            <a:pathLst>
              <a:path w="277494" h="558164">
                <a:moveTo>
                  <a:pt x="0" y="0"/>
                </a:moveTo>
                <a:lnTo>
                  <a:pt x="0" y="557784"/>
                </a:lnTo>
                <a:lnTo>
                  <a:pt x="277368" y="557784"/>
                </a:lnTo>
                <a:lnTo>
                  <a:pt x="27736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380625" y="3671315"/>
            <a:ext cx="277495" cy="558165"/>
          </a:xfrm>
          <a:custGeom>
            <a:avLst/>
            <a:gdLst/>
            <a:ahLst/>
            <a:cxnLst/>
            <a:rect l="l" t="t" r="r" b="b"/>
            <a:pathLst>
              <a:path w="277494" h="558164">
                <a:moveTo>
                  <a:pt x="0" y="557783"/>
                </a:moveTo>
                <a:lnTo>
                  <a:pt x="277364" y="557783"/>
                </a:lnTo>
                <a:lnTo>
                  <a:pt x="277364" y="0"/>
                </a:lnTo>
                <a:lnTo>
                  <a:pt x="0" y="0"/>
                </a:lnTo>
                <a:lnTo>
                  <a:pt x="0" y="557783"/>
                </a:lnTo>
                <a:close/>
              </a:path>
            </a:pathLst>
          </a:custGeom>
          <a:ln w="7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 txBox="1"/>
          <p:nvPr/>
        </p:nvSpPr>
        <p:spPr>
          <a:xfrm>
            <a:off x="1413649" y="3843018"/>
            <a:ext cx="2108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P</a:t>
            </a:r>
            <a:r>
              <a:rPr dirty="0" sz="1050" b="1">
                <a:latin typeface="Arial"/>
                <a:cs typeface="Arial"/>
              </a:rPr>
              <a:t>C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1961265" y="2743200"/>
            <a:ext cx="1066800" cy="558165"/>
          </a:xfrm>
          <a:prstGeom prst="rect">
            <a:avLst/>
          </a:prstGeom>
          <a:solidFill>
            <a:srgbClr val="FFFFF4"/>
          </a:solidFill>
          <a:ln w="12374">
            <a:solidFill>
              <a:srgbClr val="3232FF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60"/>
              </a:spcBef>
            </a:pPr>
            <a:r>
              <a:rPr dirty="0" sz="1100" spc="10">
                <a:solidFill>
                  <a:srgbClr val="3232FF"/>
                </a:solidFill>
                <a:latin typeface="Arial"/>
                <a:cs typeface="Arial"/>
              </a:rPr>
              <a:t>Ex:</a:t>
            </a:r>
            <a:endParaRPr sz="11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50"/>
              </a:spcBef>
            </a:pPr>
            <a:r>
              <a:rPr dirty="0" sz="1100" spc="15" b="1">
                <a:solidFill>
                  <a:srgbClr val="FF0000"/>
                </a:solidFill>
                <a:latin typeface="Arial"/>
                <a:cs typeface="Arial"/>
              </a:rPr>
              <a:t>0x00673020</a:t>
            </a:r>
            <a:endParaRPr sz="11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50"/>
              </a:spcBef>
            </a:pPr>
            <a:r>
              <a:rPr dirty="0" sz="1100" spc="15">
                <a:solidFill>
                  <a:srgbClr val="3232FF"/>
                </a:solidFill>
                <a:latin typeface="Arial"/>
                <a:cs typeface="Arial"/>
              </a:rPr>
              <a:t>(</a:t>
            </a:r>
            <a:r>
              <a:rPr dirty="0" sz="1100" spc="15" b="1">
                <a:solidFill>
                  <a:srgbClr val="3232FF"/>
                </a:solidFill>
                <a:latin typeface="Arial"/>
                <a:cs typeface="Arial"/>
              </a:rPr>
              <a:t>add</a:t>
            </a:r>
            <a:r>
              <a:rPr dirty="0" sz="1100" spc="-25" b="1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dirty="0" sz="1100" spc="15" b="1">
                <a:solidFill>
                  <a:srgbClr val="3232FF"/>
                </a:solidFill>
                <a:latin typeface="Arial"/>
                <a:cs typeface="Arial"/>
              </a:rPr>
              <a:t>$6,$3,$7</a:t>
            </a:r>
            <a:r>
              <a:rPr dirty="0" sz="1100" spc="15">
                <a:solidFill>
                  <a:srgbClr val="3232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2653162" y="3369564"/>
            <a:ext cx="538480" cy="346075"/>
          </a:xfrm>
          <a:custGeom>
            <a:avLst/>
            <a:gdLst/>
            <a:ahLst/>
            <a:cxnLst/>
            <a:rect l="l" t="t" r="r" b="b"/>
            <a:pathLst>
              <a:path w="538480" h="346075">
                <a:moveTo>
                  <a:pt x="537971" y="345947"/>
                </a:moveTo>
                <a:lnTo>
                  <a:pt x="0" y="0"/>
                </a:lnTo>
              </a:path>
            </a:pathLst>
          </a:custGeom>
          <a:ln w="12374">
            <a:solidFill>
              <a:srgbClr val="323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2564770" y="3311652"/>
            <a:ext cx="117475" cy="96520"/>
          </a:xfrm>
          <a:custGeom>
            <a:avLst/>
            <a:gdLst/>
            <a:ahLst/>
            <a:cxnLst/>
            <a:rect l="l" t="t" r="r" b="b"/>
            <a:pathLst>
              <a:path w="117475" h="96520">
                <a:moveTo>
                  <a:pt x="117348" y="30480"/>
                </a:moveTo>
                <a:lnTo>
                  <a:pt x="0" y="0"/>
                </a:lnTo>
                <a:lnTo>
                  <a:pt x="76200" y="96012"/>
                </a:lnTo>
                <a:lnTo>
                  <a:pt x="117348" y="30480"/>
                </a:lnTo>
                <a:close/>
              </a:path>
            </a:pathLst>
          </a:custGeom>
          <a:solidFill>
            <a:srgbClr val="323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4591690" y="5308092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3501" y="1857"/>
                </a:lnTo>
                <a:lnTo>
                  <a:pt x="6286" y="6858"/>
                </a:lnTo>
                <a:lnTo>
                  <a:pt x="1643" y="14144"/>
                </a:lnTo>
                <a:lnTo>
                  <a:pt x="0" y="22860"/>
                </a:lnTo>
                <a:lnTo>
                  <a:pt x="1643" y="32456"/>
                </a:lnTo>
                <a:lnTo>
                  <a:pt x="6286" y="40195"/>
                </a:lnTo>
                <a:lnTo>
                  <a:pt x="13501" y="45362"/>
                </a:lnTo>
                <a:lnTo>
                  <a:pt x="22860" y="47244"/>
                </a:lnTo>
                <a:lnTo>
                  <a:pt x="31575" y="45362"/>
                </a:lnTo>
                <a:lnTo>
                  <a:pt x="38862" y="40195"/>
                </a:lnTo>
                <a:lnTo>
                  <a:pt x="43862" y="32456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591689" y="5308091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3501" y="1857"/>
                </a:lnTo>
                <a:lnTo>
                  <a:pt x="6286" y="6857"/>
                </a:lnTo>
                <a:lnTo>
                  <a:pt x="1643" y="14144"/>
                </a:lnTo>
                <a:lnTo>
                  <a:pt x="0" y="22859"/>
                </a:lnTo>
                <a:lnTo>
                  <a:pt x="1643" y="32456"/>
                </a:lnTo>
                <a:lnTo>
                  <a:pt x="6286" y="40195"/>
                </a:lnTo>
                <a:lnTo>
                  <a:pt x="13501" y="45362"/>
                </a:lnTo>
                <a:lnTo>
                  <a:pt x="22859" y="47243"/>
                </a:lnTo>
                <a:lnTo>
                  <a:pt x="31575" y="45362"/>
                </a:lnTo>
                <a:lnTo>
                  <a:pt x="38861" y="40195"/>
                </a:lnTo>
                <a:lnTo>
                  <a:pt x="43862" y="32456"/>
                </a:lnTo>
                <a:lnTo>
                  <a:pt x="45719" y="22859"/>
                </a:lnTo>
                <a:close/>
              </a:path>
            </a:pathLst>
          </a:custGeom>
          <a:ln w="123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1476637" y="4229100"/>
            <a:ext cx="0" cy="1915795"/>
          </a:xfrm>
          <a:custGeom>
            <a:avLst/>
            <a:gdLst/>
            <a:ahLst/>
            <a:cxnLst/>
            <a:rect l="l" t="t" r="r" b="b"/>
            <a:pathLst>
              <a:path w="0" h="1915795">
                <a:moveTo>
                  <a:pt x="0" y="0"/>
                </a:moveTo>
                <a:lnTo>
                  <a:pt x="0" y="1915667"/>
                </a:lnTo>
              </a:path>
            </a:pathLst>
          </a:custGeom>
          <a:ln w="12374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8205093" y="5076444"/>
            <a:ext cx="0" cy="1066800"/>
          </a:xfrm>
          <a:custGeom>
            <a:avLst/>
            <a:gdLst/>
            <a:ahLst/>
            <a:cxnLst/>
            <a:rect l="l" t="t" r="r" b="b"/>
            <a:pathLst>
              <a:path w="0" h="1066800">
                <a:moveTo>
                  <a:pt x="0" y="0"/>
                </a:moveTo>
                <a:lnTo>
                  <a:pt x="0" y="1066799"/>
                </a:lnTo>
              </a:path>
            </a:pathLst>
          </a:custGeom>
          <a:ln w="12374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492630" y="4867655"/>
            <a:ext cx="0" cy="1277620"/>
          </a:xfrm>
          <a:custGeom>
            <a:avLst/>
            <a:gdLst/>
            <a:ahLst/>
            <a:cxnLst/>
            <a:rect l="l" t="t" r="r" b="b"/>
            <a:pathLst>
              <a:path w="0" h="1277620">
                <a:moveTo>
                  <a:pt x="0" y="0"/>
                </a:moveTo>
                <a:lnTo>
                  <a:pt x="0" y="1277111"/>
                </a:lnTo>
              </a:path>
            </a:pathLst>
          </a:custGeom>
          <a:ln w="12374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1028581" y="6144767"/>
            <a:ext cx="7176770" cy="0"/>
          </a:xfrm>
          <a:custGeom>
            <a:avLst/>
            <a:gdLst/>
            <a:ahLst/>
            <a:cxnLst/>
            <a:rect l="l" t="t" r="r" b="b"/>
            <a:pathLst>
              <a:path w="7176770" h="0">
                <a:moveTo>
                  <a:pt x="0" y="0"/>
                </a:moveTo>
                <a:lnTo>
                  <a:pt x="7176512" y="0"/>
                </a:lnTo>
              </a:path>
            </a:pathLst>
          </a:custGeom>
          <a:ln w="12374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8159374" y="5029200"/>
            <a:ext cx="93345" cy="47625"/>
          </a:xfrm>
          <a:custGeom>
            <a:avLst/>
            <a:gdLst/>
            <a:ahLst/>
            <a:cxnLst/>
            <a:rect l="l" t="t" r="r" b="b"/>
            <a:pathLst>
              <a:path w="93345" h="47625">
                <a:moveTo>
                  <a:pt x="0" y="47243"/>
                </a:moveTo>
                <a:lnTo>
                  <a:pt x="45719" y="0"/>
                </a:lnTo>
                <a:lnTo>
                  <a:pt x="92963" y="47243"/>
                </a:lnTo>
              </a:path>
            </a:pathLst>
          </a:custGeom>
          <a:ln w="12374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446909" y="4821935"/>
            <a:ext cx="93345" cy="45720"/>
          </a:xfrm>
          <a:custGeom>
            <a:avLst/>
            <a:gdLst/>
            <a:ahLst/>
            <a:cxnLst/>
            <a:rect l="l" t="t" r="r" b="b"/>
            <a:pathLst>
              <a:path w="93345" h="45720">
                <a:moveTo>
                  <a:pt x="0" y="45719"/>
                </a:moveTo>
                <a:lnTo>
                  <a:pt x="45719" y="0"/>
                </a:lnTo>
                <a:lnTo>
                  <a:pt x="92963" y="45719"/>
                </a:lnTo>
              </a:path>
            </a:pathLst>
          </a:custGeom>
          <a:ln w="12374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1429393" y="4183379"/>
            <a:ext cx="93345" cy="45720"/>
          </a:xfrm>
          <a:custGeom>
            <a:avLst/>
            <a:gdLst/>
            <a:ahLst/>
            <a:cxnLst/>
            <a:rect l="l" t="t" r="r" b="b"/>
            <a:pathLst>
              <a:path w="93344" h="45720">
                <a:moveTo>
                  <a:pt x="0" y="45719"/>
                </a:moveTo>
                <a:lnTo>
                  <a:pt x="47243" y="0"/>
                </a:lnTo>
                <a:lnTo>
                  <a:pt x="92963" y="45719"/>
                </a:lnTo>
              </a:path>
            </a:pathLst>
          </a:custGeom>
          <a:ln w="12374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 txBox="1"/>
          <p:nvPr/>
        </p:nvSpPr>
        <p:spPr>
          <a:xfrm>
            <a:off x="1002673" y="5952233"/>
            <a:ext cx="3048000" cy="7321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120"/>
              </a:spcBef>
            </a:pPr>
            <a:r>
              <a:rPr dirty="0" sz="950" spc="5">
                <a:solidFill>
                  <a:srgbClr val="3F448B"/>
                </a:solidFill>
                <a:latin typeface="Arial"/>
                <a:cs typeface="Arial"/>
              </a:rPr>
              <a:t>clock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90805" marR="160655">
              <a:lnSpc>
                <a:spcPct val="100000"/>
              </a:lnSpc>
            </a:pP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A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instrução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é lida e é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calculado</a:t>
            </a:r>
            <a:r>
              <a:rPr dirty="0" sz="1400" spc="-220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o 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valor de</a:t>
            </a:r>
            <a:r>
              <a:rPr dirty="0" sz="1400" spc="-25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PC+4.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1458349" y="612648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576" y="18288"/>
                </a:moveTo>
                <a:lnTo>
                  <a:pt x="35218" y="10929"/>
                </a:lnTo>
                <a:lnTo>
                  <a:pt x="31432" y="5143"/>
                </a:lnTo>
                <a:lnTo>
                  <a:pt x="25646" y="1357"/>
                </a:lnTo>
                <a:lnTo>
                  <a:pt x="18288" y="0"/>
                </a:lnTo>
                <a:lnTo>
                  <a:pt x="10929" y="1357"/>
                </a:lnTo>
                <a:lnTo>
                  <a:pt x="5143" y="5143"/>
                </a:lnTo>
                <a:lnTo>
                  <a:pt x="1357" y="10929"/>
                </a:lnTo>
                <a:lnTo>
                  <a:pt x="0" y="18288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8" y="36576"/>
                </a:lnTo>
                <a:lnTo>
                  <a:pt x="25646" y="35218"/>
                </a:lnTo>
                <a:lnTo>
                  <a:pt x="31432" y="31432"/>
                </a:lnTo>
                <a:lnTo>
                  <a:pt x="35218" y="25646"/>
                </a:lnTo>
                <a:lnTo>
                  <a:pt x="36576" y="18288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1458349" y="612647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575" y="18287"/>
                </a:moveTo>
                <a:lnTo>
                  <a:pt x="35218" y="10929"/>
                </a:lnTo>
                <a:lnTo>
                  <a:pt x="31432" y="5143"/>
                </a:lnTo>
                <a:lnTo>
                  <a:pt x="25646" y="1357"/>
                </a:lnTo>
                <a:lnTo>
                  <a:pt x="18287" y="0"/>
                </a:lnTo>
                <a:lnTo>
                  <a:pt x="10929" y="1357"/>
                </a:lnTo>
                <a:lnTo>
                  <a:pt x="5143" y="5143"/>
                </a:lnTo>
                <a:lnTo>
                  <a:pt x="1357" y="10929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5646" y="35218"/>
                </a:lnTo>
                <a:lnTo>
                  <a:pt x="31432" y="31432"/>
                </a:lnTo>
                <a:lnTo>
                  <a:pt x="35218" y="25646"/>
                </a:lnTo>
                <a:lnTo>
                  <a:pt x="36575" y="18287"/>
                </a:lnTo>
                <a:close/>
              </a:path>
            </a:pathLst>
          </a:custGeom>
          <a:ln w="7424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475866" y="612648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6" y="18288"/>
                </a:moveTo>
                <a:lnTo>
                  <a:pt x="35218" y="10929"/>
                </a:lnTo>
                <a:lnTo>
                  <a:pt x="31432" y="5143"/>
                </a:lnTo>
                <a:lnTo>
                  <a:pt x="25646" y="1357"/>
                </a:lnTo>
                <a:lnTo>
                  <a:pt x="18288" y="0"/>
                </a:lnTo>
                <a:lnTo>
                  <a:pt x="10929" y="1357"/>
                </a:lnTo>
                <a:lnTo>
                  <a:pt x="5143" y="5143"/>
                </a:lnTo>
                <a:lnTo>
                  <a:pt x="1357" y="10929"/>
                </a:lnTo>
                <a:lnTo>
                  <a:pt x="0" y="18288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8" y="36576"/>
                </a:lnTo>
                <a:lnTo>
                  <a:pt x="25646" y="35218"/>
                </a:lnTo>
                <a:lnTo>
                  <a:pt x="31432" y="31432"/>
                </a:lnTo>
                <a:lnTo>
                  <a:pt x="35218" y="25646"/>
                </a:lnTo>
                <a:lnTo>
                  <a:pt x="36576" y="18288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475865" y="612647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18287"/>
                </a:moveTo>
                <a:lnTo>
                  <a:pt x="35218" y="10929"/>
                </a:lnTo>
                <a:lnTo>
                  <a:pt x="31432" y="5143"/>
                </a:lnTo>
                <a:lnTo>
                  <a:pt x="25646" y="1357"/>
                </a:lnTo>
                <a:lnTo>
                  <a:pt x="18287" y="0"/>
                </a:lnTo>
                <a:lnTo>
                  <a:pt x="10929" y="1357"/>
                </a:lnTo>
                <a:lnTo>
                  <a:pt x="5143" y="5143"/>
                </a:lnTo>
                <a:lnTo>
                  <a:pt x="1357" y="10929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5646" y="35218"/>
                </a:lnTo>
                <a:lnTo>
                  <a:pt x="31432" y="31432"/>
                </a:lnTo>
                <a:lnTo>
                  <a:pt x="35218" y="25646"/>
                </a:lnTo>
                <a:lnTo>
                  <a:pt x="36575" y="18287"/>
                </a:lnTo>
                <a:close/>
              </a:path>
            </a:pathLst>
          </a:custGeom>
          <a:ln w="7424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 txBox="1"/>
          <p:nvPr/>
        </p:nvSpPr>
        <p:spPr>
          <a:xfrm>
            <a:off x="4518035" y="4899150"/>
            <a:ext cx="76962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10" b="1">
                <a:latin typeface="Arial"/>
                <a:cs typeface="Arial"/>
              </a:rPr>
              <a:t>Register</a:t>
            </a:r>
            <a:r>
              <a:rPr dirty="0" sz="950" spc="-50" b="1">
                <a:latin typeface="Arial"/>
                <a:cs typeface="Arial"/>
              </a:rPr>
              <a:t> </a:t>
            </a:r>
            <a:r>
              <a:rPr dirty="0" sz="950" spc="5" b="1">
                <a:latin typeface="Arial"/>
                <a:cs typeface="Arial"/>
              </a:rPr>
              <a:t>File</a:t>
            </a:r>
            <a:endParaRPr sz="950">
              <a:latin typeface="Arial"/>
              <a:cs typeface="Arial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2100972" y="4696458"/>
            <a:ext cx="664845" cy="3232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85"/>
              </a:spcBef>
            </a:pPr>
            <a:r>
              <a:rPr dirty="0" sz="950" spc="-5" b="1">
                <a:latin typeface="Arial"/>
                <a:cs typeface="Arial"/>
              </a:rPr>
              <a:t>I</a:t>
            </a:r>
            <a:r>
              <a:rPr dirty="0" sz="950" spc="15" b="1">
                <a:latin typeface="Arial"/>
                <a:cs typeface="Arial"/>
              </a:rPr>
              <a:t>n</a:t>
            </a:r>
            <a:r>
              <a:rPr dirty="0" sz="950" spc="5" b="1">
                <a:latin typeface="Arial"/>
                <a:cs typeface="Arial"/>
              </a:rPr>
              <a:t>s</a:t>
            </a:r>
            <a:r>
              <a:rPr dirty="0" sz="950" spc="5" b="1">
                <a:latin typeface="Arial"/>
                <a:cs typeface="Arial"/>
              </a:rPr>
              <a:t>t</a:t>
            </a:r>
            <a:r>
              <a:rPr dirty="0" sz="950" spc="10" b="1">
                <a:latin typeface="Arial"/>
                <a:cs typeface="Arial"/>
              </a:rPr>
              <a:t>r</a:t>
            </a:r>
            <a:r>
              <a:rPr dirty="0" sz="950" b="1">
                <a:latin typeface="Arial"/>
                <a:cs typeface="Arial"/>
              </a:rPr>
              <a:t>u</a:t>
            </a:r>
            <a:r>
              <a:rPr dirty="0" sz="950" spc="20" b="1">
                <a:latin typeface="Arial"/>
                <a:cs typeface="Arial"/>
              </a:rPr>
              <a:t>c</a:t>
            </a:r>
            <a:r>
              <a:rPr dirty="0" sz="950" spc="5" b="1">
                <a:latin typeface="Arial"/>
                <a:cs typeface="Arial"/>
              </a:rPr>
              <a:t>t</a:t>
            </a:r>
            <a:r>
              <a:rPr dirty="0" sz="950" spc="-5" b="1">
                <a:latin typeface="Arial"/>
                <a:cs typeface="Arial"/>
              </a:rPr>
              <a:t>i</a:t>
            </a:r>
            <a:r>
              <a:rPr dirty="0" sz="950" spc="15" b="1">
                <a:latin typeface="Arial"/>
                <a:cs typeface="Arial"/>
              </a:rPr>
              <a:t>o</a:t>
            </a:r>
            <a:r>
              <a:rPr dirty="0" sz="950" spc="5" b="1">
                <a:latin typeface="Arial"/>
                <a:cs typeface="Arial"/>
              </a:rPr>
              <a:t>n  </a:t>
            </a:r>
            <a:r>
              <a:rPr dirty="0" sz="950" spc="10" b="1">
                <a:latin typeface="Arial"/>
                <a:cs typeface="Arial"/>
              </a:rPr>
              <a:t>Memory</a:t>
            </a:r>
            <a:endParaRPr sz="950">
              <a:latin typeface="Arial"/>
              <a:cs typeface="Arial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8603877" y="3617466"/>
            <a:ext cx="29273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5" b="1">
                <a:latin typeface="Arial"/>
                <a:cs typeface="Arial"/>
              </a:rPr>
              <a:t>D</a:t>
            </a:r>
            <a:r>
              <a:rPr dirty="0" sz="950" spc="5" b="1">
                <a:latin typeface="Arial"/>
                <a:cs typeface="Arial"/>
              </a:rPr>
              <a:t>a</a:t>
            </a:r>
            <a:r>
              <a:rPr dirty="0" sz="950" spc="5" b="1">
                <a:latin typeface="Arial"/>
                <a:cs typeface="Arial"/>
              </a:rPr>
              <a:t>ta</a:t>
            </a:r>
            <a:endParaRPr sz="950">
              <a:latin typeface="Arial"/>
              <a:cs typeface="Arial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8603877" y="3766818"/>
            <a:ext cx="49974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5" b="1">
                <a:latin typeface="Arial"/>
                <a:cs typeface="Arial"/>
              </a:rPr>
              <a:t>M</a:t>
            </a:r>
            <a:r>
              <a:rPr dirty="0" sz="950" spc="5" b="1">
                <a:latin typeface="Arial"/>
                <a:cs typeface="Arial"/>
              </a:rPr>
              <a:t>e</a:t>
            </a:r>
            <a:r>
              <a:rPr dirty="0" sz="950" spc="25" b="1">
                <a:latin typeface="Arial"/>
                <a:cs typeface="Arial"/>
              </a:rPr>
              <a:t>m</a:t>
            </a:r>
            <a:r>
              <a:rPr dirty="0" sz="950" b="1">
                <a:latin typeface="Arial"/>
                <a:cs typeface="Arial"/>
              </a:rPr>
              <a:t>o</a:t>
            </a:r>
            <a:r>
              <a:rPr dirty="0" sz="950" spc="10" b="1">
                <a:latin typeface="Arial"/>
                <a:cs typeface="Arial"/>
              </a:rPr>
              <a:t>r</a:t>
            </a:r>
            <a:r>
              <a:rPr dirty="0" sz="950" spc="10" b="1">
                <a:latin typeface="Arial"/>
                <a:cs typeface="Arial"/>
              </a:rPr>
              <a:t>y</a:t>
            </a:r>
            <a:endParaRPr sz="950">
              <a:latin typeface="Arial"/>
              <a:cs typeface="Arial"/>
            </a:endParaRPr>
          </a:p>
        </p:txBody>
      </p:sp>
      <p:sp>
        <p:nvSpPr>
          <p:cNvPr id="211" name="object 211"/>
          <p:cNvSpPr/>
          <p:nvPr/>
        </p:nvSpPr>
        <p:spPr>
          <a:xfrm>
            <a:off x="6345814" y="5129784"/>
            <a:ext cx="463550" cy="520065"/>
          </a:xfrm>
          <a:custGeom>
            <a:avLst/>
            <a:gdLst/>
            <a:ahLst/>
            <a:cxnLst/>
            <a:rect l="l" t="t" r="r" b="b"/>
            <a:pathLst>
              <a:path w="463550" h="520064">
                <a:moveTo>
                  <a:pt x="463296" y="259080"/>
                </a:moveTo>
                <a:lnTo>
                  <a:pt x="458593" y="206817"/>
                </a:lnTo>
                <a:lnTo>
                  <a:pt x="445103" y="158162"/>
                </a:lnTo>
                <a:lnTo>
                  <a:pt x="423755" y="114151"/>
                </a:lnTo>
                <a:lnTo>
                  <a:pt x="395478" y="75819"/>
                </a:lnTo>
                <a:lnTo>
                  <a:pt x="361199" y="44201"/>
                </a:lnTo>
                <a:lnTo>
                  <a:pt x="321849" y="20335"/>
                </a:lnTo>
                <a:lnTo>
                  <a:pt x="278356" y="5256"/>
                </a:lnTo>
                <a:lnTo>
                  <a:pt x="231648" y="0"/>
                </a:lnTo>
                <a:lnTo>
                  <a:pt x="184939" y="5256"/>
                </a:lnTo>
                <a:lnTo>
                  <a:pt x="141446" y="20335"/>
                </a:lnTo>
                <a:lnTo>
                  <a:pt x="102096" y="44201"/>
                </a:lnTo>
                <a:lnTo>
                  <a:pt x="67818" y="75819"/>
                </a:lnTo>
                <a:lnTo>
                  <a:pt x="39540" y="114151"/>
                </a:lnTo>
                <a:lnTo>
                  <a:pt x="18192" y="158162"/>
                </a:lnTo>
                <a:lnTo>
                  <a:pt x="4702" y="206817"/>
                </a:lnTo>
                <a:lnTo>
                  <a:pt x="0" y="259080"/>
                </a:lnTo>
                <a:lnTo>
                  <a:pt x="4702" y="311845"/>
                </a:lnTo>
                <a:lnTo>
                  <a:pt x="18192" y="360878"/>
                </a:lnTo>
                <a:lnTo>
                  <a:pt x="39540" y="405160"/>
                </a:lnTo>
                <a:lnTo>
                  <a:pt x="67818" y="443674"/>
                </a:lnTo>
                <a:lnTo>
                  <a:pt x="102096" y="475401"/>
                </a:lnTo>
                <a:lnTo>
                  <a:pt x="141446" y="499324"/>
                </a:lnTo>
                <a:lnTo>
                  <a:pt x="184939" y="514424"/>
                </a:lnTo>
                <a:lnTo>
                  <a:pt x="231648" y="519684"/>
                </a:lnTo>
                <a:lnTo>
                  <a:pt x="278356" y="514424"/>
                </a:lnTo>
                <a:lnTo>
                  <a:pt x="321849" y="499324"/>
                </a:lnTo>
                <a:lnTo>
                  <a:pt x="361199" y="475401"/>
                </a:lnTo>
                <a:lnTo>
                  <a:pt x="395478" y="443674"/>
                </a:lnTo>
                <a:lnTo>
                  <a:pt x="423755" y="405160"/>
                </a:lnTo>
                <a:lnTo>
                  <a:pt x="445103" y="360878"/>
                </a:lnTo>
                <a:lnTo>
                  <a:pt x="458593" y="311845"/>
                </a:lnTo>
                <a:lnTo>
                  <a:pt x="463296" y="2590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6345813" y="5129783"/>
            <a:ext cx="463550" cy="520065"/>
          </a:xfrm>
          <a:custGeom>
            <a:avLst/>
            <a:gdLst/>
            <a:ahLst/>
            <a:cxnLst/>
            <a:rect l="l" t="t" r="r" b="b"/>
            <a:pathLst>
              <a:path w="463550" h="520064">
                <a:moveTo>
                  <a:pt x="463295" y="259079"/>
                </a:moveTo>
                <a:lnTo>
                  <a:pt x="458593" y="206817"/>
                </a:lnTo>
                <a:lnTo>
                  <a:pt x="445103" y="158162"/>
                </a:lnTo>
                <a:lnTo>
                  <a:pt x="423755" y="114151"/>
                </a:lnTo>
                <a:lnTo>
                  <a:pt x="395477" y="75818"/>
                </a:lnTo>
                <a:lnTo>
                  <a:pt x="361199" y="44201"/>
                </a:lnTo>
                <a:lnTo>
                  <a:pt x="321849" y="20335"/>
                </a:lnTo>
                <a:lnTo>
                  <a:pt x="278356" y="5256"/>
                </a:lnTo>
                <a:lnTo>
                  <a:pt x="231647" y="0"/>
                </a:lnTo>
                <a:lnTo>
                  <a:pt x="184939" y="5256"/>
                </a:lnTo>
                <a:lnTo>
                  <a:pt x="141446" y="20335"/>
                </a:lnTo>
                <a:lnTo>
                  <a:pt x="102096" y="44201"/>
                </a:lnTo>
                <a:lnTo>
                  <a:pt x="67817" y="75818"/>
                </a:lnTo>
                <a:lnTo>
                  <a:pt x="39540" y="114151"/>
                </a:lnTo>
                <a:lnTo>
                  <a:pt x="18192" y="158162"/>
                </a:lnTo>
                <a:lnTo>
                  <a:pt x="4702" y="206817"/>
                </a:lnTo>
                <a:lnTo>
                  <a:pt x="0" y="259079"/>
                </a:lnTo>
                <a:lnTo>
                  <a:pt x="4702" y="311845"/>
                </a:lnTo>
                <a:lnTo>
                  <a:pt x="18192" y="360878"/>
                </a:lnTo>
                <a:lnTo>
                  <a:pt x="39540" y="405160"/>
                </a:lnTo>
                <a:lnTo>
                  <a:pt x="67817" y="443674"/>
                </a:lnTo>
                <a:lnTo>
                  <a:pt x="102096" y="475401"/>
                </a:lnTo>
                <a:lnTo>
                  <a:pt x="141446" y="499324"/>
                </a:lnTo>
                <a:lnTo>
                  <a:pt x="184939" y="514424"/>
                </a:lnTo>
                <a:lnTo>
                  <a:pt x="231647" y="519683"/>
                </a:lnTo>
                <a:lnTo>
                  <a:pt x="278356" y="514424"/>
                </a:lnTo>
                <a:lnTo>
                  <a:pt x="321849" y="499324"/>
                </a:lnTo>
                <a:lnTo>
                  <a:pt x="361199" y="475401"/>
                </a:lnTo>
                <a:lnTo>
                  <a:pt x="395477" y="443674"/>
                </a:lnTo>
                <a:lnTo>
                  <a:pt x="423755" y="405160"/>
                </a:lnTo>
                <a:lnTo>
                  <a:pt x="445103" y="360878"/>
                </a:lnTo>
                <a:lnTo>
                  <a:pt x="458593" y="311845"/>
                </a:lnTo>
                <a:lnTo>
                  <a:pt x="463295" y="259079"/>
                </a:lnTo>
                <a:close/>
              </a:path>
            </a:pathLst>
          </a:custGeom>
          <a:ln w="742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 txBox="1"/>
          <p:nvPr/>
        </p:nvSpPr>
        <p:spPr>
          <a:xfrm>
            <a:off x="6458087" y="5242049"/>
            <a:ext cx="23749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800" spc="10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endParaRPr sz="800">
              <a:latin typeface="Arial"/>
              <a:cs typeface="Arial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6380363" y="5365493"/>
            <a:ext cx="39306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b="1">
                <a:solidFill>
                  <a:srgbClr val="FF0000"/>
                </a:solidFill>
                <a:latin typeface="Arial"/>
                <a:cs typeface="Arial"/>
              </a:rPr>
              <a:t>Control</a:t>
            </a:r>
            <a:endParaRPr sz="800">
              <a:latin typeface="Arial"/>
              <a:cs typeface="Arial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6577462" y="5734811"/>
            <a:ext cx="0" cy="64135"/>
          </a:xfrm>
          <a:custGeom>
            <a:avLst/>
            <a:gdLst/>
            <a:ahLst/>
            <a:cxnLst/>
            <a:rect l="l" t="t" r="r" b="b"/>
            <a:pathLst>
              <a:path w="0" h="64135">
                <a:moveTo>
                  <a:pt x="0" y="64007"/>
                </a:moveTo>
                <a:lnTo>
                  <a:pt x="0" y="0"/>
                </a:lnTo>
              </a:path>
            </a:pathLst>
          </a:custGeom>
          <a:ln w="123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6546982" y="5649468"/>
            <a:ext cx="60960" cy="93345"/>
          </a:xfrm>
          <a:custGeom>
            <a:avLst/>
            <a:gdLst/>
            <a:ahLst/>
            <a:cxnLst/>
            <a:rect l="l" t="t" r="r" b="b"/>
            <a:pathLst>
              <a:path w="60959" h="93345">
                <a:moveTo>
                  <a:pt x="60960" y="92964"/>
                </a:moveTo>
                <a:lnTo>
                  <a:pt x="30480" y="0"/>
                </a:lnTo>
                <a:lnTo>
                  <a:pt x="0" y="92964"/>
                </a:lnTo>
                <a:lnTo>
                  <a:pt x="60960" y="929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6066922" y="645490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6469258" y="6227064"/>
            <a:ext cx="111252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6524121" y="6226302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7744084" y="6227064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7743322" y="6454902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8907658" y="6227064"/>
            <a:ext cx="111252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8962522" y="622630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6524121" y="6574535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0"/>
                </a:moveTo>
                <a:lnTo>
                  <a:pt x="0" y="152400"/>
                </a:lnTo>
                <a:lnTo>
                  <a:pt x="609600" y="152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6519550" y="6569964"/>
            <a:ext cx="620395" cy="161925"/>
          </a:xfrm>
          <a:custGeom>
            <a:avLst/>
            <a:gdLst/>
            <a:ahLst/>
            <a:cxnLst/>
            <a:rect l="l" t="t" r="r" b="b"/>
            <a:pathLst>
              <a:path w="620395" h="161925">
                <a:moveTo>
                  <a:pt x="620268" y="161544"/>
                </a:moveTo>
                <a:lnTo>
                  <a:pt x="620268" y="0"/>
                </a:lnTo>
                <a:lnTo>
                  <a:pt x="0" y="0"/>
                </a:lnTo>
                <a:lnTo>
                  <a:pt x="0" y="161544"/>
                </a:lnTo>
                <a:lnTo>
                  <a:pt x="4572" y="161544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609600" y="9144"/>
                </a:lnTo>
                <a:lnTo>
                  <a:pt x="609600" y="4572"/>
                </a:lnTo>
                <a:lnTo>
                  <a:pt x="614172" y="9144"/>
                </a:lnTo>
                <a:lnTo>
                  <a:pt x="614172" y="161544"/>
                </a:lnTo>
                <a:lnTo>
                  <a:pt x="620268" y="161544"/>
                </a:lnTo>
                <a:close/>
              </a:path>
              <a:path w="620395" h="161925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620395" h="161925">
                <a:moveTo>
                  <a:pt x="10668" y="152400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152400"/>
                </a:lnTo>
                <a:lnTo>
                  <a:pt x="10668" y="152400"/>
                </a:lnTo>
                <a:close/>
              </a:path>
              <a:path w="620395" h="161925">
                <a:moveTo>
                  <a:pt x="614172" y="152400"/>
                </a:moveTo>
                <a:lnTo>
                  <a:pt x="4572" y="152400"/>
                </a:lnTo>
                <a:lnTo>
                  <a:pt x="10668" y="156972"/>
                </a:lnTo>
                <a:lnTo>
                  <a:pt x="10668" y="161544"/>
                </a:lnTo>
                <a:lnTo>
                  <a:pt x="609600" y="161544"/>
                </a:lnTo>
                <a:lnTo>
                  <a:pt x="609600" y="156972"/>
                </a:lnTo>
                <a:lnTo>
                  <a:pt x="614172" y="152400"/>
                </a:lnTo>
                <a:close/>
              </a:path>
              <a:path w="620395" h="161925">
                <a:moveTo>
                  <a:pt x="10668" y="161544"/>
                </a:moveTo>
                <a:lnTo>
                  <a:pt x="10668" y="156972"/>
                </a:lnTo>
                <a:lnTo>
                  <a:pt x="4572" y="152400"/>
                </a:lnTo>
                <a:lnTo>
                  <a:pt x="4572" y="161544"/>
                </a:lnTo>
                <a:lnTo>
                  <a:pt x="10668" y="161544"/>
                </a:lnTo>
                <a:close/>
              </a:path>
              <a:path w="620395" h="161925">
                <a:moveTo>
                  <a:pt x="614172" y="9144"/>
                </a:moveTo>
                <a:lnTo>
                  <a:pt x="609600" y="4572"/>
                </a:lnTo>
                <a:lnTo>
                  <a:pt x="609600" y="9144"/>
                </a:lnTo>
                <a:lnTo>
                  <a:pt x="614172" y="9144"/>
                </a:lnTo>
                <a:close/>
              </a:path>
              <a:path w="620395" h="161925">
                <a:moveTo>
                  <a:pt x="614172" y="152400"/>
                </a:moveTo>
                <a:lnTo>
                  <a:pt x="614172" y="9144"/>
                </a:lnTo>
                <a:lnTo>
                  <a:pt x="609600" y="9144"/>
                </a:lnTo>
                <a:lnTo>
                  <a:pt x="609600" y="152400"/>
                </a:lnTo>
                <a:lnTo>
                  <a:pt x="614172" y="152400"/>
                </a:lnTo>
                <a:close/>
              </a:path>
              <a:path w="620395" h="161925">
                <a:moveTo>
                  <a:pt x="614172" y="161544"/>
                </a:moveTo>
                <a:lnTo>
                  <a:pt x="614172" y="152400"/>
                </a:lnTo>
                <a:lnTo>
                  <a:pt x="609600" y="156972"/>
                </a:lnTo>
                <a:lnTo>
                  <a:pt x="609600" y="161544"/>
                </a:lnTo>
                <a:lnTo>
                  <a:pt x="614172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 txBox="1"/>
          <p:nvPr/>
        </p:nvSpPr>
        <p:spPr>
          <a:xfrm>
            <a:off x="7975990" y="6726425"/>
            <a:ext cx="13563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Aulas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14,15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-</a:t>
            </a:r>
            <a:r>
              <a:rPr dirty="0" sz="1400" spc="-6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2313" y="724915"/>
            <a:ext cx="7213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Funcionamento do </a:t>
            </a:r>
            <a:r>
              <a:rPr dirty="0" spc="-5" i="1">
                <a:latin typeface="Arial"/>
                <a:cs typeface="Arial"/>
              </a:rPr>
              <a:t>datapath </a:t>
            </a:r>
            <a:r>
              <a:rPr dirty="0" spc="-5"/>
              <a:t>nas instruções tipo R</a:t>
            </a:r>
            <a:r>
              <a:rPr dirty="0" spc="70"/>
              <a:t> </a:t>
            </a:r>
            <a:r>
              <a:rPr dirty="0" spc="-5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1145929" y="6155436"/>
            <a:ext cx="4057015" cy="739140"/>
          </a:xfrm>
          <a:custGeom>
            <a:avLst/>
            <a:gdLst/>
            <a:ahLst/>
            <a:cxnLst/>
            <a:rect l="l" t="t" r="r" b="b"/>
            <a:pathLst>
              <a:path w="4057015" h="739140">
                <a:moveTo>
                  <a:pt x="0" y="0"/>
                </a:moveTo>
                <a:lnTo>
                  <a:pt x="0" y="739140"/>
                </a:lnTo>
                <a:lnTo>
                  <a:pt x="4056888" y="739140"/>
                </a:lnTo>
                <a:lnTo>
                  <a:pt x="40568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1354" y="6150864"/>
            <a:ext cx="4066540" cy="748665"/>
          </a:xfrm>
          <a:custGeom>
            <a:avLst/>
            <a:gdLst/>
            <a:ahLst/>
            <a:cxnLst/>
            <a:rect l="l" t="t" r="r" b="b"/>
            <a:pathLst>
              <a:path w="4066540" h="748665">
                <a:moveTo>
                  <a:pt x="4066032" y="748284"/>
                </a:moveTo>
                <a:lnTo>
                  <a:pt x="4066032" y="0"/>
                </a:lnTo>
                <a:lnTo>
                  <a:pt x="0" y="0"/>
                </a:lnTo>
                <a:lnTo>
                  <a:pt x="0" y="748284"/>
                </a:lnTo>
                <a:lnTo>
                  <a:pt x="4575" y="748284"/>
                </a:lnTo>
                <a:lnTo>
                  <a:pt x="4575" y="9144"/>
                </a:lnTo>
                <a:lnTo>
                  <a:pt x="9147" y="4572"/>
                </a:lnTo>
                <a:lnTo>
                  <a:pt x="9147" y="9144"/>
                </a:lnTo>
                <a:lnTo>
                  <a:pt x="4056888" y="9144"/>
                </a:lnTo>
                <a:lnTo>
                  <a:pt x="4056888" y="4572"/>
                </a:lnTo>
                <a:lnTo>
                  <a:pt x="4061460" y="9144"/>
                </a:lnTo>
                <a:lnTo>
                  <a:pt x="4061460" y="748284"/>
                </a:lnTo>
                <a:lnTo>
                  <a:pt x="4066032" y="748284"/>
                </a:lnTo>
                <a:close/>
              </a:path>
              <a:path w="4066540" h="748665">
                <a:moveTo>
                  <a:pt x="9147" y="9144"/>
                </a:moveTo>
                <a:lnTo>
                  <a:pt x="9147" y="4572"/>
                </a:lnTo>
                <a:lnTo>
                  <a:pt x="4575" y="9144"/>
                </a:lnTo>
                <a:lnTo>
                  <a:pt x="9147" y="9144"/>
                </a:lnTo>
                <a:close/>
              </a:path>
              <a:path w="4066540" h="748665">
                <a:moveTo>
                  <a:pt x="9147" y="739140"/>
                </a:moveTo>
                <a:lnTo>
                  <a:pt x="9147" y="9144"/>
                </a:lnTo>
                <a:lnTo>
                  <a:pt x="4575" y="9144"/>
                </a:lnTo>
                <a:lnTo>
                  <a:pt x="4575" y="739140"/>
                </a:lnTo>
                <a:lnTo>
                  <a:pt x="9147" y="739140"/>
                </a:lnTo>
                <a:close/>
              </a:path>
              <a:path w="4066540" h="748665">
                <a:moveTo>
                  <a:pt x="4061460" y="739140"/>
                </a:moveTo>
                <a:lnTo>
                  <a:pt x="4575" y="739140"/>
                </a:lnTo>
                <a:lnTo>
                  <a:pt x="9147" y="743712"/>
                </a:lnTo>
                <a:lnTo>
                  <a:pt x="9147" y="748284"/>
                </a:lnTo>
                <a:lnTo>
                  <a:pt x="4056888" y="748284"/>
                </a:lnTo>
                <a:lnTo>
                  <a:pt x="4056888" y="743712"/>
                </a:lnTo>
                <a:lnTo>
                  <a:pt x="4061460" y="739140"/>
                </a:lnTo>
                <a:close/>
              </a:path>
              <a:path w="4066540" h="748665">
                <a:moveTo>
                  <a:pt x="9147" y="748284"/>
                </a:moveTo>
                <a:lnTo>
                  <a:pt x="9147" y="743712"/>
                </a:lnTo>
                <a:lnTo>
                  <a:pt x="4575" y="739140"/>
                </a:lnTo>
                <a:lnTo>
                  <a:pt x="4575" y="748284"/>
                </a:lnTo>
                <a:lnTo>
                  <a:pt x="9147" y="748284"/>
                </a:lnTo>
                <a:close/>
              </a:path>
              <a:path w="4066540" h="748665">
                <a:moveTo>
                  <a:pt x="4061460" y="9144"/>
                </a:moveTo>
                <a:lnTo>
                  <a:pt x="4056888" y="4572"/>
                </a:lnTo>
                <a:lnTo>
                  <a:pt x="4056888" y="9144"/>
                </a:lnTo>
                <a:lnTo>
                  <a:pt x="4061460" y="9144"/>
                </a:lnTo>
                <a:close/>
              </a:path>
              <a:path w="4066540" h="748665">
                <a:moveTo>
                  <a:pt x="4061460" y="739140"/>
                </a:moveTo>
                <a:lnTo>
                  <a:pt x="4061460" y="9144"/>
                </a:lnTo>
                <a:lnTo>
                  <a:pt x="4056888" y="9144"/>
                </a:lnTo>
                <a:lnTo>
                  <a:pt x="4056888" y="739140"/>
                </a:lnTo>
                <a:lnTo>
                  <a:pt x="4061460" y="739140"/>
                </a:lnTo>
                <a:close/>
              </a:path>
              <a:path w="4066540" h="748665">
                <a:moveTo>
                  <a:pt x="4061460" y="748284"/>
                </a:moveTo>
                <a:lnTo>
                  <a:pt x="4061460" y="739140"/>
                </a:lnTo>
                <a:lnTo>
                  <a:pt x="4056888" y="743712"/>
                </a:lnTo>
                <a:lnTo>
                  <a:pt x="4056888" y="748284"/>
                </a:lnTo>
                <a:lnTo>
                  <a:pt x="4061460" y="748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4668" y="6180833"/>
            <a:ext cx="3700145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São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lidos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dois registos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e a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unidade de  controlo determina,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a partir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do </a:t>
            </a:r>
            <a:r>
              <a:rPr dirty="0" sz="1400" spc="-10" b="1">
                <a:solidFill>
                  <a:srgbClr val="3232CC"/>
                </a:solidFill>
                <a:latin typeface="Arial"/>
                <a:cs typeface="Arial"/>
              </a:rPr>
              <a:t>opcode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(bits 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31-26),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o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estado dos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sinais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de</a:t>
            </a:r>
            <a:r>
              <a:rPr dirty="0" sz="1400" spc="-150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controlo.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57065" y="4474464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 h="0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320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11930" y="4424172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29" h="100964">
                <a:moveTo>
                  <a:pt x="150876" y="50292"/>
                </a:moveTo>
                <a:lnTo>
                  <a:pt x="0" y="0"/>
                </a:lnTo>
                <a:lnTo>
                  <a:pt x="0" y="100584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27098" y="3552444"/>
            <a:ext cx="1384300" cy="1290955"/>
          </a:xfrm>
          <a:custGeom>
            <a:avLst/>
            <a:gdLst/>
            <a:ahLst/>
            <a:cxnLst/>
            <a:rect l="l" t="t" r="r" b="b"/>
            <a:pathLst>
              <a:path w="1384300" h="1290954">
                <a:moveTo>
                  <a:pt x="0" y="0"/>
                </a:moveTo>
                <a:lnTo>
                  <a:pt x="0" y="1290828"/>
                </a:lnTo>
                <a:lnTo>
                  <a:pt x="1383792" y="1290828"/>
                </a:lnTo>
                <a:lnTo>
                  <a:pt x="13837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2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27097" y="3552444"/>
            <a:ext cx="1384300" cy="1290955"/>
          </a:xfrm>
          <a:custGeom>
            <a:avLst/>
            <a:gdLst/>
            <a:ahLst/>
            <a:cxnLst/>
            <a:rect l="l" t="t" r="r" b="b"/>
            <a:pathLst>
              <a:path w="1384300" h="1290954">
                <a:moveTo>
                  <a:pt x="0" y="1290827"/>
                </a:moveTo>
                <a:lnTo>
                  <a:pt x="1383791" y="1290827"/>
                </a:lnTo>
                <a:lnTo>
                  <a:pt x="1383791" y="0"/>
                </a:lnTo>
                <a:lnTo>
                  <a:pt x="0" y="0"/>
                </a:lnTo>
                <a:lnTo>
                  <a:pt x="0" y="1290827"/>
                </a:lnTo>
                <a:close/>
              </a:path>
            </a:pathLst>
          </a:custGeom>
          <a:ln w="73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75865" y="3718559"/>
            <a:ext cx="379475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58390" y="3718559"/>
            <a:ext cx="124967" cy="265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75865" y="3995928"/>
            <a:ext cx="379475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58390" y="3995928"/>
            <a:ext cx="132588" cy="265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66721" y="4271771"/>
            <a:ext cx="416051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66721" y="4549140"/>
            <a:ext cx="414527" cy="2697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18053" y="3869435"/>
            <a:ext cx="377952" cy="2697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34106" y="3869435"/>
            <a:ext cx="124967" cy="265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218053" y="4294632"/>
            <a:ext cx="377952" cy="2697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634106" y="4294632"/>
            <a:ext cx="132588" cy="265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71906" y="3782567"/>
            <a:ext cx="1015365" cy="0"/>
          </a:xfrm>
          <a:custGeom>
            <a:avLst/>
            <a:gdLst/>
            <a:ahLst/>
            <a:cxnLst/>
            <a:rect l="l" t="t" r="r" b="b"/>
            <a:pathLst>
              <a:path w="1015364" h="0">
                <a:moveTo>
                  <a:pt x="0" y="0"/>
                </a:moveTo>
                <a:lnTo>
                  <a:pt x="1014983" y="0"/>
                </a:lnTo>
              </a:path>
            </a:pathLst>
          </a:custGeom>
          <a:ln w="320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74698" y="3732276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71906" y="4059935"/>
            <a:ext cx="1015365" cy="0"/>
          </a:xfrm>
          <a:custGeom>
            <a:avLst/>
            <a:gdLst/>
            <a:ahLst/>
            <a:cxnLst/>
            <a:rect l="l" t="t" r="r" b="b"/>
            <a:pathLst>
              <a:path w="1015364" h="0">
                <a:moveTo>
                  <a:pt x="0" y="0"/>
                </a:moveTo>
                <a:lnTo>
                  <a:pt x="1014983" y="0"/>
                </a:lnTo>
              </a:path>
            </a:pathLst>
          </a:custGeom>
          <a:ln w="320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74698" y="4008120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1816"/>
                </a:moveTo>
                <a:lnTo>
                  <a:pt x="0" y="0"/>
                </a:lnTo>
                <a:lnTo>
                  <a:pt x="0" y="102108"/>
                </a:lnTo>
                <a:lnTo>
                  <a:pt x="152400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02486" y="4335779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 h="0">
                <a:moveTo>
                  <a:pt x="0" y="0"/>
                </a:moveTo>
                <a:lnTo>
                  <a:pt x="184403" y="0"/>
                </a:lnTo>
              </a:path>
            </a:pathLst>
          </a:custGeom>
          <a:ln w="320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274698" y="4285488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49730" y="4613147"/>
            <a:ext cx="172720" cy="1905"/>
          </a:xfrm>
          <a:custGeom>
            <a:avLst/>
            <a:gdLst/>
            <a:ahLst/>
            <a:cxnLst/>
            <a:rect l="l" t="t" r="r" b="b"/>
            <a:pathLst>
              <a:path w="172720" h="1904">
                <a:moveTo>
                  <a:pt x="0" y="1523"/>
                </a:moveTo>
                <a:lnTo>
                  <a:pt x="172211" y="0"/>
                </a:lnTo>
              </a:path>
            </a:pathLst>
          </a:custGeom>
          <a:ln w="123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11274" y="4575048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38100"/>
                </a:moveTo>
                <a:lnTo>
                  <a:pt x="0" y="0"/>
                </a:lnTo>
                <a:lnTo>
                  <a:pt x="1524" y="76200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49730" y="4613147"/>
            <a:ext cx="0" cy="1394460"/>
          </a:xfrm>
          <a:custGeom>
            <a:avLst/>
            <a:gdLst/>
            <a:ahLst/>
            <a:cxnLst/>
            <a:rect l="l" t="t" r="r" b="b"/>
            <a:pathLst>
              <a:path w="0" h="1394460">
                <a:moveTo>
                  <a:pt x="0" y="0"/>
                </a:moveTo>
                <a:lnTo>
                  <a:pt x="0" y="1394459"/>
                </a:lnTo>
              </a:path>
            </a:pathLst>
          </a:custGeom>
          <a:ln w="123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71906" y="3782567"/>
            <a:ext cx="0" cy="542925"/>
          </a:xfrm>
          <a:custGeom>
            <a:avLst/>
            <a:gdLst/>
            <a:ahLst/>
            <a:cxnLst/>
            <a:rect l="l" t="t" r="r" b="b"/>
            <a:pathLst>
              <a:path w="0" h="542925">
                <a:moveTo>
                  <a:pt x="0" y="0"/>
                </a:moveTo>
                <a:lnTo>
                  <a:pt x="0" y="542543"/>
                </a:lnTo>
              </a:path>
            </a:pathLst>
          </a:custGeom>
          <a:ln w="320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49402" y="4174235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 h="0">
                <a:moveTo>
                  <a:pt x="237743" y="0"/>
                </a:moveTo>
                <a:lnTo>
                  <a:pt x="0" y="0"/>
                </a:lnTo>
              </a:path>
            </a:pathLst>
          </a:custGeom>
          <a:ln w="320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49046" y="4035552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20" y="24384"/>
                </a:moveTo>
                <a:lnTo>
                  <a:pt x="44076" y="14787"/>
                </a:lnTo>
                <a:lnTo>
                  <a:pt x="39433" y="7048"/>
                </a:lnTo>
                <a:lnTo>
                  <a:pt x="32218" y="1881"/>
                </a:lnTo>
                <a:lnTo>
                  <a:pt x="22860" y="0"/>
                </a:lnTo>
                <a:lnTo>
                  <a:pt x="14144" y="1881"/>
                </a:lnTo>
                <a:lnTo>
                  <a:pt x="6858" y="7048"/>
                </a:lnTo>
                <a:lnTo>
                  <a:pt x="1857" y="14787"/>
                </a:lnTo>
                <a:lnTo>
                  <a:pt x="0" y="24384"/>
                </a:lnTo>
                <a:lnTo>
                  <a:pt x="1857" y="33099"/>
                </a:lnTo>
                <a:lnTo>
                  <a:pt x="6858" y="40386"/>
                </a:lnTo>
                <a:lnTo>
                  <a:pt x="14144" y="45386"/>
                </a:lnTo>
                <a:lnTo>
                  <a:pt x="22860" y="47244"/>
                </a:lnTo>
                <a:lnTo>
                  <a:pt x="32218" y="45386"/>
                </a:lnTo>
                <a:lnTo>
                  <a:pt x="39433" y="40386"/>
                </a:lnTo>
                <a:lnTo>
                  <a:pt x="44076" y="33099"/>
                </a:lnTo>
                <a:lnTo>
                  <a:pt x="4572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49046" y="4035551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24383"/>
                </a:moveTo>
                <a:lnTo>
                  <a:pt x="44076" y="14787"/>
                </a:lnTo>
                <a:lnTo>
                  <a:pt x="39433" y="7048"/>
                </a:lnTo>
                <a:lnTo>
                  <a:pt x="32218" y="1881"/>
                </a:lnTo>
                <a:lnTo>
                  <a:pt x="22859" y="0"/>
                </a:lnTo>
                <a:lnTo>
                  <a:pt x="14144" y="1881"/>
                </a:lnTo>
                <a:lnTo>
                  <a:pt x="6857" y="7048"/>
                </a:lnTo>
                <a:lnTo>
                  <a:pt x="1857" y="14787"/>
                </a:lnTo>
                <a:lnTo>
                  <a:pt x="0" y="24383"/>
                </a:lnTo>
                <a:lnTo>
                  <a:pt x="1857" y="33099"/>
                </a:lnTo>
                <a:lnTo>
                  <a:pt x="6857" y="40385"/>
                </a:lnTo>
                <a:lnTo>
                  <a:pt x="14144" y="45386"/>
                </a:lnTo>
                <a:lnTo>
                  <a:pt x="22859" y="47243"/>
                </a:lnTo>
                <a:lnTo>
                  <a:pt x="32218" y="45386"/>
                </a:lnTo>
                <a:lnTo>
                  <a:pt x="39433" y="40385"/>
                </a:lnTo>
                <a:lnTo>
                  <a:pt x="44076" y="33099"/>
                </a:lnTo>
                <a:lnTo>
                  <a:pt x="45719" y="24383"/>
                </a:lnTo>
                <a:close/>
              </a:path>
            </a:pathLst>
          </a:custGeom>
          <a:ln w="123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49046" y="415137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4076" y="14144"/>
                </a:lnTo>
                <a:lnTo>
                  <a:pt x="39433" y="6858"/>
                </a:lnTo>
                <a:lnTo>
                  <a:pt x="32218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2218"/>
                </a:lnTo>
                <a:lnTo>
                  <a:pt x="6858" y="39433"/>
                </a:lnTo>
                <a:lnTo>
                  <a:pt x="14144" y="44076"/>
                </a:lnTo>
                <a:lnTo>
                  <a:pt x="22860" y="45720"/>
                </a:lnTo>
                <a:lnTo>
                  <a:pt x="32218" y="44076"/>
                </a:lnTo>
                <a:lnTo>
                  <a:pt x="39433" y="39433"/>
                </a:lnTo>
                <a:lnTo>
                  <a:pt x="44076" y="32218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249046" y="415137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4076" y="14144"/>
                </a:lnTo>
                <a:lnTo>
                  <a:pt x="39433" y="6857"/>
                </a:lnTo>
                <a:lnTo>
                  <a:pt x="32218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2218"/>
                </a:lnTo>
                <a:lnTo>
                  <a:pt x="6857" y="39433"/>
                </a:lnTo>
                <a:lnTo>
                  <a:pt x="14144" y="44076"/>
                </a:lnTo>
                <a:lnTo>
                  <a:pt x="22859" y="45719"/>
                </a:lnTo>
                <a:lnTo>
                  <a:pt x="32218" y="44076"/>
                </a:lnTo>
                <a:lnTo>
                  <a:pt x="39433" y="39433"/>
                </a:lnTo>
                <a:lnTo>
                  <a:pt x="44076" y="32218"/>
                </a:lnTo>
                <a:lnTo>
                  <a:pt x="45719" y="22859"/>
                </a:lnTo>
                <a:close/>
              </a:path>
            </a:pathLst>
          </a:custGeom>
          <a:ln w="123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303398" y="5045964"/>
            <a:ext cx="462280" cy="516890"/>
          </a:xfrm>
          <a:custGeom>
            <a:avLst/>
            <a:gdLst/>
            <a:ahLst/>
            <a:cxnLst/>
            <a:rect l="l" t="t" r="r" b="b"/>
            <a:pathLst>
              <a:path w="462279" h="516889">
                <a:moveTo>
                  <a:pt x="461772" y="257556"/>
                </a:moveTo>
                <a:lnTo>
                  <a:pt x="457072" y="205796"/>
                </a:lnTo>
                <a:lnTo>
                  <a:pt x="443603" y="157519"/>
                </a:lnTo>
                <a:lnTo>
                  <a:pt x="422311" y="113779"/>
                </a:lnTo>
                <a:lnTo>
                  <a:pt x="394144" y="75628"/>
                </a:lnTo>
                <a:lnTo>
                  <a:pt x="360047" y="44121"/>
                </a:lnTo>
                <a:lnTo>
                  <a:pt x="320968" y="20312"/>
                </a:lnTo>
                <a:lnTo>
                  <a:pt x="277853" y="5253"/>
                </a:lnTo>
                <a:lnTo>
                  <a:pt x="231648" y="0"/>
                </a:lnTo>
                <a:lnTo>
                  <a:pt x="184939" y="5253"/>
                </a:lnTo>
                <a:lnTo>
                  <a:pt x="141446" y="20312"/>
                </a:lnTo>
                <a:lnTo>
                  <a:pt x="102096" y="44121"/>
                </a:lnTo>
                <a:lnTo>
                  <a:pt x="67818" y="75628"/>
                </a:lnTo>
                <a:lnTo>
                  <a:pt x="39540" y="113779"/>
                </a:lnTo>
                <a:lnTo>
                  <a:pt x="18192" y="157519"/>
                </a:lnTo>
                <a:lnTo>
                  <a:pt x="4702" y="205796"/>
                </a:lnTo>
                <a:lnTo>
                  <a:pt x="0" y="257556"/>
                </a:lnTo>
                <a:lnTo>
                  <a:pt x="4702" y="309818"/>
                </a:lnTo>
                <a:lnTo>
                  <a:pt x="18192" y="358473"/>
                </a:lnTo>
                <a:lnTo>
                  <a:pt x="39540" y="402484"/>
                </a:lnTo>
                <a:lnTo>
                  <a:pt x="67818" y="440817"/>
                </a:lnTo>
                <a:lnTo>
                  <a:pt x="102096" y="472434"/>
                </a:lnTo>
                <a:lnTo>
                  <a:pt x="141446" y="496300"/>
                </a:lnTo>
                <a:lnTo>
                  <a:pt x="184939" y="511379"/>
                </a:lnTo>
                <a:lnTo>
                  <a:pt x="231648" y="516636"/>
                </a:lnTo>
                <a:lnTo>
                  <a:pt x="277853" y="511379"/>
                </a:lnTo>
                <a:lnTo>
                  <a:pt x="320968" y="496300"/>
                </a:lnTo>
                <a:lnTo>
                  <a:pt x="360047" y="472434"/>
                </a:lnTo>
                <a:lnTo>
                  <a:pt x="394144" y="440817"/>
                </a:lnTo>
                <a:lnTo>
                  <a:pt x="422311" y="402484"/>
                </a:lnTo>
                <a:lnTo>
                  <a:pt x="443603" y="358473"/>
                </a:lnTo>
                <a:lnTo>
                  <a:pt x="457072" y="309818"/>
                </a:lnTo>
                <a:lnTo>
                  <a:pt x="461772" y="257556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303397" y="5045963"/>
            <a:ext cx="462280" cy="516890"/>
          </a:xfrm>
          <a:custGeom>
            <a:avLst/>
            <a:gdLst/>
            <a:ahLst/>
            <a:cxnLst/>
            <a:rect l="l" t="t" r="r" b="b"/>
            <a:pathLst>
              <a:path w="462279" h="516889">
                <a:moveTo>
                  <a:pt x="461771" y="257555"/>
                </a:moveTo>
                <a:lnTo>
                  <a:pt x="457071" y="205796"/>
                </a:lnTo>
                <a:lnTo>
                  <a:pt x="443603" y="157519"/>
                </a:lnTo>
                <a:lnTo>
                  <a:pt x="422311" y="113779"/>
                </a:lnTo>
                <a:lnTo>
                  <a:pt x="394144" y="75628"/>
                </a:lnTo>
                <a:lnTo>
                  <a:pt x="360047" y="44121"/>
                </a:lnTo>
                <a:lnTo>
                  <a:pt x="320968" y="20312"/>
                </a:lnTo>
                <a:lnTo>
                  <a:pt x="277853" y="5253"/>
                </a:lnTo>
                <a:lnTo>
                  <a:pt x="231647" y="0"/>
                </a:lnTo>
                <a:lnTo>
                  <a:pt x="184939" y="5253"/>
                </a:lnTo>
                <a:lnTo>
                  <a:pt x="141446" y="20312"/>
                </a:lnTo>
                <a:lnTo>
                  <a:pt x="102096" y="44121"/>
                </a:lnTo>
                <a:lnTo>
                  <a:pt x="67817" y="75628"/>
                </a:lnTo>
                <a:lnTo>
                  <a:pt x="39540" y="113779"/>
                </a:lnTo>
                <a:lnTo>
                  <a:pt x="18192" y="157519"/>
                </a:lnTo>
                <a:lnTo>
                  <a:pt x="4702" y="205796"/>
                </a:lnTo>
                <a:lnTo>
                  <a:pt x="0" y="257555"/>
                </a:lnTo>
                <a:lnTo>
                  <a:pt x="4702" y="309818"/>
                </a:lnTo>
                <a:lnTo>
                  <a:pt x="18192" y="358473"/>
                </a:lnTo>
                <a:lnTo>
                  <a:pt x="39540" y="402484"/>
                </a:lnTo>
                <a:lnTo>
                  <a:pt x="67817" y="440816"/>
                </a:lnTo>
                <a:lnTo>
                  <a:pt x="102096" y="472434"/>
                </a:lnTo>
                <a:lnTo>
                  <a:pt x="141446" y="496300"/>
                </a:lnTo>
                <a:lnTo>
                  <a:pt x="184939" y="511379"/>
                </a:lnTo>
                <a:lnTo>
                  <a:pt x="231647" y="516635"/>
                </a:lnTo>
                <a:lnTo>
                  <a:pt x="277853" y="511379"/>
                </a:lnTo>
                <a:lnTo>
                  <a:pt x="320968" y="496300"/>
                </a:lnTo>
                <a:lnTo>
                  <a:pt x="360047" y="472434"/>
                </a:lnTo>
                <a:lnTo>
                  <a:pt x="394144" y="440816"/>
                </a:lnTo>
                <a:lnTo>
                  <a:pt x="422311" y="402484"/>
                </a:lnTo>
                <a:lnTo>
                  <a:pt x="443603" y="358473"/>
                </a:lnTo>
                <a:lnTo>
                  <a:pt x="457071" y="309818"/>
                </a:lnTo>
                <a:lnTo>
                  <a:pt x="461771" y="257555"/>
                </a:lnTo>
                <a:close/>
              </a:path>
            </a:pathLst>
          </a:custGeom>
          <a:ln w="73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25318" y="5198364"/>
            <a:ext cx="219456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370453" y="5323332"/>
            <a:ext cx="329184" cy="2240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657221" y="5303519"/>
            <a:ext cx="541020" cy="1905"/>
          </a:xfrm>
          <a:custGeom>
            <a:avLst/>
            <a:gdLst/>
            <a:ahLst/>
            <a:cxnLst/>
            <a:rect l="l" t="t" r="r" b="b"/>
            <a:pathLst>
              <a:path w="541020" h="1904">
                <a:moveTo>
                  <a:pt x="0" y="1523"/>
                </a:moveTo>
                <a:lnTo>
                  <a:pt x="541019" y="0"/>
                </a:lnTo>
              </a:path>
            </a:pathLst>
          </a:custGeom>
          <a:ln w="123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189098" y="5265420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765169" y="4607051"/>
            <a:ext cx="335280" cy="699770"/>
          </a:xfrm>
          <a:custGeom>
            <a:avLst/>
            <a:gdLst/>
            <a:ahLst/>
            <a:cxnLst/>
            <a:rect l="l" t="t" r="r" b="b"/>
            <a:pathLst>
              <a:path w="335279" h="699770">
                <a:moveTo>
                  <a:pt x="0" y="699515"/>
                </a:moveTo>
                <a:lnTo>
                  <a:pt x="330707" y="697991"/>
                </a:lnTo>
                <a:lnTo>
                  <a:pt x="335279" y="0"/>
                </a:lnTo>
              </a:path>
            </a:pathLst>
          </a:custGeom>
          <a:ln w="123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014130" y="5177028"/>
            <a:ext cx="130771" cy="1856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856902" y="5187696"/>
            <a:ext cx="112483" cy="1783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810889" y="4335779"/>
            <a:ext cx="373380" cy="0"/>
          </a:xfrm>
          <a:custGeom>
            <a:avLst/>
            <a:gdLst/>
            <a:ahLst/>
            <a:cxnLst/>
            <a:rect l="l" t="t" r="r" b="b"/>
            <a:pathLst>
              <a:path w="373379" h="0">
                <a:moveTo>
                  <a:pt x="0" y="0"/>
                </a:moveTo>
                <a:lnTo>
                  <a:pt x="373379" y="0"/>
                </a:lnTo>
              </a:path>
            </a:pathLst>
          </a:custGeom>
          <a:ln w="320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172078" y="4285488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584" y="50292"/>
                </a:moveTo>
                <a:lnTo>
                  <a:pt x="0" y="0"/>
                </a:lnTo>
                <a:lnTo>
                  <a:pt x="0" y="100584"/>
                </a:lnTo>
                <a:lnTo>
                  <a:pt x="100584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949574" y="4335779"/>
            <a:ext cx="1967864" cy="530860"/>
          </a:xfrm>
          <a:custGeom>
            <a:avLst/>
            <a:gdLst/>
            <a:ahLst/>
            <a:cxnLst/>
            <a:rect l="l" t="t" r="r" b="b"/>
            <a:pathLst>
              <a:path w="1967865" h="530860">
                <a:moveTo>
                  <a:pt x="0" y="0"/>
                </a:moveTo>
                <a:lnTo>
                  <a:pt x="0" y="530351"/>
                </a:lnTo>
                <a:lnTo>
                  <a:pt x="1967483" y="530351"/>
                </a:lnTo>
              </a:path>
            </a:pathLst>
          </a:custGeom>
          <a:ln w="123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271906" y="4335779"/>
            <a:ext cx="1385570" cy="969644"/>
          </a:xfrm>
          <a:custGeom>
            <a:avLst/>
            <a:gdLst/>
            <a:ahLst/>
            <a:cxnLst/>
            <a:rect l="l" t="t" r="r" b="b"/>
            <a:pathLst>
              <a:path w="1385570" h="969645">
                <a:moveTo>
                  <a:pt x="0" y="0"/>
                </a:moveTo>
                <a:lnTo>
                  <a:pt x="0" y="967739"/>
                </a:lnTo>
                <a:lnTo>
                  <a:pt x="1385315" y="969263"/>
                </a:lnTo>
              </a:path>
            </a:pathLst>
          </a:custGeom>
          <a:ln w="320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249046" y="4462272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20" y="22860"/>
                </a:moveTo>
                <a:lnTo>
                  <a:pt x="44076" y="14144"/>
                </a:lnTo>
                <a:lnTo>
                  <a:pt x="39433" y="6858"/>
                </a:lnTo>
                <a:lnTo>
                  <a:pt x="32218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2456"/>
                </a:lnTo>
                <a:lnTo>
                  <a:pt x="6858" y="40195"/>
                </a:lnTo>
                <a:lnTo>
                  <a:pt x="14144" y="45362"/>
                </a:lnTo>
                <a:lnTo>
                  <a:pt x="22860" y="47244"/>
                </a:lnTo>
                <a:lnTo>
                  <a:pt x="32218" y="45362"/>
                </a:lnTo>
                <a:lnTo>
                  <a:pt x="39433" y="40195"/>
                </a:lnTo>
                <a:lnTo>
                  <a:pt x="44076" y="32456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249046" y="4462271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22859"/>
                </a:moveTo>
                <a:lnTo>
                  <a:pt x="44076" y="14144"/>
                </a:lnTo>
                <a:lnTo>
                  <a:pt x="39433" y="6857"/>
                </a:lnTo>
                <a:lnTo>
                  <a:pt x="32218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2456"/>
                </a:lnTo>
                <a:lnTo>
                  <a:pt x="6857" y="40195"/>
                </a:lnTo>
                <a:lnTo>
                  <a:pt x="14144" y="45362"/>
                </a:lnTo>
                <a:lnTo>
                  <a:pt x="22859" y="47243"/>
                </a:lnTo>
                <a:lnTo>
                  <a:pt x="32218" y="45362"/>
                </a:lnTo>
                <a:lnTo>
                  <a:pt x="39433" y="40195"/>
                </a:lnTo>
                <a:lnTo>
                  <a:pt x="44076" y="32456"/>
                </a:lnTo>
                <a:lnTo>
                  <a:pt x="45719" y="22859"/>
                </a:lnTo>
                <a:close/>
              </a:path>
            </a:pathLst>
          </a:custGeom>
          <a:ln w="123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149730" y="4613147"/>
            <a:ext cx="5308600" cy="1394460"/>
          </a:xfrm>
          <a:custGeom>
            <a:avLst/>
            <a:gdLst/>
            <a:ahLst/>
            <a:cxnLst/>
            <a:rect l="l" t="t" r="r" b="b"/>
            <a:pathLst>
              <a:path w="5308600" h="1394460">
                <a:moveTo>
                  <a:pt x="0" y="1394459"/>
                </a:moveTo>
                <a:lnTo>
                  <a:pt x="5308091" y="1394459"/>
                </a:lnTo>
                <a:lnTo>
                  <a:pt x="5308091" y="0"/>
                </a:lnTo>
                <a:lnTo>
                  <a:pt x="5106923" y="0"/>
                </a:lnTo>
              </a:path>
            </a:pathLst>
          </a:custGeom>
          <a:ln w="123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72662" y="4197096"/>
            <a:ext cx="184785" cy="553720"/>
          </a:xfrm>
          <a:custGeom>
            <a:avLst/>
            <a:gdLst/>
            <a:ahLst/>
            <a:cxnLst/>
            <a:rect l="l" t="t" r="r" b="b"/>
            <a:pathLst>
              <a:path w="184785" h="553720">
                <a:moveTo>
                  <a:pt x="184404" y="461772"/>
                </a:moveTo>
                <a:lnTo>
                  <a:pt x="184404" y="92964"/>
                </a:lnTo>
                <a:lnTo>
                  <a:pt x="177188" y="56578"/>
                </a:lnTo>
                <a:lnTo>
                  <a:pt x="157543" y="27051"/>
                </a:lnTo>
                <a:lnTo>
                  <a:pt x="128468" y="7239"/>
                </a:lnTo>
                <a:lnTo>
                  <a:pt x="92964" y="0"/>
                </a:lnTo>
                <a:lnTo>
                  <a:pt x="56578" y="7239"/>
                </a:lnTo>
                <a:lnTo>
                  <a:pt x="27051" y="27051"/>
                </a:lnTo>
                <a:lnTo>
                  <a:pt x="7239" y="56578"/>
                </a:lnTo>
                <a:lnTo>
                  <a:pt x="0" y="92964"/>
                </a:lnTo>
                <a:lnTo>
                  <a:pt x="0" y="461772"/>
                </a:lnTo>
                <a:lnTo>
                  <a:pt x="7239" y="497276"/>
                </a:lnTo>
                <a:lnTo>
                  <a:pt x="27051" y="526351"/>
                </a:lnTo>
                <a:lnTo>
                  <a:pt x="56578" y="545996"/>
                </a:lnTo>
                <a:lnTo>
                  <a:pt x="92964" y="553212"/>
                </a:lnTo>
                <a:lnTo>
                  <a:pt x="128468" y="545996"/>
                </a:lnTo>
                <a:lnTo>
                  <a:pt x="157543" y="526351"/>
                </a:lnTo>
                <a:lnTo>
                  <a:pt x="177188" y="497276"/>
                </a:lnTo>
                <a:lnTo>
                  <a:pt x="184404" y="4617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72662" y="4197095"/>
            <a:ext cx="184785" cy="553720"/>
          </a:xfrm>
          <a:custGeom>
            <a:avLst/>
            <a:gdLst/>
            <a:ahLst/>
            <a:cxnLst/>
            <a:rect l="l" t="t" r="r" b="b"/>
            <a:pathLst>
              <a:path w="184785" h="553720">
                <a:moveTo>
                  <a:pt x="92963" y="553211"/>
                </a:moveTo>
                <a:lnTo>
                  <a:pt x="128468" y="545996"/>
                </a:lnTo>
                <a:lnTo>
                  <a:pt x="157543" y="526351"/>
                </a:lnTo>
                <a:lnTo>
                  <a:pt x="177188" y="497276"/>
                </a:lnTo>
                <a:lnTo>
                  <a:pt x="184403" y="461771"/>
                </a:lnTo>
                <a:lnTo>
                  <a:pt x="184403" y="92963"/>
                </a:lnTo>
                <a:lnTo>
                  <a:pt x="177188" y="56578"/>
                </a:lnTo>
                <a:lnTo>
                  <a:pt x="157543" y="27050"/>
                </a:lnTo>
                <a:lnTo>
                  <a:pt x="128468" y="7238"/>
                </a:lnTo>
                <a:lnTo>
                  <a:pt x="92963" y="0"/>
                </a:lnTo>
                <a:lnTo>
                  <a:pt x="56578" y="7238"/>
                </a:lnTo>
                <a:lnTo>
                  <a:pt x="27050" y="27050"/>
                </a:lnTo>
                <a:lnTo>
                  <a:pt x="7238" y="56578"/>
                </a:lnTo>
                <a:lnTo>
                  <a:pt x="0" y="92963"/>
                </a:lnTo>
                <a:lnTo>
                  <a:pt x="0" y="461771"/>
                </a:lnTo>
                <a:lnTo>
                  <a:pt x="7238" y="497276"/>
                </a:lnTo>
                <a:lnTo>
                  <a:pt x="27050" y="526351"/>
                </a:lnTo>
                <a:lnTo>
                  <a:pt x="56578" y="545996"/>
                </a:lnTo>
                <a:lnTo>
                  <a:pt x="92963" y="553211"/>
                </a:lnTo>
                <a:close/>
              </a:path>
            </a:pathLst>
          </a:custGeom>
          <a:ln w="73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926714" y="43129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926713" y="43129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3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118238" y="3747516"/>
            <a:ext cx="923925" cy="922019"/>
          </a:xfrm>
          <a:custGeom>
            <a:avLst/>
            <a:gdLst/>
            <a:ahLst/>
            <a:cxnLst/>
            <a:rect l="l" t="t" r="r" b="b"/>
            <a:pathLst>
              <a:path w="923925" h="922020">
                <a:moveTo>
                  <a:pt x="0" y="0"/>
                </a:moveTo>
                <a:lnTo>
                  <a:pt x="0" y="922020"/>
                </a:lnTo>
                <a:lnTo>
                  <a:pt x="923544" y="922020"/>
                </a:lnTo>
                <a:lnTo>
                  <a:pt x="9235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118237" y="3747515"/>
            <a:ext cx="923925" cy="922019"/>
          </a:xfrm>
          <a:custGeom>
            <a:avLst/>
            <a:gdLst/>
            <a:ahLst/>
            <a:cxnLst/>
            <a:rect l="l" t="t" r="r" b="b"/>
            <a:pathLst>
              <a:path w="923925" h="922020">
                <a:moveTo>
                  <a:pt x="0" y="922019"/>
                </a:moveTo>
                <a:lnTo>
                  <a:pt x="923543" y="922019"/>
                </a:lnTo>
                <a:lnTo>
                  <a:pt x="923543" y="0"/>
                </a:lnTo>
                <a:lnTo>
                  <a:pt x="0" y="0"/>
                </a:lnTo>
                <a:lnTo>
                  <a:pt x="0" y="922019"/>
                </a:lnTo>
                <a:close/>
              </a:path>
            </a:pathLst>
          </a:custGeom>
          <a:ln w="73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165482" y="3816096"/>
            <a:ext cx="524255" cy="2240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157862" y="3939540"/>
            <a:ext cx="414527" cy="2240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442850" y="4076700"/>
            <a:ext cx="548640" cy="48615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724790" y="4224528"/>
            <a:ext cx="269747" cy="3383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702186" y="3931920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 h="0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320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967362" y="3881628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30" h="100964">
                <a:moveTo>
                  <a:pt x="150876" y="50292"/>
                </a:moveTo>
                <a:lnTo>
                  <a:pt x="0" y="0"/>
                </a:lnTo>
                <a:lnTo>
                  <a:pt x="0" y="100584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426345" y="3656076"/>
            <a:ext cx="276225" cy="553720"/>
          </a:xfrm>
          <a:custGeom>
            <a:avLst/>
            <a:gdLst/>
            <a:ahLst/>
            <a:cxnLst/>
            <a:rect l="l" t="t" r="r" b="b"/>
            <a:pathLst>
              <a:path w="276225" h="553720">
                <a:moveTo>
                  <a:pt x="0" y="0"/>
                </a:moveTo>
                <a:lnTo>
                  <a:pt x="0" y="553212"/>
                </a:lnTo>
                <a:lnTo>
                  <a:pt x="275844" y="553212"/>
                </a:lnTo>
                <a:lnTo>
                  <a:pt x="27584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426345" y="3656076"/>
            <a:ext cx="276225" cy="553720"/>
          </a:xfrm>
          <a:custGeom>
            <a:avLst/>
            <a:gdLst/>
            <a:ahLst/>
            <a:cxnLst/>
            <a:rect l="l" t="t" r="r" b="b"/>
            <a:pathLst>
              <a:path w="276225" h="553720">
                <a:moveTo>
                  <a:pt x="0" y="553211"/>
                </a:moveTo>
                <a:lnTo>
                  <a:pt x="275840" y="553211"/>
                </a:lnTo>
                <a:lnTo>
                  <a:pt x="275840" y="0"/>
                </a:lnTo>
                <a:lnTo>
                  <a:pt x="0" y="0"/>
                </a:lnTo>
                <a:lnTo>
                  <a:pt x="0" y="553211"/>
                </a:lnTo>
                <a:close/>
              </a:path>
            </a:pathLst>
          </a:custGeom>
          <a:ln w="73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479683" y="3874008"/>
            <a:ext cx="170687" cy="2926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118237" y="2110739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320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243206" y="2060448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863730" y="3909060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4" y="22860"/>
                </a:moveTo>
                <a:lnTo>
                  <a:pt x="45362" y="14144"/>
                </a:lnTo>
                <a:lnTo>
                  <a:pt x="40195" y="6858"/>
                </a:lnTo>
                <a:lnTo>
                  <a:pt x="32456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2218"/>
                </a:lnTo>
                <a:lnTo>
                  <a:pt x="6858" y="39433"/>
                </a:lnTo>
                <a:lnTo>
                  <a:pt x="14144" y="44076"/>
                </a:lnTo>
                <a:lnTo>
                  <a:pt x="22860" y="45720"/>
                </a:lnTo>
                <a:lnTo>
                  <a:pt x="32456" y="44076"/>
                </a:lnTo>
                <a:lnTo>
                  <a:pt x="40195" y="39433"/>
                </a:lnTo>
                <a:lnTo>
                  <a:pt x="45362" y="32218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863730" y="3909059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3" y="22859"/>
                </a:moveTo>
                <a:lnTo>
                  <a:pt x="45362" y="14144"/>
                </a:lnTo>
                <a:lnTo>
                  <a:pt x="40195" y="6857"/>
                </a:lnTo>
                <a:lnTo>
                  <a:pt x="32456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2218"/>
                </a:lnTo>
                <a:lnTo>
                  <a:pt x="6857" y="39433"/>
                </a:lnTo>
                <a:lnTo>
                  <a:pt x="14144" y="44076"/>
                </a:lnTo>
                <a:lnTo>
                  <a:pt x="22859" y="45719"/>
                </a:lnTo>
                <a:lnTo>
                  <a:pt x="32456" y="44076"/>
                </a:lnTo>
                <a:lnTo>
                  <a:pt x="40195" y="39433"/>
                </a:lnTo>
                <a:lnTo>
                  <a:pt x="45362" y="32218"/>
                </a:lnTo>
                <a:lnTo>
                  <a:pt x="47243" y="22859"/>
                </a:lnTo>
                <a:close/>
              </a:path>
            </a:pathLst>
          </a:custGeom>
          <a:ln w="1231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022225" y="2057400"/>
            <a:ext cx="60960" cy="2148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720767" y="3805428"/>
            <a:ext cx="110959" cy="1783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810889" y="3921251"/>
            <a:ext cx="713740" cy="0"/>
          </a:xfrm>
          <a:custGeom>
            <a:avLst/>
            <a:gdLst/>
            <a:ahLst/>
            <a:cxnLst/>
            <a:rect l="l" t="t" r="r" b="b"/>
            <a:pathLst>
              <a:path w="713740" h="0">
                <a:moveTo>
                  <a:pt x="0" y="0"/>
                </a:moveTo>
                <a:lnTo>
                  <a:pt x="713231" y="0"/>
                </a:lnTo>
              </a:path>
            </a:pathLst>
          </a:custGeom>
          <a:ln w="320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511930" y="3870960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29" h="100964">
                <a:moveTo>
                  <a:pt x="150876" y="50292"/>
                </a:moveTo>
                <a:lnTo>
                  <a:pt x="0" y="0"/>
                </a:lnTo>
                <a:lnTo>
                  <a:pt x="0" y="100584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408334" y="4197096"/>
            <a:ext cx="109435" cy="1783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12258" y="429006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3501" y="1857"/>
                </a:lnTo>
                <a:lnTo>
                  <a:pt x="6286" y="6858"/>
                </a:lnTo>
                <a:lnTo>
                  <a:pt x="1643" y="14144"/>
                </a:lnTo>
                <a:lnTo>
                  <a:pt x="0" y="22860"/>
                </a:lnTo>
                <a:lnTo>
                  <a:pt x="1643" y="31575"/>
                </a:lnTo>
                <a:lnTo>
                  <a:pt x="6286" y="38862"/>
                </a:lnTo>
                <a:lnTo>
                  <a:pt x="13501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612257" y="42900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3501" y="1857"/>
                </a:lnTo>
                <a:lnTo>
                  <a:pt x="6286" y="6857"/>
                </a:lnTo>
                <a:lnTo>
                  <a:pt x="1643" y="14144"/>
                </a:lnTo>
                <a:lnTo>
                  <a:pt x="0" y="22859"/>
                </a:lnTo>
                <a:lnTo>
                  <a:pt x="1643" y="31575"/>
                </a:lnTo>
                <a:lnTo>
                  <a:pt x="6286" y="38861"/>
                </a:lnTo>
                <a:lnTo>
                  <a:pt x="13501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3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078602" y="3944111"/>
            <a:ext cx="923925" cy="1106805"/>
          </a:xfrm>
          <a:custGeom>
            <a:avLst/>
            <a:gdLst/>
            <a:ahLst/>
            <a:cxnLst/>
            <a:rect l="l" t="t" r="r" b="b"/>
            <a:pathLst>
              <a:path w="923925" h="1106804">
                <a:moveTo>
                  <a:pt x="0" y="0"/>
                </a:moveTo>
                <a:lnTo>
                  <a:pt x="0" y="1106424"/>
                </a:lnTo>
                <a:lnTo>
                  <a:pt x="923544" y="1106424"/>
                </a:lnTo>
                <a:lnTo>
                  <a:pt x="9235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078602" y="3944111"/>
            <a:ext cx="923925" cy="1106805"/>
          </a:xfrm>
          <a:custGeom>
            <a:avLst/>
            <a:gdLst/>
            <a:ahLst/>
            <a:cxnLst/>
            <a:rect l="l" t="t" r="r" b="b"/>
            <a:pathLst>
              <a:path w="923925" h="1106804">
                <a:moveTo>
                  <a:pt x="0" y="1106423"/>
                </a:moveTo>
                <a:lnTo>
                  <a:pt x="923543" y="1106423"/>
                </a:lnTo>
                <a:lnTo>
                  <a:pt x="923543" y="0"/>
                </a:lnTo>
                <a:lnTo>
                  <a:pt x="0" y="0"/>
                </a:lnTo>
                <a:lnTo>
                  <a:pt x="0" y="1106423"/>
                </a:lnTo>
                <a:close/>
              </a:path>
            </a:pathLst>
          </a:custGeom>
          <a:ln w="73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119750" y="4261103"/>
            <a:ext cx="487680" cy="26974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119750" y="4739640"/>
            <a:ext cx="304800" cy="2697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128893" y="4887467"/>
            <a:ext cx="256031" cy="26974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668390" y="4370832"/>
            <a:ext cx="292608" cy="26974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703442" y="4518659"/>
            <a:ext cx="256031" cy="26974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802757" y="4866132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5" h="0">
                <a:moveTo>
                  <a:pt x="0" y="0"/>
                </a:moveTo>
                <a:lnTo>
                  <a:pt x="170687" y="0"/>
                </a:lnTo>
              </a:path>
            </a:pathLst>
          </a:custGeom>
          <a:ln w="123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964302" y="4828032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318126" y="4312920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 h="0">
                <a:moveTo>
                  <a:pt x="0" y="0"/>
                </a:moveTo>
                <a:lnTo>
                  <a:pt x="294131" y="0"/>
                </a:lnTo>
              </a:path>
            </a:pathLst>
          </a:custGeom>
          <a:ln w="123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9204838" y="4312920"/>
            <a:ext cx="184785" cy="553720"/>
          </a:xfrm>
          <a:custGeom>
            <a:avLst/>
            <a:gdLst/>
            <a:ahLst/>
            <a:cxnLst/>
            <a:rect l="l" t="t" r="r" b="b"/>
            <a:pathLst>
              <a:path w="184784" h="553720">
                <a:moveTo>
                  <a:pt x="184404" y="461772"/>
                </a:moveTo>
                <a:lnTo>
                  <a:pt x="184404" y="91440"/>
                </a:lnTo>
                <a:lnTo>
                  <a:pt x="177165" y="55935"/>
                </a:lnTo>
                <a:lnTo>
                  <a:pt x="157353" y="26860"/>
                </a:lnTo>
                <a:lnTo>
                  <a:pt x="127825" y="7215"/>
                </a:lnTo>
                <a:lnTo>
                  <a:pt x="91440" y="0"/>
                </a:ln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40"/>
                </a:lnTo>
                <a:lnTo>
                  <a:pt x="0" y="461772"/>
                </a:lnTo>
                <a:lnTo>
                  <a:pt x="7215" y="497276"/>
                </a:lnTo>
                <a:lnTo>
                  <a:pt x="26860" y="526351"/>
                </a:lnTo>
                <a:lnTo>
                  <a:pt x="55935" y="545996"/>
                </a:lnTo>
                <a:lnTo>
                  <a:pt x="91440" y="553212"/>
                </a:lnTo>
                <a:lnTo>
                  <a:pt x="127825" y="545996"/>
                </a:lnTo>
                <a:lnTo>
                  <a:pt x="157353" y="526351"/>
                </a:lnTo>
                <a:lnTo>
                  <a:pt x="177165" y="497276"/>
                </a:lnTo>
                <a:lnTo>
                  <a:pt x="184404" y="4617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204838" y="4312920"/>
            <a:ext cx="184785" cy="553720"/>
          </a:xfrm>
          <a:custGeom>
            <a:avLst/>
            <a:gdLst/>
            <a:ahLst/>
            <a:cxnLst/>
            <a:rect l="l" t="t" r="r" b="b"/>
            <a:pathLst>
              <a:path w="184784" h="553720">
                <a:moveTo>
                  <a:pt x="91439" y="553211"/>
                </a:moveTo>
                <a:lnTo>
                  <a:pt x="127825" y="545996"/>
                </a:lnTo>
                <a:lnTo>
                  <a:pt x="157352" y="526351"/>
                </a:lnTo>
                <a:lnTo>
                  <a:pt x="177164" y="497276"/>
                </a:lnTo>
                <a:lnTo>
                  <a:pt x="184403" y="461771"/>
                </a:lnTo>
                <a:lnTo>
                  <a:pt x="184403" y="91439"/>
                </a:lnTo>
                <a:lnTo>
                  <a:pt x="177164" y="55935"/>
                </a:lnTo>
                <a:lnTo>
                  <a:pt x="157352" y="26860"/>
                </a:lnTo>
                <a:lnTo>
                  <a:pt x="127825" y="7215"/>
                </a:lnTo>
                <a:lnTo>
                  <a:pt x="91439" y="0"/>
                </a:ln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39"/>
                </a:lnTo>
                <a:lnTo>
                  <a:pt x="0" y="461771"/>
                </a:lnTo>
                <a:lnTo>
                  <a:pt x="7215" y="497276"/>
                </a:lnTo>
                <a:lnTo>
                  <a:pt x="26860" y="526351"/>
                </a:lnTo>
                <a:lnTo>
                  <a:pt x="55935" y="545996"/>
                </a:lnTo>
                <a:lnTo>
                  <a:pt x="91439" y="553211"/>
                </a:lnTo>
                <a:close/>
              </a:path>
            </a:pathLst>
          </a:custGeom>
          <a:ln w="73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9002145" y="4497323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 h="0">
                <a:moveTo>
                  <a:pt x="0" y="0"/>
                </a:moveTo>
                <a:lnTo>
                  <a:pt x="97535" y="0"/>
                </a:lnTo>
              </a:path>
            </a:pathLst>
          </a:custGeom>
          <a:ln w="123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9090538" y="4459224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635117" y="4312920"/>
            <a:ext cx="1484630" cy="990600"/>
          </a:xfrm>
          <a:custGeom>
            <a:avLst/>
            <a:gdLst/>
            <a:ahLst/>
            <a:cxnLst/>
            <a:rect l="l" t="t" r="r" b="b"/>
            <a:pathLst>
              <a:path w="1484629" h="990600">
                <a:moveTo>
                  <a:pt x="1484375" y="391667"/>
                </a:moveTo>
                <a:lnTo>
                  <a:pt x="1453895" y="391667"/>
                </a:lnTo>
                <a:lnTo>
                  <a:pt x="1453895" y="990599"/>
                </a:lnTo>
                <a:lnTo>
                  <a:pt x="0" y="990599"/>
                </a:lnTo>
                <a:lnTo>
                  <a:pt x="0" y="0"/>
                </a:lnTo>
              </a:path>
            </a:pathLst>
          </a:custGeom>
          <a:ln w="123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9111874" y="4674108"/>
            <a:ext cx="93345" cy="60960"/>
          </a:xfrm>
          <a:custGeom>
            <a:avLst/>
            <a:gdLst/>
            <a:ahLst/>
            <a:cxnLst/>
            <a:rect l="l" t="t" r="r" b="b"/>
            <a:pathLst>
              <a:path w="93345" h="60960">
                <a:moveTo>
                  <a:pt x="92964" y="30480"/>
                </a:moveTo>
                <a:lnTo>
                  <a:pt x="0" y="0"/>
                </a:lnTo>
                <a:lnTo>
                  <a:pt x="0" y="60960"/>
                </a:lnTo>
                <a:lnTo>
                  <a:pt x="92964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550029" y="2218944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1" y="0"/>
                </a:lnTo>
              </a:path>
            </a:pathLst>
          </a:custGeom>
          <a:ln w="123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713097" y="2180844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187062" y="1926335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1" y="0"/>
                </a:lnTo>
              </a:path>
            </a:pathLst>
          </a:custGeom>
          <a:ln w="123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350130" y="1888236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100450" y="2226563"/>
            <a:ext cx="45720" cy="2386965"/>
          </a:xfrm>
          <a:custGeom>
            <a:avLst/>
            <a:gdLst/>
            <a:ahLst/>
            <a:cxnLst/>
            <a:rect l="l" t="t" r="r" b="b"/>
            <a:pathLst>
              <a:path w="45720" h="2386965">
                <a:moveTo>
                  <a:pt x="0" y="2386583"/>
                </a:moveTo>
                <a:lnTo>
                  <a:pt x="0" y="0"/>
                </a:lnTo>
                <a:lnTo>
                  <a:pt x="45719" y="0"/>
                </a:lnTo>
              </a:path>
            </a:pathLst>
          </a:custGeom>
          <a:ln w="123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137026" y="2188464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473574" y="1327404"/>
            <a:ext cx="184785" cy="760730"/>
          </a:xfrm>
          <a:custGeom>
            <a:avLst/>
            <a:gdLst/>
            <a:ahLst/>
            <a:cxnLst/>
            <a:rect l="l" t="t" r="r" b="b"/>
            <a:pathLst>
              <a:path w="184784" h="760730">
                <a:moveTo>
                  <a:pt x="184404" y="669036"/>
                </a:moveTo>
                <a:lnTo>
                  <a:pt x="184404" y="91440"/>
                </a:lnTo>
                <a:lnTo>
                  <a:pt x="177165" y="55935"/>
                </a:lnTo>
                <a:lnTo>
                  <a:pt x="157353" y="26860"/>
                </a:lnTo>
                <a:lnTo>
                  <a:pt x="127825" y="7215"/>
                </a:lnTo>
                <a:lnTo>
                  <a:pt x="91440" y="0"/>
                </a:ln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40"/>
                </a:lnTo>
                <a:lnTo>
                  <a:pt x="0" y="669036"/>
                </a:lnTo>
                <a:lnTo>
                  <a:pt x="7215" y="704540"/>
                </a:lnTo>
                <a:lnTo>
                  <a:pt x="26860" y="733615"/>
                </a:lnTo>
                <a:lnTo>
                  <a:pt x="55935" y="753260"/>
                </a:lnTo>
                <a:lnTo>
                  <a:pt x="91440" y="760476"/>
                </a:lnTo>
                <a:lnTo>
                  <a:pt x="127825" y="753260"/>
                </a:lnTo>
                <a:lnTo>
                  <a:pt x="157353" y="733615"/>
                </a:lnTo>
                <a:lnTo>
                  <a:pt x="177165" y="704540"/>
                </a:lnTo>
                <a:lnTo>
                  <a:pt x="184404" y="66903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473574" y="1327403"/>
            <a:ext cx="184785" cy="760730"/>
          </a:xfrm>
          <a:custGeom>
            <a:avLst/>
            <a:gdLst/>
            <a:ahLst/>
            <a:cxnLst/>
            <a:rect l="l" t="t" r="r" b="b"/>
            <a:pathLst>
              <a:path w="184784" h="760730">
                <a:moveTo>
                  <a:pt x="91439" y="760475"/>
                </a:moveTo>
                <a:lnTo>
                  <a:pt x="127825" y="753260"/>
                </a:lnTo>
                <a:lnTo>
                  <a:pt x="157352" y="733615"/>
                </a:lnTo>
                <a:lnTo>
                  <a:pt x="177164" y="704540"/>
                </a:lnTo>
                <a:lnTo>
                  <a:pt x="184403" y="669035"/>
                </a:lnTo>
                <a:lnTo>
                  <a:pt x="184403" y="91439"/>
                </a:lnTo>
                <a:lnTo>
                  <a:pt x="177164" y="55935"/>
                </a:lnTo>
                <a:lnTo>
                  <a:pt x="157352" y="26860"/>
                </a:lnTo>
                <a:lnTo>
                  <a:pt x="127825" y="7215"/>
                </a:lnTo>
                <a:lnTo>
                  <a:pt x="91439" y="0"/>
                </a:ln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39"/>
                </a:lnTo>
                <a:lnTo>
                  <a:pt x="0" y="669035"/>
                </a:lnTo>
                <a:lnTo>
                  <a:pt x="7215" y="704540"/>
                </a:lnTo>
                <a:lnTo>
                  <a:pt x="26860" y="733615"/>
                </a:lnTo>
                <a:lnTo>
                  <a:pt x="55935" y="753260"/>
                </a:lnTo>
                <a:lnTo>
                  <a:pt x="91439" y="760475"/>
                </a:lnTo>
                <a:close/>
              </a:path>
            </a:pathLst>
          </a:custGeom>
          <a:ln w="73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053206" y="1650492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19">
                <a:moveTo>
                  <a:pt x="47244" y="22860"/>
                </a:moveTo>
                <a:lnTo>
                  <a:pt x="45362" y="13501"/>
                </a:lnTo>
                <a:lnTo>
                  <a:pt x="40195" y="6286"/>
                </a:lnTo>
                <a:lnTo>
                  <a:pt x="32456" y="1643"/>
                </a:lnTo>
                <a:lnTo>
                  <a:pt x="22860" y="0"/>
                </a:lnTo>
                <a:lnTo>
                  <a:pt x="14144" y="1643"/>
                </a:lnTo>
                <a:lnTo>
                  <a:pt x="6858" y="6286"/>
                </a:lnTo>
                <a:lnTo>
                  <a:pt x="1857" y="13501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2456" y="43862"/>
                </a:lnTo>
                <a:lnTo>
                  <a:pt x="40195" y="38862"/>
                </a:lnTo>
                <a:lnTo>
                  <a:pt x="45362" y="31575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053206" y="1650491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19">
                <a:moveTo>
                  <a:pt x="47243" y="22859"/>
                </a:moveTo>
                <a:lnTo>
                  <a:pt x="45362" y="13501"/>
                </a:lnTo>
                <a:lnTo>
                  <a:pt x="40195" y="6286"/>
                </a:lnTo>
                <a:lnTo>
                  <a:pt x="32456" y="1643"/>
                </a:lnTo>
                <a:lnTo>
                  <a:pt x="22859" y="0"/>
                </a:lnTo>
                <a:lnTo>
                  <a:pt x="14144" y="1643"/>
                </a:lnTo>
                <a:lnTo>
                  <a:pt x="6857" y="6286"/>
                </a:lnTo>
                <a:lnTo>
                  <a:pt x="1857" y="13501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2456" y="43862"/>
                </a:lnTo>
                <a:lnTo>
                  <a:pt x="40195" y="38861"/>
                </a:lnTo>
                <a:lnTo>
                  <a:pt x="45362" y="31575"/>
                </a:lnTo>
                <a:lnTo>
                  <a:pt x="47243" y="22859"/>
                </a:lnTo>
                <a:close/>
              </a:path>
            </a:pathLst>
          </a:custGeom>
          <a:ln w="123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918082" y="4070604"/>
            <a:ext cx="184785" cy="553720"/>
          </a:xfrm>
          <a:custGeom>
            <a:avLst/>
            <a:gdLst/>
            <a:ahLst/>
            <a:cxnLst/>
            <a:rect l="l" t="t" r="r" b="b"/>
            <a:pathLst>
              <a:path w="184785" h="553720">
                <a:moveTo>
                  <a:pt x="184404" y="461772"/>
                </a:moveTo>
                <a:lnTo>
                  <a:pt x="184404" y="92964"/>
                </a:lnTo>
                <a:lnTo>
                  <a:pt x="177188" y="56578"/>
                </a:lnTo>
                <a:lnTo>
                  <a:pt x="157543" y="27051"/>
                </a:lnTo>
                <a:lnTo>
                  <a:pt x="128468" y="7239"/>
                </a:lnTo>
                <a:lnTo>
                  <a:pt x="92964" y="0"/>
                </a:lnTo>
                <a:lnTo>
                  <a:pt x="56578" y="7239"/>
                </a:lnTo>
                <a:lnTo>
                  <a:pt x="27051" y="27051"/>
                </a:lnTo>
                <a:lnTo>
                  <a:pt x="7239" y="56578"/>
                </a:lnTo>
                <a:lnTo>
                  <a:pt x="0" y="92964"/>
                </a:lnTo>
                <a:lnTo>
                  <a:pt x="0" y="461772"/>
                </a:lnTo>
                <a:lnTo>
                  <a:pt x="7239" y="497276"/>
                </a:lnTo>
                <a:lnTo>
                  <a:pt x="27051" y="526351"/>
                </a:lnTo>
                <a:lnTo>
                  <a:pt x="56578" y="545996"/>
                </a:lnTo>
                <a:lnTo>
                  <a:pt x="92964" y="553212"/>
                </a:lnTo>
                <a:lnTo>
                  <a:pt x="128468" y="545996"/>
                </a:lnTo>
                <a:lnTo>
                  <a:pt x="157543" y="526351"/>
                </a:lnTo>
                <a:lnTo>
                  <a:pt x="177188" y="497276"/>
                </a:lnTo>
                <a:lnTo>
                  <a:pt x="184404" y="4617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918082" y="4070603"/>
            <a:ext cx="184785" cy="553720"/>
          </a:xfrm>
          <a:custGeom>
            <a:avLst/>
            <a:gdLst/>
            <a:ahLst/>
            <a:cxnLst/>
            <a:rect l="l" t="t" r="r" b="b"/>
            <a:pathLst>
              <a:path w="184785" h="553720">
                <a:moveTo>
                  <a:pt x="92963" y="553211"/>
                </a:moveTo>
                <a:lnTo>
                  <a:pt x="128468" y="545996"/>
                </a:lnTo>
                <a:lnTo>
                  <a:pt x="157543" y="526351"/>
                </a:lnTo>
                <a:lnTo>
                  <a:pt x="177188" y="497276"/>
                </a:lnTo>
                <a:lnTo>
                  <a:pt x="184403" y="461771"/>
                </a:lnTo>
                <a:lnTo>
                  <a:pt x="184403" y="92963"/>
                </a:lnTo>
                <a:lnTo>
                  <a:pt x="177188" y="56578"/>
                </a:lnTo>
                <a:lnTo>
                  <a:pt x="157543" y="27050"/>
                </a:lnTo>
                <a:lnTo>
                  <a:pt x="128468" y="7238"/>
                </a:lnTo>
                <a:lnTo>
                  <a:pt x="92963" y="0"/>
                </a:lnTo>
                <a:lnTo>
                  <a:pt x="56578" y="7238"/>
                </a:lnTo>
                <a:lnTo>
                  <a:pt x="27050" y="27050"/>
                </a:lnTo>
                <a:lnTo>
                  <a:pt x="7238" y="56578"/>
                </a:lnTo>
                <a:lnTo>
                  <a:pt x="0" y="92963"/>
                </a:lnTo>
                <a:lnTo>
                  <a:pt x="0" y="461771"/>
                </a:lnTo>
                <a:lnTo>
                  <a:pt x="7238" y="497276"/>
                </a:lnTo>
                <a:lnTo>
                  <a:pt x="27050" y="526351"/>
                </a:lnTo>
                <a:lnTo>
                  <a:pt x="56578" y="545996"/>
                </a:lnTo>
                <a:lnTo>
                  <a:pt x="92963" y="553211"/>
                </a:lnTo>
                <a:close/>
              </a:path>
            </a:pathLst>
          </a:custGeom>
          <a:ln w="73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271906" y="4485132"/>
            <a:ext cx="487680" cy="0"/>
          </a:xfrm>
          <a:custGeom>
            <a:avLst/>
            <a:gdLst/>
            <a:ahLst/>
            <a:cxnLst/>
            <a:rect l="l" t="t" r="r" b="b"/>
            <a:pathLst>
              <a:path w="487679" h="0">
                <a:moveTo>
                  <a:pt x="0" y="0"/>
                </a:moveTo>
                <a:lnTo>
                  <a:pt x="487679" y="0"/>
                </a:lnTo>
              </a:path>
            </a:pathLst>
          </a:custGeom>
          <a:ln w="320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744346" y="4428744"/>
            <a:ext cx="173990" cy="114300"/>
          </a:xfrm>
          <a:custGeom>
            <a:avLst/>
            <a:gdLst/>
            <a:ahLst/>
            <a:cxnLst/>
            <a:rect l="l" t="t" r="r" b="b"/>
            <a:pathLst>
              <a:path w="173989" h="114300">
                <a:moveTo>
                  <a:pt x="173736" y="56388"/>
                </a:moveTo>
                <a:lnTo>
                  <a:pt x="0" y="0"/>
                </a:lnTo>
                <a:lnTo>
                  <a:pt x="0" y="114300"/>
                </a:lnTo>
                <a:lnTo>
                  <a:pt x="173736" y="563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704662" y="4029396"/>
            <a:ext cx="213419" cy="21799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930274" y="4145279"/>
            <a:ext cx="153924" cy="55321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003426" y="4427220"/>
            <a:ext cx="73152" cy="21945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286377" y="4290059"/>
            <a:ext cx="155448" cy="55321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361053" y="4572000"/>
            <a:ext cx="73152" cy="21945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9226174" y="4410455"/>
            <a:ext cx="155448" cy="55778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9300850" y="4692396"/>
            <a:ext cx="73152" cy="21945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494909" y="1402080"/>
            <a:ext cx="60960" cy="26974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504054" y="1537716"/>
            <a:ext cx="135636" cy="62483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558918" y="1784604"/>
            <a:ext cx="73152" cy="21945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011045" y="4623815"/>
            <a:ext cx="0" cy="277495"/>
          </a:xfrm>
          <a:custGeom>
            <a:avLst/>
            <a:gdLst/>
            <a:ahLst/>
            <a:cxnLst/>
            <a:rect l="l" t="t" r="r" b="b"/>
            <a:pathLst>
              <a:path w="0"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22158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323465" y="2310383"/>
            <a:ext cx="353568" cy="28346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347850" y="3323844"/>
            <a:ext cx="438912" cy="28346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365625" y="3287267"/>
            <a:ext cx="0" cy="909955"/>
          </a:xfrm>
          <a:custGeom>
            <a:avLst/>
            <a:gdLst/>
            <a:ahLst/>
            <a:cxnLst/>
            <a:rect l="l" t="t" r="r" b="b"/>
            <a:pathLst>
              <a:path w="0" h="909954">
                <a:moveTo>
                  <a:pt x="0" y="0"/>
                </a:moveTo>
                <a:lnTo>
                  <a:pt x="0" y="909827"/>
                </a:lnTo>
              </a:path>
            </a:pathLst>
          </a:custGeom>
          <a:ln w="1231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378330" y="3185160"/>
            <a:ext cx="377952" cy="2286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534277" y="3148583"/>
            <a:ext cx="0" cy="783590"/>
          </a:xfrm>
          <a:custGeom>
            <a:avLst/>
            <a:gdLst/>
            <a:ahLst/>
            <a:cxnLst/>
            <a:rect l="l" t="t" r="r" b="b"/>
            <a:pathLst>
              <a:path w="0" h="783589">
                <a:moveTo>
                  <a:pt x="0" y="0"/>
                </a:moveTo>
                <a:lnTo>
                  <a:pt x="0" y="783335"/>
                </a:lnTo>
              </a:path>
            </a:pathLst>
          </a:custGeom>
          <a:ln w="1231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408809" y="3048000"/>
            <a:ext cx="487680" cy="22402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8534277" y="5050535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231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411858" y="2609088"/>
            <a:ext cx="475487" cy="22402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414906" y="2747772"/>
            <a:ext cx="512063" cy="28346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323721" y="3649979"/>
            <a:ext cx="252983" cy="33832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582802" y="3649979"/>
            <a:ext cx="175260" cy="26974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323721" y="3925823"/>
            <a:ext cx="252983" cy="33832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582802" y="3649979"/>
            <a:ext cx="339851" cy="54559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771777" y="3925823"/>
            <a:ext cx="150875" cy="33832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323721" y="4346447"/>
            <a:ext cx="252983" cy="33832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593470" y="4346447"/>
            <a:ext cx="164592" cy="26974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771777" y="4346447"/>
            <a:ext cx="150875" cy="33832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323721" y="5166359"/>
            <a:ext cx="252983" cy="33832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593470" y="5166359"/>
            <a:ext cx="260603" cy="33832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076066" y="4590288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4" y="22860"/>
                </a:moveTo>
                <a:lnTo>
                  <a:pt x="45386" y="13501"/>
                </a:lnTo>
                <a:lnTo>
                  <a:pt x="40386" y="6286"/>
                </a:lnTo>
                <a:lnTo>
                  <a:pt x="33099" y="1643"/>
                </a:lnTo>
                <a:lnTo>
                  <a:pt x="24384" y="0"/>
                </a:lnTo>
                <a:lnTo>
                  <a:pt x="14787" y="1643"/>
                </a:lnTo>
                <a:lnTo>
                  <a:pt x="7048" y="6286"/>
                </a:lnTo>
                <a:lnTo>
                  <a:pt x="1881" y="13501"/>
                </a:lnTo>
                <a:lnTo>
                  <a:pt x="0" y="22860"/>
                </a:lnTo>
                <a:lnTo>
                  <a:pt x="1881" y="31575"/>
                </a:lnTo>
                <a:lnTo>
                  <a:pt x="7048" y="38862"/>
                </a:lnTo>
                <a:lnTo>
                  <a:pt x="14787" y="43862"/>
                </a:lnTo>
                <a:lnTo>
                  <a:pt x="24384" y="45720"/>
                </a:lnTo>
                <a:lnTo>
                  <a:pt x="33099" y="43862"/>
                </a:lnTo>
                <a:lnTo>
                  <a:pt x="40386" y="38862"/>
                </a:lnTo>
                <a:lnTo>
                  <a:pt x="45386" y="31575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076065" y="4590288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3" y="22859"/>
                </a:moveTo>
                <a:lnTo>
                  <a:pt x="45386" y="13501"/>
                </a:lnTo>
                <a:lnTo>
                  <a:pt x="40385" y="6286"/>
                </a:lnTo>
                <a:lnTo>
                  <a:pt x="33099" y="1643"/>
                </a:lnTo>
                <a:lnTo>
                  <a:pt x="24383" y="0"/>
                </a:lnTo>
                <a:lnTo>
                  <a:pt x="14787" y="1643"/>
                </a:lnTo>
                <a:lnTo>
                  <a:pt x="7048" y="6286"/>
                </a:lnTo>
                <a:lnTo>
                  <a:pt x="1881" y="13501"/>
                </a:lnTo>
                <a:lnTo>
                  <a:pt x="0" y="22859"/>
                </a:lnTo>
                <a:lnTo>
                  <a:pt x="1881" y="31575"/>
                </a:lnTo>
                <a:lnTo>
                  <a:pt x="7048" y="38861"/>
                </a:lnTo>
                <a:lnTo>
                  <a:pt x="14787" y="43862"/>
                </a:lnTo>
                <a:lnTo>
                  <a:pt x="24383" y="45719"/>
                </a:lnTo>
                <a:lnTo>
                  <a:pt x="33099" y="43862"/>
                </a:lnTo>
                <a:lnTo>
                  <a:pt x="40385" y="38861"/>
                </a:lnTo>
                <a:lnTo>
                  <a:pt x="45386" y="31575"/>
                </a:lnTo>
                <a:lnTo>
                  <a:pt x="47243" y="22859"/>
                </a:lnTo>
                <a:close/>
              </a:path>
            </a:pathLst>
          </a:custGeom>
          <a:ln w="123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657221" y="5303519"/>
            <a:ext cx="1571625" cy="520065"/>
          </a:xfrm>
          <a:custGeom>
            <a:avLst/>
            <a:gdLst/>
            <a:ahLst/>
            <a:cxnLst/>
            <a:rect l="l" t="t" r="r" b="b"/>
            <a:pathLst>
              <a:path w="1571625" h="520064">
                <a:moveTo>
                  <a:pt x="0" y="0"/>
                </a:moveTo>
                <a:lnTo>
                  <a:pt x="0" y="519683"/>
                </a:lnTo>
                <a:lnTo>
                  <a:pt x="1476755" y="519683"/>
                </a:lnTo>
                <a:lnTo>
                  <a:pt x="1476755" y="57911"/>
                </a:lnTo>
                <a:lnTo>
                  <a:pt x="1571243" y="59435"/>
                </a:lnTo>
              </a:path>
            </a:pathLst>
          </a:custGeom>
          <a:ln w="320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214750" y="5312664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1816"/>
                </a:moveTo>
                <a:lnTo>
                  <a:pt x="1524" y="0"/>
                </a:lnTo>
                <a:lnTo>
                  <a:pt x="0" y="100584"/>
                </a:lnTo>
                <a:lnTo>
                  <a:pt x="152400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634362" y="5280660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2456"/>
                </a:lnTo>
                <a:lnTo>
                  <a:pt x="6858" y="40195"/>
                </a:lnTo>
                <a:lnTo>
                  <a:pt x="14144" y="45362"/>
                </a:lnTo>
                <a:lnTo>
                  <a:pt x="22860" y="47244"/>
                </a:lnTo>
                <a:lnTo>
                  <a:pt x="31575" y="45362"/>
                </a:lnTo>
                <a:lnTo>
                  <a:pt x="38862" y="40195"/>
                </a:lnTo>
                <a:lnTo>
                  <a:pt x="43862" y="32456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634362" y="5280659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2456"/>
                </a:lnTo>
                <a:lnTo>
                  <a:pt x="6857" y="40195"/>
                </a:lnTo>
                <a:lnTo>
                  <a:pt x="14144" y="45362"/>
                </a:lnTo>
                <a:lnTo>
                  <a:pt x="22859" y="47243"/>
                </a:lnTo>
                <a:lnTo>
                  <a:pt x="31575" y="45362"/>
                </a:lnTo>
                <a:lnTo>
                  <a:pt x="38861" y="40195"/>
                </a:lnTo>
                <a:lnTo>
                  <a:pt x="43862" y="32456"/>
                </a:lnTo>
                <a:lnTo>
                  <a:pt x="45719" y="22859"/>
                </a:lnTo>
                <a:close/>
              </a:path>
            </a:pathLst>
          </a:custGeom>
          <a:ln w="123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707514" y="5678423"/>
            <a:ext cx="463295" cy="33832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411858" y="2897123"/>
            <a:ext cx="353568" cy="283463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827397" y="4681727"/>
            <a:ext cx="230504" cy="684530"/>
          </a:xfrm>
          <a:custGeom>
            <a:avLst/>
            <a:gdLst/>
            <a:ahLst/>
            <a:cxnLst/>
            <a:rect l="l" t="t" r="r" b="b"/>
            <a:pathLst>
              <a:path w="230504" h="684529">
                <a:moveTo>
                  <a:pt x="0" y="684275"/>
                </a:moveTo>
                <a:lnTo>
                  <a:pt x="230123" y="679703"/>
                </a:lnTo>
                <a:lnTo>
                  <a:pt x="230123" y="0"/>
                </a:lnTo>
              </a:path>
            </a:pathLst>
          </a:custGeom>
          <a:ln w="32007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7005706" y="4543044"/>
            <a:ext cx="102235" cy="152400"/>
          </a:xfrm>
          <a:custGeom>
            <a:avLst/>
            <a:gdLst/>
            <a:ahLst/>
            <a:cxnLst/>
            <a:rect l="l" t="t" r="r" b="b"/>
            <a:pathLst>
              <a:path w="102234" h="152400">
                <a:moveTo>
                  <a:pt x="102108" y="152400"/>
                </a:moveTo>
                <a:lnTo>
                  <a:pt x="50292" y="0"/>
                </a:lnTo>
                <a:lnTo>
                  <a:pt x="0" y="152400"/>
                </a:lnTo>
                <a:lnTo>
                  <a:pt x="102108" y="15240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280794" y="3285744"/>
            <a:ext cx="2085339" cy="1905"/>
          </a:xfrm>
          <a:custGeom>
            <a:avLst/>
            <a:gdLst/>
            <a:ahLst/>
            <a:cxnLst/>
            <a:rect l="l" t="t" r="r" b="b"/>
            <a:pathLst>
              <a:path w="2085339" h="1904">
                <a:moveTo>
                  <a:pt x="2084831" y="1523"/>
                </a:moveTo>
                <a:lnTo>
                  <a:pt x="0" y="0"/>
                </a:lnTo>
              </a:path>
            </a:pathLst>
          </a:custGeom>
          <a:ln w="1231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334133" y="3148583"/>
            <a:ext cx="4200525" cy="0"/>
          </a:xfrm>
          <a:custGeom>
            <a:avLst/>
            <a:gdLst/>
            <a:ahLst/>
            <a:cxnLst/>
            <a:rect l="l" t="t" r="r" b="b"/>
            <a:pathLst>
              <a:path w="4200525" h="0">
                <a:moveTo>
                  <a:pt x="0" y="0"/>
                </a:moveTo>
                <a:lnTo>
                  <a:pt x="4200143" y="0"/>
                </a:lnTo>
              </a:path>
            </a:pathLst>
          </a:custGeom>
          <a:ln w="1231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8534277" y="2711195"/>
            <a:ext cx="1016635" cy="2697480"/>
          </a:xfrm>
          <a:custGeom>
            <a:avLst/>
            <a:gdLst/>
            <a:ahLst/>
            <a:cxnLst/>
            <a:rect l="l" t="t" r="r" b="b"/>
            <a:pathLst>
              <a:path w="1016634" h="2697479">
                <a:moveTo>
                  <a:pt x="0" y="2697479"/>
                </a:moveTo>
                <a:lnTo>
                  <a:pt x="1016507" y="2697479"/>
                </a:lnTo>
                <a:lnTo>
                  <a:pt x="1016507" y="0"/>
                </a:lnTo>
              </a:path>
            </a:pathLst>
          </a:custGeom>
          <a:ln w="1231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356994" y="2711195"/>
            <a:ext cx="5194300" cy="0"/>
          </a:xfrm>
          <a:custGeom>
            <a:avLst/>
            <a:gdLst/>
            <a:ahLst/>
            <a:cxnLst/>
            <a:rect l="l" t="t" r="r" b="b"/>
            <a:pathLst>
              <a:path w="5194300" h="0">
                <a:moveTo>
                  <a:pt x="5193791" y="0"/>
                </a:moveTo>
                <a:lnTo>
                  <a:pt x="0" y="0"/>
                </a:lnTo>
              </a:path>
            </a:pathLst>
          </a:custGeom>
          <a:ln w="1231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395094" y="2459735"/>
            <a:ext cx="341375" cy="22402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156081" y="2037588"/>
            <a:ext cx="1685925" cy="2863850"/>
          </a:xfrm>
          <a:custGeom>
            <a:avLst/>
            <a:gdLst/>
            <a:ahLst/>
            <a:cxnLst/>
            <a:rect l="l" t="t" r="r" b="b"/>
            <a:pathLst>
              <a:path w="1685925" h="2863850">
                <a:moveTo>
                  <a:pt x="854963" y="2863595"/>
                </a:moveTo>
                <a:lnTo>
                  <a:pt x="0" y="2863595"/>
                </a:lnTo>
                <a:lnTo>
                  <a:pt x="0" y="0"/>
                </a:lnTo>
                <a:lnTo>
                  <a:pt x="1685543" y="4571"/>
                </a:lnTo>
                <a:lnTo>
                  <a:pt x="1685543" y="373379"/>
                </a:lnTo>
                <a:lnTo>
                  <a:pt x="1127759" y="371855"/>
                </a:lnTo>
              </a:path>
            </a:pathLst>
          </a:custGeom>
          <a:ln w="22158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271906" y="2871216"/>
            <a:ext cx="462280" cy="899160"/>
          </a:xfrm>
          <a:custGeom>
            <a:avLst/>
            <a:gdLst/>
            <a:ahLst/>
            <a:cxnLst/>
            <a:rect l="l" t="t" r="r" b="b"/>
            <a:pathLst>
              <a:path w="462279" h="899160">
                <a:moveTo>
                  <a:pt x="0" y="899159"/>
                </a:moveTo>
                <a:lnTo>
                  <a:pt x="0" y="0"/>
                </a:lnTo>
                <a:lnTo>
                  <a:pt x="461771" y="0"/>
                </a:lnTo>
              </a:path>
            </a:pathLst>
          </a:custGeom>
          <a:ln w="320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721486" y="2820924"/>
            <a:ext cx="151130" cy="102235"/>
          </a:xfrm>
          <a:custGeom>
            <a:avLst/>
            <a:gdLst/>
            <a:ahLst/>
            <a:cxnLst/>
            <a:rect l="l" t="t" r="r" b="b"/>
            <a:pathLst>
              <a:path w="151129" h="102235">
                <a:moveTo>
                  <a:pt x="150876" y="50292"/>
                </a:moveTo>
                <a:lnTo>
                  <a:pt x="0" y="0"/>
                </a:lnTo>
                <a:lnTo>
                  <a:pt x="0" y="102108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230758" y="2699004"/>
            <a:ext cx="254507" cy="33832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492886" y="2699004"/>
            <a:ext cx="338327" cy="33832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249046" y="375970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4076" y="14144"/>
                </a:lnTo>
                <a:lnTo>
                  <a:pt x="39433" y="6858"/>
                </a:lnTo>
                <a:lnTo>
                  <a:pt x="32218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2218" y="43862"/>
                </a:lnTo>
                <a:lnTo>
                  <a:pt x="39433" y="38862"/>
                </a:lnTo>
                <a:lnTo>
                  <a:pt x="44076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249046" y="375970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4076" y="14144"/>
                </a:lnTo>
                <a:lnTo>
                  <a:pt x="39433" y="6857"/>
                </a:lnTo>
                <a:lnTo>
                  <a:pt x="32218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2218" y="43862"/>
                </a:lnTo>
                <a:lnTo>
                  <a:pt x="39433" y="38861"/>
                </a:lnTo>
                <a:lnTo>
                  <a:pt x="44076" y="31575"/>
                </a:lnTo>
                <a:lnTo>
                  <a:pt x="45719" y="22859"/>
                </a:lnTo>
                <a:close/>
              </a:path>
            </a:pathLst>
          </a:custGeom>
          <a:ln w="123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180465" y="1673351"/>
            <a:ext cx="3519170" cy="0"/>
          </a:xfrm>
          <a:custGeom>
            <a:avLst/>
            <a:gdLst/>
            <a:ahLst/>
            <a:cxnLst/>
            <a:rect l="l" t="t" r="r" b="b"/>
            <a:pathLst>
              <a:path w="3519170" h="0">
                <a:moveTo>
                  <a:pt x="0" y="0"/>
                </a:moveTo>
                <a:lnTo>
                  <a:pt x="3518915" y="0"/>
                </a:lnTo>
              </a:path>
            </a:pathLst>
          </a:custGeom>
          <a:ln w="320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687190" y="1623060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29" h="100964">
                <a:moveTo>
                  <a:pt x="150876" y="50292"/>
                </a:moveTo>
                <a:lnTo>
                  <a:pt x="0" y="0"/>
                </a:lnTo>
                <a:lnTo>
                  <a:pt x="0" y="100584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076065" y="1443227"/>
            <a:ext cx="1270000" cy="230504"/>
          </a:xfrm>
          <a:custGeom>
            <a:avLst/>
            <a:gdLst/>
            <a:ahLst/>
            <a:cxnLst/>
            <a:rect l="l" t="t" r="r" b="b"/>
            <a:pathLst>
              <a:path w="1270000" h="230505">
                <a:moveTo>
                  <a:pt x="0" y="230123"/>
                </a:moveTo>
                <a:lnTo>
                  <a:pt x="0" y="0"/>
                </a:lnTo>
                <a:lnTo>
                  <a:pt x="1269491" y="0"/>
                </a:lnTo>
              </a:path>
            </a:pathLst>
          </a:custGeom>
          <a:ln w="320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7333366" y="1391412"/>
            <a:ext cx="151130" cy="102235"/>
          </a:xfrm>
          <a:custGeom>
            <a:avLst/>
            <a:gdLst/>
            <a:ahLst/>
            <a:cxnLst/>
            <a:rect l="l" t="t" r="r" b="b"/>
            <a:pathLst>
              <a:path w="151129" h="102234">
                <a:moveTo>
                  <a:pt x="150876" y="51816"/>
                </a:moveTo>
                <a:lnTo>
                  <a:pt x="0" y="0"/>
                </a:lnTo>
                <a:lnTo>
                  <a:pt x="0" y="102108"/>
                </a:lnTo>
                <a:lnTo>
                  <a:pt x="150876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2764414" y="1673351"/>
            <a:ext cx="416559" cy="184785"/>
          </a:xfrm>
          <a:custGeom>
            <a:avLst/>
            <a:gdLst/>
            <a:ahLst/>
            <a:cxnLst/>
            <a:rect l="l" t="t" r="r" b="b"/>
            <a:pathLst>
              <a:path w="416560" h="184785">
                <a:moveTo>
                  <a:pt x="416051" y="0"/>
                </a:moveTo>
                <a:lnTo>
                  <a:pt x="416051" y="184403"/>
                </a:lnTo>
                <a:lnTo>
                  <a:pt x="0" y="184403"/>
                </a:lnTo>
              </a:path>
            </a:pathLst>
          </a:custGeom>
          <a:ln w="320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1148977" y="3931920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 h="0">
                <a:moveTo>
                  <a:pt x="0" y="0"/>
                </a:moveTo>
                <a:lnTo>
                  <a:pt x="137159" y="0"/>
                </a:lnTo>
              </a:path>
            </a:pathLst>
          </a:custGeom>
          <a:ln w="320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1273945" y="3881628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148977" y="1304544"/>
            <a:ext cx="6925309" cy="2627630"/>
          </a:xfrm>
          <a:custGeom>
            <a:avLst/>
            <a:gdLst/>
            <a:ahLst/>
            <a:cxnLst/>
            <a:rect l="l" t="t" r="r" b="b"/>
            <a:pathLst>
              <a:path w="6925309" h="2627629">
                <a:moveTo>
                  <a:pt x="6507476" y="416051"/>
                </a:moveTo>
                <a:lnTo>
                  <a:pt x="6925052" y="416051"/>
                </a:lnTo>
                <a:lnTo>
                  <a:pt x="6925052" y="0"/>
                </a:lnTo>
                <a:lnTo>
                  <a:pt x="0" y="0"/>
                </a:lnTo>
                <a:lnTo>
                  <a:pt x="0" y="2627375"/>
                </a:lnTo>
              </a:path>
            </a:pathLst>
          </a:custGeom>
          <a:ln w="320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091306" y="4617720"/>
            <a:ext cx="76200" cy="3175"/>
          </a:xfrm>
          <a:custGeom>
            <a:avLst/>
            <a:gdLst/>
            <a:ahLst/>
            <a:cxnLst/>
            <a:rect l="l" t="t" r="r" b="b"/>
            <a:pathLst>
              <a:path w="76200" h="3175">
                <a:moveTo>
                  <a:pt x="-6155" y="1523"/>
                </a:moveTo>
                <a:lnTo>
                  <a:pt x="82355" y="1523"/>
                </a:lnTo>
              </a:path>
            </a:pathLst>
          </a:custGeom>
          <a:ln w="15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156838" y="4582667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41148"/>
                </a:moveTo>
                <a:lnTo>
                  <a:pt x="3048" y="0"/>
                </a:lnTo>
                <a:lnTo>
                  <a:pt x="0" y="76200"/>
                </a:lnTo>
                <a:lnTo>
                  <a:pt x="115824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595750" y="5699759"/>
            <a:ext cx="0" cy="66040"/>
          </a:xfrm>
          <a:custGeom>
            <a:avLst/>
            <a:gdLst/>
            <a:ahLst/>
            <a:cxnLst/>
            <a:rect l="l" t="t" r="r" b="b"/>
            <a:pathLst>
              <a:path w="0" h="66039">
                <a:moveTo>
                  <a:pt x="0" y="65531"/>
                </a:moveTo>
                <a:lnTo>
                  <a:pt x="0" y="0"/>
                </a:lnTo>
              </a:path>
            </a:pathLst>
          </a:custGeom>
          <a:ln w="32007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545458" y="5611368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584" y="100584"/>
                </a:moveTo>
                <a:lnTo>
                  <a:pt x="50292" y="0"/>
                </a:lnTo>
                <a:lnTo>
                  <a:pt x="0" y="100584"/>
                </a:lnTo>
                <a:lnTo>
                  <a:pt x="100584" y="100584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019677" y="5765291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 h="0">
                <a:moveTo>
                  <a:pt x="576071" y="0"/>
                </a:moveTo>
                <a:lnTo>
                  <a:pt x="0" y="0"/>
                </a:lnTo>
              </a:path>
            </a:pathLst>
          </a:custGeom>
          <a:ln w="32007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019677" y="3009900"/>
            <a:ext cx="0" cy="2755900"/>
          </a:xfrm>
          <a:custGeom>
            <a:avLst/>
            <a:gdLst/>
            <a:ahLst/>
            <a:cxnLst/>
            <a:rect l="l" t="t" r="r" b="b"/>
            <a:pathLst>
              <a:path w="0" h="2755900">
                <a:moveTo>
                  <a:pt x="0" y="2755391"/>
                </a:moveTo>
                <a:lnTo>
                  <a:pt x="0" y="0"/>
                </a:lnTo>
              </a:path>
            </a:pathLst>
          </a:custGeom>
          <a:ln w="32007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346325" y="3009900"/>
            <a:ext cx="1673860" cy="0"/>
          </a:xfrm>
          <a:custGeom>
            <a:avLst/>
            <a:gdLst/>
            <a:ahLst/>
            <a:cxnLst/>
            <a:rect l="l" t="t" r="r" b="b"/>
            <a:pathLst>
              <a:path w="1673860" h="0">
                <a:moveTo>
                  <a:pt x="1673351" y="0"/>
                </a:moveTo>
                <a:lnTo>
                  <a:pt x="0" y="0"/>
                </a:lnTo>
              </a:path>
            </a:pathLst>
          </a:custGeom>
          <a:ln w="32007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2118237" y="1580387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320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2243206" y="1530096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1886590" y="1580387"/>
            <a:ext cx="231775" cy="2352040"/>
          </a:xfrm>
          <a:custGeom>
            <a:avLst/>
            <a:gdLst/>
            <a:ahLst/>
            <a:cxnLst/>
            <a:rect l="l" t="t" r="r" b="b"/>
            <a:pathLst>
              <a:path w="231775" h="2352040">
                <a:moveTo>
                  <a:pt x="0" y="2351531"/>
                </a:moveTo>
                <a:lnTo>
                  <a:pt x="0" y="0"/>
                </a:lnTo>
                <a:lnTo>
                  <a:pt x="231647" y="0"/>
                </a:lnTo>
              </a:path>
            </a:pathLst>
          </a:custGeom>
          <a:ln w="3200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7635117" y="4312920"/>
            <a:ext cx="335280" cy="0"/>
          </a:xfrm>
          <a:custGeom>
            <a:avLst/>
            <a:gdLst/>
            <a:ahLst/>
            <a:cxnLst/>
            <a:rect l="l" t="t" r="r" b="b"/>
            <a:pathLst>
              <a:path w="335279" h="0">
                <a:moveTo>
                  <a:pt x="0" y="0"/>
                </a:moveTo>
                <a:lnTo>
                  <a:pt x="335279" y="0"/>
                </a:lnTo>
              </a:path>
            </a:pathLst>
          </a:custGeom>
          <a:ln w="123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7961254" y="4274820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7560441" y="2083307"/>
            <a:ext cx="0" cy="81280"/>
          </a:xfrm>
          <a:custGeom>
            <a:avLst/>
            <a:gdLst/>
            <a:ahLst/>
            <a:cxnLst/>
            <a:rect l="l" t="t" r="r" b="b"/>
            <a:pathLst>
              <a:path w="0" h="81280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1231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4324989" y="2566416"/>
            <a:ext cx="3144520" cy="0"/>
          </a:xfrm>
          <a:custGeom>
            <a:avLst/>
            <a:gdLst/>
            <a:ahLst/>
            <a:cxnLst/>
            <a:rect l="l" t="t" r="r" b="b"/>
            <a:pathLst>
              <a:path w="3144520" h="0">
                <a:moveTo>
                  <a:pt x="3144011" y="0"/>
                </a:moveTo>
                <a:lnTo>
                  <a:pt x="0" y="0"/>
                </a:lnTo>
              </a:path>
            </a:pathLst>
          </a:custGeom>
          <a:ln w="1231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7414138" y="2217420"/>
            <a:ext cx="291465" cy="233679"/>
          </a:xfrm>
          <a:custGeom>
            <a:avLst/>
            <a:gdLst/>
            <a:ahLst/>
            <a:cxnLst/>
            <a:rect l="l" t="t" r="r" b="b"/>
            <a:pathLst>
              <a:path w="291465" h="233680">
                <a:moveTo>
                  <a:pt x="291084" y="233172"/>
                </a:moveTo>
                <a:lnTo>
                  <a:pt x="291084" y="146304"/>
                </a:lnTo>
                <a:lnTo>
                  <a:pt x="283781" y="100071"/>
                </a:lnTo>
                <a:lnTo>
                  <a:pt x="263383" y="59911"/>
                </a:lnTo>
                <a:lnTo>
                  <a:pt x="232160" y="28236"/>
                </a:lnTo>
                <a:lnTo>
                  <a:pt x="192377" y="7461"/>
                </a:lnTo>
                <a:lnTo>
                  <a:pt x="146304" y="0"/>
                </a:lnTo>
                <a:lnTo>
                  <a:pt x="100071" y="6937"/>
                </a:lnTo>
                <a:lnTo>
                  <a:pt x="59911" y="26237"/>
                </a:lnTo>
                <a:lnTo>
                  <a:pt x="28236" y="55632"/>
                </a:lnTo>
                <a:lnTo>
                  <a:pt x="7461" y="92854"/>
                </a:lnTo>
                <a:lnTo>
                  <a:pt x="0" y="135636"/>
                </a:lnTo>
                <a:lnTo>
                  <a:pt x="0" y="141732"/>
                </a:lnTo>
                <a:lnTo>
                  <a:pt x="1524" y="146304"/>
                </a:lnTo>
                <a:lnTo>
                  <a:pt x="1524" y="233172"/>
                </a:lnTo>
                <a:lnTo>
                  <a:pt x="291084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7414138" y="2217419"/>
            <a:ext cx="291465" cy="233679"/>
          </a:xfrm>
          <a:custGeom>
            <a:avLst/>
            <a:gdLst/>
            <a:ahLst/>
            <a:cxnLst/>
            <a:rect l="l" t="t" r="r" b="b"/>
            <a:pathLst>
              <a:path w="291465" h="233680">
                <a:moveTo>
                  <a:pt x="291083" y="233171"/>
                </a:moveTo>
                <a:lnTo>
                  <a:pt x="291083" y="146303"/>
                </a:lnTo>
                <a:lnTo>
                  <a:pt x="283780" y="100071"/>
                </a:lnTo>
                <a:lnTo>
                  <a:pt x="263383" y="59911"/>
                </a:lnTo>
                <a:lnTo>
                  <a:pt x="232160" y="28236"/>
                </a:lnTo>
                <a:lnTo>
                  <a:pt x="192377" y="7461"/>
                </a:lnTo>
                <a:lnTo>
                  <a:pt x="146303" y="0"/>
                </a:lnTo>
                <a:lnTo>
                  <a:pt x="100071" y="6937"/>
                </a:lnTo>
                <a:lnTo>
                  <a:pt x="59911" y="26237"/>
                </a:lnTo>
                <a:lnTo>
                  <a:pt x="28236" y="55632"/>
                </a:lnTo>
                <a:lnTo>
                  <a:pt x="7461" y="92854"/>
                </a:lnTo>
                <a:lnTo>
                  <a:pt x="0" y="135635"/>
                </a:lnTo>
                <a:lnTo>
                  <a:pt x="0" y="138683"/>
                </a:lnTo>
                <a:lnTo>
                  <a:pt x="0" y="141731"/>
                </a:lnTo>
                <a:lnTo>
                  <a:pt x="1523" y="146303"/>
                </a:lnTo>
                <a:lnTo>
                  <a:pt x="1523" y="233171"/>
                </a:lnTo>
                <a:lnTo>
                  <a:pt x="291083" y="233171"/>
                </a:lnTo>
                <a:close/>
              </a:path>
            </a:pathLst>
          </a:custGeom>
          <a:ln w="1231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7473574" y="2450591"/>
            <a:ext cx="0" cy="116205"/>
          </a:xfrm>
          <a:custGeom>
            <a:avLst/>
            <a:gdLst/>
            <a:ahLst/>
            <a:cxnLst/>
            <a:rect l="l" t="t" r="r" b="b"/>
            <a:pathLst>
              <a:path w="0" h="116205">
                <a:moveTo>
                  <a:pt x="0" y="0"/>
                </a:moveTo>
                <a:lnTo>
                  <a:pt x="0" y="115823"/>
                </a:lnTo>
              </a:path>
            </a:pathLst>
          </a:custGeom>
          <a:ln w="1231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7647309" y="2450591"/>
            <a:ext cx="0" cy="116205"/>
          </a:xfrm>
          <a:custGeom>
            <a:avLst/>
            <a:gdLst/>
            <a:ahLst/>
            <a:cxnLst/>
            <a:rect l="l" t="t" r="r" b="b"/>
            <a:pathLst>
              <a:path w="0" h="116205">
                <a:moveTo>
                  <a:pt x="0" y="0"/>
                </a:moveTo>
                <a:lnTo>
                  <a:pt x="0" y="115823"/>
                </a:lnTo>
              </a:path>
            </a:pathLst>
          </a:custGeom>
          <a:ln w="1231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7560441" y="2101595"/>
            <a:ext cx="0" cy="116205"/>
          </a:xfrm>
          <a:custGeom>
            <a:avLst/>
            <a:gdLst/>
            <a:ahLst/>
            <a:cxnLst/>
            <a:rect l="l" t="t" r="r" b="b"/>
            <a:pathLst>
              <a:path w="0" h="116205">
                <a:moveTo>
                  <a:pt x="0" y="0"/>
                </a:moveTo>
                <a:lnTo>
                  <a:pt x="0" y="115823"/>
                </a:lnTo>
              </a:path>
            </a:pathLst>
          </a:custGeom>
          <a:ln w="1231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7322697" y="4055364"/>
            <a:ext cx="325120" cy="0"/>
          </a:xfrm>
          <a:custGeom>
            <a:avLst/>
            <a:gdLst/>
            <a:ahLst/>
            <a:cxnLst/>
            <a:rect l="l" t="t" r="r" b="b"/>
            <a:pathLst>
              <a:path w="325120" h="0">
                <a:moveTo>
                  <a:pt x="0" y="0"/>
                </a:moveTo>
                <a:lnTo>
                  <a:pt x="324611" y="0"/>
                </a:lnTo>
              </a:path>
            </a:pathLst>
          </a:custGeom>
          <a:ln w="1231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7647309" y="2519172"/>
            <a:ext cx="0" cy="1536700"/>
          </a:xfrm>
          <a:custGeom>
            <a:avLst/>
            <a:gdLst/>
            <a:ahLst/>
            <a:cxnLst/>
            <a:rect l="l" t="t" r="r" b="b"/>
            <a:pathLst>
              <a:path w="0" h="1536700">
                <a:moveTo>
                  <a:pt x="0" y="1536191"/>
                </a:moveTo>
                <a:lnTo>
                  <a:pt x="0" y="0"/>
                </a:lnTo>
              </a:path>
            </a:pathLst>
          </a:custGeom>
          <a:ln w="1231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3872362" y="2226564"/>
            <a:ext cx="485140" cy="1290955"/>
          </a:xfrm>
          <a:custGeom>
            <a:avLst/>
            <a:gdLst/>
            <a:ahLst/>
            <a:cxnLst/>
            <a:rect l="l" t="t" r="r" b="b"/>
            <a:pathLst>
              <a:path w="485139" h="1290954">
                <a:moveTo>
                  <a:pt x="484632" y="644652"/>
                </a:moveTo>
                <a:lnTo>
                  <a:pt x="483384" y="578894"/>
                </a:lnTo>
                <a:lnTo>
                  <a:pt x="479720" y="515001"/>
                </a:lnTo>
                <a:lnTo>
                  <a:pt x="473762" y="453301"/>
                </a:lnTo>
                <a:lnTo>
                  <a:pt x="465629" y="394120"/>
                </a:lnTo>
                <a:lnTo>
                  <a:pt x="455443" y="337788"/>
                </a:lnTo>
                <a:lnTo>
                  <a:pt x="443323" y="284633"/>
                </a:lnTo>
                <a:lnTo>
                  <a:pt x="429390" y="234983"/>
                </a:lnTo>
                <a:lnTo>
                  <a:pt x="413766" y="189166"/>
                </a:lnTo>
                <a:lnTo>
                  <a:pt x="396569" y="147510"/>
                </a:lnTo>
                <a:lnTo>
                  <a:pt x="377922" y="110344"/>
                </a:lnTo>
                <a:lnTo>
                  <a:pt x="336756" y="50792"/>
                </a:lnTo>
                <a:lnTo>
                  <a:pt x="291232" y="13135"/>
                </a:lnTo>
                <a:lnTo>
                  <a:pt x="242316" y="0"/>
                </a:lnTo>
                <a:lnTo>
                  <a:pt x="217493" y="3338"/>
                </a:lnTo>
                <a:lnTo>
                  <a:pt x="170152" y="29062"/>
                </a:lnTo>
                <a:lnTo>
                  <a:pt x="126687" y="77995"/>
                </a:lnTo>
                <a:lnTo>
                  <a:pt x="88062" y="147510"/>
                </a:lnTo>
                <a:lnTo>
                  <a:pt x="70866" y="189166"/>
                </a:lnTo>
                <a:lnTo>
                  <a:pt x="55241" y="234983"/>
                </a:lnTo>
                <a:lnTo>
                  <a:pt x="41308" y="284633"/>
                </a:lnTo>
                <a:lnTo>
                  <a:pt x="29188" y="337788"/>
                </a:lnTo>
                <a:lnTo>
                  <a:pt x="19002" y="394120"/>
                </a:lnTo>
                <a:lnTo>
                  <a:pt x="10869" y="453301"/>
                </a:lnTo>
                <a:lnTo>
                  <a:pt x="4911" y="515001"/>
                </a:lnTo>
                <a:lnTo>
                  <a:pt x="1247" y="578894"/>
                </a:lnTo>
                <a:lnTo>
                  <a:pt x="0" y="644652"/>
                </a:lnTo>
                <a:lnTo>
                  <a:pt x="1247" y="710677"/>
                </a:lnTo>
                <a:lnTo>
                  <a:pt x="4911" y="774805"/>
                </a:lnTo>
                <a:lnTo>
                  <a:pt x="10869" y="836709"/>
                </a:lnTo>
                <a:lnTo>
                  <a:pt x="19002" y="896064"/>
                </a:lnTo>
                <a:lnTo>
                  <a:pt x="29188" y="952543"/>
                </a:lnTo>
                <a:lnTo>
                  <a:pt x="41308" y="1005822"/>
                </a:lnTo>
                <a:lnTo>
                  <a:pt x="55241" y="1055573"/>
                </a:lnTo>
                <a:lnTo>
                  <a:pt x="70866" y="1101471"/>
                </a:lnTo>
                <a:lnTo>
                  <a:pt x="88062" y="1143189"/>
                </a:lnTo>
                <a:lnTo>
                  <a:pt x="106709" y="1180403"/>
                </a:lnTo>
                <a:lnTo>
                  <a:pt x="147875" y="1240012"/>
                </a:lnTo>
                <a:lnTo>
                  <a:pt x="193399" y="1277689"/>
                </a:lnTo>
                <a:lnTo>
                  <a:pt x="242316" y="1290828"/>
                </a:lnTo>
                <a:lnTo>
                  <a:pt x="267138" y="1287489"/>
                </a:lnTo>
                <a:lnTo>
                  <a:pt x="314479" y="1261755"/>
                </a:lnTo>
                <a:lnTo>
                  <a:pt x="357944" y="1212786"/>
                </a:lnTo>
                <a:lnTo>
                  <a:pt x="396569" y="1143189"/>
                </a:lnTo>
                <a:lnTo>
                  <a:pt x="413766" y="1101471"/>
                </a:lnTo>
                <a:lnTo>
                  <a:pt x="429390" y="1055573"/>
                </a:lnTo>
                <a:lnTo>
                  <a:pt x="443323" y="1005822"/>
                </a:lnTo>
                <a:lnTo>
                  <a:pt x="455443" y="952543"/>
                </a:lnTo>
                <a:lnTo>
                  <a:pt x="465629" y="896064"/>
                </a:lnTo>
                <a:lnTo>
                  <a:pt x="473762" y="836709"/>
                </a:lnTo>
                <a:lnTo>
                  <a:pt x="479720" y="774805"/>
                </a:lnTo>
                <a:lnTo>
                  <a:pt x="483384" y="710677"/>
                </a:lnTo>
                <a:lnTo>
                  <a:pt x="484632" y="6446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3872362" y="2226563"/>
            <a:ext cx="485140" cy="1290955"/>
          </a:xfrm>
          <a:custGeom>
            <a:avLst/>
            <a:gdLst/>
            <a:ahLst/>
            <a:cxnLst/>
            <a:rect l="l" t="t" r="r" b="b"/>
            <a:pathLst>
              <a:path w="485139" h="1290954">
                <a:moveTo>
                  <a:pt x="484631" y="644651"/>
                </a:moveTo>
                <a:lnTo>
                  <a:pt x="483384" y="578894"/>
                </a:lnTo>
                <a:lnTo>
                  <a:pt x="479720" y="515001"/>
                </a:lnTo>
                <a:lnTo>
                  <a:pt x="473762" y="453301"/>
                </a:lnTo>
                <a:lnTo>
                  <a:pt x="465629" y="394120"/>
                </a:lnTo>
                <a:lnTo>
                  <a:pt x="455443" y="337788"/>
                </a:lnTo>
                <a:lnTo>
                  <a:pt x="443323" y="284633"/>
                </a:lnTo>
                <a:lnTo>
                  <a:pt x="429390" y="234983"/>
                </a:lnTo>
                <a:lnTo>
                  <a:pt x="413765" y="189166"/>
                </a:lnTo>
                <a:lnTo>
                  <a:pt x="396569" y="147510"/>
                </a:lnTo>
                <a:lnTo>
                  <a:pt x="377922" y="110344"/>
                </a:lnTo>
                <a:lnTo>
                  <a:pt x="336756" y="50792"/>
                </a:lnTo>
                <a:lnTo>
                  <a:pt x="291232" y="13135"/>
                </a:lnTo>
                <a:lnTo>
                  <a:pt x="242315" y="0"/>
                </a:lnTo>
                <a:lnTo>
                  <a:pt x="217493" y="3338"/>
                </a:lnTo>
                <a:lnTo>
                  <a:pt x="170152" y="29062"/>
                </a:lnTo>
                <a:lnTo>
                  <a:pt x="126687" y="77995"/>
                </a:lnTo>
                <a:lnTo>
                  <a:pt x="88062" y="147510"/>
                </a:lnTo>
                <a:lnTo>
                  <a:pt x="70865" y="189166"/>
                </a:lnTo>
                <a:lnTo>
                  <a:pt x="55241" y="234983"/>
                </a:lnTo>
                <a:lnTo>
                  <a:pt x="41308" y="284633"/>
                </a:lnTo>
                <a:lnTo>
                  <a:pt x="29188" y="337788"/>
                </a:lnTo>
                <a:lnTo>
                  <a:pt x="19002" y="394120"/>
                </a:lnTo>
                <a:lnTo>
                  <a:pt x="10869" y="453301"/>
                </a:lnTo>
                <a:lnTo>
                  <a:pt x="4911" y="515001"/>
                </a:lnTo>
                <a:lnTo>
                  <a:pt x="1247" y="578894"/>
                </a:lnTo>
                <a:lnTo>
                  <a:pt x="0" y="644651"/>
                </a:lnTo>
                <a:lnTo>
                  <a:pt x="1247" y="710677"/>
                </a:lnTo>
                <a:lnTo>
                  <a:pt x="4911" y="774805"/>
                </a:lnTo>
                <a:lnTo>
                  <a:pt x="10869" y="836709"/>
                </a:lnTo>
                <a:lnTo>
                  <a:pt x="19002" y="896064"/>
                </a:lnTo>
                <a:lnTo>
                  <a:pt x="29188" y="952543"/>
                </a:lnTo>
                <a:lnTo>
                  <a:pt x="41308" y="1005822"/>
                </a:lnTo>
                <a:lnTo>
                  <a:pt x="55241" y="1055573"/>
                </a:lnTo>
                <a:lnTo>
                  <a:pt x="70865" y="1101470"/>
                </a:lnTo>
                <a:lnTo>
                  <a:pt x="88062" y="1143189"/>
                </a:lnTo>
                <a:lnTo>
                  <a:pt x="106709" y="1180403"/>
                </a:lnTo>
                <a:lnTo>
                  <a:pt x="147875" y="1240012"/>
                </a:lnTo>
                <a:lnTo>
                  <a:pt x="193399" y="1277689"/>
                </a:lnTo>
                <a:lnTo>
                  <a:pt x="242315" y="1290827"/>
                </a:lnTo>
                <a:lnTo>
                  <a:pt x="267138" y="1287489"/>
                </a:lnTo>
                <a:lnTo>
                  <a:pt x="314479" y="1261755"/>
                </a:lnTo>
                <a:lnTo>
                  <a:pt x="357944" y="1212786"/>
                </a:lnTo>
                <a:lnTo>
                  <a:pt x="396569" y="1143189"/>
                </a:lnTo>
                <a:lnTo>
                  <a:pt x="413765" y="1101470"/>
                </a:lnTo>
                <a:lnTo>
                  <a:pt x="429390" y="1055573"/>
                </a:lnTo>
                <a:lnTo>
                  <a:pt x="443323" y="1005822"/>
                </a:lnTo>
                <a:lnTo>
                  <a:pt x="455443" y="952543"/>
                </a:lnTo>
                <a:lnTo>
                  <a:pt x="465629" y="896064"/>
                </a:lnTo>
                <a:lnTo>
                  <a:pt x="473762" y="836709"/>
                </a:lnTo>
                <a:lnTo>
                  <a:pt x="479720" y="774805"/>
                </a:lnTo>
                <a:lnTo>
                  <a:pt x="483384" y="710677"/>
                </a:lnTo>
                <a:lnTo>
                  <a:pt x="484631" y="644651"/>
                </a:lnTo>
                <a:close/>
              </a:path>
            </a:pathLst>
          </a:custGeom>
          <a:ln w="738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3936370" y="2827020"/>
            <a:ext cx="353568" cy="22860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8997574" y="2054352"/>
            <a:ext cx="554990" cy="184785"/>
          </a:xfrm>
          <a:custGeom>
            <a:avLst/>
            <a:gdLst/>
            <a:ahLst/>
            <a:cxnLst/>
            <a:rect l="l" t="t" r="r" b="b"/>
            <a:pathLst>
              <a:path w="554990" h="184785">
                <a:moveTo>
                  <a:pt x="0" y="0"/>
                </a:moveTo>
                <a:lnTo>
                  <a:pt x="0" y="184404"/>
                </a:lnTo>
                <a:lnTo>
                  <a:pt x="554736" y="184404"/>
                </a:lnTo>
                <a:lnTo>
                  <a:pt x="5547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8997574" y="2054351"/>
            <a:ext cx="554990" cy="184785"/>
          </a:xfrm>
          <a:custGeom>
            <a:avLst/>
            <a:gdLst/>
            <a:ahLst/>
            <a:cxnLst/>
            <a:rect l="l" t="t" r="r" b="b"/>
            <a:pathLst>
              <a:path w="554990" h="184785">
                <a:moveTo>
                  <a:pt x="0" y="184403"/>
                </a:moveTo>
                <a:lnTo>
                  <a:pt x="554735" y="184403"/>
                </a:lnTo>
                <a:lnTo>
                  <a:pt x="554735" y="0"/>
                </a:lnTo>
                <a:lnTo>
                  <a:pt x="0" y="0"/>
                </a:lnTo>
                <a:lnTo>
                  <a:pt x="0" y="184403"/>
                </a:lnTo>
                <a:close/>
              </a:path>
            </a:pathLst>
          </a:custGeom>
          <a:ln w="738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728338" y="5704332"/>
            <a:ext cx="146304" cy="315468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073274" y="3425951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6491"/>
                </a:lnTo>
              </a:path>
            </a:pathLst>
          </a:custGeom>
          <a:ln w="22158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4241169" y="3425951"/>
            <a:ext cx="832485" cy="0"/>
          </a:xfrm>
          <a:custGeom>
            <a:avLst/>
            <a:gdLst/>
            <a:ahLst/>
            <a:cxnLst/>
            <a:rect l="l" t="t" r="r" b="b"/>
            <a:pathLst>
              <a:path w="832485" h="0">
                <a:moveTo>
                  <a:pt x="0" y="0"/>
                </a:moveTo>
                <a:lnTo>
                  <a:pt x="832103" y="0"/>
                </a:lnTo>
              </a:path>
            </a:pathLst>
          </a:custGeom>
          <a:ln w="22158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9296277" y="2848355"/>
            <a:ext cx="0" cy="1464945"/>
          </a:xfrm>
          <a:custGeom>
            <a:avLst/>
            <a:gdLst/>
            <a:ahLst/>
            <a:cxnLst/>
            <a:rect l="l" t="t" r="r" b="b"/>
            <a:pathLst>
              <a:path w="0" h="1464945">
                <a:moveTo>
                  <a:pt x="0" y="0"/>
                </a:moveTo>
                <a:lnTo>
                  <a:pt x="0" y="1464563"/>
                </a:lnTo>
              </a:path>
            </a:pathLst>
          </a:custGeom>
          <a:ln w="1231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356994" y="2848355"/>
            <a:ext cx="4939665" cy="0"/>
          </a:xfrm>
          <a:custGeom>
            <a:avLst/>
            <a:gdLst/>
            <a:ahLst/>
            <a:cxnLst/>
            <a:rect l="l" t="t" r="r" b="b"/>
            <a:pathLst>
              <a:path w="4939665" h="0">
                <a:moveTo>
                  <a:pt x="0" y="0"/>
                </a:moveTo>
                <a:lnTo>
                  <a:pt x="4939283" y="0"/>
                </a:lnTo>
              </a:path>
            </a:pathLst>
          </a:custGeom>
          <a:ln w="1231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2369698" y="1385316"/>
            <a:ext cx="414655" cy="932815"/>
          </a:xfrm>
          <a:custGeom>
            <a:avLst/>
            <a:gdLst/>
            <a:ahLst/>
            <a:cxnLst/>
            <a:rect l="l" t="t" r="r" b="b"/>
            <a:pathLst>
              <a:path w="414655" h="932814">
                <a:moveTo>
                  <a:pt x="414528" y="752856"/>
                </a:moveTo>
                <a:lnTo>
                  <a:pt x="414528" y="176784"/>
                </a:lnTo>
                <a:lnTo>
                  <a:pt x="0" y="0"/>
                </a:lnTo>
                <a:lnTo>
                  <a:pt x="0" y="393192"/>
                </a:lnTo>
                <a:lnTo>
                  <a:pt x="86868" y="466344"/>
                </a:lnTo>
                <a:lnTo>
                  <a:pt x="86868" y="895002"/>
                </a:lnTo>
                <a:lnTo>
                  <a:pt x="414528" y="752856"/>
                </a:lnTo>
                <a:close/>
              </a:path>
              <a:path w="414655" h="932814">
                <a:moveTo>
                  <a:pt x="86868" y="895002"/>
                </a:moveTo>
                <a:lnTo>
                  <a:pt x="86868" y="466344"/>
                </a:lnTo>
                <a:lnTo>
                  <a:pt x="0" y="536448"/>
                </a:lnTo>
                <a:lnTo>
                  <a:pt x="0" y="932688"/>
                </a:lnTo>
                <a:lnTo>
                  <a:pt x="86868" y="895002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2369697" y="1385315"/>
            <a:ext cx="414655" cy="932815"/>
          </a:xfrm>
          <a:custGeom>
            <a:avLst/>
            <a:gdLst/>
            <a:ahLst/>
            <a:cxnLst/>
            <a:rect l="l" t="t" r="r" b="b"/>
            <a:pathLst>
              <a:path w="414655" h="932814">
                <a:moveTo>
                  <a:pt x="0" y="0"/>
                </a:moveTo>
                <a:lnTo>
                  <a:pt x="414527" y="176783"/>
                </a:lnTo>
                <a:lnTo>
                  <a:pt x="414527" y="752855"/>
                </a:lnTo>
                <a:lnTo>
                  <a:pt x="0" y="932687"/>
                </a:lnTo>
                <a:lnTo>
                  <a:pt x="0" y="536447"/>
                </a:lnTo>
                <a:lnTo>
                  <a:pt x="86867" y="466343"/>
                </a:lnTo>
                <a:lnTo>
                  <a:pt x="0" y="393191"/>
                </a:lnTo>
                <a:lnTo>
                  <a:pt x="0" y="0"/>
                </a:lnTo>
                <a:close/>
              </a:path>
            </a:pathLst>
          </a:custGeom>
          <a:ln w="73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2479425" y="1816607"/>
            <a:ext cx="231647" cy="26974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818254" y="1467612"/>
            <a:ext cx="414655" cy="932815"/>
          </a:xfrm>
          <a:custGeom>
            <a:avLst/>
            <a:gdLst/>
            <a:ahLst/>
            <a:cxnLst/>
            <a:rect l="l" t="t" r="r" b="b"/>
            <a:pathLst>
              <a:path w="414654" h="932814">
                <a:moveTo>
                  <a:pt x="414528" y="752856"/>
                </a:moveTo>
                <a:lnTo>
                  <a:pt x="414528" y="176784"/>
                </a:lnTo>
                <a:lnTo>
                  <a:pt x="0" y="0"/>
                </a:lnTo>
                <a:lnTo>
                  <a:pt x="0" y="393192"/>
                </a:lnTo>
                <a:lnTo>
                  <a:pt x="86868" y="466344"/>
                </a:lnTo>
                <a:lnTo>
                  <a:pt x="86868" y="895002"/>
                </a:lnTo>
                <a:lnTo>
                  <a:pt x="414528" y="752856"/>
                </a:lnTo>
                <a:close/>
              </a:path>
              <a:path w="414654" h="932814">
                <a:moveTo>
                  <a:pt x="86868" y="895002"/>
                </a:moveTo>
                <a:lnTo>
                  <a:pt x="86868" y="466344"/>
                </a:lnTo>
                <a:lnTo>
                  <a:pt x="0" y="536448"/>
                </a:lnTo>
                <a:lnTo>
                  <a:pt x="0" y="932688"/>
                </a:lnTo>
                <a:lnTo>
                  <a:pt x="86868" y="895002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6818253" y="1467611"/>
            <a:ext cx="414655" cy="932815"/>
          </a:xfrm>
          <a:custGeom>
            <a:avLst/>
            <a:gdLst/>
            <a:ahLst/>
            <a:cxnLst/>
            <a:rect l="l" t="t" r="r" b="b"/>
            <a:pathLst>
              <a:path w="414654" h="932814">
                <a:moveTo>
                  <a:pt x="0" y="0"/>
                </a:moveTo>
                <a:lnTo>
                  <a:pt x="414527" y="176783"/>
                </a:lnTo>
                <a:lnTo>
                  <a:pt x="414527" y="752855"/>
                </a:lnTo>
                <a:lnTo>
                  <a:pt x="0" y="932687"/>
                </a:lnTo>
                <a:lnTo>
                  <a:pt x="0" y="536447"/>
                </a:lnTo>
                <a:lnTo>
                  <a:pt x="86867" y="466343"/>
                </a:lnTo>
                <a:lnTo>
                  <a:pt x="0" y="393191"/>
                </a:lnTo>
                <a:lnTo>
                  <a:pt x="0" y="0"/>
                </a:lnTo>
                <a:close/>
              </a:path>
            </a:pathLst>
          </a:custGeom>
          <a:ln w="73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6927981" y="1898904"/>
            <a:ext cx="231647" cy="26974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6662806" y="3713988"/>
            <a:ext cx="646430" cy="932815"/>
          </a:xfrm>
          <a:custGeom>
            <a:avLst/>
            <a:gdLst/>
            <a:ahLst/>
            <a:cxnLst/>
            <a:rect l="l" t="t" r="r" b="b"/>
            <a:pathLst>
              <a:path w="646429" h="932814">
                <a:moveTo>
                  <a:pt x="646176" y="752856"/>
                </a:moveTo>
                <a:lnTo>
                  <a:pt x="646176" y="176784"/>
                </a:lnTo>
                <a:lnTo>
                  <a:pt x="0" y="0"/>
                </a:lnTo>
                <a:lnTo>
                  <a:pt x="0" y="393192"/>
                </a:lnTo>
                <a:lnTo>
                  <a:pt x="134112" y="466344"/>
                </a:lnTo>
                <a:lnTo>
                  <a:pt x="134112" y="895364"/>
                </a:lnTo>
                <a:lnTo>
                  <a:pt x="646176" y="752856"/>
                </a:lnTo>
                <a:close/>
              </a:path>
              <a:path w="646429" h="932814">
                <a:moveTo>
                  <a:pt x="134112" y="895364"/>
                </a:moveTo>
                <a:lnTo>
                  <a:pt x="134112" y="466344"/>
                </a:lnTo>
                <a:lnTo>
                  <a:pt x="0" y="536448"/>
                </a:lnTo>
                <a:lnTo>
                  <a:pt x="0" y="932688"/>
                </a:lnTo>
                <a:lnTo>
                  <a:pt x="134112" y="895364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6662805" y="3713988"/>
            <a:ext cx="646430" cy="932815"/>
          </a:xfrm>
          <a:custGeom>
            <a:avLst/>
            <a:gdLst/>
            <a:ahLst/>
            <a:cxnLst/>
            <a:rect l="l" t="t" r="r" b="b"/>
            <a:pathLst>
              <a:path w="646429" h="932814">
                <a:moveTo>
                  <a:pt x="0" y="0"/>
                </a:moveTo>
                <a:lnTo>
                  <a:pt x="646175" y="176783"/>
                </a:lnTo>
                <a:lnTo>
                  <a:pt x="646175" y="752855"/>
                </a:lnTo>
                <a:lnTo>
                  <a:pt x="0" y="932687"/>
                </a:lnTo>
                <a:lnTo>
                  <a:pt x="0" y="536447"/>
                </a:lnTo>
                <a:lnTo>
                  <a:pt x="134111" y="466343"/>
                </a:lnTo>
                <a:lnTo>
                  <a:pt x="0" y="393191"/>
                </a:lnTo>
                <a:lnTo>
                  <a:pt x="0" y="0"/>
                </a:lnTo>
                <a:close/>
              </a:path>
            </a:pathLst>
          </a:custGeom>
          <a:ln w="73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6731386" y="4422647"/>
            <a:ext cx="256031" cy="26974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6926457" y="4271771"/>
            <a:ext cx="341375" cy="26974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7011802" y="3995928"/>
            <a:ext cx="256031" cy="269747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6251326" y="1949196"/>
            <a:ext cx="368935" cy="553720"/>
          </a:xfrm>
          <a:custGeom>
            <a:avLst/>
            <a:gdLst/>
            <a:ahLst/>
            <a:cxnLst/>
            <a:rect l="l" t="t" r="r" b="b"/>
            <a:pathLst>
              <a:path w="368934" h="553719">
                <a:moveTo>
                  <a:pt x="368808" y="277368"/>
                </a:moveTo>
                <a:lnTo>
                  <a:pt x="365072" y="221694"/>
                </a:lnTo>
                <a:lnTo>
                  <a:pt x="354353" y="169735"/>
                </a:lnTo>
                <a:lnTo>
                  <a:pt x="337384" y="122634"/>
                </a:lnTo>
                <a:lnTo>
                  <a:pt x="314896" y="81534"/>
                </a:lnTo>
                <a:lnTo>
                  <a:pt x="287622" y="47577"/>
                </a:lnTo>
                <a:lnTo>
                  <a:pt x="256293" y="21907"/>
                </a:lnTo>
                <a:lnTo>
                  <a:pt x="221643" y="5667"/>
                </a:lnTo>
                <a:lnTo>
                  <a:pt x="184404" y="0"/>
                </a:lnTo>
                <a:lnTo>
                  <a:pt x="147164" y="5667"/>
                </a:lnTo>
                <a:lnTo>
                  <a:pt x="112514" y="21907"/>
                </a:lnTo>
                <a:lnTo>
                  <a:pt x="81185" y="47577"/>
                </a:lnTo>
                <a:lnTo>
                  <a:pt x="53911" y="81534"/>
                </a:lnTo>
                <a:lnTo>
                  <a:pt x="31423" y="122634"/>
                </a:lnTo>
                <a:lnTo>
                  <a:pt x="14454" y="169735"/>
                </a:lnTo>
                <a:lnTo>
                  <a:pt x="3735" y="221694"/>
                </a:lnTo>
                <a:lnTo>
                  <a:pt x="0" y="277368"/>
                </a:lnTo>
                <a:lnTo>
                  <a:pt x="3735" y="332976"/>
                </a:lnTo>
                <a:lnTo>
                  <a:pt x="14454" y="384762"/>
                </a:lnTo>
                <a:lnTo>
                  <a:pt x="31423" y="431619"/>
                </a:lnTo>
                <a:lnTo>
                  <a:pt x="53911" y="472440"/>
                </a:lnTo>
                <a:lnTo>
                  <a:pt x="81185" y="506116"/>
                </a:lnTo>
                <a:lnTo>
                  <a:pt x="112514" y="531542"/>
                </a:lnTo>
                <a:lnTo>
                  <a:pt x="147164" y="547610"/>
                </a:lnTo>
                <a:lnTo>
                  <a:pt x="184404" y="553212"/>
                </a:lnTo>
                <a:lnTo>
                  <a:pt x="221643" y="547610"/>
                </a:lnTo>
                <a:lnTo>
                  <a:pt x="256293" y="531542"/>
                </a:lnTo>
                <a:lnTo>
                  <a:pt x="287622" y="506116"/>
                </a:lnTo>
                <a:lnTo>
                  <a:pt x="314896" y="472440"/>
                </a:lnTo>
                <a:lnTo>
                  <a:pt x="337384" y="431619"/>
                </a:lnTo>
                <a:lnTo>
                  <a:pt x="354353" y="384762"/>
                </a:lnTo>
                <a:lnTo>
                  <a:pt x="365072" y="332976"/>
                </a:lnTo>
                <a:lnTo>
                  <a:pt x="368808" y="27736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6251325" y="1949195"/>
            <a:ext cx="368935" cy="553720"/>
          </a:xfrm>
          <a:custGeom>
            <a:avLst/>
            <a:gdLst/>
            <a:ahLst/>
            <a:cxnLst/>
            <a:rect l="l" t="t" r="r" b="b"/>
            <a:pathLst>
              <a:path w="368934" h="553719">
                <a:moveTo>
                  <a:pt x="368807" y="277367"/>
                </a:moveTo>
                <a:lnTo>
                  <a:pt x="365072" y="221694"/>
                </a:lnTo>
                <a:lnTo>
                  <a:pt x="354353" y="169735"/>
                </a:lnTo>
                <a:lnTo>
                  <a:pt x="337384" y="122634"/>
                </a:lnTo>
                <a:lnTo>
                  <a:pt x="314896" y="81533"/>
                </a:lnTo>
                <a:lnTo>
                  <a:pt x="287622" y="47577"/>
                </a:lnTo>
                <a:lnTo>
                  <a:pt x="256293" y="21907"/>
                </a:lnTo>
                <a:lnTo>
                  <a:pt x="221643" y="5667"/>
                </a:lnTo>
                <a:lnTo>
                  <a:pt x="184403" y="0"/>
                </a:lnTo>
                <a:lnTo>
                  <a:pt x="147164" y="5667"/>
                </a:lnTo>
                <a:lnTo>
                  <a:pt x="112514" y="21907"/>
                </a:lnTo>
                <a:lnTo>
                  <a:pt x="81185" y="47577"/>
                </a:lnTo>
                <a:lnTo>
                  <a:pt x="53911" y="81533"/>
                </a:lnTo>
                <a:lnTo>
                  <a:pt x="31423" y="122634"/>
                </a:lnTo>
                <a:lnTo>
                  <a:pt x="14454" y="169735"/>
                </a:lnTo>
                <a:lnTo>
                  <a:pt x="3735" y="221694"/>
                </a:lnTo>
                <a:lnTo>
                  <a:pt x="0" y="277367"/>
                </a:lnTo>
                <a:lnTo>
                  <a:pt x="3735" y="332976"/>
                </a:lnTo>
                <a:lnTo>
                  <a:pt x="14454" y="384762"/>
                </a:lnTo>
                <a:lnTo>
                  <a:pt x="31423" y="431619"/>
                </a:lnTo>
                <a:lnTo>
                  <a:pt x="53911" y="472439"/>
                </a:lnTo>
                <a:lnTo>
                  <a:pt x="81185" y="506116"/>
                </a:lnTo>
                <a:lnTo>
                  <a:pt x="112514" y="531542"/>
                </a:lnTo>
                <a:lnTo>
                  <a:pt x="147164" y="547610"/>
                </a:lnTo>
                <a:lnTo>
                  <a:pt x="184403" y="553211"/>
                </a:lnTo>
                <a:lnTo>
                  <a:pt x="221643" y="547610"/>
                </a:lnTo>
                <a:lnTo>
                  <a:pt x="256293" y="531542"/>
                </a:lnTo>
                <a:lnTo>
                  <a:pt x="287622" y="506116"/>
                </a:lnTo>
                <a:lnTo>
                  <a:pt x="314896" y="472439"/>
                </a:lnTo>
                <a:lnTo>
                  <a:pt x="337384" y="431619"/>
                </a:lnTo>
                <a:lnTo>
                  <a:pt x="354353" y="384762"/>
                </a:lnTo>
                <a:lnTo>
                  <a:pt x="365072" y="332976"/>
                </a:lnTo>
                <a:lnTo>
                  <a:pt x="368807" y="277367"/>
                </a:lnTo>
                <a:close/>
              </a:path>
            </a:pathLst>
          </a:custGeom>
          <a:ln w="73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6303142" y="2025395"/>
            <a:ext cx="268224" cy="27432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6332097" y="2173223"/>
            <a:ext cx="219456" cy="413003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1979553" y="2734055"/>
            <a:ext cx="1061085" cy="553720"/>
          </a:xfrm>
          <a:custGeom>
            <a:avLst/>
            <a:gdLst/>
            <a:ahLst/>
            <a:cxnLst/>
            <a:rect l="l" t="t" r="r" b="b"/>
            <a:pathLst>
              <a:path w="1061085" h="553720">
                <a:moveTo>
                  <a:pt x="0" y="553211"/>
                </a:moveTo>
                <a:lnTo>
                  <a:pt x="1060703" y="553211"/>
                </a:lnTo>
                <a:lnTo>
                  <a:pt x="1060703" y="0"/>
                </a:lnTo>
                <a:lnTo>
                  <a:pt x="0" y="0"/>
                </a:lnTo>
                <a:lnTo>
                  <a:pt x="0" y="553211"/>
                </a:lnTo>
                <a:close/>
              </a:path>
            </a:pathLst>
          </a:custGeom>
          <a:ln w="12310">
            <a:solidFill>
              <a:srgbClr val="323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2031369" y="2776727"/>
            <a:ext cx="179831" cy="310895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2025274" y="2948939"/>
            <a:ext cx="73152" cy="31546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2099950" y="2976372"/>
            <a:ext cx="85343" cy="22860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2185294" y="2948939"/>
            <a:ext cx="633983" cy="315468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2028322" y="3121151"/>
            <a:ext cx="36576" cy="397763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2072518" y="3121151"/>
            <a:ext cx="243840" cy="315468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2366650" y="3113532"/>
            <a:ext cx="73152" cy="374904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2448946" y="3121151"/>
            <a:ext cx="73152" cy="315468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2531242" y="3113532"/>
            <a:ext cx="109728" cy="402336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2648590" y="3121151"/>
            <a:ext cx="73152" cy="315468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2730886" y="3113532"/>
            <a:ext cx="109728" cy="402336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2848234" y="3121151"/>
            <a:ext cx="114300" cy="397763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2666878" y="3355847"/>
            <a:ext cx="535305" cy="342900"/>
          </a:xfrm>
          <a:custGeom>
            <a:avLst/>
            <a:gdLst/>
            <a:ahLst/>
            <a:cxnLst/>
            <a:rect l="l" t="t" r="r" b="b"/>
            <a:pathLst>
              <a:path w="535305" h="342900">
                <a:moveTo>
                  <a:pt x="534923" y="342899"/>
                </a:moveTo>
                <a:lnTo>
                  <a:pt x="0" y="0"/>
                </a:lnTo>
              </a:path>
            </a:pathLst>
          </a:custGeom>
          <a:ln w="12310">
            <a:solidFill>
              <a:srgbClr val="323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2578486" y="3297936"/>
            <a:ext cx="117475" cy="94615"/>
          </a:xfrm>
          <a:custGeom>
            <a:avLst/>
            <a:gdLst/>
            <a:ahLst/>
            <a:cxnLst/>
            <a:rect l="l" t="t" r="r" b="b"/>
            <a:pathLst>
              <a:path w="117475" h="94614">
                <a:moveTo>
                  <a:pt x="117348" y="30480"/>
                </a:moveTo>
                <a:lnTo>
                  <a:pt x="0" y="0"/>
                </a:lnTo>
                <a:lnTo>
                  <a:pt x="76200" y="94488"/>
                </a:lnTo>
                <a:lnTo>
                  <a:pt x="117348" y="30480"/>
                </a:lnTo>
                <a:close/>
              </a:path>
            </a:pathLst>
          </a:custGeom>
          <a:solidFill>
            <a:srgbClr val="323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648078" y="5277612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4" y="22860"/>
                </a:moveTo>
                <a:lnTo>
                  <a:pt x="45386" y="14144"/>
                </a:lnTo>
                <a:lnTo>
                  <a:pt x="40386" y="6858"/>
                </a:lnTo>
                <a:lnTo>
                  <a:pt x="33099" y="1857"/>
                </a:lnTo>
                <a:lnTo>
                  <a:pt x="24384" y="0"/>
                </a:lnTo>
                <a:lnTo>
                  <a:pt x="14787" y="1857"/>
                </a:lnTo>
                <a:lnTo>
                  <a:pt x="7048" y="6858"/>
                </a:lnTo>
                <a:lnTo>
                  <a:pt x="1881" y="14144"/>
                </a:lnTo>
                <a:lnTo>
                  <a:pt x="0" y="22860"/>
                </a:lnTo>
                <a:lnTo>
                  <a:pt x="1881" y="32218"/>
                </a:lnTo>
                <a:lnTo>
                  <a:pt x="7048" y="39433"/>
                </a:lnTo>
                <a:lnTo>
                  <a:pt x="14787" y="44076"/>
                </a:lnTo>
                <a:lnTo>
                  <a:pt x="24384" y="45720"/>
                </a:lnTo>
                <a:lnTo>
                  <a:pt x="33099" y="44076"/>
                </a:lnTo>
                <a:lnTo>
                  <a:pt x="40386" y="39433"/>
                </a:lnTo>
                <a:lnTo>
                  <a:pt x="45386" y="32218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648077" y="5277611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3" y="22859"/>
                </a:moveTo>
                <a:lnTo>
                  <a:pt x="45386" y="14144"/>
                </a:lnTo>
                <a:lnTo>
                  <a:pt x="40385" y="6857"/>
                </a:lnTo>
                <a:lnTo>
                  <a:pt x="33099" y="1857"/>
                </a:lnTo>
                <a:lnTo>
                  <a:pt x="24383" y="0"/>
                </a:lnTo>
                <a:lnTo>
                  <a:pt x="14787" y="1857"/>
                </a:lnTo>
                <a:lnTo>
                  <a:pt x="7048" y="6857"/>
                </a:lnTo>
                <a:lnTo>
                  <a:pt x="1881" y="14144"/>
                </a:lnTo>
                <a:lnTo>
                  <a:pt x="0" y="22859"/>
                </a:lnTo>
                <a:lnTo>
                  <a:pt x="1881" y="32218"/>
                </a:lnTo>
                <a:lnTo>
                  <a:pt x="7048" y="39433"/>
                </a:lnTo>
                <a:lnTo>
                  <a:pt x="14787" y="44076"/>
                </a:lnTo>
                <a:lnTo>
                  <a:pt x="24383" y="45719"/>
                </a:lnTo>
                <a:lnTo>
                  <a:pt x="33099" y="44076"/>
                </a:lnTo>
                <a:lnTo>
                  <a:pt x="40385" y="39433"/>
                </a:lnTo>
                <a:lnTo>
                  <a:pt x="45386" y="32218"/>
                </a:lnTo>
                <a:lnTo>
                  <a:pt x="47243" y="22859"/>
                </a:lnTo>
                <a:close/>
              </a:path>
            </a:pathLst>
          </a:custGeom>
          <a:ln w="123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1549786" y="4206239"/>
            <a:ext cx="0" cy="1902460"/>
          </a:xfrm>
          <a:custGeom>
            <a:avLst/>
            <a:gdLst/>
            <a:ahLst/>
            <a:cxnLst/>
            <a:rect l="l" t="t" r="r" b="b"/>
            <a:pathLst>
              <a:path w="0" h="1902460">
                <a:moveTo>
                  <a:pt x="0" y="0"/>
                </a:moveTo>
                <a:lnTo>
                  <a:pt x="0" y="1901951"/>
                </a:lnTo>
              </a:path>
            </a:pathLst>
          </a:custGeom>
          <a:ln w="12310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8244717" y="5047488"/>
            <a:ext cx="0" cy="1061085"/>
          </a:xfrm>
          <a:custGeom>
            <a:avLst/>
            <a:gdLst/>
            <a:ahLst/>
            <a:cxnLst/>
            <a:rect l="l" t="t" r="r" b="b"/>
            <a:pathLst>
              <a:path w="0" h="1061085">
                <a:moveTo>
                  <a:pt x="0" y="0"/>
                </a:moveTo>
                <a:lnTo>
                  <a:pt x="0" y="1060703"/>
                </a:lnTo>
              </a:path>
            </a:pathLst>
          </a:custGeom>
          <a:ln w="12310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550542" y="4840223"/>
            <a:ext cx="0" cy="1268095"/>
          </a:xfrm>
          <a:custGeom>
            <a:avLst/>
            <a:gdLst/>
            <a:ahLst/>
            <a:cxnLst/>
            <a:rect l="l" t="t" r="r" b="b"/>
            <a:pathLst>
              <a:path w="0" h="1268095">
                <a:moveTo>
                  <a:pt x="0" y="0"/>
                </a:moveTo>
                <a:lnTo>
                  <a:pt x="0" y="1267967"/>
                </a:lnTo>
              </a:path>
            </a:pathLst>
          </a:custGeom>
          <a:ln w="12310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1104781" y="6108191"/>
            <a:ext cx="7139940" cy="0"/>
          </a:xfrm>
          <a:custGeom>
            <a:avLst/>
            <a:gdLst/>
            <a:ahLst/>
            <a:cxnLst/>
            <a:rect l="l" t="t" r="r" b="b"/>
            <a:pathLst>
              <a:path w="7139940" h="0">
                <a:moveTo>
                  <a:pt x="0" y="0"/>
                </a:moveTo>
                <a:lnTo>
                  <a:pt x="7139936" y="0"/>
                </a:lnTo>
              </a:path>
            </a:pathLst>
          </a:custGeom>
          <a:ln w="12310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8197474" y="5001767"/>
            <a:ext cx="93345" cy="45720"/>
          </a:xfrm>
          <a:custGeom>
            <a:avLst/>
            <a:gdLst/>
            <a:ahLst/>
            <a:cxnLst/>
            <a:rect l="l" t="t" r="r" b="b"/>
            <a:pathLst>
              <a:path w="93345" h="45720">
                <a:moveTo>
                  <a:pt x="0" y="45719"/>
                </a:moveTo>
                <a:lnTo>
                  <a:pt x="47243" y="0"/>
                </a:lnTo>
                <a:lnTo>
                  <a:pt x="92963" y="45719"/>
                </a:lnTo>
              </a:path>
            </a:pathLst>
          </a:custGeom>
          <a:ln w="12310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504821" y="4794503"/>
            <a:ext cx="93345" cy="45720"/>
          </a:xfrm>
          <a:custGeom>
            <a:avLst/>
            <a:gdLst/>
            <a:ahLst/>
            <a:cxnLst/>
            <a:rect l="l" t="t" r="r" b="b"/>
            <a:pathLst>
              <a:path w="93345" h="45720">
                <a:moveTo>
                  <a:pt x="0" y="45719"/>
                </a:moveTo>
                <a:lnTo>
                  <a:pt x="45719" y="0"/>
                </a:lnTo>
                <a:lnTo>
                  <a:pt x="92963" y="45719"/>
                </a:lnTo>
              </a:path>
            </a:pathLst>
          </a:custGeom>
          <a:ln w="12310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1504069" y="4160520"/>
            <a:ext cx="93345" cy="45720"/>
          </a:xfrm>
          <a:custGeom>
            <a:avLst/>
            <a:gdLst/>
            <a:ahLst/>
            <a:cxnLst/>
            <a:rect l="l" t="t" r="r" b="b"/>
            <a:pathLst>
              <a:path w="93344" h="45720">
                <a:moveTo>
                  <a:pt x="0" y="45719"/>
                </a:moveTo>
                <a:lnTo>
                  <a:pt x="45716" y="0"/>
                </a:lnTo>
                <a:lnTo>
                  <a:pt x="92960" y="45719"/>
                </a:lnTo>
              </a:path>
            </a:pathLst>
          </a:custGeom>
          <a:ln w="12310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1217555" y="5963411"/>
            <a:ext cx="280415" cy="269747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1531498" y="6089904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18288"/>
                </a:moveTo>
                <a:lnTo>
                  <a:pt x="36504" y="11572"/>
                </a:lnTo>
                <a:lnTo>
                  <a:pt x="32194" y="5715"/>
                </a:lnTo>
                <a:lnTo>
                  <a:pt x="25884" y="1571"/>
                </a:lnTo>
                <a:lnTo>
                  <a:pt x="18288" y="0"/>
                </a:lnTo>
                <a:lnTo>
                  <a:pt x="11572" y="1571"/>
                </a:lnTo>
                <a:lnTo>
                  <a:pt x="5715" y="5715"/>
                </a:lnTo>
                <a:lnTo>
                  <a:pt x="1571" y="11572"/>
                </a:lnTo>
                <a:lnTo>
                  <a:pt x="0" y="18288"/>
                </a:lnTo>
                <a:lnTo>
                  <a:pt x="1571" y="25646"/>
                </a:lnTo>
                <a:lnTo>
                  <a:pt x="5715" y="31432"/>
                </a:lnTo>
                <a:lnTo>
                  <a:pt x="11572" y="35218"/>
                </a:lnTo>
                <a:lnTo>
                  <a:pt x="18288" y="36576"/>
                </a:lnTo>
                <a:lnTo>
                  <a:pt x="25884" y="35218"/>
                </a:lnTo>
                <a:lnTo>
                  <a:pt x="32194" y="31432"/>
                </a:lnTo>
                <a:lnTo>
                  <a:pt x="36504" y="25646"/>
                </a:lnTo>
                <a:lnTo>
                  <a:pt x="38100" y="18288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1531498" y="6089903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099" y="18287"/>
                </a:moveTo>
                <a:lnTo>
                  <a:pt x="36504" y="11572"/>
                </a:lnTo>
                <a:lnTo>
                  <a:pt x="32194" y="5714"/>
                </a:lnTo>
                <a:lnTo>
                  <a:pt x="25884" y="1571"/>
                </a:lnTo>
                <a:lnTo>
                  <a:pt x="18287" y="0"/>
                </a:lnTo>
                <a:lnTo>
                  <a:pt x="11572" y="1571"/>
                </a:lnTo>
                <a:lnTo>
                  <a:pt x="5714" y="5714"/>
                </a:lnTo>
                <a:lnTo>
                  <a:pt x="1571" y="11572"/>
                </a:lnTo>
                <a:lnTo>
                  <a:pt x="0" y="18287"/>
                </a:lnTo>
                <a:lnTo>
                  <a:pt x="1571" y="25646"/>
                </a:lnTo>
                <a:lnTo>
                  <a:pt x="5714" y="31432"/>
                </a:lnTo>
                <a:lnTo>
                  <a:pt x="11572" y="35218"/>
                </a:lnTo>
                <a:lnTo>
                  <a:pt x="18287" y="36575"/>
                </a:lnTo>
                <a:lnTo>
                  <a:pt x="25884" y="35218"/>
                </a:lnTo>
                <a:lnTo>
                  <a:pt x="32194" y="31432"/>
                </a:lnTo>
                <a:lnTo>
                  <a:pt x="36504" y="25646"/>
                </a:lnTo>
                <a:lnTo>
                  <a:pt x="38099" y="18287"/>
                </a:lnTo>
                <a:close/>
              </a:path>
            </a:pathLst>
          </a:custGeom>
          <a:ln w="7386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533778" y="608990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6" y="18288"/>
                </a:moveTo>
                <a:lnTo>
                  <a:pt x="35218" y="11572"/>
                </a:lnTo>
                <a:lnTo>
                  <a:pt x="31432" y="5715"/>
                </a:lnTo>
                <a:lnTo>
                  <a:pt x="25646" y="1571"/>
                </a:lnTo>
                <a:lnTo>
                  <a:pt x="18288" y="0"/>
                </a:lnTo>
                <a:lnTo>
                  <a:pt x="10929" y="1571"/>
                </a:lnTo>
                <a:lnTo>
                  <a:pt x="5143" y="5715"/>
                </a:lnTo>
                <a:lnTo>
                  <a:pt x="1357" y="11572"/>
                </a:lnTo>
                <a:lnTo>
                  <a:pt x="0" y="18288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8" y="36576"/>
                </a:lnTo>
                <a:lnTo>
                  <a:pt x="25646" y="35218"/>
                </a:lnTo>
                <a:lnTo>
                  <a:pt x="31432" y="31432"/>
                </a:lnTo>
                <a:lnTo>
                  <a:pt x="35218" y="25646"/>
                </a:lnTo>
                <a:lnTo>
                  <a:pt x="36576" y="18288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533777" y="6089903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18287"/>
                </a:moveTo>
                <a:lnTo>
                  <a:pt x="35218" y="11572"/>
                </a:lnTo>
                <a:lnTo>
                  <a:pt x="31432" y="5714"/>
                </a:lnTo>
                <a:lnTo>
                  <a:pt x="25646" y="1571"/>
                </a:lnTo>
                <a:lnTo>
                  <a:pt x="18287" y="0"/>
                </a:lnTo>
                <a:lnTo>
                  <a:pt x="10929" y="1571"/>
                </a:lnTo>
                <a:lnTo>
                  <a:pt x="5143" y="5714"/>
                </a:lnTo>
                <a:lnTo>
                  <a:pt x="1357" y="11572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5646" y="35218"/>
                </a:lnTo>
                <a:lnTo>
                  <a:pt x="31432" y="31432"/>
                </a:lnTo>
                <a:lnTo>
                  <a:pt x="35218" y="25646"/>
                </a:lnTo>
                <a:lnTo>
                  <a:pt x="36575" y="18287"/>
                </a:lnTo>
                <a:close/>
              </a:path>
            </a:pathLst>
          </a:custGeom>
          <a:ln w="7386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597786" y="4917947"/>
            <a:ext cx="365759" cy="342900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969642" y="4917947"/>
            <a:ext cx="353568" cy="269747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2192914" y="4716779"/>
            <a:ext cx="621791" cy="269747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2191390" y="4864608"/>
            <a:ext cx="463295" cy="342900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8660769" y="3645408"/>
            <a:ext cx="256031" cy="269747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8659245" y="3793235"/>
            <a:ext cx="463295" cy="342900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6365626" y="5103876"/>
            <a:ext cx="462280" cy="516890"/>
          </a:xfrm>
          <a:custGeom>
            <a:avLst/>
            <a:gdLst/>
            <a:ahLst/>
            <a:cxnLst/>
            <a:rect l="l" t="t" r="r" b="b"/>
            <a:pathLst>
              <a:path w="462279" h="516889">
                <a:moveTo>
                  <a:pt x="461772" y="257556"/>
                </a:moveTo>
                <a:lnTo>
                  <a:pt x="457069" y="205796"/>
                </a:lnTo>
                <a:lnTo>
                  <a:pt x="443579" y="157519"/>
                </a:lnTo>
                <a:lnTo>
                  <a:pt x="422231" y="113779"/>
                </a:lnTo>
                <a:lnTo>
                  <a:pt x="393954" y="75628"/>
                </a:lnTo>
                <a:lnTo>
                  <a:pt x="359675" y="44121"/>
                </a:lnTo>
                <a:lnTo>
                  <a:pt x="320325" y="20312"/>
                </a:lnTo>
                <a:lnTo>
                  <a:pt x="276832" y="5253"/>
                </a:lnTo>
                <a:lnTo>
                  <a:pt x="230124" y="0"/>
                </a:lnTo>
                <a:lnTo>
                  <a:pt x="183918" y="5253"/>
                </a:lnTo>
                <a:lnTo>
                  <a:pt x="140803" y="20312"/>
                </a:lnTo>
                <a:lnTo>
                  <a:pt x="101724" y="44121"/>
                </a:lnTo>
                <a:lnTo>
                  <a:pt x="67627" y="75628"/>
                </a:lnTo>
                <a:lnTo>
                  <a:pt x="39460" y="113779"/>
                </a:lnTo>
                <a:lnTo>
                  <a:pt x="18168" y="157519"/>
                </a:lnTo>
                <a:lnTo>
                  <a:pt x="4699" y="205796"/>
                </a:lnTo>
                <a:lnTo>
                  <a:pt x="0" y="257556"/>
                </a:lnTo>
                <a:lnTo>
                  <a:pt x="4699" y="309818"/>
                </a:lnTo>
                <a:lnTo>
                  <a:pt x="18168" y="358473"/>
                </a:lnTo>
                <a:lnTo>
                  <a:pt x="39460" y="402484"/>
                </a:lnTo>
                <a:lnTo>
                  <a:pt x="67627" y="440817"/>
                </a:lnTo>
                <a:lnTo>
                  <a:pt x="101724" y="472434"/>
                </a:lnTo>
                <a:lnTo>
                  <a:pt x="140803" y="496300"/>
                </a:lnTo>
                <a:lnTo>
                  <a:pt x="183918" y="511379"/>
                </a:lnTo>
                <a:lnTo>
                  <a:pt x="230124" y="516636"/>
                </a:lnTo>
                <a:lnTo>
                  <a:pt x="276832" y="511379"/>
                </a:lnTo>
                <a:lnTo>
                  <a:pt x="320325" y="496300"/>
                </a:lnTo>
                <a:lnTo>
                  <a:pt x="359675" y="472434"/>
                </a:lnTo>
                <a:lnTo>
                  <a:pt x="393954" y="440817"/>
                </a:lnTo>
                <a:lnTo>
                  <a:pt x="422231" y="402484"/>
                </a:lnTo>
                <a:lnTo>
                  <a:pt x="443579" y="358473"/>
                </a:lnTo>
                <a:lnTo>
                  <a:pt x="457069" y="309818"/>
                </a:lnTo>
                <a:lnTo>
                  <a:pt x="461772" y="2575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6365625" y="5103876"/>
            <a:ext cx="462280" cy="516890"/>
          </a:xfrm>
          <a:custGeom>
            <a:avLst/>
            <a:gdLst/>
            <a:ahLst/>
            <a:cxnLst/>
            <a:rect l="l" t="t" r="r" b="b"/>
            <a:pathLst>
              <a:path w="462279" h="516889">
                <a:moveTo>
                  <a:pt x="461771" y="257555"/>
                </a:moveTo>
                <a:lnTo>
                  <a:pt x="457069" y="205796"/>
                </a:lnTo>
                <a:lnTo>
                  <a:pt x="443579" y="157519"/>
                </a:lnTo>
                <a:lnTo>
                  <a:pt x="422231" y="113779"/>
                </a:lnTo>
                <a:lnTo>
                  <a:pt x="393953" y="75628"/>
                </a:lnTo>
                <a:lnTo>
                  <a:pt x="359675" y="44121"/>
                </a:lnTo>
                <a:lnTo>
                  <a:pt x="320325" y="20312"/>
                </a:lnTo>
                <a:lnTo>
                  <a:pt x="276832" y="5253"/>
                </a:lnTo>
                <a:lnTo>
                  <a:pt x="230123" y="0"/>
                </a:lnTo>
                <a:lnTo>
                  <a:pt x="183918" y="5253"/>
                </a:lnTo>
                <a:lnTo>
                  <a:pt x="140803" y="20312"/>
                </a:lnTo>
                <a:lnTo>
                  <a:pt x="101724" y="44121"/>
                </a:lnTo>
                <a:lnTo>
                  <a:pt x="67627" y="75628"/>
                </a:lnTo>
                <a:lnTo>
                  <a:pt x="39460" y="113779"/>
                </a:lnTo>
                <a:lnTo>
                  <a:pt x="18168" y="157519"/>
                </a:lnTo>
                <a:lnTo>
                  <a:pt x="4699" y="205796"/>
                </a:lnTo>
                <a:lnTo>
                  <a:pt x="0" y="257555"/>
                </a:lnTo>
                <a:lnTo>
                  <a:pt x="4699" y="309818"/>
                </a:lnTo>
                <a:lnTo>
                  <a:pt x="18168" y="358473"/>
                </a:lnTo>
                <a:lnTo>
                  <a:pt x="39460" y="402484"/>
                </a:lnTo>
                <a:lnTo>
                  <a:pt x="67627" y="440816"/>
                </a:lnTo>
                <a:lnTo>
                  <a:pt x="101724" y="472434"/>
                </a:lnTo>
                <a:lnTo>
                  <a:pt x="140803" y="496300"/>
                </a:lnTo>
                <a:lnTo>
                  <a:pt x="183918" y="511379"/>
                </a:lnTo>
                <a:lnTo>
                  <a:pt x="230123" y="516635"/>
                </a:lnTo>
                <a:lnTo>
                  <a:pt x="276832" y="511379"/>
                </a:lnTo>
                <a:lnTo>
                  <a:pt x="320325" y="496300"/>
                </a:lnTo>
                <a:lnTo>
                  <a:pt x="359675" y="472434"/>
                </a:lnTo>
                <a:lnTo>
                  <a:pt x="393953" y="440816"/>
                </a:lnTo>
                <a:lnTo>
                  <a:pt x="422231" y="402484"/>
                </a:lnTo>
                <a:lnTo>
                  <a:pt x="443579" y="358473"/>
                </a:lnTo>
                <a:lnTo>
                  <a:pt x="457069" y="309818"/>
                </a:lnTo>
                <a:lnTo>
                  <a:pt x="461771" y="257555"/>
                </a:lnTo>
                <a:close/>
              </a:path>
            </a:pathLst>
          </a:custGeom>
          <a:ln w="738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6490594" y="5257800"/>
            <a:ext cx="207263" cy="224027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6417442" y="5378196"/>
            <a:ext cx="353568" cy="228600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6066922" y="645490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6469258" y="6227064"/>
            <a:ext cx="111252" cy="228600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6524121" y="6226302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7744084" y="6227064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7743322" y="6454902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8907658" y="6227064"/>
            <a:ext cx="111252" cy="228600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8962522" y="622630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7136770" y="6576059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0"/>
                </a:moveTo>
                <a:lnTo>
                  <a:pt x="0" y="152400"/>
                </a:lnTo>
                <a:lnTo>
                  <a:pt x="381000" y="1524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7132197" y="6571488"/>
            <a:ext cx="391795" cy="161925"/>
          </a:xfrm>
          <a:custGeom>
            <a:avLst/>
            <a:gdLst/>
            <a:ahLst/>
            <a:cxnLst/>
            <a:rect l="l" t="t" r="r" b="b"/>
            <a:pathLst>
              <a:path w="391795" h="161925">
                <a:moveTo>
                  <a:pt x="391668" y="161544"/>
                </a:moveTo>
                <a:lnTo>
                  <a:pt x="391668" y="0"/>
                </a:lnTo>
                <a:lnTo>
                  <a:pt x="0" y="0"/>
                </a:lnTo>
                <a:lnTo>
                  <a:pt x="0" y="161544"/>
                </a:lnTo>
                <a:lnTo>
                  <a:pt x="4572" y="161544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381000" y="9144"/>
                </a:lnTo>
                <a:lnTo>
                  <a:pt x="381000" y="4572"/>
                </a:lnTo>
                <a:lnTo>
                  <a:pt x="385572" y="9144"/>
                </a:lnTo>
                <a:lnTo>
                  <a:pt x="385572" y="161544"/>
                </a:lnTo>
                <a:lnTo>
                  <a:pt x="391668" y="161544"/>
                </a:lnTo>
                <a:close/>
              </a:path>
              <a:path w="391795" h="161925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391795" h="161925">
                <a:moveTo>
                  <a:pt x="10668" y="152400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152400"/>
                </a:lnTo>
                <a:lnTo>
                  <a:pt x="10668" y="152400"/>
                </a:lnTo>
                <a:close/>
              </a:path>
              <a:path w="391795" h="161925">
                <a:moveTo>
                  <a:pt x="385572" y="152400"/>
                </a:moveTo>
                <a:lnTo>
                  <a:pt x="4572" y="152400"/>
                </a:lnTo>
                <a:lnTo>
                  <a:pt x="10668" y="156972"/>
                </a:lnTo>
                <a:lnTo>
                  <a:pt x="10668" y="161544"/>
                </a:lnTo>
                <a:lnTo>
                  <a:pt x="381000" y="161544"/>
                </a:lnTo>
                <a:lnTo>
                  <a:pt x="381000" y="156972"/>
                </a:lnTo>
                <a:lnTo>
                  <a:pt x="385572" y="152400"/>
                </a:lnTo>
                <a:close/>
              </a:path>
              <a:path w="391795" h="161925">
                <a:moveTo>
                  <a:pt x="10668" y="161544"/>
                </a:moveTo>
                <a:lnTo>
                  <a:pt x="10668" y="156972"/>
                </a:lnTo>
                <a:lnTo>
                  <a:pt x="4572" y="152400"/>
                </a:lnTo>
                <a:lnTo>
                  <a:pt x="4572" y="161544"/>
                </a:lnTo>
                <a:lnTo>
                  <a:pt x="10668" y="161544"/>
                </a:lnTo>
                <a:close/>
              </a:path>
              <a:path w="391795" h="161925">
                <a:moveTo>
                  <a:pt x="385572" y="9144"/>
                </a:moveTo>
                <a:lnTo>
                  <a:pt x="381000" y="4572"/>
                </a:lnTo>
                <a:lnTo>
                  <a:pt x="381000" y="9144"/>
                </a:lnTo>
                <a:lnTo>
                  <a:pt x="385572" y="9144"/>
                </a:lnTo>
                <a:close/>
              </a:path>
              <a:path w="391795" h="161925">
                <a:moveTo>
                  <a:pt x="385572" y="152400"/>
                </a:moveTo>
                <a:lnTo>
                  <a:pt x="385572" y="9144"/>
                </a:lnTo>
                <a:lnTo>
                  <a:pt x="381000" y="9144"/>
                </a:lnTo>
                <a:lnTo>
                  <a:pt x="381000" y="152400"/>
                </a:lnTo>
                <a:lnTo>
                  <a:pt x="385572" y="152400"/>
                </a:lnTo>
                <a:close/>
              </a:path>
              <a:path w="391795" h="161925">
                <a:moveTo>
                  <a:pt x="385572" y="161544"/>
                </a:moveTo>
                <a:lnTo>
                  <a:pt x="385572" y="152400"/>
                </a:lnTo>
                <a:lnTo>
                  <a:pt x="381000" y="156972"/>
                </a:lnTo>
                <a:lnTo>
                  <a:pt x="381000" y="161544"/>
                </a:lnTo>
                <a:lnTo>
                  <a:pt x="385572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6527170" y="6576059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0"/>
                </a:moveTo>
                <a:lnTo>
                  <a:pt x="0" y="152400"/>
                </a:lnTo>
                <a:lnTo>
                  <a:pt x="609600" y="152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6522597" y="6571488"/>
            <a:ext cx="620395" cy="161925"/>
          </a:xfrm>
          <a:custGeom>
            <a:avLst/>
            <a:gdLst/>
            <a:ahLst/>
            <a:cxnLst/>
            <a:rect l="l" t="t" r="r" b="b"/>
            <a:pathLst>
              <a:path w="620395" h="161925">
                <a:moveTo>
                  <a:pt x="620268" y="161544"/>
                </a:moveTo>
                <a:lnTo>
                  <a:pt x="620268" y="0"/>
                </a:lnTo>
                <a:lnTo>
                  <a:pt x="0" y="0"/>
                </a:lnTo>
                <a:lnTo>
                  <a:pt x="0" y="161544"/>
                </a:lnTo>
                <a:lnTo>
                  <a:pt x="4572" y="161544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609600" y="9144"/>
                </a:lnTo>
                <a:lnTo>
                  <a:pt x="609600" y="4572"/>
                </a:lnTo>
                <a:lnTo>
                  <a:pt x="614172" y="9144"/>
                </a:lnTo>
                <a:lnTo>
                  <a:pt x="614172" y="161544"/>
                </a:lnTo>
                <a:lnTo>
                  <a:pt x="620268" y="161544"/>
                </a:lnTo>
                <a:close/>
              </a:path>
              <a:path w="620395" h="161925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620395" h="161925">
                <a:moveTo>
                  <a:pt x="10668" y="152400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152400"/>
                </a:lnTo>
                <a:lnTo>
                  <a:pt x="10668" y="152400"/>
                </a:lnTo>
                <a:close/>
              </a:path>
              <a:path w="620395" h="161925">
                <a:moveTo>
                  <a:pt x="614172" y="152400"/>
                </a:moveTo>
                <a:lnTo>
                  <a:pt x="4572" y="152400"/>
                </a:lnTo>
                <a:lnTo>
                  <a:pt x="10668" y="156972"/>
                </a:lnTo>
                <a:lnTo>
                  <a:pt x="10668" y="161544"/>
                </a:lnTo>
                <a:lnTo>
                  <a:pt x="609600" y="161544"/>
                </a:lnTo>
                <a:lnTo>
                  <a:pt x="609600" y="156972"/>
                </a:lnTo>
                <a:lnTo>
                  <a:pt x="614172" y="152400"/>
                </a:lnTo>
                <a:close/>
              </a:path>
              <a:path w="620395" h="161925">
                <a:moveTo>
                  <a:pt x="10668" y="161544"/>
                </a:moveTo>
                <a:lnTo>
                  <a:pt x="10668" y="156972"/>
                </a:lnTo>
                <a:lnTo>
                  <a:pt x="4572" y="152400"/>
                </a:lnTo>
                <a:lnTo>
                  <a:pt x="4572" y="161544"/>
                </a:lnTo>
                <a:lnTo>
                  <a:pt x="10668" y="161544"/>
                </a:lnTo>
                <a:close/>
              </a:path>
              <a:path w="620395" h="161925">
                <a:moveTo>
                  <a:pt x="614172" y="9144"/>
                </a:moveTo>
                <a:lnTo>
                  <a:pt x="609600" y="4572"/>
                </a:lnTo>
                <a:lnTo>
                  <a:pt x="609600" y="9144"/>
                </a:lnTo>
                <a:lnTo>
                  <a:pt x="614172" y="9144"/>
                </a:lnTo>
                <a:close/>
              </a:path>
              <a:path w="620395" h="161925">
                <a:moveTo>
                  <a:pt x="614172" y="152400"/>
                </a:moveTo>
                <a:lnTo>
                  <a:pt x="614172" y="9144"/>
                </a:lnTo>
                <a:lnTo>
                  <a:pt x="609600" y="9144"/>
                </a:lnTo>
                <a:lnTo>
                  <a:pt x="609600" y="152400"/>
                </a:lnTo>
                <a:lnTo>
                  <a:pt x="614172" y="152400"/>
                </a:lnTo>
                <a:close/>
              </a:path>
              <a:path w="620395" h="161925">
                <a:moveTo>
                  <a:pt x="614172" y="161544"/>
                </a:moveTo>
                <a:lnTo>
                  <a:pt x="614172" y="152400"/>
                </a:lnTo>
                <a:lnTo>
                  <a:pt x="609600" y="156972"/>
                </a:lnTo>
                <a:lnTo>
                  <a:pt x="609600" y="161544"/>
                </a:lnTo>
                <a:lnTo>
                  <a:pt x="614172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 txBox="1"/>
          <p:nvPr/>
        </p:nvSpPr>
        <p:spPr>
          <a:xfrm>
            <a:off x="7975990" y="6726425"/>
            <a:ext cx="13563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Aulas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14,15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-</a:t>
            </a:r>
            <a:r>
              <a:rPr dirty="0" sz="1400" spc="-6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49980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Arial"/>
                <a:cs typeface="Arial"/>
              </a:rPr>
              <a:t>Datapath </a:t>
            </a:r>
            <a:r>
              <a:rPr dirty="0" sz="2800" spc="-5"/>
              <a:t>– </a:t>
            </a:r>
            <a:r>
              <a:rPr dirty="0" sz="2800"/>
              <a:t>unidade </a:t>
            </a:r>
            <a:r>
              <a:rPr dirty="0" sz="2800" spc="-5"/>
              <a:t>de</a:t>
            </a:r>
            <a:r>
              <a:rPr dirty="0" sz="2800"/>
              <a:t> controlo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3941" y="1500631"/>
            <a:ext cx="766699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675" marR="5080" indent="-181610">
              <a:lnSpc>
                <a:spcPct val="100000"/>
              </a:lnSpc>
              <a:spcBef>
                <a:spcPts val="100"/>
              </a:spcBef>
              <a:buChar char="•"/>
              <a:tabLst>
                <a:tab pos="194310" algn="l"/>
              </a:tabLst>
            </a:pPr>
            <a:r>
              <a:rPr dirty="0" sz="2000">
                <a:latin typeface="Arial"/>
                <a:cs typeface="Arial"/>
              </a:rPr>
              <a:t>A unidade de controlo </a:t>
            </a:r>
            <a:r>
              <a:rPr dirty="0" sz="2000" spc="-5">
                <a:latin typeface="Arial"/>
                <a:cs typeface="Arial"/>
              </a:rPr>
              <a:t>deve </a:t>
            </a:r>
            <a:r>
              <a:rPr dirty="0" sz="2000">
                <a:latin typeface="Arial"/>
                <a:cs typeface="Arial"/>
              </a:rPr>
              <a:t>gerar os sinais de controlo  </a:t>
            </a:r>
            <a:r>
              <a:rPr dirty="0" sz="2000" spc="-5">
                <a:latin typeface="Arial"/>
                <a:cs typeface="Arial"/>
              </a:rPr>
              <a:t>(identificados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vermelho) </a:t>
            </a:r>
            <a:r>
              <a:rPr dirty="0" sz="2000">
                <a:latin typeface="Arial"/>
                <a:cs typeface="Arial"/>
              </a:rPr>
              <a:t>para: 1) </a:t>
            </a:r>
            <a:r>
              <a:rPr dirty="0" sz="2000" spc="-5">
                <a:latin typeface="Arial"/>
                <a:cs typeface="Arial"/>
              </a:rPr>
              <a:t>elementos </a:t>
            </a:r>
            <a:r>
              <a:rPr dirty="0" sz="2000">
                <a:latin typeface="Arial"/>
                <a:cs typeface="Arial"/>
              </a:rPr>
              <a:t>de estado: banco de  registos e </a:t>
            </a:r>
            <a:r>
              <a:rPr dirty="0" sz="2000" spc="-5">
                <a:latin typeface="Arial"/>
                <a:cs typeface="Arial"/>
              </a:rPr>
              <a:t>memória </a:t>
            </a:r>
            <a:r>
              <a:rPr dirty="0" sz="2000">
                <a:latin typeface="Arial"/>
                <a:cs typeface="Arial"/>
              </a:rPr>
              <a:t>de dados; 2) </a:t>
            </a:r>
            <a:r>
              <a:rPr dirty="0" sz="2000" spc="-5" i="1">
                <a:latin typeface="Arial"/>
                <a:cs typeface="Arial"/>
              </a:rPr>
              <a:t>multiplexers 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2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ALU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98414" y="5650992"/>
            <a:ext cx="0" cy="332740"/>
          </a:xfrm>
          <a:custGeom>
            <a:avLst/>
            <a:gdLst/>
            <a:ahLst/>
            <a:cxnLst/>
            <a:rect l="l" t="t" r="r" b="b"/>
            <a:pathLst>
              <a:path w="0" h="332739">
                <a:moveTo>
                  <a:pt x="0" y="0"/>
                </a:moveTo>
                <a:lnTo>
                  <a:pt x="0" y="332231"/>
                </a:lnTo>
              </a:path>
            </a:pathLst>
          </a:custGeom>
          <a:ln w="1444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41597" y="4974335"/>
            <a:ext cx="291465" cy="0"/>
          </a:xfrm>
          <a:custGeom>
            <a:avLst/>
            <a:gdLst/>
            <a:ahLst/>
            <a:cxnLst/>
            <a:rect l="l" t="t" r="r" b="b"/>
            <a:pathLst>
              <a:path w="291464" h="0">
                <a:moveTo>
                  <a:pt x="0" y="0"/>
                </a:moveTo>
                <a:lnTo>
                  <a:pt x="291083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20490" y="4930140"/>
            <a:ext cx="134620" cy="88900"/>
          </a:xfrm>
          <a:custGeom>
            <a:avLst/>
            <a:gdLst/>
            <a:ahLst/>
            <a:cxnLst/>
            <a:rect l="l" t="t" r="r" b="b"/>
            <a:pathLst>
              <a:path w="134620" h="88900">
                <a:moveTo>
                  <a:pt x="134112" y="44196"/>
                </a:moveTo>
                <a:lnTo>
                  <a:pt x="0" y="0"/>
                </a:lnTo>
                <a:lnTo>
                  <a:pt x="0" y="88392"/>
                </a:lnTo>
                <a:lnTo>
                  <a:pt x="134112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16430" y="3727703"/>
            <a:ext cx="548640" cy="402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84753" y="4325111"/>
            <a:ext cx="948055" cy="0"/>
          </a:xfrm>
          <a:custGeom>
            <a:avLst/>
            <a:gdLst/>
            <a:ahLst/>
            <a:cxnLst/>
            <a:rect l="l" t="t" r="r" b="b"/>
            <a:pathLst>
              <a:path w="948054" h="0">
                <a:moveTo>
                  <a:pt x="0" y="0"/>
                </a:moveTo>
                <a:lnTo>
                  <a:pt x="947927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20490" y="4279392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70">
                <a:moveTo>
                  <a:pt x="134112" y="45720"/>
                </a:moveTo>
                <a:lnTo>
                  <a:pt x="0" y="0"/>
                </a:lnTo>
                <a:lnTo>
                  <a:pt x="0" y="89916"/>
                </a:lnTo>
                <a:lnTo>
                  <a:pt x="134112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30986" y="4070603"/>
            <a:ext cx="759460" cy="0"/>
          </a:xfrm>
          <a:custGeom>
            <a:avLst/>
            <a:gdLst/>
            <a:ahLst/>
            <a:cxnLst/>
            <a:rect l="l" t="t" r="r" b="b"/>
            <a:pathLst>
              <a:path w="759460" h="0">
                <a:moveTo>
                  <a:pt x="0" y="0"/>
                </a:moveTo>
                <a:lnTo>
                  <a:pt x="758951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79270" y="4024884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70">
                <a:moveTo>
                  <a:pt x="134112" y="45720"/>
                </a:moveTo>
                <a:lnTo>
                  <a:pt x="0" y="0"/>
                </a:lnTo>
                <a:lnTo>
                  <a:pt x="0" y="89916"/>
                </a:lnTo>
                <a:lnTo>
                  <a:pt x="134112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30986" y="4436364"/>
            <a:ext cx="759460" cy="0"/>
          </a:xfrm>
          <a:custGeom>
            <a:avLst/>
            <a:gdLst/>
            <a:ahLst/>
            <a:cxnLst/>
            <a:rect l="l" t="t" r="r" b="b"/>
            <a:pathLst>
              <a:path w="759460" h="0">
                <a:moveTo>
                  <a:pt x="0" y="0"/>
                </a:moveTo>
                <a:lnTo>
                  <a:pt x="758951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79270" y="4390644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70">
                <a:moveTo>
                  <a:pt x="134112" y="45720"/>
                </a:moveTo>
                <a:lnTo>
                  <a:pt x="0" y="0"/>
                </a:lnTo>
                <a:lnTo>
                  <a:pt x="0" y="89916"/>
                </a:lnTo>
                <a:lnTo>
                  <a:pt x="134112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18438" y="4692395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61110" y="4648200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70">
                <a:moveTo>
                  <a:pt x="134112" y="44196"/>
                </a:moveTo>
                <a:lnTo>
                  <a:pt x="0" y="0"/>
                </a:lnTo>
                <a:lnTo>
                  <a:pt x="0" y="89916"/>
                </a:lnTo>
                <a:lnTo>
                  <a:pt x="134112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49730" y="5260847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 h="0">
                <a:moveTo>
                  <a:pt x="0" y="0"/>
                </a:moveTo>
                <a:lnTo>
                  <a:pt x="140207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279270" y="5216652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70">
                <a:moveTo>
                  <a:pt x="134112" y="44196"/>
                </a:moveTo>
                <a:lnTo>
                  <a:pt x="0" y="0"/>
                </a:lnTo>
                <a:lnTo>
                  <a:pt x="0" y="89916"/>
                </a:lnTo>
                <a:lnTo>
                  <a:pt x="134112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45157" y="5260847"/>
            <a:ext cx="0" cy="1152525"/>
          </a:xfrm>
          <a:custGeom>
            <a:avLst/>
            <a:gdLst/>
            <a:ahLst/>
            <a:cxnLst/>
            <a:rect l="l" t="t" r="r" b="b"/>
            <a:pathLst>
              <a:path w="0" h="1152525">
                <a:moveTo>
                  <a:pt x="0" y="0"/>
                </a:moveTo>
                <a:lnTo>
                  <a:pt x="0" y="1152143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30986" y="4070603"/>
            <a:ext cx="0" cy="741045"/>
          </a:xfrm>
          <a:custGeom>
            <a:avLst/>
            <a:gdLst/>
            <a:ahLst/>
            <a:cxnLst/>
            <a:rect l="l" t="t" r="r" b="b"/>
            <a:pathLst>
              <a:path w="0" h="741045">
                <a:moveTo>
                  <a:pt x="0" y="0"/>
                </a:moveTo>
                <a:lnTo>
                  <a:pt x="0" y="740663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03554" y="4408932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3340" y="27432"/>
                </a:moveTo>
                <a:lnTo>
                  <a:pt x="51220" y="16716"/>
                </a:lnTo>
                <a:lnTo>
                  <a:pt x="45529" y="8001"/>
                </a:lnTo>
                <a:lnTo>
                  <a:pt x="37266" y="2143"/>
                </a:lnTo>
                <a:lnTo>
                  <a:pt x="27432" y="0"/>
                </a:lnTo>
                <a:lnTo>
                  <a:pt x="16716" y="2143"/>
                </a:lnTo>
                <a:lnTo>
                  <a:pt x="8001" y="8001"/>
                </a:lnTo>
                <a:lnTo>
                  <a:pt x="2143" y="16716"/>
                </a:lnTo>
                <a:lnTo>
                  <a:pt x="0" y="27432"/>
                </a:lnTo>
                <a:lnTo>
                  <a:pt x="2143" y="37266"/>
                </a:lnTo>
                <a:lnTo>
                  <a:pt x="8001" y="45529"/>
                </a:lnTo>
                <a:lnTo>
                  <a:pt x="16716" y="51220"/>
                </a:lnTo>
                <a:lnTo>
                  <a:pt x="27432" y="53340"/>
                </a:lnTo>
                <a:lnTo>
                  <a:pt x="37266" y="51220"/>
                </a:lnTo>
                <a:lnTo>
                  <a:pt x="45529" y="45529"/>
                </a:lnTo>
                <a:lnTo>
                  <a:pt x="51220" y="37266"/>
                </a:lnTo>
                <a:lnTo>
                  <a:pt x="53340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03553" y="4408932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3339" y="27431"/>
                </a:moveTo>
                <a:lnTo>
                  <a:pt x="51220" y="16716"/>
                </a:lnTo>
                <a:lnTo>
                  <a:pt x="45529" y="8000"/>
                </a:lnTo>
                <a:lnTo>
                  <a:pt x="37266" y="2143"/>
                </a:lnTo>
                <a:lnTo>
                  <a:pt x="27431" y="0"/>
                </a:lnTo>
                <a:lnTo>
                  <a:pt x="16716" y="2143"/>
                </a:lnTo>
                <a:lnTo>
                  <a:pt x="8000" y="8000"/>
                </a:lnTo>
                <a:lnTo>
                  <a:pt x="2143" y="16716"/>
                </a:lnTo>
                <a:lnTo>
                  <a:pt x="0" y="27431"/>
                </a:lnTo>
                <a:lnTo>
                  <a:pt x="2143" y="37266"/>
                </a:lnTo>
                <a:lnTo>
                  <a:pt x="8000" y="45529"/>
                </a:lnTo>
                <a:lnTo>
                  <a:pt x="16716" y="51220"/>
                </a:lnTo>
                <a:lnTo>
                  <a:pt x="27431" y="53339"/>
                </a:lnTo>
                <a:lnTo>
                  <a:pt x="37266" y="51220"/>
                </a:lnTo>
                <a:lnTo>
                  <a:pt x="45529" y="45529"/>
                </a:lnTo>
                <a:lnTo>
                  <a:pt x="51220" y="37266"/>
                </a:lnTo>
                <a:lnTo>
                  <a:pt x="53339" y="27431"/>
                </a:lnTo>
                <a:close/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121529" y="4472939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 h="0">
                <a:moveTo>
                  <a:pt x="0" y="0"/>
                </a:moveTo>
                <a:lnTo>
                  <a:pt x="202691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312030" y="4428744"/>
            <a:ext cx="135890" cy="90170"/>
          </a:xfrm>
          <a:custGeom>
            <a:avLst/>
            <a:gdLst/>
            <a:ahLst/>
            <a:cxnLst/>
            <a:rect l="l" t="t" r="r" b="b"/>
            <a:pathLst>
              <a:path w="135890" h="90170">
                <a:moveTo>
                  <a:pt x="135636" y="44196"/>
                </a:moveTo>
                <a:lnTo>
                  <a:pt x="0" y="0"/>
                </a:lnTo>
                <a:lnTo>
                  <a:pt x="0" y="89916"/>
                </a:lnTo>
                <a:lnTo>
                  <a:pt x="135636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179521" y="4631435"/>
            <a:ext cx="152320" cy="265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068525" y="4151376"/>
            <a:ext cx="147748" cy="265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13589" y="3912108"/>
            <a:ext cx="94408" cy="2606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82881" y="4277867"/>
            <a:ext cx="92884" cy="2606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22505" y="4805171"/>
            <a:ext cx="94408" cy="260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587874" y="5434583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0" y="0"/>
                </a:moveTo>
                <a:lnTo>
                  <a:pt x="68579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645786" y="5390388"/>
            <a:ext cx="134620" cy="88900"/>
          </a:xfrm>
          <a:custGeom>
            <a:avLst/>
            <a:gdLst/>
            <a:ahLst/>
            <a:cxnLst/>
            <a:rect l="l" t="t" r="r" b="b"/>
            <a:pathLst>
              <a:path w="134620" h="88900">
                <a:moveTo>
                  <a:pt x="134112" y="44196"/>
                </a:moveTo>
                <a:lnTo>
                  <a:pt x="0" y="0"/>
                </a:lnTo>
                <a:lnTo>
                  <a:pt x="0" y="88392"/>
                </a:lnTo>
                <a:lnTo>
                  <a:pt x="134112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094865" y="6103619"/>
            <a:ext cx="93345" cy="108585"/>
          </a:xfrm>
          <a:custGeom>
            <a:avLst/>
            <a:gdLst/>
            <a:ahLst/>
            <a:cxnLst/>
            <a:rect l="l" t="t" r="r" b="b"/>
            <a:pathLst>
              <a:path w="93345" h="108585">
                <a:moveTo>
                  <a:pt x="92963" y="0"/>
                </a:moveTo>
                <a:lnTo>
                  <a:pt x="0" y="1082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89353" y="6106667"/>
            <a:ext cx="134112" cy="2651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96618" y="5949695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 h="0">
                <a:moveTo>
                  <a:pt x="0" y="0"/>
                </a:moveTo>
                <a:lnTo>
                  <a:pt x="201167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87118" y="5903976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70">
                <a:moveTo>
                  <a:pt x="134112" y="45720"/>
                </a:moveTo>
                <a:lnTo>
                  <a:pt x="0" y="0"/>
                </a:lnTo>
                <a:lnTo>
                  <a:pt x="0" y="89916"/>
                </a:lnTo>
                <a:lnTo>
                  <a:pt x="134112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39290" y="5789676"/>
            <a:ext cx="121920" cy="2651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61973" y="5789676"/>
            <a:ext cx="161464" cy="2651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121529" y="4779263"/>
            <a:ext cx="538480" cy="6350"/>
          </a:xfrm>
          <a:custGeom>
            <a:avLst/>
            <a:gdLst/>
            <a:ahLst/>
            <a:cxnLst/>
            <a:rect l="l" t="t" r="r" b="b"/>
            <a:pathLst>
              <a:path w="538479" h="6350">
                <a:moveTo>
                  <a:pt x="0" y="6095"/>
                </a:moveTo>
                <a:lnTo>
                  <a:pt x="537971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647309" y="4733544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70">
                <a:moveTo>
                  <a:pt x="134112" y="44196"/>
                </a:moveTo>
                <a:lnTo>
                  <a:pt x="0" y="0"/>
                </a:lnTo>
                <a:lnTo>
                  <a:pt x="1524" y="89916"/>
                </a:lnTo>
                <a:lnTo>
                  <a:pt x="134112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492374" y="4811267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 h="0">
                <a:moveTo>
                  <a:pt x="0" y="0"/>
                </a:moveTo>
                <a:lnTo>
                  <a:pt x="347471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829178" y="4767072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70">
                <a:moveTo>
                  <a:pt x="134112" y="44196"/>
                </a:moveTo>
                <a:lnTo>
                  <a:pt x="0" y="0"/>
                </a:lnTo>
                <a:lnTo>
                  <a:pt x="0" y="89916"/>
                </a:lnTo>
                <a:lnTo>
                  <a:pt x="134112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606674" y="4811267"/>
            <a:ext cx="2247900" cy="623570"/>
          </a:xfrm>
          <a:custGeom>
            <a:avLst/>
            <a:gdLst/>
            <a:ahLst/>
            <a:cxnLst/>
            <a:rect l="l" t="t" r="r" b="b"/>
            <a:pathLst>
              <a:path w="2247900" h="623570">
                <a:moveTo>
                  <a:pt x="0" y="0"/>
                </a:moveTo>
                <a:lnTo>
                  <a:pt x="0" y="623315"/>
                </a:lnTo>
                <a:lnTo>
                  <a:pt x="2247899" y="623315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530986" y="4811267"/>
            <a:ext cx="1082040" cy="1138555"/>
          </a:xfrm>
          <a:custGeom>
            <a:avLst/>
            <a:gdLst/>
            <a:ahLst/>
            <a:cxnLst/>
            <a:rect l="l" t="t" r="r" b="b"/>
            <a:pathLst>
              <a:path w="1082039" h="1138554">
                <a:moveTo>
                  <a:pt x="0" y="0"/>
                </a:moveTo>
                <a:lnTo>
                  <a:pt x="0" y="1136903"/>
                </a:lnTo>
                <a:lnTo>
                  <a:pt x="1082039" y="1138427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496332" y="4929014"/>
            <a:ext cx="67783" cy="693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145157" y="5695188"/>
            <a:ext cx="5184775" cy="718185"/>
          </a:xfrm>
          <a:custGeom>
            <a:avLst/>
            <a:gdLst/>
            <a:ahLst/>
            <a:cxnLst/>
            <a:rect l="l" t="t" r="r" b="b"/>
            <a:pathLst>
              <a:path w="5184775" h="718185">
                <a:moveTo>
                  <a:pt x="0" y="717803"/>
                </a:moveTo>
                <a:lnTo>
                  <a:pt x="5184647" y="717803"/>
                </a:lnTo>
                <a:lnTo>
                  <a:pt x="5184647" y="0"/>
                </a:lnTo>
                <a:lnTo>
                  <a:pt x="4986527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964814" y="4649724"/>
            <a:ext cx="216535" cy="649605"/>
          </a:xfrm>
          <a:custGeom>
            <a:avLst/>
            <a:gdLst/>
            <a:ahLst/>
            <a:cxnLst/>
            <a:rect l="l" t="t" r="r" b="b"/>
            <a:pathLst>
              <a:path w="216535" h="649604">
                <a:moveTo>
                  <a:pt x="216408" y="541020"/>
                </a:moveTo>
                <a:lnTo>
                  <a:pt x="216408" y="108204"/>
                </a:lnTo>
                <a:lnTo>
                  <a:pt x="208073" y="66222"/>
                </a:lnTo>
                <a:lnTo>
                  <a:pt x="185166" y="31813"/>
                </a:lnTo>
                <a:lnTo>
                  <a:pt x="150828" y="8548"/>
                </a:lnTo>
                <a:lnTo>
                  <a:pt x="108204" y="0"/>
                </a:lnTo>
                <a:lnTo>
                  <a:pt x="66222" y="8548"/>
                </a:lnTo>
                <a:lnTo>
                  <a:pt x="31813" y="31813"/>
                </a:lnTo>
                <a:lnTo>
                  <a:pt x="8548" y="66222"/>
                </a:lnTo>
                <a:lnTo>
                  <a:pt x="0" y="108204"/>
                </a:lnTo>
                <a:lnTo>
                  <a:pt x="0" y="541020"/>
                </a:lnTo>
                <a:lnTo>
                  <a:pt x="8548" y="583001"/>
                </a:lnTo>
                <a:lnTo>
                  <a:pt x="31813" y="617410"/>
                </a:lnTo>
                <a:lnTo>
                  <a:pt x="66222" y="640675"/>
                </a:lnTo>
                <a:lnTo>
                  <a:pt x="108204" y="649224"/>
                </a:lnTo>
                <a:lnTo>
                  <a:pt x="150828" y="640675"/>
                </a:lnTo>
                <a:lnTo>
                  <a:pt x="185166" y="617410"/>
                </a:lnTo>
                <a:lnTo>
                  <a:pt x="208073" y="583001"/>
                </a:lnTo>
                <a:lnTo>
                  <a:pt x="216408" y="54102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964813" y="4649723"/>
            <a:ext cx="216535" cy="649605"/>
          </a:xfrm>
          <a:custGeom>
            <a:avLst/>
            <a:gdLst/>
            <a:ahLst/>
            <a:cxnLst/>
            <a:rect l="l" t="t" r="r" b="b"/>
            <a:pathLst>
              <a:path w="216535" h="649604">
                <a:moveTo>
                  <a:pt x="108203" y="649223"/>
                </a:moveTo>
                <a:lnTo>
                  <a:pt x="150828" y="640675"/>
                </a:lnTo>
                <a:lnTo>
                  <a:pt x="185165" y="617410"/>
                </a:lnTo>
                <a:lnTo>
                  <a:pt x="208073" y="583001"/>
                </a:lnTo>
                <a:lnTo>
                  <a:pt x="216407" y="541019"/>
                </a:lnTo>
                <a:lnTo>
                  <a:pt x="216407" y="108203"/>
                </a:lnTo>
                <a:lnTo>
                  <a:pt x="208073" y="66222"/>
                </a:lnTo>
                <a:lnTo>
                  <a:pt x="185165" y="31813"/>
                </a:lnTo>
                <a:lnTo>
                  <a:pt x="150828" y="8548"/>
                </a:lnTo>
                <a:lnTo>
                  <a:pt x="108203" y="0"/>
                </a:lnTo>
                <a:lnTo>
                  <a:pt x="66222" y="8548"/>
                </a:lnTo>
                <a:lnTo>
                  <a:pt x="31813" y="31813"/>
                </a:lnTo>
                <a:lnTo>
                  <a:pt x="8548" y="66222"/>
                </a:lnTo>
                <a:lnTo>
                  <a:pt x="0" y="108203"/>
                </a:lnTo>
                <a:lnTo>
                  <a:pt x="0" y="541019"/>
                </a:lnTo>
                <a:lnTo>
                  <a:pt x="8548" y="583001"/>
                </a:lnTo>
                <a:lnTo>
                  <a:pt x="31813" y="617410"/>
                </a:lnTo>
                <a:lnTo>
                  <a:pt x="66222" y="640675"/>
                </a:lnTo>
                <a:lnTo>
                  <a:pt x="108203" y="649223"/>
                </a:lnTo>
                <a:close/>
              </a:path>
            </a:pathLst>
          </a:custGeom>
          <a:ln w="86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030346" y="4779264"/>
            <a:ext cx="97535" cy="2606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037965" y="4922520"/>
            <a:ext cx="73152" cy="2651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033394" y="5067300"/>
            <a:ext cx="85343" cy="2606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572020" y="4778138"/>
            <a:ext cx="69307" cy="677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259025" y="4803647"/>
            <a:ext cx="156892" cy="2651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021958" y="5343144"/>
            <a:ext cx="218440" cy="649605"/>
          </a:xfrm>
          <a:custGeom>
            <a:avLst/>
            <a:gdLst/>
            <a:ahLst/>
            <a:cxnLst/>
            <a:rect l="l" t="t" r="r" b="b"/>
            <a:pathLst>
              <a:path w="218440" h="649604">
                <a:moveTo>
                  <a:pt x="217932" y="541020"/>
                </a:moveTo>
                <a:lnTo>
                  <a:pt x="217932" y="108204"/>
                </a:lnTo>
                <a:lnTo>
                  <a:pt x="209383" y="66222"/>
                </a:lnTo>
                <a:lnTo>
                  <a:pt x="186118" y="31813"/>
                </a:lnTo>
                <a:lnTo>
                  <a:pt x="151709" y="8548"/>
                </a:lnTo>
                <a:lnTo>
                  <a:pt x="109728" y="0"/>
                </a:lnTo>
                <a:lnTo>
                  <a:pt x="66865" y="8548"/>
                </a:lnTo>
                <a:lnTo>
                  <a:pt x="32004" y="31813"/>
                </a:lnTo>
                <a:lnTo>
                  <a:pt x="8572" y="66222"/>
                </a:lnTo>
                <a:lnTo>
                  <a:pt x="0" y="108204"/>
                </a:lnTo>
                <a:lnTo>
                  <a:pt x="0" y="541020"/>
                </a:lnTo>
                <a:lnTo>
                  <a:pt x="8572" y="583001"/>
                </a:lnTo>
                <a:lnTo>
                  <a:pt x="32004" y="617410"/>
                </a:lnTo>
                <a:lnTo>
                  <a:pt x="66865" y="640675"/>
                </a:lnTo>
                <a:lnTo>
                  <a:pt x="109728" y="649224"/>
                </a:lnTo>
                <a:lnTo>
                  <a:pt x="151709" y="640675"/>
                </a:lnTo>
                <a:lnTo>
                  <a:pt x="186118" y="617410"/>
                </a:lnTo>
                <a:lnTo>
                  <a:pt x="209383" y="583001"/>
                </a:lnTo>
                <a:lnTo>
                  <a:pt x="217932" y="54102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021957" y="5343144"/>
            <a:ext cx="218440" cy="649605"/>
          </a:xfrm>
          <a:custGeom>
            <a:avLst/>
            <a:gdLst/>
            <a:ahLst/>
            <a:cxnLst/>
            <a:rect l="l" t="t" r="r" b="b"/>
            <a:pathLst>
              <a:path w="218440" h="649604">
                <a:moveTo>
                  <a:pt x="109727" y="649223"/>
                </a:moveTo>
                <a:lnTo>
                  <a:pt x="151709" y="640675"/>
                </a:lnTo>
                <a:lnTo>
                  <a:pt x="186118" y="617410"/>
                </a:lnTo>
                <a:lnTo>
                  <a:pt x="209383" y="583001"/>
                </a:lnTo>
                <a:lnTo>
                  <a:pt x="217931" y="541019"/>
                </a:lnTo>
                <a:lnTo>
                  <a:pt x="217931" y="108203"/>
                </a:lnTo>
                <a:lnTo>
                  <a:pt x="209383" y="66222"/>
                </a:lnTo>
                <a:lnTo>
                  <a:pt x="186118" y="31813"/>
                </a:lnTo>
                <a:lnTo>
                  <a:pt x="151709" y="8548"/>
                </a:lnTo>
                <a:lnTo>
                  <a:pt x="109727" y="0"/>
                </a:lnTo>
                <a:lnTo>
                  <a:pt x="66865" y="8548"/>
                </a:lnTo>
                <a:lnTo>
                  <a:pt x="32003" y="31813"/>
                </a:lnTo>
                <a:lnTo>
                  <a:pt x="8572" y="66222"/>
                </a:lnTo>
                <a:lnTo>
                  <a:pt x="0" y="108203"/>
                </a:lnTo>
                <a:lnTo>
                  <a:pt x="0" y="541019"/>
                </a:lnTo>
                <a:lnTo>
                  <a:pt x="8572" y="583001"/>
                </a:lnTo>
                <a:lnTo>
                  <a:pt x="32003" y="617410"/>
                </a:lnTo>
                <a:lnTo>
                  <a:pt x="66865" y="640675"/>
                </a:lnTo>
                <a:lnTo>
                  <a:pt x="109727" y="649223"/>
                </a:lnTo>
                <a:close/>
              </a:path>
            </a:pathLst>
          </a:custGeom>
          <a:ln w="86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087490" y="5471159"/>
            <a:ext cx="97535" cy="2606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9096633" y="5615940"/>
            <a:ext cx="73152" cy="2651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9090538" y="5760720"/>
            <a:ext cx="85343" cy="2606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785738" y="547877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299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887846" y="5433060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70">
                <a:moveTo>
                  <a:pt x="134112" y="45720"/>
                </a:moveTo>
                <a:lnTo>
                  <a:pt x="0" y="0"/>
                </a:lnTo>
                <a:lnTo>
                  <a:pt x="0" y="89916"/>
                </a:lnTo>
                <a:lnTo>
                  <a:pt x="134112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358147" y="4750706"/>
            <a:ext cx="67783" cy="677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895222" y="4558284"/>
            <a:ext cx="216535" cy="541020"/>
          </a:xfrm>
          <a:custGeom>
            <a:avLst/>
            <a:gdLst/>
            <a:ahLst/>
            <a:cxnLst/>
            <a:rect l="l" t="t" r="r" b="b"/>
            <a:pathLst>
              <a:path w="216535" h="541020">
                <a:moveTo>
                  <a:pt x="216408" y="432816"/>
                </a:moveTo>
                <a:lnTo>
                  <a:pt x="216408" y="108204"/>
                </a:lnTo>
                <a:lnTo>
                  <a:pt x="207859" y="65579"/>
                </a:lnTo>
                <a:lnTo>
                  <a:pt x="184594" y="31242"/>
                </a:lnTo>
                <a:lnTo>
                  <a:pt x="150185" y="8334"/>
                </a:lnTo>
                <a:lnTo>
                  <a:pt x="108204" y="0"/>
                </a:lnTo>
                <a:lnTo>
                  <a:pt x="66222" y="8334"/>
                </a:lnTo>
                <a:lnTo>
                  <a:pt x="31813" y="31242"/>
                </a:lnTo>
                <a:lnTo>
                  <a:pt x="8548" y="65579"/>
                </a:lnTo>
                <a:lnTo>
                  <a:pt x="0" y="108204"/>
                </a:lnTo>
                <a:lnTo>
                  <a:pt x="0" y="432816"/>
                </a:lnTo>
                <a:lnTo>
                  <a:pt x="8548" y="474797"/>
                </a:lnTo>
                <a:lnTo>
                  <a:pt x="31813" y="509206"/>
                </a:lnTo>
                <a:lnTo>
                  <a:pt x="66222" y="532471"/>
                </a:lnTo>
                <a:lnTo>
                  <a:pt x="108204" y="541020"/>
                </a:lnTo>
                <a:lnTo>
                  <a:pt x="150185" y="532471"/>
                </a:lnTo>
                <a:lnTo>
                  <a:pt x="184594" y="509206"/>
                </a:lnTo>
                <a:lnTo>
                  <a:pt x="207859" y="474797"/>
                </a:lnTo>
                <a:lnTo>
                  <a:pt x="216408" y="43281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895221" y="4558283"/>
            <a:ext cx="216535" cy="541020"/>
          </a:xfrm>
          <a:custGeom>
            <a:avLst/>
            <a:gdLst/>
            <a:ahLst/>
            <a:cxnLst/>
            <a:rect l="l" t="t" r="r" b="b"/>
            <a:pathLst>
              <a:path w="216535" h="541020">
                <a:moveTo>
                  <a:pt x="108203" y="541019"/>
                </a:moveTo>
                <a:lnTo>
                  <a:pt x="150185" y="532471"/>
                </a:lnTo>
                <a:lnTo>
                  <a:pt x="184594" y="509206"/>
                </a:lnTo>
                <a:lnTo>
                  <a:pt x="207859" y="474797"/>
                </a:lnTo>
                <a:lnTo>
                  <a:pt x="216407" y="432815"/>
                </a:lnTo>
                <a:lnTo>
                  <a:pt x="216407" y="108203"/>
                </a:lnTo>
                <a:lnTo>
                  <a:pt x="207859" y="65579"/>
                </a:lnTo>
                <a:lnTo>
                  <a:pt x="184594" y="31241"/>
                </a:lnTo>
                <a:lnTo>
                  <a:pt x="150185" y="8334"/>
                </a:lnTo>
                <a:lnTo>
                  <a:pt x="108203" y="0"/>
                </a:lnTo>
                <a:lnTo>
                  <a:pt x="66222" y="8334"/>
                </a:lnTo>
                <a:lnTo>
                  <a:pt x="31813" y="31241"/>
                </a:lnTo>
                <a:lnTo>
                  <a:pt x="8548" y="65579"/>
                </a:lnTo>
                <a:lnTo>
                  <a:pt x="0" y="108203"/>
                </a:lnTo>
                <a:lnTo>
                  <a:pt x="0" y="432815"/>
                </a:lnTo>
                <a:lnTo>
                  <a:pt x="8548" y="474797"/>
                </a:lnTo>
                <a:lnTo>
                  <a:pt x="31813" y="509206"/>
                </a:lnTo>
                <a:lnTo>
                  <a:pt x="66222" y="532471"/>
                </a:lnTo>
                <a:lnTo>
                  <a:pt x="108203" y="541019"/>
                </a:lnTo>
                <a:close/>
              </a:path>
            </a:pathLst>
          </a:custGeom>
          <a:ln w="86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960753" y="4632959"/>
            <a:ext cx="97535" cy="2606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968374" y="4776215"/>
            <a:ext cx="73152" cy="2651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962277" y="4920996"/>
            <a:ext cx="85343" cy="2606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111630" y="4828032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 h="0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288414" y="4783836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70">
                <a:moveTo>
                  <a:pt x="134112" y="44196"/>
                </a:moveTo>
                <a:lnTo>
                  <a:pt x="0" y="0"/>
                </a:lnTo>
                <a:lnTo>
                  <a:pt x="0" y="89916"/>
                </a:lnTo>
                <a:lnTo>
                  <a:pt x="134112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422526" y="3890772"/>
            <a:ext cx="1069975" cy="1516380"/>
          </a:xfrm>
          <a:custGeom>
            <a:avLst/>
            <a:gdLst/>
            <a:ahLst/>
            <a:cxnLst/>
            <a:rect l="l" t="t" r="r" b="b"/>
            <a:pathLst>
              <a:path w="1069975" h="1516379">
                <a:moveTo>
                  <a:pt x="0" y="0"/>
                </a:moveTo>
                <a:lnTo>
                  <a:pt x="0" y="1516380"/>
                </a:lnTo>
                <a:lnTo>
                  <a:pt x="1069848" y="1516380"/>
                </a:lnTo>
                <a:lnTo>
                  <a:pt x="10698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2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422525" y="3890771"/>
            <a:ext cx="1069975" cy="1516380"/>
          </a:xfrm>
          <a:custGeom>
            <a:avLst/>
            <a:gdLst/>
            <a:ahLst/>
            <a:cxnLst/>
            <a:rect l="l" t="t" r="r" b="b"/>
            <a:pathLst>
              <a:path w="1069975" h="1516379">
                <a:moveTo>
                  <a:pt x="0" y="1516379"/>
                </a:moveTo>
                <a:lnTo>
                  <a:pt x="1069847" y="1516379"/>
                </a:lnTo>
                <a:lnTo>
                  <a:pt x="1069847" y="0"/>
                </a:lnTo>
                <a:lnTo>
                  <a:pt x="0" y="0"/>
                </a:lnTo>
                <a:lnTo>
                  <a:pt x="0" y="1516379"/>
                </a:lnTo>
                <a:close/>
              </a:path>
            </a:pathLst>
          </a:custGeom>
          <a:ln w="86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478914" y="3947159"/>
            <a:ext cx="280415" cy="2651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478914" y="4090415"/>
            <a:ext cx="249935" cy="33832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765426" y="4090415"/>
            <a:ext cx="123443" cy="2606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478914" y="4299203"/>
            <a:ext cx="280415" cy="2651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478914" y="4442459"/>
            <a:ext cx="249935" cy="33832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765426" y="4442459"/>
            <a:ext cx="131064" cy="2606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469770" y="4674108"/>
            <a:ext cx="304800" cy="2651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478914" y="4818888"/>
            <a:ext cx="249935" cy="33832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469770" y="5216652"/>
            <a:ext cx="597408" cy="2651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186050" y="4201667"/>
            <a:ext cx="280415" cy="2651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051938" y="4344923"/>
            <a:ext cx="256031" cy="2651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338450" y="4344923"/>
            <a:ext cx="123443" cy="2606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186050" y="4701540"/>
            <a:ext cx="280415" cy="2651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051938" y="4846320"/>
            <a:ext cx="256031" cy="2651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338450" y="4846320"/>
            <a:ext cx="131064" cy="2606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685308" y="4404758"/>
            <a:ext cx="67783" cy="28458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530986" y="4963667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 h="0">
                <a:moveTo>
                  <a:pt x="0" y="0"/>
                </a:moveTo>
                <a:lnTo>
                  <a:pt x="240791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761110" y="4919472"/>
            <a:ext cx="134620" cy="88900"/>
          </a:xfrm>
          <a:custGeom>
            <a:avLst/>
            <a:gdLst/>
            <a:ahLst/>
            <a:cxnLst/>
            <a:rect l="l" t="t" r="r" b="b"/>
            <a:pathLst>
              <a:path w="134620" h="88900">
                <a:moveTo>
                  <a:pt x="134112" y="44196"/>
                </a:moveTo>
                <a:lnTo>
                  <a:pt x="0" y="0"/>
                </a:lnTo>
                <a:lnTo>
                  <a:pt x="0" y="88392"/>
                </a:lnTo>
                <a:lnTo>
                  <a:pt x="134112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157429" y="4669535"/>
            <a:ext cx="94408" cy="2606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068269" y="5291328"/>
            <a:ext cx="147748" cy="265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626053" y="5710428"/>
            <a:ext cx="147748" cy="2651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781422" y="4351020"/>
            <a:ext cx="873760" cy="1300480"/>
          </a:xfrm>
          <a:custGeom>
            <a:avLst/>
            <a:gdLst/>
            <a:ahLst/>
            <a:cxnLst/>
            <a:rect l="l" t="t" r="r" b="b"/>
            <a:pathLst>
              <a:path w="873759" h="1300479">
                <a:moveTo>
                  <a:pt x="0" y="0"/>
                </a:moveTo>
                <a:lnTo>
                  <a:pt x="0" y="1299972"/>
                </a:lnTo>
                <a:lnTo>
                  <a:pt x="873252" y="1299972"/>
                </a:lnTo>
                <a:lnTo>
                  <a:pt x="873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781421" y="4351020"/>
            <a:ext cx="873760" cy="1300480"/>
          </a:xfrm>
          <a:custGeom>
            <a:avLst/>
            <a:gdLst/>
            <a:ahLst/>
            <a:cxnLst/>
            <a:rect l="l" t="t" r="r" b="b"/>
            <a:pathLst>
              <a:path w="873759" h="1300479">
                <a:moveTo>
                  <a:pt x="0" y="1299971"/>
                </a:moveTo>
                <a:lnTo>
                  <a:pt x="873251" y="1299971"/>
                </a:lnTo>
                <a:lnTo>
                  <a:pt x="873251" y="0"/>
                </a:lnTo>
                <a:lnTo>
                  <a:pt x="0" y="0"/>
                </a:lnTo>
                <a:lnTo>
                  <a:pt x="0" y="1299971"/>
                </a:lnTo>
                <a:close/>
              </a:path>
            </a:pathLst>
          </a:custGeom>
          <a:ln w="86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8809616" y="4235515"/>
            <a:ext cx="187325" cy="89217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100" spc="15">
                <a:latin typeface="Arial"/>
                <a:cs typeface="Arial"/>
              </a:rPr>
              <a:t>Data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830190" y="4725923"/>
            <a:ext cx="475487" cy="26517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830190" y="5247132"/>
            <a:ext cx="304800" cy="26517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839333" y="5391911"/>
            <a:ext cx="256031" cy="2651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320918" y="4881371"/>
            <a:ext cx="280415" cy="2651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354445" y="5024628"/>
            <a:ext cx="256031" cy="2651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654674" y="4991100"/>
            <a:ext cx="131445" cy="487680"/>
          </a:xfrm>
          <a:custGeom>
            <a:avLst/>
            <a:gdLst/>
            <a:ahLst/>
            <a:cxnLst/>
            <a:rect l="l" t="t" r="r" b="b"/>
            <a:pathLst>
              <a:path w="131445" h="487679">
                <a:moveTo>
                  <a:pt x="0" y="0"/>
                </a:moveTo>
                <a:lnTo>
                  <a:pt x="131063" y="0"/>
                </a:lnTo>
                <a:lnTo>
                  <a:pt x="131063" y="487679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721230" y="5646420"/>
            <a:ext cx="472440" cy="605155"/>
          </a:xfrm>
          <a:custGeom>
            <a:avLst/>
            <a:gdLst/>
            <a:ahLst/>
            <a:cxnLst/>
            <a:rect l="l" t="t" r="r" b="b"/>
            <a:pathLst>
              <a:path w="472439" h="605154">
                <a:moveTo>
                  <a:pt x="472440" y="303276"/>
                </a:moveTo>
                <a:lnTo>
                  <a:pt x="468654" y="248723"/>
                </a:lnTo>
                <a:lnTo>
                  <a:pt x="457731" y="197394"/>
                </a:lnTo>
                <a:lnTo>
                  <a:pt x="440323" y="150142"/>
                </a:lnTo>
                <a:lnTo>
                  <a:pt x="417082" y="107819"/>
                </a:lnTo>
                <a:lnTo>
                  <a:pt x="388661" y="71278"/>
                </a:lnTo>
                <a:lnTo>
                  <a:pt x="355712" y="41373"/>
                </a:lnTo>
                <a:lnTo>
                  <a:pt x="318888" y="18956"/>
                </a:lnTo>
                <a:lnTo>
                  <a:pt x="278839" y="4881"/>
                </a:lnTo>
                <a:lnTo>
                  <a:pt x="236220" y="0"/>
                </a:lnTo>
                <a:lnTo>
                  <a:pt x="193600" y="4881"/>
                </a:lnTo>
                <a:lnTo>
                  <a:pt x="153551" y="18956"/>
                </a:lnTo>
                <a:lnTo>
                  <a:pt x="116727" y="41373"/>
                </a:lnTo>
                <a:lnTo>
                  <a:pt x="83778" y="71278"/>
                </a:lnTo>
                <a:lnTo>
                  <a:pt x="55357" y="107819"/>
                </a:lnTo>
                <a:lnTo>
                  <a:pt x="32116" y="150142"/>
                </a:lnTo>
                <a:lnTo>
                  <a:pt x="14709" y="197394"/>
                </a:lnTo>
                <a:lnTo>
                  <a:pt x="3785" y="248723"/>
                </a:lnTo>
                <a:lnTo>
                  <a:pt x="0" y="303276"/>
                </a:lnTo>
                <a:lnTo>
                  <a:pt x="3785" y="357374"/>
                </a:lnTo>
                <a:lnTo>
                  <a:pt x="14709" y="408350"/>
                </a:lnTo>
                <a:lnTo>
                  <a:pt x="32116" y="455337"/>
                </a:lnTo>
                <a:lnTo>
                  <a:pt x="55357" y="497469"/>
                </a:lnTo>
                <a:lnTo>
                  <a:pt x="83778" y="533882"/>
                </a:lnTo>
                <a:lnTo>
                  <a:pt x="116727" y="563710"/>
                </a:lnTo>
                <a:lnTo>
                  <a:pt x="153551" y="586087"/>
                </a:lnTo>
                <a:lnTo>
                  <a:pt x="193600" y="600148"/>
                </a:lnTo>
                <a:lnTo>
                  <a:pt x="236220" y="605028"/>
                </a:lnTo>
                <a:lnTo>
                  <a:pt x="278839" y="600148"/>
                </a:lnTo>
                <a:lnTo>
                  <a:pt x="318888" y="586087"/>
                </a:lnTo>
                <a:lnTo>
                  <a:pt x="355712" y="563710"/>
                </a:lnTo>
                <a:lnTo>
                  <a:pt x="388661" y="533882"/>
                </a:lnTo>
                <a:lnTo>
                  <a:pt x="417082" y="497469"/>
                </a:lnTo>
                <a:lnTo>
                  <a:pt x="440323" y="455337"/>
                </a:lnTo>
                <a:lnTo>
                  <a:pt x="457731" y="408350"/>
                </a:lnTo>
                <a:lnTo>
                  <a:pt x="468654" y="357374"/>
                </a:lnTo>
                <a:lnTo>
                  <a:pt x="472440" y="303276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721230" y="5646419"/>
            <a:ext cx="472440" cy="605155"/>
          </a:xfrm>
          <a:custGeom>
            <a:avLst/>
            <a:gdLst/>
            <a:ahLst/>
            <a:cxnLst/>
            <a:rect l="l" t="t" r="r" b="b"/>
            <a:pathLst>
              <a:path w="472439" h="605154">
                <a:moveTo>
                  <a:pt x="472439" y="303275"/>
                </a:moveTo>
                <a:lnTo>
                  <a:pt x="468654" y="248723"/>
                </a:lnTo>
                <a:lnTo>
                  <a:pt x="457730" y="197394"/>
                </a:lnTo>
                <a:lnTo>
                  <a:pt x="440323" y="150142"/>
                </a:lnTo>
                <a:lnTo>
                  <a:pt x="417082" y="107819"/>
                </a:lnTo>
                <a:lnTo>
                  <a:pt x="388661" y="71278"/>
                </a:lnTo>
                <a:lnTo>
                  <a:pt x="355712" y="41373"/>
                </a:lnTo>
                <a:lnTo>
                  <a:pt x="318888" y="18956"/>
                </a:lnTo>
                <a:lnTo>
                  <a:pt x="278839" y="4881"/>
                </a:lnTo>
                <a:lnTo>
                  <a:pt x="236219" y="0"/>
                </a:lnTo>
                <a:lnTo>
                  <a:pt x="193600" y="4881"/>
                </a:lnTo>
                <a:lnTo>
                  <a:pt x="153551" y="18956"/>
                </a:lnTo>
                <a:lnTo>
                  <a:pt x="116727" y="41373"/>
                </a:lnTo>
                <a:lnTo>
                  <a:pt x="83778" y="71278"/>
                </a:lnTo>
                <a:lnTo>
                  <a:pt x="55357" y="107819"/>
                </a:lnTo>
                <a:lnTo>
                  <a:pt x="32116" y="150142"/>
                </a:lnTo>
                <a:lnTo>
                  <a:pt x="14709" y="197394"/>
                </a:lnTo>
                <a:lnTo>
                  <a:pt x="3785" y="248723"/>
                </a:lnTo>
                <a:lnTo>
                  <a:pt x="0" y="303275"/>
                </a:lnTo>
                <a:lnTo>
                  <a:pt x="3785" y="357374"/>
                </a:lnTo>
                <a:lnTo>
                  <a:pt x="14709" y="408350"/>
                </a:lnTo>
                <a:lnTo>
                  <a:pt x="32116" y="455337"/>
                </a:lnTo>
                <a:lnTo>
                  <a:pt x="55357" y="497469"/>
                </a:lnTo>
                <a:lnTo>
                  <a:pt x="83778" y="533882"/>
                </a:lnTo>
                <a:lnTo>
                  <a:pt x="116727" y="563710"/>
                </a:lnTo>
                <a:lnTo>
                  <a:pt x="153551" y="586087"/>
                </a:lnTo>
                <a:lnTo>
                  <a:pt x="193600" y="600148"/>
                </a:lnTo>
                <a:lnTo>
                  <a:pt x="236219" y="605027"/>
                </a:lnTo>
                <a:lnTo>
                  <a:pt x="278839" y="600148"/>
                </a:lnTo>
                <a:lnTo>
                  <a:pt x="318888" y="586087"/>
                </a:lnTo>
                <a:lnTo>
                  <a:pt x="355712" y="563710"/>
                </a:lnTo>
                <a:lnTo>
                  <a:pt x="388661" y="533882"/>
                </a:lnTo>
                <a:lnTo>
                  <a:pt x="417082" y="497469"/>
                </a:lnTo>
                <a:lnTo>
                  <a:pt x="440323" y="455337"/>
                </a:lnTo>
                <a:lnTo>
                  <a:pt x="457730" y="408350"/>
                </a:lnTo>
                <a:lnTo>
                  <a:pt x="468654" y="357374"/>
                </a:lnTo>
                <a:lnTo>
                  <a:pt x="472439" y="303275"/>
                </a:lnTo>
                <a:close/>
              </a:path>
            </a:pathLst>
          </a:custGeom>
          <a:ln w="86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843150" y="5836920"/>
            <a:ext cx="231647" cy="30632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783714" y="5967984"/>
            <a:ext cx="353568" cy="23774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496332" y="5064650"/>
            <a:ext cx="67783" cy="6930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570866" y="3700271"/>
            <a:ext cx="646176" cy="31546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639446" y="3874008"/>
            <a:ext cx="512063" cy="40233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265810" y="5099303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 h="0">
                <a:moveTo>
                  <a:pt x="0" y="0"/>
                </a:moveTo>
                <a:lnTo>
                  <a:pt x="265175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304308" y="4928615"/>
            <a:ext cx="150477" cy="26517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450470" y="4000500"/>
            <a:ext cx="815340" cy="1298575"/>
          </a:xfrm>
          <a:custGeom>
            <a:avLst/>
            <a:gdLst/>
            <a:ahLst/>
            <a:cxnLst/>
            <a:rect l="l" t="t" r="r" b="b"/>
            <a:pathLst>
              <a:path w="815339" h="1298575">
                <a:moveTo>
                  <a:pt x="0" y="0"/>
                </a:moveTo>
                <a:lnTo>
                  <a:pt x="0" y="1298448"/>
                </a:lnTo>
                <a:lnTo>
                  <a:pt x="815340" y="1298448"/>
                </a:lnTo>
                <a:lnTo>
                  <a:pt x="8153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450469" y="4000500"/>
            <a:ext cx="815340" cy="1298575"/>
          </a:xfrm>
          <a:custGeom>
            <a:avLst/>
            <a:gdLst/>
            <a:ahLst/>
            <a:cxnLst/>
            <a:rect l="l" t="t" r="r" b="b"/>
            <a:pathLst>
              <a:path w="815339" h="1298575">
                <a:moveTo>
                  <a:pt x="0" y="1298447"/>
                </a:moveTo>
                <a:lnTo>
                  <a:pt x="815339" y="1298447"/>
                </a:lnTo>
                <a:lnTo>
                  <a:pt x="815339" y="0"/>
                </a:lnTo>
                <a:lnTo>
                  <a:pt x="0" y="0"/>
                </a:lnTo>
                <a:lnTo>
                  <a:pt x="0" y="1298447"/>
                </a:lnTo>
                <a:close/>
              </a:path>
            </a:pathLst>
          </a:custGeom>
          <a:ln w="86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491618" y="4201667"/>
            <a:ext cx="609600" cy="26517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483997" y="4344923"/>
            <a:ext cx="475487" cy="26517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602869" y="5017008"/>
            <a:ext cx="609600" cy="26517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179197" y="2881883"/>
            <a:ext cx="347980" cy="1461770"/>
          </a:xfrm>
          <a:custGeom>
            <a:avLst/>
            <a:gdLst/>
            <a:ahLst/>
            <a:cxnLst/>
            <a:rect l="l" t="t" r="r" b="b"/>
            <a:pathLst>
              <a:path w="347980" h="1461770">
                <a:moveTo>
                  <a:pt x="0" y="1461515"/>
                </a:moveTo>
                <a:lnTo>
                  <a:pt x="0" y="0"/>
                </a:lnTo>
                <a:lnTo>
                  <a:pt x="347471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519050" y="2849880"/>
            <a:ext cx="94615" cy="64135"/>
          </a:xfrm>
          <a:custGeom>
            <a:avLst/>
            <a:gdLst/>
            <a:ahLst/>
            <a:cxnLst/>
            <a:rect l="l" t="t" r="r" b="b"/>
            <a:pathLst>
              <a:path w="94614" h="64135">
                <a:moveTo>
                  <a:pt x="94488" y="32004"/>
                </a:moveTo>
                <a:lnTo>
                  <a:pt x="0" y="0"/>
                </a:lnTo>
                <a:lnTo>
                  <a:pt x="0" y="64008"/>
                </a:lnTo>
                <a:lnTo>
                  <a:pt x="94488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962790" y="4325111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91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348362" y="4293108"/>
            <a:ext cx="94615" cy="64135"/>
          </a:xfrm>
          <a:custGeom>
            <a:avLst/>
            <a:gdLst/>
            <a:ahLst/>
            <a:cxnLst/>
            <a:rect l="l" t="t" r="r" b="b"/>
            <a:pathLst>
              <a:path w="94614" h="64135">
                <a:moveTo>
                  <a:pt x="94488" y="32004"/>
                </a:moveTo>
                <a:lnTo>
                  <a:pt x="0" y="0"/>
                </a:lnTo>
                <a:lnTo>
                  <a:pt x="0" y="64008"/>
                </a:lnTo>
                <a:lnTo>
                  <a:pt x="94488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636654" y="4000500"/>
            <a:ext cx="326390" cy="649605"/>
          </a:xfrm>
          <a:custGeom>
            <a:avLst/>
            <a:gdLst/>
            <a:ahLst/>
            <a:cxnLst/>
            <a:rect l="l" t="t" r="r" b="b"/>
            <a:pathLst>
              <a:path w="326389" h="649604">
                <a:moveTo>
                  <a:pt x="0" y="0"/>
                </a:moveTo>
                <a:lnTo>
                  <a:pt x="0" y="649224"/>
                </a:lnTo>
                <a:lnTo>
                  <a:pt x="326136" y="649224"/>
                </a:lnTo>
                <a:lnTo>
                  <a:pt x="326136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636653" y="4000500"/>
            <a:ext cx="326390" cy="649605"/>
          </a:xfrm>
          <a:custGeom>
            <a:avLst/>
            <a:gdLst/>
            <a:ahLst/>
            <a:cxnLst/>
            <a:rect l="l" t="t" r="r" b="b"/>
            <a:pathLst>
              <a:path w="326389" h="649604">
                <a:moveTo>
                  <a:pt x="0" y="649223"/>
                </a:moveTo>
                <a:lnTo>
                  <a:pt x="326135" y="649223"/>
                </a:lnTo>
                <a:lnTo>
                  <a:pt x="326135" y="0"/>
                </a:lnTo>
                <a:lnTo>
                  <a:pt x="0" y="0"/>
                </a:lnTo>
                <a:lnTo>
                  <a:pt x="0" y="649223"/>
                </a:lnTo>
                <a:close/>
              </a:path>
            </a:pathLst>
          </a:custGeom>
          <a:ln w="86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709806" y="4280915"/>
            <a:ext cx="182879" cy="31546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146068" y="4290458"/>
            <a:ext cx="67783" cy="6930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995192" y="4157471"/>
            <a:ext cx="155049" cy="26517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429393" y="2660903"/>
            <a:ext cx="0" cy="1656714"/>
          </a:xfrm>
          <a:custGeom>
            <a:avLst/>
            <a:gdLst/>
            <a:ahLst/>
            <a:cxnLst/>
            <a:rect l="l" t="t" r="r" b="b"/>
            <a:pathLst>
              <a:path w="0" h="1656714">
                <a:moveTo>
                  <a:pt x="0" y="0"/>
                </a:moveTo>
                <a:lnTo>
                  <a:pt x="0" y="1656587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427869" y="4317491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0" y="0"/>
                </a:moveTo>
                <a:lnTo>
                  <a:pt x="123440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543690" y="4285488"/>
            <a:ext cx="94615" cy="62865"/>
          </a:xfrm>
          <a:custGeom>
            <a:avLst/>
            <a:gdLst/>
            <a:ahLst/>
            <a:cxnLst/>
            <a:rect l="l" t="t" r="r" b="b"/>
            <a:pathLst>
              <a:path w="94614" h="62864">
                <a:moveTo>
                  <a:pt x="94488" y="32004"/>
                </a:moveTo>
                <a:lnTo>
                  <a:pt x="0" y="0"/>
                </a:lnTo>
                <a:lnTo>
                  <a:pt x="0" y="62484"/>
                </a:lnTo>
                <a:lnTo>
                  <a:pt x="94488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668032" y="5095130"/>
            <a:ext cx="67783" cy="6778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357506" y="3387851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 h="0">
                <a:moveTo>
                  <a:pt x="0" y="0"/>
                </a:moveTo>
                <a:lnTo>
                  <a:pt x="164591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514478" y="3355848"/>
            <a:ext cx="94615" cy="64135"/>
          </a:xfrm>
          <a:custGeom>
            <a:avLst/>
            <a:gdLst/>
            <a:ahLst/>
            <a:cxnLst/>
            <a:rect l="l" t="t" r="r" b="b"/>
            <a:pathLst>
              <a:path w="94614" h="64135">
                <a:moveTo>
                  <a:pt x="94488" y="32004"/>
                </a:moveTo>
                <a:lnTo>
                  <a:pt x="0" y="0"/>
                </a:lnTo>
                <a:lnTo>
                  <a:pt x="0" y="64008"/>
                </a:lnTo>
                <a:lnTo>
                  <a:pt x="94488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264542" y="3323844"/>
            <a:ext cx="73152" cy="25603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046353" y="3125723"/>
            <a:ext cx="2642870" cy="0"/>
          </a:xfrm>
          <a:custGeom>
            <a:avLst/>
            <a:gdLst/>
            <a:ahLst/>
            <a:cxnLst/>
            <a:rect l="l" t="t" r="r" b="b"/>
            <a:pathLst>
              <a:path w="2642870" h="0">
                <a:moveTo>
                  <a:pt x="0" y="0"/>
                </a:moveTo>
                <a:lnTo>
                  <a:pt x="2642615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688969" y="3127247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 h="0">
                <a:moveTo>
                  <a:pt x="0" y="0"/>
                </a:moveTo>
                <a:lnTo>
                  <a:pt x="876299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553078" y="3081528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69">
                <a:moveTo>
                  <a:pt x="134112" y="45720"/>
                </a:moveTo>
                <a:lnTo>
                  <a:pt x="0" y="0"/>
                </a:lnTo>
                <a:lnTo>
                  <a:pt x="0" y="89916"/>
                </a:lnTo>
                <a:lnTo>
                  <a:pt x="134112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362577" y="3790188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 h="0">
                <a:moveTo>
                  <a:pt x="0" y="0"/>
                </a:moveTo>
                <a:lnTo>
                  <a:pt x="202691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553078" y="3745992"/>
            <a:ext cx="134620" cy="88900"/>
          </a:xfrm>
          <a:custGeom>
            <a:avLst/>
            <a:gdLst/>
            <a:ahLst/>
            <a:cxnLst/>
            <a:rect l="l" t="t" r="r" b="b"/>
            <a:pathLst>
              <a:path w="134620" h="88900">
                <a:moveTo>
                  <a:pt x="134112" y="44196"/>
                </a:moveTo>
                <a:lnTo>
                  <a:pt x="0" y="0"/>
                </a:lnTo>
                <a:lnTo>
                  <a:pt x="0" y="88392"/>
                </a:lnTo>
                <a:lnTo>
                  <a:pt x="134112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121529" y="3451859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 h="0">
                <a:moveTo>
                  <a:pt x="0" y="0"/>
                </a:moveTo>
                <a:lnTo>
                  <a:pt x="361187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472050" y="3406140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70">
                <a:moveTo>
                  <a:pt x="134112" y="45720"/>
                </a:moveTo>
                <a:lnTo>
                  <a:pt x="0" y="0"/>
                </a:lnTo>
                <a:lnTo>
                  <a:pt x="0" y="89916"/>
                </a:lnTo>
                <a:lnTo>
                  <a:pt x="134112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949574" y="3505200"/>
            <a:ext cx="419100" cy="568960"/>
          </a:xfrm>
          <a:custGeom>
            <a:avLst/>
            <a:gdLst/>
            <a:ahLst/>
            <a:cxnLst/>
            <a:rect l="l" t="t" r="r" b="b"/>
            <a:pathLst>
              <a:path w="419100" h="568960">
                <a:moveTo>
                  <a:pt x="419100" y="283464"/>
                </a:moveTo>
                <a:lnTo>
                  <a:pt x="414813" y="226215"/>
                </a:lnTo>
                <a:lnTo>
                  <a:pt x="402526" y="172950"/>
                </a:lnTo>
                <a:lnTo>
                  <a:pt x="383095" y="124792"/>
                </a:lnTo>
                <a:lnTo>
                  <a:pt x="357378" y="82867"/>
                </a:lnTo>
                <a:lnTo>
                  <a:pt x="326231" y="48300"/>
                </a:lnTo>
                <a:lnTo>
                  <a:pt x="290512" y="22217"/>
                </a:lnTo>
                <a:lnTo>
                  <a:pt x="251079" y="5741"/>
                </a:lnTo>
                <a:lnTo>
                  <a:pt x="208788" y="0"/>
                </a:lnTo>
                <a:lnTo>
                  <a:pt x="166562" y="5741"/>
                </a:lnTo>
                <a:lnTo>
                  <a:pt x="127301" y="22217"/>
                </a:lnTo>
                <a:lnTo>
                  <a:pt x="91826" y="48300"/>
                </a:lnTo>
                <a:lnTo>
                  <a:pt x="60960" y="82867"/>
                </a:lnTo>
                <a:lnTo>
                  <a:pt x="35522" y="124792"/>
                </a:lnTo>
                <a:lnTo>
                  <a:pt x="16335" y="172950"/>
                </a:lnTo>
                <a:lnTo>
                  <a:pt x="4220" y="226215"/>
                </a:lnTo>
                <a:lnTo>
                  <a:pt x="0" y="283464"/>
                </a:lnTo>
                <a:lnTo>
                  <a:pt x="4220" y="340777"/>
                </a:lnTo>
                <a:lnTo>
                  <a:pt x="16335" y="394215"/>
                </a:lnTo>
                <a:lnTo>
                  <a:pt x="35522" y="442617"/>
                </a:lnTo>
                <a:lnTo>
                  <a:pt x="60960" y="484822"/>
                </a:lnTo>
                <a:lnTo>
                  <a:pt x="91826" y="519669"/>
                </a:lnTo>
                <a:lnTo>
                  <a:pt x="127301" y="545996"/>
                </a:lnTo>
                <a:lnTo>
                  <a:pt x="166562" y="562644"/>
                </a:lnTo>
                <a:lnTo>
                  <a:pt x="208788" y="568452"/>
                </a:lnTo>
                <a:lnTo>
                  <a:pt x="246505" y="563846"/>
                </a:lnTo>
                <a:lnTo>
                  <a:pt x="314790" y="529448"/>
                </a:lnTo>
                <a:lnTo>
                  <a:pt x="344154" y="501287"/>
                </a:lnTo>
                <a:lnTo>
                  <a:pt x="369529" y="466904"/>
                </a:lnTo>
                <a:lnTo>
                  <a:pt x="390313" y="427115"/>
                </a:lnTo>
                <a:lnTo>
                  <a:pt x="405904" y="382735"/>
                </a:lnTo>
                <a:lnTo>
                  <a:pt x="415700" y="334579"/>
                </a:lnTo>
                <a:lnTo>
                  <a:pt x="419100" y="283464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949574" y="3505200"/>
            <a:ext cx="419100" cy="568960"/>
          </a:xfrm>
          <a:custGeom>
            <a:avLst/>
            <a:gdLst/>
            <a:ahLst/>
            <a:cxnLst/>
            <a:rect l="l" t="t" r="r" b="b"/>
            <a:pathLst>
              <a:path w="419100" h="568960">
                <a:moveTo>
                  <a:pt x="419099" y="283463"/>
                </a:moveTo>
                <a:lnTo>
                  <a:pt x="414813" y="226215"/>
                </a:lnTo>
                <a:lnTo>
                  <a:pt x="402526" y="172950"/>
                </a:lnTo>
                <a:lnTo>
                  <a:pt x="383095" y="124792"/>
                </a:lnTo>
                <a:lnTo>
                  <a:pt x="357377" y="82867"/>
                </a:lnTo>
                <a:lnTo>
                  <a:pt x="326231" y="48300"/>
                </a:lnTo>
                <a:lnTo>
                  <a:pt x="290512" y="22217"/>
                </a:lnTo>
                <a:lnTo>
                  <a:pt x="251078" y="5741"/>
                </a:lnTo>
                <a:lnTo>
                  <a:pt x="208787" y="0"/>
                </a:lnTo>
                <a:lnTo>
                  <a:pt x="166562" y="5741"/>
                </a:lnTo>
                <a:lnTo>
                  <a:pt x="127301" y="22217"/>
                </a:lnTo>
                <a:lnTo>
                  <a:pt x="91826" y="48300"/>
                </a:lnTo>
                <a:lnTo>
                  <a:pt x="60959" y="82867"/>
                </a:lnTo>
                <a:lnTo>
                  <a:pt x="35522" y="124792"/>
                </a:lnTo>
                <a:lnTo>
                  <a:pt x="16335" y="172950"/>
                </a:lnTo>
                <a:lnTo>
                  <a:pt x="4220" y="226215"/>
                </a:lnTo>
                <a:lnTo>
                  <a:pt x="0" y="283463"/>
                </a:lnTo>
                <a:lnTo>
                  <a:pt x="4220" y="340777"/>
                </a:lnTo>
                <a:lnTo>
                  <a:pt x="16335" y="394215"/>
                </a:lnTo>
                <a:lnTo>
                  <a:pt x="35522" y="442617"/>
                </a:lnTo>
                <a:lnTo>
                  <a:pt x="60959" y="484822"/>
                </a:lnTo>
                <a:lnTo>
                  <a:pt x="91826" y="519669"/>
                </a:lnTo>
                <a:lnTo>
                  <a:pt x="127301" y="545996"/>
                </a:lnTo>
                <a:lnTo>
                  <a:pt x="166562" y="562644"/>
                </a:lnTo>
                <a:lnTo>
                  <a:pt x="208787" y="568451"/>
                </a:lnTo>
                <a:lnTo>
                  <a:pt x="246505" y="563846"/>
                </a:lnTo>
                <a:lnTo>
                  <a:pt x="314790" y="529448"/>
                </a:lnTo>
                <a:lnTo>
                  <a:pt x="344154" y="501287"/>
                </a:lnTo>
                <a:lnTo>
                  <a:pt x="369529" y="466904"/>
                </a:lnTo>
                <a:lnTo>
                  <a:pt x="390313" y="427115"/>
                </a:lnTo>
                <a:lnTo>
                  <a:pt x="405904" y="382735"/>
                </a:lnTo>
                <a:lnTo>
                  <a:pt x="415700" y="334579"/>
                </a:lnTo>
                <a:lnTo>
                  <a:pt x="419099" y="283463"/>
                </a:lnTo>
                <a:close/>
              </a:path>
            </a:pathLst>
          </a:custGeom>
          <a:ln w="86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041014" y="3675888"/>
            <a:ext cx="243840" cy="24231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021202" y="3806952"/>
            <a:ext cx="286512" cy="242315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405250" y="3730751"/>
            <a:ext cx="90170" cy="108585"/>
          </a:xfrm>
          <a:custGeom>
            <a:avLst/>
            <a:gdLst/>
            <a:ahLst/>
            <a:cxnLst/>
            <a:rect l="l" t="t" r="r" b="b"/>
            <a:pathLst>
              <a:path w="90170" h="108585">
                <a:moveTo>
                  <a:pt x="89915" y="0"/>
                </a:moveTo>
                <a:lnTo>
                  <a:pt x="0" y="108203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473830" y="3608832"/>
            <a:ext cx="109728" cy="21031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414906" y="3067811"/>
            <a:ext cx="82550" cy="108585"/>
          </a:xfrm>
          <a:custGeom>
            <a:avLst/>
            <a:gdLst/>
            <a:ahLst/>
            <a:cxnLst/>
            <a:rect l="l" t="t" r="r" b="b"/>
            <a:pathLst>
              <a:path w="82550" h="108585">
                <a:moveTo>
                  <a:pt x="82295" y="0"/>
                </a:moveTo>
                <a:lnTo>
                  <a:pt x="0" y="108203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495677" y="2945892"/>
            <a:ext cx="109728" cy="210311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7214493" y="3392423"/>
            <a:ext cx="111760" cy="108585"/>
          </a:xfrm>
          <a:custGeom>
            <a:avLst/>
            <a:gdLst/>
            <a:ahLst/>
            <a:cxnLst/>
            <a:rect l="l" t="t" r="r" b="b"/>
            <a:pathLst>
              <a:path w="111759" h="108585">
                <a:moveTo>
                  <a:pt x="111251" y="0"/>
                </a:moveTo>
                <a:lnTo>
                  <a:pt x="0" y="108203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7312030" y="3270503"/>
            <a:ext cx="109728" cy="21031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699637" y="3793235"/>
            <a:ext cx="0" cy="1344295"/>
          </a:xfrm>
          <a:custGeom>
            <a:avLst/>
            <a:gdLst/>
            <a:ahLst/>
            <a:cxnLst/>
            <a:rect l="l" t="t" r="r" b="b"/>
            <a:pathLst>
              <a:path w="0" h="1344295">
                <a:moveTo>
                  <a:pt x="0" y="1344167"/>
                </a:moveTo>
                <a:lnTo>
                  <a:pt x="0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699637" y="3788664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6491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815462" y="3744467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70">
                <a:moveTo>
                  <a:pt x="134112" y="44196"/>
                </a:moveTo>
                <a:lnTo>
                  <a:pt x="0" y="0"/>
                </a:lnTo>
                <a:lnTo>
                  <a:pt x="0" y="89916"/>
                </a:lnTo>
                <a:lnTo>
                  <a:pt x="134112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429393" y="2660903"/>
            <a:ext cx="6786880" cy="0"/>
          </a:xfrm>
          <a:custGeom>
            <a:avLst/>
            <a:gdLst/>
            <a:ahLst/>
            <a:cxnLst/>
            <a:rect l="l" t="t" r="r" b="b"/>
            <a:pathLst>
              <a:path w="6786880" h="0">
                <a:moveTo>
                  <a:pt x="0" y="0"/>
                </a:moveTo>
                <a:lnTo>
                  <a:pt x="6786368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7610734" y="2746248"/>
            <a:ext cx="216535" cy="840105"/>
          </a:xfrm>
          <a:custGeom>
            <a:avLst/>
            <a:gdLst/>
            <a:ahLst/>
            <a:cxnLst/>
            <a:rect l="l" t="t" r="r" b="b"/>
            <a:pathLst>
              <a:path w="216534" h="840104">
                <a:moveTo>
                  <a:pt x="216408" y="731520"/>
                </a:moveTo>
                <a:lnTo>
                  <a:pt x="216408" y="108204"/>
                </a:lnTo>
                <a:lnTo>
                  <a:pt x="208073" y="66222"/>
                </a:lnTo>
                <a:lnTo>
                  <a:pt x="185166" y="31813"/>
                </a:lnTo>
                <a:lnTo>
                  <a:pt x="150828" y="8548"/>
                </a:lnTo>
                <a:lnTo>
                  <a:pt x="108204" y="0"/>
                </a:lnTo>
                <a:lnTo>
                  <a:pt x="66222" y="8548"/>
                </a:lnTo>
                <a:lnTo>
                  <a:pt x="31813" y="31813"/>
                </a:lnTo>
                <a:lnTo>
                  <a:pt x="8548" y="66222"/>
                </a:lnTo>
                <a:lnTo>
                  <a:pt x="0" y="108204"/>
                </a:lnTo>
                <a:lnTo>
                  <a:pt x="0" y="731520"/>
                </a:lnTo>
                <a:lnTo>
                  <a:pt x="8548" y="773501"/>
                </a:lnTo>
                <a:lnTo>
                  <a:pt x="31813" y="807910"/>
                </a:lnTo>
                <a:lnTo>
                  <a:pt x="66222" y="831175"/>
                </a:lnTo>
                <a:lnTo>
                  <a:pt x="108204" y="839724"/>
                </a:lnTo>
                <a:lnTo>
                  <a:pt x="150828" y="831175"/>
                </a:lnTo>
                <a:lnTo>
                  <a:pt x="185166" y="807910"/>
                </a:lnTo>
                <a:lnTo>
                  <a:pt x="208073" y="773501"/>
                </a:lnTo>
                <a:lnTo>
                  <a:pt x="216408" y="73152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7610733" y="2746247"/>
            <a:ext cx="216535" cy="840105"/>
          </a:xfrm>
          <a:custGeom>
            <a:avLst/>
            <a:gdLst/>
            <a:ahLst/>
            <a:cxnLst/>
            <a:rect l="l" t="t" r="r" b="b"/>
            <a:pathLst>
              <a:path w="216534" h="840104">
                <a:moveTo>
                  <a:pt x="108203" y="839723"/>
                </a:moveTo>
                <a:lnTo>
                  <a:pt x="150828" y="831175"/>
                </a:lnTo>
                <a:lnTo>
                  <a:pt x="185165" y="807910"/>
                </a:lnTo>
                <a:lnTo>
                  <a:pt x="208073" y="773501"/>
                </a:lnTo>
                <a:lnTo>
                  <a:pt x="216407" y="731519"/>
                </a:lnTo>
                <a:lnTo>
                  <a:pt x="216407" y="108203"/>
                </a:lnTo>
                <a:lnTo>
                  <a:pt x="208073" y="66222"/>
                </a:lnTo>
                <a:lnTo>
                  <a:pt x="185165" y="31813"/>
                </a:lnTo>
                <a:lnTo>
                  <a:pt x="150828" y="8548"/>
                </a:lnTo>
                <a:lnTo>
                  <a:pt x="108203" y="0"/>
                </a:lnTo>
                <a:lnTo>
                  <a:pt x="66222" y="8548"/>
                </a:lnTo>
                <a:lnTo>
                  <a:pt x="31813" y="31813"/>
                </a:lnTo>
                <a:lnTo>
                  <a:pt x="8548" y="66222"/>
                </a:lnTo>
                <a:lnTo>
                  <a:pt x="0" y="108203"/>
                </a:lnTo>
                <a:lnTo>
                  <a:pt x="0" y="731519"/>
                </a:lnTo>
                <a:lnTo>
                  <a:pt x="8548" y="773501"/>
                </a:lnTo>
                <a:lnTo>
                  <a:pt x="31813" y="807910"/>
                </a:lnTo>
                <a:lnTo>
                  <a:pt x="66222" y="831175"/>
                </a:lnTo>
                <a:lnTo>
                  <a:pt x="108203" y="839723"/>
                </a:lnTo>
                <a:close/>
              </a:path>
            </a:pathLst>
          </a:custGeom>
          <a:ln w="86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7676266" y="2970276"/>
            <a:ext cx="97535" cy="2606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7683886" y="3115055"/>
            <a:ext cx="73152" cy="2651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7679314" y="3259835"/>
            <a:ext cx="85343" cy="2606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5701162" y="2909316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 h="0">
                <a:moveTo>
                  <a:pt x="0" y="0"/>
                </a:moveTo>
                <a:lnTo>
                  <a:pt x="1786127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7476621" y="2865120"/>
            <a:ext cx="134620" cy="88900"/>
          </a:xfrm>
          <a:custGeom>
            <a:avLst/>
            <a:gdLst/>
            <a:ahLst/>
            <a:cxnLst/>
            <a:rect l="l" t="t" r="r" b="b"/>
            <a:pathLst>
              <a:path w="134620" h="88900">
                <a:moveTo>
                  <a:pt x="134112" y="44196"/>
                </a:moveTo>
                <a:lnTo>
                  <a:pt x="0" y="0"/>
                </a:lnTo>
                <a:lnTo>
                  <a:pt x="0" y="88392"/>
                </a:lnTo>
                <a:lnTo>
                  <a:pt x="134112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5668032" y="3091070"/>
            <a:ext cx="67783" cy="6930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7827141" y="3166872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91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8220333" y="2660903"/>
            <a:ext cx="0" cy="506095"/>
          </a:xfrm>
          <a:custGeom>
            <a:avLst/>
            <a:gdLst/>
            <a:ahLst/>
            <a:cxnLst/>
            <a:rect l="l" t="t" r="r" b="b"/>
            <a:pathLst>
              <a:path w="0" h="506094">
                <a:moveTo>
                  <a:pt x="0" y="505967"/>
                </a:moveTo>
                <a:lnTo>
                  <a:pt x="0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5701162" y="2909316"/>
            <a:ext cx="0" cy="218440"/>
          </a:xfrm>
          <a:custGeom>
            <a:avLst/>
            <a:gdLst/>
            <a:ahLst/>
            <a:cxnLst/>
            <a:rect l="l" t="t" r="r" b="b"/>
            <a:pathLst>
              <a:path w="0" h="218439">
                <a:moveTo>
                  <a:pt x="0" y="217931"/>
                </a:moveTo>
                <a:lnTo>
                  <a:pt x="0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7935345" y="3125723"/>
            <a:ext cx="83820" cy="108585"/>
          </a:xfrm>
          <a:custGeom>
            <a:avLst/>
            <a:gdLst/>
            <a:ahLst/>
            <a:cxnLst/>
            <a:rect l="l" t="t" r="r" b="b"/>
            <a:pathLst>
              <a:path w="83820" h="108585">
                <a:moveTo>
                  <a:pt x="83819" y="0"/>
                </a:moveTo>
                <a:lnTo>
                  <a:pt x="0" y="108203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7996305" y="3003804"/>
            <a:ext cx="109728" cy="21031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193669" y="5945123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 h="0">
                <a:moveTo>
                  <a:pt x="0" y="0"/>
                </a:moveTo>
                <a:lnTo>
                  <a:pt x="502919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699637" y="5128259"/>
            <a:ext cx="0" cy="817244"/>
          </a:xfrm>
          <a:custGeom>
            <a:avLst/>
            <a:gdLst/>
            <a:ahLst/>
            <a:cxnLst/>
            <a:rect l="l" t="t" r="r" b="b"/>
            <a:pathLst>
              <a:path w="0" h="817245">
                <a:moveTo>
                  <a:pt x="0" y="816863"/>
                </a:moveTo>
                <a:lnTo>
                  <a:pt x="0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701162" y="5128259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 h="0">
                <a:moveTo>
                  <a:pt x="0" y="0"/>
                </a:moveTo>
                <a:lnTo>
                  <a:pt x="140207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830702" y="5084064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70">
                <a:moveTo>
                  <a:pt x="134112" y="44196"/>
                </a:moveTo>
                <a:lnTo>
                  <a:pt x="0" y="0"/>
                </a:lnTo>
                <a:lnTo>
                  <a:pt x="0" y="89916"/>
                </a:lnTo>
                <a:lnTo>
                  <a:pt x="134112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003426" y="5097779"/>
            <a:ext cx="0" cy="292735"/>
          </a:xfrm>
          <a:custGeom>
            <a:avLst/>
            <a:gdLst/>
            <a:ahLst/>
            <a:cxnLst/>
            <a:rect l="l" t="t" r="r" b="b"/>
            <a:pathLst>
              <a:path w="0" h="292735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1444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118994" y="3671315"/>
            <a:ext cx="0" cy="219710"/>
          </a:xfrm>
          <a:custGeom>
            <a:avLst/>
            <a:gdLst/>
            <a:ahLst/>
            <a:cxnLst/>
            <a:rect l="l" t="t" r="r" b="b"/>
            <a:pathLst>
              <a:path w="0" h="219710">
                <a:moveTo>
                  <a:pt x="0" y="0"/>
                </a:moveTo>
                <a:lnTo>
                  <a:pt x="0" y="219455"/>
                </a:lnTo>
              </a:path>
            </a:pathLst>
          </a:custGeom>
          <a:ln w="1444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7715890" y="3585971"/>
            <a:ext cx="0" cy="219710"/>
          </a:xfrm>
          <a:custGeom>
            <a:avLst/>
            <a:gdLst/>
            <a:ahLst/>
            <a:cxnLst/>
            <a:rect l="l" t="t" r="r" b="b"/>
            <a:pathLst>
              <a:path w="0" h="219710">
                <a:moveTo>
                  <a:pt x="0" y="0"/>
                </a:moveTo>
                <a:lnTo>
                  <a:pt x="0" y="219455"/>
                </a:lnTo>
              </a:path>
            </a:pathLst>
          </a:custGeom>
          <a:ln w="1444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073018" y="5298947"/>
            <a:ext cx="0" cy="264160"/>
          </a:xfrm>
          <a:custGeom>
            <a:avLst/>
            <a:gdLst/>
            <a:ahLst/>
            <a:cxnLst/>
            <a:rect l="l" t="t" r="r" b="b"/>
            <a:pathLst>
              <a:path w="0" h="264160">
                <a:moveTo>
                  <a:pt x="0" y="0"/>
                </a:moveTo>
                <a:lnTo>
                  <a:pt x="0" y="263651"/>
                </a:lnTo>
              </a:path>
            </a:pathLst>
          </a:custGeom>
          <a:ln w="1444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9131686" y="5989319"/>
            <a:ext cx="0" cy="207645"/>
          </a:xfrm>
          <a:custGeom>
            <a:avLst/>
            <a:gdLst/>
            <a:ahLst/>
            <a:cxnLst/>
            <a:rect l="l" t="t" r="r" b="b"/>
            <a:pathLst>
              <a:path w="0" h="207645">
                <a:moveTo>
                  <a:pt x="0" y="0"/>
                </a:moveTo>
                <a:lnTo>
                  <a:pt x="0" y="207263"/>
                </a:lnTo>
              </a:path>
            </a:pathLst>
          </a:custGeom>
          <a:ln w="1444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763390" y="5042915"/>
            <a:ext cx="0" cy="597535"/>
          </a:xfrm>
          <a:custGeom>
            <a:avLst/>
            <a:gdLst/>
            <a:ahLst/>
            <a:cxnLst/>
            <a:rect l="l" t="t" r="r" b="b"/>
            <a:pathLst>
              <a:path w="0" h="597535">
                <a:moveTo>
                  <a:pt x="0" y="0"/>
                </a:moveTo>
                <a:lnTo>
                  <a:pt x="0" y="597407"/>
                </a:lnTo>
              </a:path>
            </a:pathLst>
          </a:custGeom>
          <a:ln w="1444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812670" y="3470147"/>
            <a:ext cx="621791" cy="201168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3604138" y="5474208"/>
            <a:ext cx="499872" cy="40233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5748406" y="5608320"/>
            <a:ext cx="524255" cy="32004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575938" y="5711952"/>
            <a:ext cx="292608" cy="31546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582033" y="5884164"/>
            <a:ext cx="670559" cy="201168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7383657" y="3875532"/>
            <a:ext cx="426719" cy="32004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8261481" y="4011167"/>
            <a:ext cx="0" cy="340360"/>
          </a:xfrm>
          <a:custGeom>
            <a:avLst/>
            <a:gdLst/>
            <a:ahLst/>
            <a:cxnLst/>
            <a:rect l="l" t="t" r="r" b="b"/>
            <a:pathLst>
              <a:path w="0" h="340360">
                <a:moveTo>
                  <a:pt x="0" y="0"/>
                </a:moveTo>
                <a:lnTo>
                  <a:pt x="0" y="339851"/>
                </a:lnTo>
              </a:path>
            </a:pathLst>
          </a:custGeom>
          <a:ln w="1444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8019166" y="3877055"/>
            <a:ext cx="682751" cy="315468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7627497" y="6042659"/>
            <a:ext cx="670559" cy="315468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8561709" y="6213347"/>
            <a:ext cx="719327" cy="201168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2615062" y="2773680"/>
            <a:ext cx="486409" cy="704215"/>
          </a:xfrm>
          <a:custGeom>
            <a:avLst/>
            <a:gdLst/>
            <a:ahLst/>
            <a:cxnLst/>
            <a:rect l="l" t="t" r="r" b="b"/>
            <a:pathLst>
              <a:path w="486410" h="704214">
                <a:moveTo>
                  <a:pt x="486156" y="568452"/>
                </a:moveTo>
                <a:lnTo>
                  <a:pt x="486156" y="134112"/>
                </a:lnTo>
                <a:lnTo>
                  <a:pt x="0" y="0"/>
                </a:lnTo>
                <a:lnTo>
                  <a:pt x="0" y="297180"/>
                </a:lnTo>
                <a:lnTo>
                  <a:pt x="100584" y="352044"/>
                </a:lnTo>
                <a:lnTo>
                  <a:pt x="100584" y="676025"/>
                </a:lnTo>
                <a:lnTo>
                  <a:pt x="486156" y="568452"/>
                </a:lnTo>
                <a:close/>
              </a:path>
              <a:path w="486410" h="704214">
                <a:moveTo>
                  <a:pt x="100584" y="676025"/>
                </a:moveTo>
                <a:lnTo>
                  <a:pt x="100584" y="352044"/>
                </a:lnTo>
                <a:lnTo>
                  <a:pt x="0" y="405384"/>
                </a:lnTo>
                <a:lnTo>
                  <a:pt x="0" y="704088"/>
                </a:lnTo>
                <a:lnTo>
                  <a:pt x="100584" y="676025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2615062" y="2773679"/>
            <a:ext cx="486409" cy="704215"/>
          </a:xfrm>
          <a:custGeom>
            <a:avLst/>
            <a:gdLst/>
            <a:ahLst/>
            <a:cxnLst/>
            <a:rect l="l" t="t" r="r" b="b"/>
            <a:pathLst>
              <a:path w="486410" h="704214">
                <a:moveTo>
                  <a:pt x="0" y="0"/>
                </a:moveTo>
                <a:lnTo>
                  <a:pt x="486155" y="134111"/>
                </a:lnTo>
                <a:lnTo>
                  <a:pt x="486155" y="568451"/>
                </a:lnTo>
                <a:lnTo>
                  <a:pt x="0" y="704087"/>
                </a:lnTo>
                <a:lnTo>
                  <a:pt x="0" y="405383"/>
                </a:lnTo>
                <a:lnTo>
                  <a:pt x="100583" y="352043"/>
                </a:lnTo>
                <a:lnTo>
                  <a:pt x="0" y="297179"/>
                </a:lnTo>
                <a:lnTo>
                  <a:pt x="0" y="0"/>
                </a:lnTo>
                <a:close/>
              </a:path>
            </a:pathLst>
          </a:custGeom>
          <a:ln w="86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2744602" y="3076955"/>
            <a:ext cx="280415" cy="31546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690238" y="3017520"/>
            <a:ext cx="487680" cy="866140"/>
          </a:xfrm>
          <a:custGeom>
            <a:avLst/>
            <a:gdLst/>
            <a:ahLst/>
            <a:cxnLst/>
            <a:rect l="l" t="t" r="r" b="b"/>
            <a:pathLst>
              <a:path w="487679" h="866139">
                <a:moveTo>
                  <a:pt x="487680" y="699516"/>
                </a:moveTo>
                <a:lnTo>
                  <a:pt x="487680" y="164592"/>
                </a:lnTo>
                <a:lnTo>
                  <a:pt x="0" y="0"/>
                </a:lnTo>
                <a:lnTo>
                  <a:pt x="0" y="365760"/>
                </a:lnTo>
                <a:lnTo>
                  <a:pt x="102108" y="432816"/>
                </a:lnTo>
                <a:lnTo>
                  <a:pt x="102108" y="830851"/>
                </a:lnTo>
                <a:lnTo>
                  <a:pt x="487680" y="699516"/>
                </a:lnTo>
                <a:close/>
              </a:path>
              <a:path w="487679" h="866139">
                <a:moveTo>
                  <a:pt x="102108" y="830851"/>
                </a:moveTo>
                <a:lnTo>
                  <a:pt x="102108" y="432816"/>
                </a:lnTo>
                <a:lnTo>
                  <a:pt x="0" y="498348"/>
                </a:lnTo>
                <a:lnTo>
                  <a:pt x="0" y="865632"/>
                </a:lnTo>
                <a:lnTo>
                  <a:pt x="102108" y="830851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690238" y="3017519"/>
            <a:ext cx="487680" cy="866140"/>
          </a:xfrm>
          <a:custGeom>
            <a:avLst/>
            <a:gdLst/>
            <a:ahLst/>
            <a:cxnLst/>
            <a:rect l="l" t="t" r="r" b="b"/>
            <a:pathLst>
              <a:path w="487679" h="866139">
                <a:moveTo>
                  <a:pt x="0" y="0"/>
                </a:moveTo>
                <a:lnTo>
                  <a:pt x="487679" y="164591"/>
                </a:lnTo>
                <a:lnTo>
                  <a:pt x="487679" y="699515"/>
                </a:lnTo>
                <a:lnTo>
                  <a:pt x="0" y="865631"/>
                </a:lnTo>
                <a:lnTo>
                  <a:pt x="0" y="498347"/>
                </a:lnTo>
                <a:lnTo>
                  <a:pt x="102107" y="432815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ln w="86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819778" y="3404615"/>
            <a:ext cx="280415" cy="315468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554602" y="4169664"/>
            <a:ext cx="582295" cy="986155"/>
          </a:xfrm>
          <a:custGeom>
            <a:avLst/>
            <a:gdLst/>
            <a:ahLst/>
            <a:cxnLst/>
            <a:rect l="l" t="t" r="r" b="b"/>
            <a:pathLst>
              <a:path w="582295" h="986154">
                <a:moveTo>
                  <a:pt x="582168" y="795528"/>
                </a:moveTo>
                <a:lnTo>
                  <a:pt x="582168" y="185928"/>
                </a:lnTo>
                <a:lnTo>
                  <a:pt x="0" y="0"/>
                </a:lnTo>
                <a:lnTo>
                  <a:pt x="0" y="416052"/>
                </a:lnTo>
                <a:lnTo>
                  <a:pt x="121920" y="492252"/>
                </a:lnTo>
                <a:lnTo>
                  <a:pt x="121920" y="946528"/>
                </a:lnTo>
                <a:lnTo>
                  <a:pt x="582168" y="795528"/>
                </a:lnTo>
                <a:close/>
              </a:path>
              <a:path w="582295" h="986154">
                <a:moveTo>
                  <a:pt x="121920" y="946528"/>
                </a:moveTo>
                <a:lnTo>
                  <a:pt x="121920" y="492252"/>
                </a:lnTo>
                <a:lnTo>
                  <a:pt x="0" y="566928"/>
                </a:lnTo>
                <a:lnTo>
                  <a:pt x="1524" y="986028"/>
                </a:lnTo>
                <a:lnTo>
                  <a:pt x="121920" y="94652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554602" y="4169664"/>
            <a:ext cx="582295" cy="986155"/>
          </a:xfrm>
          <a:custGeom>
            <a:avLst/>
            <a:gdLst/>
            <a:ahLst/>
            <a:cxnLst/>
            <a:rect l="l" t="t" r="r" b="b"/>
            <a:pathLst>
              <a:path w="582295" h="986154">
                <a:moveTo>
                  <a:pt x="0" y="0"/>
                </a:moveTo>
                <a:lnTo>
                  <a:pt x="582167" y="185927"/>
                </a:lnTo>
                <a:lnTo>
                  <a:pt x="582167" y="795527"/>
                </a:lnTo>
                <a:lnTo>
                  <a:pt x="1523" y="986027"/>
                </a:lnTo>
                <a:lnTo>
                  <a:pt x="0" y="566927"/>
                </a:lnTo>
                <a:lnTo>
                  <a:pt x="121919" y="492251"/>
                </a:lnTo>
                <a:lnTo>
                  <a:pt x="0" y="416051"/>
                </a:lnTo>
                <a:lnTo>
                  <a:pt x="0" y="0"/>
                </a:lnTo>
                <a:close/>
              </a:path>
            </a:pathLst>
          </a:custGeom>
          <a:ln w="86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845686" y="5055108"/>
            <a:ext cx="280415" cy="315468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743578" y="4739640"/>
            <a:ext cx="365759" cy="265175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842638" y="4416552"/>
            <a:ext cx="256031" cy="265175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240913" y="5332476"/>
            <a:ext cx="121920" cy="74930"/>
          </a:xfrm>
          <a:custGeom>
            <a:avLst/>
            <a:gdLst/>
            <a:ahLst/>
            <a:cxnLst/>
            <a:rect l="l" t="t" r="r" b="b"/>
            <a:pathLst>
              <a:path w="121920" h="74929">
                <a:moveTo>
                  <a:pt x="0" y="74675"/>
                </a:moveTo>
                <a:lnTo>
                  <a:pt x="60959" y="0"/>
                </a:lnTo>
                <a:lnTo>
                  <a:pt x="121919" y="74675"/>
                </a:lnTo>
              </a:path>
            </a:pathLst>
          </a:custGeom>
          <a:ln w="1444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7391278" y="4785359"/>
            <a:ext cx="1508760" cy="1071880"/>
          </a:xfrm>
          <a:custGeom>
            <a:avLst/>
            <a:gdLst/>
            <a:ahLst/>
            <a:cxnLst/>
            <a:rect l="l" t="t" r="r" b="b"/>
            <a:pathLst>
              <a:path w="1508759" h="1071879">
                <a:moveTo>
                  <a:pt x="0" y="0"/>
                </a:moveTo>
                <a:lnTo>
                  <a:pt x="0" y="1071371"/>
                </a:lnTo>
                <a:lnTo>
                  <a:pt x="1508759" y="1071371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8887846" y="5812536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70">
                <a:moveTo>
                  <a:pt x="134112" y="44196"/>
                </a:moveTo>
                <a:lnTo>
                  <a:pt x="0" y="0"/>
                </a:lnTo>
                <a:lnTo>
                  <a:pt x="0" y="89916"/>
                </a:lnTo>
                <a:lnTo>
                  <a:pt x="134112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8362065" y="5576315"/>
            <a:ext cx="121920" cy="74930"/>
          </a:xfrm>
          <a:custGeom>
            <a:avLst/>
            <a:gdLst/>
            <a:ahLst/>
            <a:cxnLst/>
            <a:rect l="l" t="t" r="r" b="b"/>
            <a:pathLst>
              <a:path w="121920" h="74929">
                <a:moveTo>
                  <a:pt x="0" y="74675"/>
                </a:moveTo>
                <a:lnTo>
                  <a:pt x="60959" y="0"/>
                </a:lnTo>
                <a:lnTo>
                  <a:pt x="121919" y="74675"/>
                </a:lnTo>
              </a:path>
            </a:pathLst>
          </a:custGeom>
          <a:ln w="1444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1738762" y="4575047"/>
            <a:ext cx="121920" cy="74930"/>
          </a:xfrm>
          <a:custGeom>
            <a:avLst/>
            <a:gdLst/>
            <a:ahLst/>
            <a:cxnLst/>
            <a:rect l="l" t="t" r="r" b="b"/>
            <a:pathLst>
              <a:path w="121919" h="74929">
                <a:moveTo>
                  <a:pt x="0" y="74675"/>
                </a:moveTo>
                <a:lnTo>
                  <a:pt x="60959" y="0"/>
                </a:lnTo>
                <a:lnTo>
                  <a:pt x="121919" y="74675"/>
                </a:lnTo>
              </a:path>
            </a:pathLst>
          </a:custGeom>
          <a:ln w="1444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1801246" y="4649723"/>
            <a:ext cx="0" cy="1697989"/>
          </a:xfrm>
          <a:custGeom>
            <a:avLst/>
            <a:gdLst/>
            <a:ahLst/>
            <a:cxnLst/>
            <a:rect l="l" t="t" r="r" b="b"/>
            <a:pathLst>
              <a:path w="0" h="1697989">
                <a:moveTo>
                  <a:pt x="0" y="0"/>
                </a:moveTo>
                <a:lnTo>
                  <a:pt x="0" y="1697735"/>
                </a:lnTo>
              </a:path>
            </a:pathLst>
          </a:custGeom>
          <a:ln w="1444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5301874" y="5407151"/>
            <a:ext cx="0" cy="940435"/>
          </a:xfrm>
          <a:custGeom>
            <a:avLst/>
            <a:gdLst/>
            <a:ahLst/>
            <a:cxnLst/>
            <a:rect l="l" t="t" r="r" b="b"/>
            <a:pathLst>
              <a:path w="0" h="940435">
                <a:moveTo>
                  <a:pt x="0" y="0"/>
                </a:moveTo>
                <a:lnTo>
                  <a:pt x="0" y="940307"/>
                </a:lnTo>
              </a:path>
            </a:pathLst>
          </a:custGeom>
          <a:ln w="1444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8423026" y="5650991"/>
            <a:ext cx="0" cy="695325"/>
          </a:xfrm>
          <a:custGeom>
            <a:avLst/>
            <a:gdLst/>
            <a:ahLst/>
            <a:cxnLst/>
            <a:rect l="l" t="t" r="r" b="b"/>
            <a:pathLst>
              <a:path w="0" h="695325">
                <a:moveTo>
                  <a:pt x="0" y="0"/>
                </a:moveTo>
                <a:lnTo>
                  <a:pt x="0" y="694943"/>
                </a:lnTo>
              </a:path>
            </a:pathLst>
          </a:custGeom>
          <a:ln w="1444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1382149" y="6347459"/>
            <a:ext cx="7040880" cy="0"/>
          </a:xfrm>
          <a:custGeom>
            <a:avLst/>
            <a:gdLst/>
            <a:ahLst/>
            <a:cxnLst/>
            <a:rect l="l" t="t" r="r" b="b"/>
            <a:pathLst>
              <a:path w="7040880" h="0">
                <a:moveTo>
                  <a:pt x="7040876" y="0"/>
                </a:moveTo>
                <a:lnTo>
                  <a:pt x="0" y="0"/>
                </a:lnTo>
              </a:path>
            </a:pathLst>
          </a:custGeom>
          <a:ln w="1444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285110" y="6330696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33528" y="25908"/>
                </a:moveTo>
                <a:lnTo>
                  <a:pt x="33528" y="7620"/>
                </a:lnTo>
                <a:lnTo>
                  <a:pt x="25908" y="0"/>
                </a:lnTo>
                <a:lnTo>
                  <a:pt x="7620" y="0"/>
                </a:lnTo>
                <a:lnTo>
                  <a:pt x="0" y="7620"/>
                </a:lnTo>
                <a:lnTo>
                  <a:pt x="0" y="25908"/>
                </a:lnTo>
                <a:lnTo>
                  <a:pt x="7620" y="33528"/>
                </a:lnTo>
                <a:lnTo>
                  <a:pt x="25908" y="33528"/>
                </a:lnTo>
                <a:lnTo>
                  <a:pt x="33528" y="2590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285109" y="6330695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33527" y="16763"/>
                </a:moveTo>
                <a:lnTo>
                  <a:pt x="33527" y="7619"/>
                </a:lnTo>
                <a:lnTo>
                  <a:pt x="25907" y="0"/>
                </a:lnTo>
                <a:lnTo>
                  <a:pt x="16763" y="0"/>
                </a:lnTo>
                <a:lnTo>
                  <a:pt x="7619" y="0"/>
                </a:lnTo>
                <a:lnTo>
                  <a:pt x="0" y="7619"/>
                </a:lnTo>
                <a:lnTo>
                  <a:pt x="0" y="16763"/>
                </a:lnTo>
                <a:lnTo>
                  <a:pt x="0" y="25907"/>
                </a:lnTo>
                <a:lnTo>
                  <a:pt x="7619" y="33527"/>
                </a:lnTo>
                <a:lnTo>
                  <a:pt x="16763" y="33527"/>
                </a:lnTo>
                <a:lnTo>
                  <a:pt x="25907" y="33527"/>
                </a:lnTo>
                <a:lnTo>
                  <a:pt x="33527" y="25907"/>
                </a:lnTo>
                <a:lnTo>
                  <a:pt x="33527" y="16763"/>
                </a:lnTo>
                <a:close/>
              </a:path>
            </a:pathLst>
          </a:custGeom>
          <a:ln w="1444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1784482" y="6327648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4">
                <a:moveTo>
                  <a:pt x="35052" y="25908"/>
                </a:moveTo>
                <a:lnTo>
                  <a:pt x="35052" y="7620"/>
                </a:lnTo>
                <a:lnTo>
                  <a:pt x="27432" y="0"/>
                </a:lnTo>
                <a:lnTo>
                  <a:pt x="7620" y="0"/>
                </a:lnTo>
                <a:lnTo>
                  <a:pt x="0" y="7620"/>
                </a:lnTo>
                <a:lnTo>
                  <a:pt x="0" y="25908"/>
                </a:lnTo>
                <a:lnTo>
                  <a:pt x="7620" y="33528"/>
                </a:lnTo>
                <a:lnTo>
                  <a:pt x="27432" y="33528"/>
                </a:lnTo>
                <a:lnTo>
                  <a:pt x="35052" y="2590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1784481" y="6327647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4">
                <a:moveTo>
                  <a:pt x="35051" y="16763"/>
                </a:moveTo>
                <a:lnTo>
                  <a:pt x="35051" y="7619"/>
                </a:lnTo>
                <a:lnTo>
                  <a:pt x="27431" y="0"/>
                </a:lnTo>
                <a:lnTo>
                  <a:pt x="16763" y="0"/>
                </a:lnTo>
                <a:lnTo>
                  <a:pt x="7619" y="0"/>
                </a:lnTo>
                <a:lnTo>
                  <a:pt x="0" y="7619"/>
                </a:lnTo>
                <a:lnTo>
                  <a:pt x="0" y="16763"/>
                </a:lnTo>
                <a:lnTo>
                  <a:pt x="0" y="25907"/>
                </a:lnTo>
                <a:lnTo>
                  <a:pt x="7619" y="33527"/>
                </a:lnTo>
                <a:lnTo>
                  <a:pt x="16763" y="33527"/>
                </a:lnTo>
                <a:lnTo>
                  <a:pt x="27431" y="33527"/>
                </a:lnTo>
                <a:lnTo>
                  <a:pt x="35051" y="25907"/>
                </a:lnTo>
                <a:lnTo>
                  <a:pt x="35051" y="16763"/>
                </a:lnTo>
                <a:close/>
              </a:path>
            </a:pathLst>
          </a:custGeom>
          <a:ln w="1444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1394339" y="6176771"/>
            <a:ext cx="390143" cy="320040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841626" y="3957828"/>
            <a:ext cx="621791" cy="237743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8055742" y="4445508"/>
            <a:ext cx="402336" cy="237743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7903342" y="5527547"/>
            <a:ext cx="390143" cy="237743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 txBox="1"/>
          <p:nvPr/>
        </p:nvSpPr>
        <p:spPr>
          <a:xfrm>
            <a:off x="1393837" y="6737836"/>
            <a:ext cx="148907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DETI-UA,</a:t>
            </a:r>
            <a:r>
              <a:rPr dirty="0" sz="1400" spc="-2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2019/20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4108080" y="6737836"/>
            <a:ext cx="263588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Arquitetura de Computadores</a:t>
            </a:r>
            <a:r>
              <a:rPr dirty="0" sz="1400" spc="-10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5" name="object 2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15"/>
              </a:spcBef>
            </a:pPr>
            <a:r>
              <a:rPr dirty="0" spc="-10"/>
              <a:t>Aulas </a:t>
            </a:r>
            <a:r>
              <a:rPr dirty="0" spc="-5"/>
              <a:t>14,15 </a:t>
            </a:r>
            <a:r>
              <a:rPr dirty="0"/>
              <a:t>-</a:t>
            </a:r>
            <a:r>
              <a:rPr dirty="0" spc="-65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2313" y="724915"/>
            <a:ext cx="7213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Funcionamento do </a:t>
            </a:r>
            <a:r>
              <a:rPr dirty="0" spc="-5" i="1">
                <a:latin typeface="Arial"/>
                <a:cs typeface="Arial"/>
              </a:rPr>
              <a:t>datapath </a:t>
            </a:r>
            <a:r>
              <a:rPr dirty="0" spc="-5"/>
              <a:t>nas instruções tipo R</a:t>
            </a:r>
            <a:r>
              <a:rPr dirty="0" spc="70"/>
              <a:t> </a:t>
            </a:r>
            <a:r>
              <a:rPr dirty="0" spc="-5"/>
              <a:t>(3)</a:t>
            </a:r>
          </a:p>
        </p:txBody>
      </p:sp>
      <p:sp>
        <p:nvSpPr>
          <p:cNvPr id="3" name="object 3"/>
          <p:cNvSpPr/>
          <p:nvPr/>
        </p:nvSpPr>
        <p:spPr>
          <a:xfrm>
            <a:off x="1145929" y="6155436"/>
            <a:ext cx="4057015" cy="739140"/>
          </a:xfrm>
          <a:custGeom>
            <a:avLst/>
            <a:gdLst/>
            <a:ahLst/>
            <a:cxnLst/>
            <a:rect l="l" t="t" r="r" b="b"/>
            <a:pathLst>
              <a:path w="4057015" h="739140">
                <a:moveTo>
                  <a:pt x="0" y="0"/>
                </a:moveTo>
                <a:lnTo>
                  <a:pt x="0" y="739140"/>
                </a:lnTo>
                <a:lnTo>
                  <a:pt x="4056888" y="739140"/>
                </a:lnTo>
                <a:lnTo>
                  <a:pt x="40568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1354" y="6150864"/>
            <a:ext cx="4066540" cy="748665"/>
          </a:xfrm>
          <a:custGeom>
            <a:avLst/>
            <a:gdLst/>
            <a:ahLst/>
            <a:cxnLst/>
            <a:rect l="l" t="t" r="r" b="b"/>
            <a:pathLst>
              <a:path w="4066540" h="748665">
                <a:moveTo>
                  <a:pt x="4066032" y="748284"/>
                </a:moveTo>
                <a:lnTo>
                  <a:pt x="4066032" y="0"/>
                </a:lnTo>
                <a:lnTo>
                  <a:pt x="0" y="0"/>
                </a:lnTo>
                <a:lnTo>
                  <a:pt x="0" y="748284"/>
                </a:lnTo>
                <a:lnTo>
                  <a:pt x="4575" y="748284"/>
                </a:lnTo>
                <a:lnTo>
                  <a:pt x="4575" y="9144"/>
                </a:lnTo>
                <a:lnTo>
                  <a:pt x="9147" y="4572"/>
                </a:lnTo>
                <a:lnTo>
                  <a:pt x="9147" y="9144"/>
                </a:lnTo>
                <a:lnTo>
                  <a:pt x="4056888" y="9144"/>
                </a:lnTo>
                <a:lnTo>
                  <a:pt x="4056888" y="4572"/>
                </a:lnTo>
                <a:lnTo>
                  <a:pt x="4061460" y="9144"/>
                </a:lnTo>
                <a:lnTo>
                  <a:pt x="4061460" y="748284"/>
                </a:lnTo>
                <a:lnTo>
                  <a:pt x="4066032" y="748284"/>
                </a:lnTo>
                <a:close/>
              </a:path>
              <a:path w="4066540" h="748665">
                <a:moveTo>
                  <a:pt x="9147" y="9144"/>
                </a:moveTo>
                <a:lnTo>
                  <a:pt x="9147" y="4572"/>
                </a:lnTo>
                <a:lnTo>
                  <a:pt x="4575" y="9144"/>
                </a:lnTo>
                <a:lnTo>
                  <a:pt x="9147" y="9144"/>
                </a:lnTo>
                <a:close/>
              </a:path>
              <a:path w="4066540" h="748665">
                <a:moveTo>
                  <a:pt x="9147" y="739140"/>
                </a:moveTo>
                <a:lnTo>
                  <a:pt x="9147" y="9144"/>
                </a:lnTo>
                <a:lnTo>
                  <a:pt x="4575" y="9144"/>
                </a:lnTo>
                <a:lnTo>
                  <a:pt x="4575" y="739140"/>
                </a:lnTo>
                <a:lnTo>
                  <a:pt x="9147" y="739140"/>
                </a:lnTo>
                <a:close/>
              </a:path>
              <a:path w="4066540" h="748665">
                <a:moveTo>
                  <a:pt x="4061460" y="739140"/>
                </a:moveTo>
                <a:lnTo>
                  <a:pt x="4575" y="739140"/>
                </a:lnTo>
                <a:lnTo>
                  <a:pt x="9147" y="743712"/>
                </a:lnTo>
                <a:lnTo>
                  <a:pt x="9147" y="748284"/>
                </a:lnTo>
                <a:lnTo>
                  <a:pt x="4056888" y="748284"/>
                </a:lnTo>
                <a:lnTo>
                  <a:pt x="4056888" y="743712"/>
                </a:lnTo>
                <a:lnTo>
                  <a:pt x="4061460" y="739140"/>
                </a:lnTo>
                <a:close/>
              </a:path>
              <a:path w="4066540" h="748665">
                <a:moveTo>
                  <a:pt x="9147" y="748284"/>
                </a:moveTo>
                <a:lnTo>
                  <a:pt x="9147" y="743712"/>
                </a:lnTo>
                <a:lnTo>
                  <a:pt x="4575" y="739140"/>
                </a:lnTo>
                <a:lnTo>
                  <a:pt x="4575" y="748284"/>
                </a:lnTo>
                <a:lnTo>
                  <a:pt x="9147" y="748284"/>
                </a:lnTo>
                <a:close/>
              </a:path>
              <a:path w="4066540" h="748665">
                <a:moveTo>
                  <a:pt x="4061460" y="9144"/>
                </a:moveTo>
                <a:lnTo>
                  <a:pt x="4056888" y="4572"/>
                </a:lnTo>
                <a:lnTo>
                  <a:pt x="4056888" y="9144"/>
                </a:lnTo>
                <a:lnTo>
                  <a:pt x="4061460" y="9144"/>
                </a:lnTo>
                <a:close/>
              </a:path>
              <a:path w="4066540" h="748665">
                <a:moveTo>
                  <a:pt x="4061460" y="739140"/>
                </a:moveTo>
                <a:lnTo>
                  <a:pt x="4061460" y="9144"/>
                </a:lnTo>
                <a:lnTo>
                  <a:pt x="4056888" y="9144"/>
                </a:lnTo>
                <a:lnTo>
                  <a:pt x="4056888" y="739140"/>
                </a:lnTo>
                <a:lnTo>
                  <a:pt x="4061460" y="739140"/>
                </a:lnTo>
                <a:close/>
              </a:path>
              <a:path w="4066540" h="748665">
                <a:moveTo>
                  <a:pt x="4061460" y="748284"/>
                </a:moveTo>
                <a:lnTo>
                  <a:pt x="4061460" y="739140"/>
                </a:lnTo>
                <a:lnTo>
                  <a:pt x="4056888" y="743712"/>
                </a:lnTo>
                <a:lnTo>
                  <a:pt x="4056888" y="748284"/>
                </a:lnTo>
                <a:lnTo>
                  <a:pt x="4061460" y="748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4668" y="6180833"/>
            <a:ext cx="377952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A </a:t>
            </a:r>
            <a:r>
              <a:rPr dirty="0" sz="1400" spc="-20" b="1">
                <a:solidFill>
                  <a:srgbClr val="3232CC"/>
                </a:solidFill>
                <a:latin typeface="Arial"/>
                <a:cs typeface="Arial"/>
              </a:rPr>
              <a:t>ALU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opera sobre os dados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lidos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dos dois  registos, de acordo com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a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função codificada  nos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bits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[5-0] da</a:t>
            </a:r>
            <a:r>
              <a:rPr dirty="0" sz="1400" spc="-75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instrução.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31157" y="4475988"/>
            <a:ext cx="142240" cy="0"/>
          </a:xfrm>
          <a:custGeom>
            <a:avLst/>
            <a:gdLst/>
            <a:ahLst/>
            <a:cxnLst/>
            <a:rect l="l" t="t" r="r" b="b"/>
            <a:pathLst>
              <a:path w="142240" h="0">
                <a:moveTo>
                  <a:pt x="0" y="0"/>
                </a:moveTo>
                <a:lnTo>
                  <a:pt x="141731" y="0"/>
                </a:lnTo>
              </a:path>
            </a:pathLst>
          </a:custGeom>
          <a:ln w="3185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60697" y="4425696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584" y="50292"/>
                </a:moveTo>
                <a:lnTo>
                  <a:pt x="0" y="0"/>
                </a:lnTo>
                <a:lnTo>
                  <a:pt x="0" y="100584"/>
                </a:lnTo>
                <a:lnTo>
                  <a:pt x="100584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03114" y="4314444"/>
            <a:ext cx="0" cy="990600"/>
          </a:xfrm>
          <a:custGeom>
            <a:avLst/>
            <a:gdLst/>
            <a:ahLst/>
            <a:cxnLst/>
            <a:rect l="l" t="t" r="r" b="b"/>
            <a:pathLst>
              <a:path w="0" h="990600">
                <a:moveTo>
                  <a:pt x="0" y="0"/>
                </a:moveTo>
                <a:lnTo>
                  <a:pt x="0" y="990599"/>
                </a:lnTo>
              </a:path>
            </a:pathLst>
          </a:custGeom>
          <a:ln w="31853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39105" y="2066544"/>
            <a:ext cx="0" cy="158750"/>
          </a:xfrm>
          <a:custGeom>
            <a:avLst/>
            <a:gdLst/>
            <a:ahLst/>
            <a:cxnLst/>
            <a:rect l="l" t="t" r="r" b="b"/>
            <a:pathLst>
              <a:path w="0" h="158750">
                <a:moveTo>
                  <a:pt x="0" y="0"/>
                </a:moveTo>
                <a:lnTo>
                  <a:pt x="0" y="158495"/>
                </a:lnTo>
              </a:path>
            </a:pathLst>
          </a:custGeom>
          <a:ln w="122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10334" y="3553967"/>
            <a:ext cx="1377950" cy="1290955"/>
          </a:xfrm>
          <a:custGeom>
            <a:avLst/>
            <a:gdLst/>
            <a:ahLst/>
            <a:cxnLst/>
            <a:rect l="l" t="t" r="r" b="b"/>
            <a:pathLst>
              <a:path w="1377950" h="1290954">
                <a:moveTo>
                  <a:pt x="0" y="0"/>
                </a:moveTo>
                <a:lnTo>
                  <a:pt x="0" y="1290828"/>
                </a:lnTo>
                <a:lnTo>
                  <a:pt x="1377696" y="1290828"/>
                </a:lnTo>
                <a:lnTo>
                  <a:pt x="13776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2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10333" y="3553967"/>
            <a:ext cx="1377950" cy="1290955"/>
          </a:xfrm>
          <a:custGeom>
            <a:avLst/>
            <a:gdLst/>
            <a:ahLst/>
            <a:cxnLst/>
            <a:rect l="l" t="t" r="r" b="b"/>
            <a:pathLst>
              <a:path w="1377950" h="1290954">
                <a:moveTo>
                  <a:pt x="0" y="1290827"/>
                </a:moveTo>
                <a:lnTo>
                  <a:pt x="1377695" y="1290827"/>
                </a:lnTo>
                <a:lnTo>
                  <a:pt x="1377695" y="0"/>
                </a:lnTo>
                <a:lnTo>
                  <a:pt x="0" y="0"/>
                </a:lnTo>
                <a:lnTo>
                  <a:pt x="0" y="1290827"/>
                </a:lnTo>
                <a:close/>
              </a:path>
            </a:pathLst>
          </a:custGeom>
          <a:ln w="7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59102" y="3720084"/>
            <a:ext cx="377951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40102" y="3720084"/>
            <a:ext cx="123443" cy="265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59102" y="3997452"/>
            <a:ext cx="377951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40102" y="3997452"/>
            <a:ext cx="131064" cy="265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49958" y="4273296"/>
            <a:ext cx="414527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49958" y="4550664"/>
            <a:ext cx="414527" cy="2697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96718" y="3870959"/>
            <a:ext cx="377952" cy="2697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611246" y="3870959"/>
            <a:ext cx="124967" cy="2651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96718" y="4296155"/>
            <a:ext cx="377952" cy="2697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11246" y="4296155"/>
            <a:ext cx="132588" cy="2651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61238" y="3784091"/>
            <a:ext cx="1061085" cy="0"/>
          </a:xfrm>
          <a:custGeom>
            <a:avLst/>
            <a:gdLst/>
            <a:ahLst/>
            <a:cxnLst/>
            <a:rect l="l" t="t" r="r" b="b"/>
            <a:pathLst>
              <a:path w="1061085" h="0">
                <a:moveTo>
                  <a:pt x="0" y="0"/>
                </a:moveTo>
                <a:lnTo>
                  <a:pt x="1060703" y="0"/>
                </a:lnTo>
              </a:path>
            </a:pathLst>
          </a:custGeom>
          <a:ln w="3185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09750" y="3733800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584" y="50292"/>
                </a:moveTo>
                <a:lnTo>
                  <a:pt x="0" y="0"/>
                </a:lnTo>
                <a:lnTo>
                  <a:pt x="0" y="100584"/>
                </a:lnTo>
                <a:lnTo>
                  <a:pt x="100584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61238" y="4061459"/>
            <a:ext cx="1061085" cy="0"/>
          </a:xfrm>
          <a:custGeom>
            <a:avLst/>
            <a:gdLst/>
            <a:ahLst/>
            <a:cxnLst/>
            <a:rect l="l" t="t" r="r" b="b"/>
            <a:pathLst>
              <a:path w="1061085" h="0">
                <a:moveTo>
                  <a:pt x="0" y="0"/>
                </a:moveTo>
                <a:lnTo>
                  <a:pt x="1060703" y="0"/>
                </a:lnTo>
              </a:path>
            </a:pathLst>
          </a:custGeom>
          <a:ln w="3185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09750" y="4009644"/>
            <a:ext cx="100965" cy="102235"/>
          </a:xfrm>
          <a:custGeom>
            <a:avLst/>
            <a:gdLst/>
            <a:ahLst/>
            <a:cxnLst/>
            <a:rect l="l" t="t" r="r" b="b"/>
            <a:pathLst>
              <a:path w="100964" h="102235">
                <a:moveTo>
                  <a:pt x="100584" y="51816"/>
                </a:moveTo>
                <a:lnTo>
                  <a:pt x="0" y="0"/>
                </a:lnTo>
                <a:lnTo>
                  <a:pt x="0" y="102108"/>
                </a:lnTo>
                <a:lnTo>
                  <a:pt x="100584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88769" y="4337303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 h="0">
                <a:moveTo>
                  <a:pt x="0" y="0"/>
                </a:moveTo>
                <a:lnTo>
                  <a:pt x="233171" y="0"/>
                </a:lnTo>
              </a:path>
            </a:pathLst>
          </a:custGeom>
          <a:ln w="3185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09750" y="4287011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584" y="50292"/>
                </a:moveTo>
                <a:lnTo>
                  <a:pt x="0" y="0"/>
                </a:lnTo>
                <a:lnTo>
                  <a:pt x="0" y="100584"/>
                </a:lnTo>
                <a:lnTo>
                  <a:pt x="100584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34489" y="4614671"/>
            <a:ext cx="170815" cy="1905"/>
          </a:xfrm>
          <a:custGeom>
            <a:avLst/>
            <a:gdLst/>
            <a:ahLst/>
            <a:cxnLst/>
            <a:rect l="l" t="t" r="r" b="b"/>
            <a:pathLst>
              <a:path w="170814" h="1904">
                <a:moveTo>
                  <a:pt x="0" y="1523"/>
                </a:moveTo>
                <a:lnTo>
                  <a:pt x="170687" y="0"/>
                </a:lnTo>
              </a:path>
            </a:pathLst>
          </a:custGeom>
          <a:ln w="122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96034" y="4576572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34489" y="4614671"/>
            <a:ext cx="0" cy="1394460"/>
          </a:xfrm>
          <a:custGeom>
            <a:avLst/>
            <a:gdLst/>
            <a:ahLst/>
            <a:cxnLst/>
            <a:rect l="l" t="t" r="r" b="b"/>
            <a:pathLst>
              <a:path w="0" h="1394460">
                <a:moveTo>
                  <a:pt x="0" y="0"/>
                </a:moveTo>
                <a:lnTo>
                  <a:pt x="0" y="1394459"/>
                </a:lnTo>
              </a:path>
            </a:pathLst>
          </a:custGeom>
          <a:ln w="122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61238" y="3784091"/>
            <a:ext cx="0" cy="542925"/>
          </a:xfrm>
          <a:custGeom>
            <a:avLst/>
            <a:gdLst/>
            <a:ahLst/>
            <a:cxnLst/>
            <a:rect l="l" t="t" r="r" b="b"/>
            <a:pathLst>
              <a:path w="0" h="542925">
                <a:moveTo>
                  <a:pt x="0" y="0"/>
                </a:moveTo>
                <a:lnTo>
                  <a:pt x="0" y="542543"/>
                </a:lnTo>
              </a:path>
            </a:pathLst>
          </a:custGeom>
          <a:ln w="3185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38734" y="4175759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 h="0">
                <a:moveTo>
                  <a:pt x="237743" y="0"/>
                </a:moveTo>
                <a:lnTo>
                  <a:pt x="0" y="0"/>
                </a:lnTo>
              </a:path>
            </a:pathLst>
          </a:custGeom>
          <a:ln w="3185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22450" y="4021149"/>
            <a:ext cx="77573" cy="790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238378" y="415290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2218"/>
                </a:lnTo>
                <a:lnTo>
                  <a:pt x="6858" y="39433"/>
                </a:lnTo>
                <a:lnTo>
                  <a:pt x="14144" y="44076"/>
                </a:lnTo>
                <a:lnTo>
                  <a:pt x="22860" y="45720"/>
                </a:lnTo>
                <a:lnTo>
                  <a:pt x="31575" y="44076"/>
                </a:lnTo>
                <a:lnTo>
                  <a:pt x="38862" y="39433"/>
                </a:lnTo>
                <a:lnTo>
                  <a:pt x="43862" y="32218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238377" y="415290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2218"/>
                </a:lnTo>
                <a:lnTo>
                  <a:pt x="6857" y="39433"/>
                </a:lnTo>
                <a:lnTo>
                  <a:pt x="14144" y="44076"/>
                </a:lnTo>
                <a:lnTo>
                  <a:pt x="22859" y="45719"/>
                </a:lnTo>
                <a:lnTo>
                  <a:pt x="31575" y="44076"/>
                </a:lnTo>
                <a:lnTo>
                  <a:pt x="38861" y="39433"/>
                </a:lnTo>
                <a:lnTo>
                  <a:pt x="43862" y="32218"/>
                </a:lnTo>
                <a:lnTo>
                  <a:pt x="45719" y="22859"/>
                </a:lnTo>
                <a:close/>
              </a:path>
            </a:pathLst>
          </a:custGeom>
          <a:ln w="3185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282062" y="5047488"/>
            <a:ext cx="460375" cy="516890"/>
          </a:xfrm>
          <a:custGeom>
            <a:avLst/>
            <a:gdLst/>
            <a:ahLst/>
            <a:cxnLst/>
            <a:rect l="l" t="t" r="r" b="b"/>
            <a:pathLst>
              <a:path w="460375" h="516889">
                <a:moveTo>
                  <a:pt x="460248" y="257556"/>
                </a:moveTo>
                <a:lnTo>
                  <a:pt x="455548" y="205796"/>
                </a:lnTo>
                <a:lnTo>
                  <a:pt x="442079" y="157519"/>
                </a:lnTo>
                <a:lnTo>
                  <a:pt x="420787" y="113779"/>
                </a:lnTo>
                <a:lnTo>
                  <a:pt x="392620" y="75628"/>
                </a:lnTo>
                <a:lnTo>
                  <a:pt x="358523" y="44121"/>
                </a:lnTo>
                <a:lnTo>
                  <a:pt x="319444" y="20312"/>
                </a:lnTo>
                <a:lnTo>
                  <a:pt x="276329" y="5253"/>
                </a:lnTo>
                <a:lnTo>
                  <a:pt x="230124" y="0"/>
                </a:lnTo>
                <a:lnTo>
                  <a:pt x="183918" y="5253"/>
                </a:lnTo>
                <a:lnTo>
                  <a:pt x="140803" y="20312"/>
                </a:lnTo>
                <a:lnTo>
                  <a:pt x="101724" y="44121"/>
                </a:lnTo>
                <a:lnTo>
                  <a:pt x="67627" y="75628"/>
                </a:lnTo>
                <a:lnTo>
                  <a:pt x="39460" y="113779"/>
                </a:lnTo>
                <a:lnTo>
                  <a:pt x="18168" y="157519"/>
                </a:lnTo>
                <a:lnTo>
                  <a:pt x="4699" y="205796"/>
                </a:lnTo>
                <a:lnTo>
                  <a:pt x="0" y="257556"/>
                </a:lnTo>
                <a:lnTo>
                  <a:pt x="4699" y="309818"/>
                </a:lnTo>
                <a:lnTo>
                  <a:pt x="18168" y="358473"/>
                </a:lnTo>
                <a:lnTo>
                  <a:pt x="39460" y="402484"/>
                </a:lnTo>
                <a:lnTo>
                  <a:pt x="67627" y="440817"/>
                </a:lnTo>
                <a:lnTo>
                  <a:pt x="101724" y="472434"/>
                </a:lnTo>
                <a:lnTo>
                  <a:pt x="140803" y="496300"/>
                </a:lnTo>
                <a:lnTo>
                  <a:pt x="183918" y="511379"/>
                </a:lnTo>
                <a:lnTo>
                  <a:pt x="230124" y="516636"/>
                </a:lnTo>
                <a:lnTo>
                  <a:pt x="276329" y="511379"/>
                </a:lnTo>
                <a:lnTo>
                  <a:pt x="319444" y="496300"/>
                </a:lnTo>
                <a:lnTo>
                  <a:pt x="358523" y="472434"/>
                </a:lnTo>
                <a:lnTo>
                  <a:pt x="392620" y="440817"/>
                </a:lnTo>
                <a:lnTo>
                  <a:pt x="420787" y="402484"/>
                </a:lnTo>
                <a:lnTo>
                  <a:pt x="442079" y="358473"/>
                </a:lnTo>
                <a:lnTo>
                  <a:pt x="455548" y="309818"/>
                </a:lnTo>
                <a:lnTo>
                  <a:pt x="460248" y="257556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282062" y="5047488"/>
            <a:ext cx="460375" cy="516890"/>
          </a:xfrm>
          <a:custGeom>
            <a:avLst/>
            <a:gdLst/>
            <a:ahLst/>
            <a:cxnLst/>
            <a:rect l="l" t="t" r="r" b="b"/>
            <a:pathLst>
              <a:path w="460375" h="516889">
                <a:moveTo>
                  <a:pt x="460247" y="257555"/>
                </a:moveTo>
                <a:lnTo>
                  <a:pt x="455547" y="205796"/>
                </a:lnTo>
                <a:lnTo>
                  <a:pt x="442079" y="157519"/>
                </a:lnTo>
                <a:lnTo>
                  <a:pt x="420787" y="113779"/>
                </a:lnTo>
                <a:lnTo>
                  <a:pt x="392620" y="75628"/>
                </a:lnTo>
                <a:lnTo>
                  <a:pt x="358523" y="44121"/>
                </a:lnTo>
                <a:lnTo>
                  <a:pt x="319444" y="20312"/>
                </a:lnTo>
                <a:lnTo>
                  <a:pt x="276329" y="5253"/>
                </a:lnTo>
                <a:lnTo>
                  <a:pt x="230123" y="0"/>
                </a:lnTo>
                <a:lnTo>
                  <a:pt x="183918" y="5253"/>
                </a:lnTo>
                <a:lnTo>
                  <a:pt x="140803" y="20312"/>
                </a:lnTo>
                <a:lnTo>
                  <a:pt x="101724" y="44121"/>
                </a:lnTo>
                <a:lnTo>
                  <a:pt x="67627" y="75628"/>
                </a:lnTo>
                <a:lnTo>
                  <a:pt x="39460" y="113779"/>
                </a:lnTo>
                <a:lnTo>
                  <a:pt x="18168" y="157519"/>
                </a:lnTo>
                <a:lnTo>
                  <a:pt x="4699" y="205796"/>
                </a:lnTo>
                <a:lnTo>
                  <a:pt x="0" y="257555"/>
                </a:lnTo>
                <a:lnTo>
                  <a:pt x="4699" y="309818"/>
                </a:lnTo>
                <a:lnTo>
                  <a:pt x="18168" y="358473"/>
                </a:lnTo>
                <a:lnTo>
                  <a:pt x="39460" y="402484"/>
                </a:lnTo>
                <a:lnTo>
                  <a:pt x="67627" y="440816"/>
                </a:lnTo>
                <a:lnTo>
                  <a:pt x="101724" y="472434"/>
                </a:lnTo>
                <a:lnTo>
                  <a:pt x="140803" y="496300"/>
                </a:lnTo>
                <a:lnTo>
                  <a:pt x="183918" y="511379"/>
                </a:lnTo>
                <a:lnTo>
                  <a:pt x="230123" y="516635"/>
                </a:lnTo>
                <a:lnTo>
                  <a:pt x="276329" y="511379"/>
                </a:lnTo>
                <a:lnTo>
                  <a:pt x="319444" y="496300"/>
                </a:lnTo>
                <a:lnTo>
                  <a:pt x="358523" y="472434"/>
                </a:lnTo>
                <a:lnTo>
                  <a:pt x="392620" y="440816"/>
                </a:lnTo>
                <a:lnTo>
                  <a:pt x="420787" y="402484"/>
                </a:lnTo>
                <a:lnTo>
                  <a:pt x="442079" y="358473"/>
                </a:lnTo>
                <a:lnTo>
                  <a:pt x="455547" y="309818"/>
                </a:lnTo>
                <a:lnTo>
                  <a:pt x="460247" y="257555"/>
                </a:lnTo>
                <a:close/>
              </a:path>
            </a:pathLst>
          </a:custGeom>
          <a:ln w="7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03982" y="5199888"/>
            <a:ext cx="219456" cy="288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349118" y="5324855"/>
            <a:ext cx="329184" cy="2240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638933" y="5305044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 h="0">
                <a:moveTo>
                  <a:pt x="0" y="0"/>
                </a:moveTo>
                <a:lnTo>
                  <a:pt x="539495" y="0"/>
                </a:lnTo>
              </a:path>
            </a:pathLst>
          </a:custGeom>
          <a:ln w="122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169286" y="5266944"/>
            <a:ext cx="113030" cy="76200"/>
          </a:xfrm>
          <a:custGeom>
            <a:avLst/>
            <a:gdLst/>
            <a:ahLst/>
            <a:cxnLst/>
            <a:rect l="l" t="t" r="r" b="b"/>
            <a:pathLst>
              <a:path w="113029" h="76200">
                <a:moveTo>
                  <a:pt x="112776" y="38100"/>
                </a:moveTo>
                <a:lnTo>
                  <a:pt x="0" y="0"/>
                </a:lnTo>
                <a:lnTo>
                  <a:pt x="0" y="76200"/>
                </a:lnTo>
                <a:lnTo>
                  <a:pt x="11277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742309" y="4608576"/>
            <a:ext cx="332740" cy="699770"/>
          </a:xfrm>
          <a:custGeom>
            <a:avLst/>
            <a:gdLst/>
            <a:ahLst/>
            <a:cxnLst/>
            <a:rect l="l" t="t" r="r" b="b"/>
            <a:pathLst>
              <a:path w="332739" h="699770">
                <a:moveTo>
                  <a:pt x="0" y="699515"/>
                </a:moveTo>
                <a:lnTo>
                  <a:pt x="329183" y="697991"/>
                </a:lnTo>
                <a:lnTo>
                  <a:pt x="332231" y="0"/>
                </a:lnTo>
              </a:path>
            </a:pathLst>
          </a:custGeom>
          <a:ln w="122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994324" y="5178552"/>
            <a:ext cx="101809" cy="1856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806616" y="5189220"/>
            <a:ext cx="109429" cy="1783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788030" y="4337303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 h="0">
                <a:moveTo>
                  <a:pt x="0" y="0"/>
                </a:moveTo>
                <a:lnTo>
                  <a:pt x="371855" y="0"/>
                </a:lnTo>
              </a:path>
            </a:pathLst>
          </a:custGeom>
          <a:ln w="3185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147694" y="4287011"/>
            <a:ext cx="99060" cy="100965"/>
          </a:xfrm>
          <a:custGeom>
            <a:avLst/>
            <a:gdLst/>
            <a:ahLst/>
            <a:cxnLst/>
            <a:rect l="l" t="t" r="r" b="b"/>
            <a:pathLst>
              <a:path w="99060" h="100964">
                <a:moveTo>
                  <a:pt x="99060" y="50292"/>
                </a:moveTo>
                <a:lnTo>
                  <a:pt x="0" y="0"/>
                </a:lnTo>
                <a:lnTo>
                  <a:pt x="0" y="100584"/>
                </a:lnTo>
                <a:lnTo>
                  <a:pt x="9906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925189" y="4337303"/>
            <a:ext cx="1958339" cy="530860"/>
          </a:xfrm>
          <a:custGeom>
            <a:avLst/>
            <a:gdLst/>
            <a:ahLst/>
            <a:cxnLst/>
            <a:rect l="l" t="t" r="r" b="b"/>
            <a:pathLst>
              <a:path w="1958340" h="530860">
                <a:moveTo>
                  <a:pt x="0" y="0"/>
                </a:moveTo>
                <a:lnTo>
                  <a:pt x="0" y="530351"/>
                </a:lnTo>
                <a:lnTo>
                  <a:pt x="1958339" y="530351"/>
                </a:lnTo>
              </a:path>
            </a:pathLst>
          </a:custGeom>
          <a:ln w="122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261238" y="4337303"/>
            <a:ext cx="1377950" cy="967740"/>
          </a:xfrm>
          <a:custGeom>
            <a:avLst/>
            <a:gdLst/>
            <a:ahLst/>
            <a:cxnLst/>
            <a:rect l="l" t="t" r="r" b="b"/>
            <a:pathLst>
              <a:path w="1377950" h="967739">
                <a:moveTo>
                  <a:pt x="0" y="0"/>
                </a:moveTo>
                <a:lnTo>
                  <a:pt x="0" y="967739"/>
                </a:lnTo>
                <a:lnTo>
                  <a:pt x="1377695" y="967739"/>
                </a:lnTo>
              </a:path>
            </a:pathLst>
          </a:custGeom>
          <a:ln w="3185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222450" y="4447868"/>
            <a:ext cx="77573" cy="7909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134489" y="4614671"/>
            <a:ext cx="5283835" cy="1394460"/>
          </a:xfrm>
          <a:custGeom>
            <a:avLst/>
            <a:gdLst/>
            <a:ahLst/>
            <a:cxnLst/>
            <a:rect l="l" t="t" r="r" b="b"/>
            <a:pathLst>
              <a:path w="5283834" h="1394460">
                <a:moveTo>
                  <a:pt x="0" y="1394459"/>
                </a:moveTo>
                <a:lnTo>
                  <a:pt x="5283707" y="1394459"/>
                </a:lnTo>
                <a:lnTo>
                  <a:pt x="5283707" y="0"/>
                </a:lnTo>
                <a:lnTo>
                  <a:pt x="5082539" y="0"/>
                </a:lnTo>
              </a:path>
            </a:pathLst>
          </a:custGeom>
          <a:ln w="122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46754" y="4198620"/>
            <a:ext cx="184785" cy="553720"/>
          </a:xfrm>
          <a:custGeom>
            <a:avLst/>
            <a:gdLst/>
            <a:ahLst/>
            <a:cxnLst/>
            <a:rect l="l" t="t" r="r" b="b"/>
            <a:pathLst>
              <a:path w="184785" h="553720">
                <a:moveTo>
                  <a:pt x="184404" y="461772"/>
                </a:moveTo>
                <a:lnTo>
                  <a:pt x="184404" y="92964"/>
                </a:lnTo>
                <a:lnTo>
                  <a:pt x="177188" y="56578"/>
                </a:lnTo>
                <a:lnTo>
                  <a:pt x="157543" y="27051"/>
                </a:lnTo>
                <a:lnTo>
                  <a:pt x="128468" y="7239"/>
                </a:lnTo>
                <a:lnTo>
                  <a:pt x="92964" y="0"/>
                </a:lnTo>
                <a:lnTo>
                  <a:pt x="56578" y="7239"/>
                </a:lnTo>
                <a:lnTo>
                  <a:pt x="27051" y="27051"/>
                </a:lnTo>
                <a:lnTo>
                  <a:pt x="7239" y="56578"/>
                </a:lnTo>
                <a:lnTo>
                  <a:pt x="0" y="92964"/>
                </a:lnTo>
                <a:lnTo>
                  <a:pt x="0" y="461772"/>
                </a:lnTo>
                <a:lnTo>
                  <a:pt x="7239" y="497276"/>
                </a:lnTo>
                <a:lnTo>
                  <a:pt x="27051" y="526351"/>
                </a:lnTo>
                <a:lnTo>
                  <a:pt x="56578" y="545996"/>
                </a:lnTo>
                <a:lnTo>
                  <a:pt x="92964" y="553212"/>
                </a:lnTo>
                <a:lnTo>
                  <a:pt x="128468" y="545996"/>
                </a:lnTo>
                <a:lnTo>
                  <a:pt x="157543" y="526351"/>
                </a:lnTo>
                <a:lnTo>
                  <a:pt x="177188" y="497276"/>
                </a:lnTo>
                <a:lnTo>
                  <a:pt x="184404" y="4617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46753" y="4198620"/>
            <a:ext cx="184785" cy="553720"/>
          </a:xfrm>
          <a:custGeom>
            <a:avLst/>
            <a:gdLst/>
            <a:ahLst/>
            <a:cxnLst/>
            <a:rect l="l" t="t" r="r" b="b"/>
            <a:pathLst>
              <a:path w="184785" h="553720">
                <a:moveTo>
                  <a:pt x="92963" y="553211"/>
                </a:moveTo>
                <a:lnTo>
                  <a:pt x="128468" y="545996"/>
                </a:lnTo>
                <a:lnTo>
                  <a:pt x="157543" y="526351"/>
                </a:lnTo>
                <a:lnTo>
                  <a:pt x="177188" y="497276"/>
                </a:lnTo>
                <a:lnTo>
                  <a:pt x="184403" y="461771"/>
                </a:lnTo>
                <a:lnTo>
                  <a:pt x="184403" y="92963"/>
                </a:lnTo>
                <a:lnTo>
                  <a:pt x="177188" y="56578"/>
                </a:lnTo>
                <a:lnTo>
                  <a:pt x="157543" y="27050"/>
                </a:lnTo>
                <a:lnTo>
                  <a:pt x="128468" y="7238"/>
                </a:lnTo>
                <a:lnTo>
                  <a:pt x="92963" y="0"/>
                </a:lnTo>
                <a:lnTo>
                  <a:pt x="56578" y="7238"/>
                </a:lnTo>
                <a:lnTo>
                  <a:pt x="27050" y="27050"/>
                </a:lnTo>
                <a:lnTo>
                  <a:pt x="7238" y="56578"/>
                </a:lnTo>
                <a:lnTo>
                  <a:pt x="0" y="92963"/>
                </a:lnTo>
                <a:lnTo>
                  <a:pt x="0" y="461771"/>
                </a:lnTo>
                <a:lnTo>
                  <a:pt x="7238" y="497276"/>
                </a:lnTo>
                <a:lnTo>
                  <a:pt x="27050" y="526351"/>
                </a:lnTo>
                <a:lnTo>
                  <a:pt x="56578" y="545996"/>
                </a:lnTo>
                <a:lnTo>
                  <a:pt x="92963" y="553211"/>
                </a:lnTo>
                <a:close/>
              </a:path>
            </a:pathLst>
          </a:custGeom>
          <a:ln w="7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902330" y="4314444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4" y="22860"/>
                </a:moveTo>
                <a:lnTo>
                  <a:pt x="45362" y="14144"/>
                </a:lnTo>
                <a:lnTo>
                  <a:pt x="40195" y="6858"/>
                </a:lnTo>
                <a:lnTo>
                  <a:pt x="32456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2456" y="43862"/>
                </a:lnTo>
                <a:lnTo>
                  <a:pt x="40195" y="38862"/>
                </a:lnTo>
                <a:lnTo>
                  <a:pt x="45362" y="31575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902330" y="4314444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3" y="22859"/>
                </a:moveTo>
                <a:lnTo>
                  <a:pt x="45362" y="14144"/>
                </a:lnTo>
                <a:lnTo>
                  <a:pt x="40195" y="6857"/>
                </a:lnTo>
                <a:lnTo>
                  <a:pt x="32456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2456" y="43862"/>
                </a:lnTo>
                <a:lnTo>
                  <a:pt x="40195" y="38861"/>
                </a:lnTo>
                <a:lnTo>
                  <a:pt x="45362" y="31575"/>
                </a:lnTo>
                <a:lnTo>
                  <a:pt x="47243" y="22859"/>
                </a:lnTo>
                <a:close/>
              </a:path>
            </a:pathLst>
          </a:custGeom>
          <a:ln w="122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112142" y="3749040"/>
            <a:ext cx="919480" cy="922019"/>
          </a:xfrm>
          <a:custGeom>
            <a:avLst/>
            <a:gdLst/>
            <a:ahLst/>
            <a:cxnLst/>
            <a:rect l="l" t="t" r="r" b="b"/>
            <a:pathLst>
              <a:path w="919480" h="922020">
                <a:moveTo>
                  <a:pt x="0" y="0"/>
                </a:moveTo>
                <a:lnTo>
                  <a:pt x="0" y="922020"/>
                </a:lnTo>
                <a:lnTo>
                  <a:pt x="918972" y="922020"/>
                </a:lnTo>
                <a:lnTo>
                  <a:pt x="9189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112142" y="3749039"/>
            <a:ext cx="919480" cy="922019"/>
          </a:xfrm>
          <a:custGeom>
            <a:avLst/>
            <a:gdLst/>
            <a:ahLst/>
            <a:cxnLst/>
            <a:rect l="l" t="t" r="r" b="b"/>
            <a:pathLst>
              <a:path w="919480" h="922020">
                <a:moveTo>
                  <a:pt x="0" y="922019"/>
                </a:moveTo>
                <a:lnTo>
                  <a:pt x="918971" y="922019"/>
                </a:lnTo>
                <a:lnTo>
                  <a:pt x="918971" y="0"/>
                </a:lnTo>
                <a:lnTo>
                  <a:pt x="0" y="0"/>
                </a:lnTo>
                <a:lnTo>
                  <a:pt x="0" y="922019"/>
                </a:lnTo>
                <a:close/>
              </a:path>
            </a:pathLst>
          </a:custGeom>
          <a:ln w="7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160910" y="3817620"/>
            <a:ext cx="524255" cy="2240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153290" y="3941064"/>
            <a:ext cx="402336" cy="2240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435230" y="4078223"/>
            <a:ext cx="548640" cy="48615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717169" y="4226052"/>
            <a:ext cx="268223" cy="33832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699137" y="3933444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 h="0">
                <a:moveTo>
                  <a:pt x="0" y="0"/>
                </a:moveTo>
                <a:lnTo>
                  <a:pt x="326135" y="0"/>
                </a:lnTo>
              </a:path>
            </a:pathLst>
          </a:custGeom>
          <a:ln w="3185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011558" y="3883152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584" y="50292"/>
                </a:moveTo>
                <a:lnTo>
                  <a:pt x="0" y="0"/>
                </a:lnTo>
                <a:lnTo>
                  <a:pt x="0" y="100584"/>
                </a:lnTo>
                <a:lnTo>
                  <a:pt x="100584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423297" y="3657600"/>
            <a:ext cx="276225" cy="553720"/>
          </a:xfrm>
          <a:custGeom>
            <a:avLst/>
            <a:gdLst/>
            <a:ahLst/>
            <a:cxnLst/>
            <a:rect l="l" t="t" r="r" b="b"/>
            <a:pathLst>
              <a:path w="276225" h="553720">
                <a:moveTo>
                  <a:pt x="0" y="0"/>
                </a:moveTo>
                <a:lnTo>
                  <a:pt x="0" y="553212"/>
                </a:lnTo>
                <a:lnTo>
                  <a:pt x="275844" y="553212"/>
                </a:lnTo>
                <a:lnTo>
                  <a:pt x="27584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423297" y="3657600"/>
            <a:ext cx="276225" cy="553720"/>
          </a:xfrm>
          <a:custGeom>
            <a:avLst/>
            <a:gdLst/>
            <a:ahLst/>
            <a:cxnLst/>
            <a:rect l="l" t="t" r="r" b="b"/>
            <a:pathLst>
              <a:path w="276225" h="553720">
                <a:moveTo>
                  <a:pt x="0" y="553211"/>
                </a:moveTo>
                <a:lnTo>
                  <a:pt x="275840" y="553211"/>
                </a:lnTo>
                <a:lnTo>
                  <a:pt x="275840" y="0"/>
                </a:lnTo>
                <a:lnTo>
                  <a:pt x="0" y="0"/>
                </a:lnTo>
                <a:lnTo>
                  <a:pt x="0" y="553211"/>
                </a:lnTo>
                <a:close/>
              </a:path>
            </a:pathLst>
          </a:custGeom>
          <a:ln w="7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478159" y="3875532"/>
            <a:ext cx="170687" cy="2926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112142" y="2112263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 h="0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3185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287402" y="2061972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584" y="50292"/>
                </a:moveTo>
                <a:lnTo>
                  <a:pt x="0" y="0"/>
                </a:lnTo>
                <a:lnTo>
                  <a:pt x="0" y="100584"/>
                </a:lnTo>
                <a:lnTo>
                  <a:pt x="100584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859158" y="3910584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4" y="22860"/>
                </a:moveTo>
                <a:lnTo>
                  <a:pt x="45386" y="14144"/>
                </a:lnTo>
                <a:lnTo>
                  <a:pt x="40386" y="6858"/>
                </a:lnTo>
                <a:lnTo>
                  <a:pt x="33099" y="1857"/>
                </a:lnTo>
                <a:lnTo>
                  <a:pt x="24384" y="0"/>
                </a:lnTo>
                <a:lnTo>
                  <a:pt x="14787" y="1857"/>
                </a:lnTo>
                <a:lnTo>
                  <a:pt x="7048" y="6858"/>
                </a:lnTo>
                <a:lnTo>
                  <a:pt x="1881" y="14144"/>
                </a:lnTo>
                <a:lnTo>
                  <a:pt x="0" y="22860"/>
                </a:lnTo>
                <a:lnTo>
                  <a:pt x="1881" y="32218"/>
                </a:lnTo>
                <a:lnTo>
                  <a:pt x="7048" y="39433"/>
                </a:lnTo>
                <a:lnTo>
                  <a:pt x="14787" y="44076"/>
                </a:lnTo>
                <a:lnTo>
                  <a:pt x="24384" y="45720"/>
                </a:lnTo>
                <a:lnTo>
                  <a:pt x="33099" y="44076"/>
                </a:lnTo>
                <a:lnTo>
                  <a:pt x="40386" y="39433"/>
                </a:lnTo>
                <a:lnTo>
                  <a:pt x="45386" y="32218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859158" y="3910583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3" y="22859"/>
                </a:moveTo>
                <a:lnTo>
                  <a:pt x="45386" y="14144"/>
                </a:lnTo>
                <a:lnTo>
                  <a:pt x="40385" y="6857"/>
                </a:lnTo>
                <a:lnTo>
                  <a:pt x="33099" y="1857"/>
                </a:lnTo>
                <a:lnTo>
                  <a:pt x="24383" y="0"/>
                </a:lnTo>
                <a:lnTo>
                  <a:pt x="14787" y="1857"/>
                </a:lnTo>
                <a:lnTo>
                  <a:pt x="7048" y="6857"/>
                </a:lnTo>
                <a:lnTo>
                  <a:pt x="1881" y="14144"/>
                </a:lnTo>
                <a:lnTo>
                  <a:pt x="0" y="22859"/>
                </a:lnTo>
                <a:lnTo>
                  <a:pt x="1881" y="32218"/>
                </a:lnTo>
                <a:lnTo>
                  <a:pt x="7048" y="39433"/>
                </a:lnTo>
                <a:lnTo>
                  <a:pt x="14787" y="44076"/>
                </a:lnTo>
                <a:lnTo>
                  <a:pt x="24383" y="45719"/>
                </a:lnTo>
                <a:lnTo>
                  <a:pt x="33099" y="44076"/>
                </a:lnTo>
                <a:lnTo>
                  <a:pt x="40385" y="39433"/>
                </a:lnTo>
                <a:lnTo>
                  <a:pt x="45386" y="32218"/>
                </a:lnTo>
                <a:lnTo>
                  <a:pt x="47243" y="22859"/>
                </a:lnTo>
                <a:close/>
              </a:path>
            </a:pathLst>
          </a:custGeom>
          <a:ln w="1225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016130" y="2058923"/>
            <a:ext cx="60960" cy="2148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717724" y="3806952"/>
            <a:ext cx="109429" cy="17830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788030" y="3922776"/>
            <a:ext cx="784860" cy="0"/>
          </a:xfrm>
          <a:custGeom>
            <a:avLst/>
            <a:gdLst/>
            <a:ahLst/>
            <a:cxnLst/>
            <a:rect l="l" t="t" r="r" b="b"/>
            <a:pathLst>
              <a:path w="784859" h="0">
                <a:moveTo>
                  <a:pt x="0" y="0"/>
                </a:moveTo>
                <a:lnTo>
                  <a:pt x="784859" y="0"/>
                </a:lnTo>
              </a:path>
            </a:pathLst>
          </a:custGeom>
          <a:ln w="3185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560697" y="3872484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584" y="50292"/>
                </a:moveTo>
                <a:lnTo>
                  <a:pt x="0" y="0"/>
                </a:lnTo>
                <a:lnTo>
                  <a:pt x="0" y="100584"/>
                </a:lnTo>
                <a:lnTo>
                  <a:pt x="100584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377860" y="4198620"/>
            <a:ext cx="109429" cy="17830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580254" y="429158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3501" y="1857"/>
                </a:lnTo>
                <a:lnTo>
                  <a:pt x="6286" y="6858"/>
                </a:lnTo>
                <a:lnTo>
                  <a:pt x="1643" y="14144"/>
                </a:lnTo>
                <a:lnTo>
                  <a:pt x="0" y="22860"/>
                </a:lnTo>
                <a:lnTo>
                  <a:pt x="1643" y="31575"/>
                </a:lnTo>
                <a:lnTo>
                  <a:pt x="6286" y="38862"/>
                </a:lnTo>
                <a:lnTo>
                  <a:pt x="13501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580253" y="429158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3501" y="1857"/>
                </a:lnTo>
                <a:lnTo>
                  <a:pt x="6286" y="6857"/>
                </a:lnTo>
                <a:lnTo>
                  <a:pt x="1643" y="14144"/>
                </a:lnTo>
                <a:lnTo>
                  <a:pt x="0" y="22859"/>
                </a:lnTo>
                <a:lnTo>
                  <a:pt x="1643" y="31575"/>
                </a:lnTo>
                <a:lnTo>
                  <a:pt x="6286" y="38861"/>
                </a:lnTo>
                <a:lnTo>
                  <a:pt x="13501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2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045074" y="3945636"/>
            <a:ext cx="919480" cy="1106805"/>
          </a:xfrm>
          <a:custGeom>
            <a:avLst/>
            <a:gdLst/>
            <a:ahLst/>
            <a:cxnLst/>
            <a:rect l="l" t="t" r="r" b="b"/>
            <a:pathLst>
              <a:path w="919479" h="1106804">
                <a:moveTo>
                  <a:pt x="0" y="0"/>
                </a:moveTo>
                <a:lnTo>
                  <a:pt x="0" y="1106424"/>
                </a:lnTo>
                <a:lnTo>
                  <a:pt x="918972" y="1106424"/>
                </a:lnTo>
                <a:lnTo>
                  <a:pt x="9189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045074" y="3945635"/>
            <a:ext cx="919480" cy="1106805"/>
          </a:xfrm>
          <a:custGeom>
            <a:avLst/>
            <a:gdLst/>
            <a:ahLst/>
            <a:cxnLst/>
            <a:rect l="l" t="t" r="r" b="b"/>
            <a:pathLst>
              <a:path w="919479" h="1106804">
                <a:moveTo>
                  <a:pt x="0" y="1106423"/>
                </a:moveTo>
                <a:lnTo>
                  <a:pt x="918971" y="1106423"/>
                </a:lnTo>
                <a:lnTo>
                  <a:pt x="918971" y="0"/>
                </a:lnTo>
                <a:lnTo>
                  <a:pt x="0" y="0"/>
                </a:lnTo>
                <a:lnTo>
                  <a:pt x="0" y="1106423"/>
                </a:lnTo>
                <a:close/>
              </a:path>
            </a:pathLst>
          </a:custGeom>
          <a:ln w="7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084697" y="4262628"/>
            <a:ext cx="85343" cy="2651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177662" y="4262628"/>
            <a:ext cx="402336" cy="26974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084697" y="4741164"/>
            <a:ext cx="304800" cy="26974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093842" y="4888991"/>
            <a:ext cx="256031" cy="26974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631814" y="4372355"/>
            <a:ext cx="292608" cy="26974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665342" y="4520184"/>
            <a:ext cx="256031" cy="26974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769229" y="4867655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5" h="0">
                <a:moveTo>
                  <a:pt x="0" y="0"/>
                </a:moveTo>
                <a:lnTo>
                  <a:pt x="170687" y="0"/>
                </a:lnTo>
              </a:path>
            </a:pathLst>
          </a:custGeom>
          <a:ln w="122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930774" y="4829555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310505" y="4314444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4" h="0">
                <a:moveTo>
                  <a:pt x="0" y="0"/>
                </a:moveTo>
                <a:lnTo>
                  <a:pt x="292607" y="0"/>
                </a:lnTo>
              </a:path>
            </a:pathLst>
          </a:custGeom>
          <a:ln w="3185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964045" y="4498847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 h="0">
                <a:moveTo>
                  <a:pt x="0" y="0"/>
                </a:moveTo>
                <a:lnTo>
                  <a:pt x="96011" y="0"/>
                </a:lnTo>
              </a:path>
            </a:pathLst>
          </a:custGeom>
          <a:ln w="122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9050914" y="4460748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522597" y="2220467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1" y="0"/>
                </a:lnTo>
              </a:path>
            </a:pathLst>
          </a:custGeom>
          <a:ln w="122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684142" y="2182368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158105" y="1927860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5" h="0">
                <a:moveTo>
                  <a:pt x="0" y="0"/>
                </a:moveTo>
                <a:lnTo>
                  <a:pt x="170687" y="0"/>
                </a:lnTo>
              </a:path>
            </a:pathLst>
          </a:custGeom>
          <a:ln w="122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319650" y="1889760"/>
            <a:ext cx="113030" cy="76200"/>
          </a:xfrm>
          <a:custGeom>
            <a:avLst/>
            <a:gdLst/>
            <a:ahLst/>
            <a:cxnLst/>
            <a:rect l="l" t="t" r="r" b="b"/>
            <a:pathLst>
              <a:path w="113029" h="76200">
                <a:moveTo>
                  <a:pt x="112776" y="38100"/>
                </a:moveTo>
                <a:lnTo>
                  <a:pt x="0" y="0"/>
                </a:lnTo>
                <a:lnTo>
                  <a:pt x="0" y="76200"/>
                </a:lnTo>
                <a:lnTo>
                  <a:pt x="11277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074542" y="2228088"/>
            <a:ext cx="47625" cy="2386965"/>
          </a:xfrm>
          <a:custGeom>
            <a:avLst/>
            <a:gdLst/>
            <a:ahLst/>
            <a:cxnLst/>
            <a:rect l="l" t="t" r="r" b="b"/>
            <a:pathLst>
              <a:path w="47625" h="2386965">
                <a:moveTo>
                  <a:pt x="0" y="2386583"/>
                </a:moveTo>
                <a:lnTo>
                  <a:pt x="0" y="0"/>
                </a:lnTo>
                <a:lnTo>
                  <a:pt x="47243" y="0"/>
                </a:lnTo>
              </a:path>
            </a:pathLst>
          </a:custGeom>
          <a:ln w="122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112642" y="2189988"/>
            <a:ext cx="113030" cy="76200"/>
          </a:xfrm>
          <a:custGeom>
            <a:avLst/>
            <a:gdLst/>
            <a:ahLst/>
            <a:cxnLst/>
            <a:rect l="l" t="t" r="r" b="b"/>
            <a:pathLst>
              <a:path w="113029" h="76200">
                <a:moveTo>
                  <a:pt x="112776" y="38100"/>
                </a:moveTo>
                <a:lnTo>
                  <a:pt x="0" y="0"/>
                </a:lnTo>
                <a:lnTo>
                  <a:pt x="0" y="76200"/>
                </a:lnTo>
                <a:lnTo>
                  <a:pt x="11277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441570" y="1328928"/>
            <a:ext cx="184785" cy="760730"/>
          </a:xfrm>
          <a:custGeom>
            <a:avLst/>
            <a:gdLst/>
            <a:ahLst/>
            <a:cxnLst/>
            <a:rect l="l" t="t" r="r" b="b"/>
            <a:pathLst>
              <a:path w="184784" h="760730">
                <a:moveTo>
                  <a:pt x="184404" y="669036"/>
                </a:moveTo>
                <a:lnTo>
                  <a:pt x="184404" y="91440"/>
                </a:lnTo>
                <a:lnTo>
                  <a:pt x="177188" y="55935"/>
                </a:lnTo>
                <a:lnTo>
                  <a:pt x="157543" y="26860"/>
                </a:lnTo>
                <a:lnTo>
                  <a:pt x="128468" y="7215"/>
                </a:lnTo>
                <a:lnTo>
                  <a:pt x="92964" y="0"/>
                </a:lnTo>
                <a:lnTo>
                  <a:pt x="56578" y="7215"/>
                </a:lnTo>
                <a:lnTo>
                  <a:pt x="27051" y="26860"/>
                </a:lnTo>
                <a:lnTo>
                  <a:pt x="7239" y="55935"/>
                </a:lnTo>
                <a:lnTo>
                  <a:pt x="0" y="91440"/>
                </a:lnTo>
                <a:lnTo>
                  <a:pt x="0" y="669036"/>
                </a:lnTo>
                <a:lnTo>
                  <a:pt x="7239" y="704540"/>
                </a:lnTo>
                <a:lnTo>
                  <a:pt x="27051" y="733615"/>
                </a:lnTo>
                <a:lnTo>
                  <a:pt x="56578" y="753260"/>
                </a:lnTo>
                <a:lnTo>
                  <a:pt x="92964" y="760476"/>
                </a:lnTo>
                <a:lnTo>
                  <a:pt x="128468" y="753260"/>
                </a:lnTo>
                <a:lnTo>
                  <a:pt x="157543" y="733615"/>
                </a:lnTo>
                <a:lnTo>
                  <a:pt x="177188" y="704540"/>
                </a:lnTo>
                <a:lnTo>
                  <a:pt x="184404" y="66903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441569" y="1328927"/>
            <a:ext cx="184785" cy="760730"/>
          </a:xfrm>
          <a:custGeom>
            <a:avLst/>
            <a:gdLst/>
            <a:ahLst/>
            <a:cxnLst/>
            <a:rect l="l" t="t" r="r" b="b"/>
            <a:pathLst>
              <a:path w="184784" h="760730">
                <a:moveTo>
                  <a:pt x="92963" y="760475"/>
                </a:moveTo>
                <a:lnTo>
                  <a:pt x="128468" y="753260"/>
                </a:lnTo>
                <a:lnTo>
                  <a:pt x="157543" y="733615"/>
                </a:lnTo>
                <a:lnTo>
                  <a:pt x="177188" y="704540"/>
                </a:lnTo>
                <a:lnTo>
                  <a:pt x="184403" y="669035"/>
                </a:lnTo>
                <a:lnTo>
                  <a:pt x="184403" y="91439"/>
                </a:lnTo>
                <a:lnTo>
                  <a:pt x="177188" y="55935"/>
                </a:lnTo>
                <a:lnTo>
                  <a:pt x="157543" y="26860"/>
                </a:lnTo>
                <a:lnTo>
                  <a:pt x="128468" y="7215"/>
                </a:lnTo>
                <a:lnTo>
                  <a:pt x="92963" y="0"/>
                </a:lnTo>
                <a:lnTo>
                  <a:pt x="56578" y="7215"/>
                </a:lnTo>
                <a:lnTo>
                  <a:pt x="27050" y="26860"/>
                </a:lnTo>
                <a:lnTo>
                  <a:pt x="7238" y="55935"/>
                </a:lnTo>
                <a:lnTo>
                  <a:pt x="0" y="91439"/>
                </a:lnTo>
                <a:lnTo>
                  <a:pt x="0" y="669035"/>
                </a:lnTo>
                <a:lnTo>
                  <a:pt x="7238" y="704540"/>
                </a:lnTo>
                <a:lnTo>
                  <a:pt x="27050" y="733615"/>
                </a:lnTo>
                <a:lnTo>
                  <a:pt x="56578" y="753260"/>
                </a:lnTo>
                <a:lnTo>
                  <a:pt x="92963" y="760475"/>
                </a:lnTo>
                <a:close/>
              </a:path>
            </a:pathLst>
          </a:custGeom>
          <a:ln w="7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028822" y="165201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720" y="22860"/>
                </a:moveTo>
                <a:lnTo>
                  <a:pt x="44076" y="13501"/>
                </a:lnTo>
                <a:lnTo>
                  <a:pt x="39433" y="6286"/>
                </a:lnTo>
                <a:lnTo>
                  <a:pt x="32218" y="1643"/>
                </a:lnTo>
                <a:lnTo>
                  <a:pt x="22860" y="0"/>
                </a:lnTo>
                <a:lnTo>
                  <a:pt x="14144" y="1643"/>
                </a:lnTo>
                <a:lnTo>
                  <a:pt x="6858" y="6286"/>
                </a:lnTo>
                <a:lnTo>
                  <a:pt x="1857" y="13501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2218" y="43862"/>
                </a:lnTo>
                <a:lnTo>
                  <a:pt x="39433" y="38862"/>
                </a:lnTo>
                <a:lnTo>
                  <a:pt x="44076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028821" y="165201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719" y="22859"/>
                </a:moveTo>
                <a:lnTo>
                  <a:pt x="44076" y="13501"/>
                </a:lnTo>
                <a:lnTo>
                  <a:pt x="39433" y="6286"/>
                </a:lnTo>
                <a:lnTo>
                  <a:pt x="32218" y="1643"/>
                </a:lnTo>
                <a:lnTo>
                  <a:pt x="22859" y="0"/>
                </a:lnTo>
                <a:lnTo>
                  <a:pt x="14144" y="1643"/>
                </a:lnTo>
                <a:lnTo>
                  <a:pt x="6857" y="6286"/>
                </a:lnTo>
                <a:lnTo>
                  <a:pt x="1857" y="13501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2218" y="43862"/>
                </a:lnTo>
                <a:lnTo>
                  <a:pt x="39433" y="38861"/>
                </a:lnTo>
                <a:lnTo>
                  <a:pt x="44076" y="31575"/>
                </a:lnTo>
                <a:lnTo>
                  <a:pt x="45719" y="22859"/>
                </a:lnTo>
                <a:close/>
              </a:path>
            </a:pathLst>
          </a:custGeom>
          <a:ln w="122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904366" y="4072128"/>
            <a:ext cx="184785" cy="553720"/>
          </a:xfrm>
          <a:custGeom>
            <a:avLst/>
            <a:gdLst/>
            <a:ahLst/>
            <a:cxnLst/>
            <a:rect l="l" t="t" r="r" b="b"/>
            <a:pathLst>
              <a:path w="184785" h="553720">
                <a:moveTo>
                  <a:pt x="184404" y="461772"/>
                </a:moveTo>
                <a:lnTo>
                  <a:pt x="184404" y="92964"/>
                </a:lnTo>
                <a:lnTo>
                  <a:pt x="177165" y="56578"/>
                </a:lnTo>
                <a:lnTo>
                  <a:pt x="157353" y="27051"/>
                </a:lnTo>
                <a:lnTo>
                  <a:pt x="127825" y="7239"/>
                </a:lnTo>
                <a:lnTo>
                  <a:pt x="91440" y="0"/>
                </a:lnTo>
                <a:lnTo>
                  <a:pt x="55935" y="7239"/>
                </a:lnTo>
                <a:lnTo>
                  <a:pt x="26860" y="27051"/>
                </a:lnTo>
                <a:lnTo>
                  <a:pt x="7215" y="56578"/>
                </a:lnTo>
                <a:lnTo>
                  <a:pt x="0" y="92964"/>
                </a:lnTo>
                <a:lnTo>
                  <a:pt x="0" y="461772"/>
                </a:lnTo>
                <a:lnTo>
                  <a:pt x="7215" y="497276"/>
                </a:lnTo>
                <a:lnTo>
                  <a:pt x="26860" y="526351"/>
                </a:lnTo>
                <a:lnTo>
                  <a:pt x="55935" y="545996"/>
                </a:lnTo>
                <a:lnTo>
                  <a:pt x="91440" y="553212"/>
                </a:lnTo>
                <a:lnTo>
                  <a:pt x="127825" y="545996"/>
                </a:lnTo>
                <a:lnTo>
                  <a:pt x="157353" y="526351"/>
                </a:lnTo>
                <a:lnTo>
                  <a:pt x="177165" y="497276"/>
                </a:lnTo>
                <a:lnTo>
                  <a:pt x="184404" y="4617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904365" y="4072127"/>
            <a:ext cx="184785" cy="553720"/>
          </a:xfrm>
          <a:custGeom>
            <a:avLst/>
            <a:gdLst/>
            <a:ahLst/>
            <a:cxnLst/>
            <a:rect l="l" t="t" r="r" b="b"/>
            <a:pathLst>
              <a:path w="184785" h="553720">
                <a:moveTo>
                  <a:pt x="91439" y="553211"/>
                </a:moveTo>
                <a:lnTo>
                  <a:pt x="127825" y="545996"/>
                </a:lnTo>
                <a:lnTo>
                  <a:pt x="157352" y="526351"/>
                </a:lnTo>
                <a:lnTo>
                  <a:pt x="177164" y="497276"/>
                </a:lnTo>
                <a:lnTo>
                  <a:pt x="184403" y="461771"/>
                </a:lnTo>
                <a:lnTo>
                  <a:pt x="184403" y="92963"/>
                </a:lnTo>
                <a:lnTo>
                  <a:pt x="177164" y="56578"/>
                </a:lnTo>
                <a:lnTo>
                  <a:pt x="157352" y="27050"/>
                </a:lnTo>
                <a:lnTo>
                  <a:pt x="127825" y="7238"/>
                </a:lnTo>
                <a:lnTo>
                  <a:pt x="91439" y="0"/>
                </a:lnTo>
                <a:lnTo>
                  <a:pt x="55935" y="7238"/>
                </a:lnTo>
                <a:lnTo>
                  <a:pt x="26860" y="27050"/>
                </a:lnTo>
                <a:lnTo>
                  <a:pt x="7215" y="56578"/>
                </a:lnTo>
                <a:lnTo>
                  <a:pt x="0" y="92963"/>
                </a:lnTo>
                <a:lnTo>
                  <a:pt x="0" y="461771"/>
                </a:lnTo>
                <a:lnTo>
                  <a:pt x="7215" y="497276"/>
                </a:lnTo>
                <a:lnTo>
                  <a:pt x="26860" y="526351"/>
                </a:lnTo>
                <a:lnTo>
                  <a:pt x="55935" y="545996"/>
                </a:lnTo>
                <a:lnTo>
                  <a:pt x="91439" y="553211"/>
                </a:lnTo>
                <a:close/>
              </a:path>
            </a:pathLst>
          </a:custGeom>
          <a:ln w="7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261238" y="4486655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 h="0">
                <a:moveTo>
                  <a:pt x="0" y="0"/>
                </a:moveTo>
                <a:lnTo>
                  <a:pt x="554735" y="0"/>
                </a:lnTo>
              </a:path>
            </a:pathLst>
          </a:custGeom>
          <a:ln w="3185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803782" y="4436364"/>
            <a:ext cx="100965" cy="102235"/>
          </a:xfrm>
          <a:custGeom>
            <a:avLst/>
            <a:gdLst/>
            <a:ahLst/>
            <a:cxnLst/>
            <a:rect l="l" t="t" r="r" b="b"/>
            <a:pathLst>
              <a:path w="100964" h="102235">
                <a:moveTo>
                  <a:pt x="100584" y="50292"/>
                </a:moveTo>
                <a:lnTo>
                  <a:pt x="0" y="0"/>
                </a:lnTo>
                <a:lnTo>
                  <a:pt x="0" y="102108"/>
                </a:lnTo>
                <a:lnTo>
                  <a:pt x="100584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690976" y="4030950"/>
            <a:ext cx="213389" cy="21796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916558" y="4146803"/>
            <a:ext cx="60960" cy="55321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995806" y="4183379"/>
            <a:ext cx="73152" cy="34594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988186" y="4428744"/>
            <a:ext cx="73152" cy="21945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260470" y="4291584"/>
            <a:ext cx="155448" cy="55321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335146" y="4573523"/>
            <a:ext cx="73152" cy="21945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464430" y="1403603"/>
            <a:ext cx="60960" cy="26974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473574" y="1539239"/>
            <a:ext cx="134112" cy="62483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526914" y="1786127"/>
            <a:ext cx="73152" cy="21945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995806" y="4625339"/>
            <a:ext cx="0" cy="277495"/>
          </a:xfrm>
          <a:custGeom>
            <a:avLst/>
            <a:gdLst/>
            <a:ahLst/>
            <a:cxnLst/>
            <a:rect l="l" t="t" r="r" b="b"/>
            <a:pathLst>
              <a:path w="0"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22052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308226" y="2311907"/>
            <a:ext cx="353568" cy="28346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053462" y="3427476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6491"/>
                </a:lnTo>
              </a:path>
            </a:pathLst>
          </a:custGeom>
          <a:ln w="22052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343277" y="3314700"/>
            <a:ext cx="438912" cy="28346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339718" y="3288791"/>
            <a:ext cx="0" cy="909955"/>
          </a:xfrm>
          <a:custGeom>
            <a:avLst/>
            <a:gdLst/>
            <a:ahLst/>
            <a:cxnLst/>
            <a:rect l="l" t="t" r="r" b="b"/>
            <a:pathLst>
              <a:path w="0" h="909954">
                <a:moveTo>
                  <a:pt x="0" y="0"/>
                </a:moveTo>
                <a:lnTo>
                  <a:pt x="0" y="909827"/>
                </a:lnTo>
              </a:path>
            </a:pathLst>
          </a:custGeom>
          <a:ln w="122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372233" y="3186683"/>
            <a:ext cx="377952" cy="2286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8499226" y="3150107"/>
            <a:ext cx="0" cy="783590"/>
          </a:xfrm>
          <a:custGeom>
            <a:avLst/>
            <a:gdLst/>
            <a:ahLst/>
            <a:cxnLst/>
            <a:rect l="l" t="t" r="r" b="b"/>
            <a:pathLst>
              <a:path w="0" h="783589">
                <a:moveTo>
                  <a:pt x="0" y="0"/>
                </a:moveTo>
                <a:lnTo>
                  <a:pt x="0" y="783335"/>
                </a:lnTo>
              </a:path>
            </a:pathLst>
          </a:custGeom>
          <a:ln w="122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404238" y="3049523"/>
            <a:ext cx="487680" cy="22402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8499226" y="5052059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22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407286" y="2612135"/>
            <a:ext cx="475487" cy="22402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9256653" y="2849879"/>
            <a:ext cx="0" cy="1464945"/>
          </a:xfrm>
          <a:custGeom>
            <a:avLst/>
            <a:gdLst/>
            <a:ahLst/>
            <a:cxnLst/>
            <a:rect l="l" t="t" r="r" b="b"/>
            <a:pathLst>
              <a:path w="0" h="1464945">
                <a:moveTo>
                  <a:pt x="0" y="0"/>
                </a:moveTo>
                <a:lnTo>
                  <a:pt x="0" y="1464563"/>
                </a:lnTo>
              </a:path>
            </a:pathLst>
          </a:custGeom>
          <a:ln w="122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421002" y="2738627"/>
            <a:ext cx="512063" cy="28346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311530" y="3651503"/>
            <a:ext cx="252983" cy="33832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570609" y="3651503"/>
            <a:ext cx="173736" cy="26974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311530" y="3927347"/>
            <a:ext cx="252983" cy="33832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570609" y="3651503"/>
            <a:ext cx="338327" cy="54559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758062" y="3927347"/>
            <a:ext cx="150875" cy="33832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311530" y="4347971"/>
            <a:ext cx="252983" cy="33832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581277" y="4347971"/>
            <a:ext cx="163068" cy="26974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758062" y="4347971"/>
            <a:ext cx="150875" cy="33832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311530" y="5167884"/>
            <a:ext cx="252983" cy="33832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581277" y="5167884"/>
            <a:ext cx="259079" cy="33832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051682" y="459181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4076" y="13501"/>
                </a:lnTo>
                <a:lnTo>
                  <a:pt x="39433" y="6286"/>
                </a:lnTo>
                <a:lnTo>
                  <a:pt x="32218" y="1643"/>
                </a:lnTo>
                <a:lnTo>
                  <a:pt x="22860" y="0"/>
                </a:lnTo>
                <a:lnTo>
                  <a:pt x="14144" y="1643"/>
                </a:lnTo>
                <a:lnTo>
                  <a:pt x="6858" y="6286"/>
                </a:lnTo>
                <a:lnTo>
                  <a:pt x="1857" y="13501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2218" y="43862"/>
                </a:lnTo>
                <a:lnTo>
                  <a:pt x="39433" y="38862"/>
                </a:lnTo>
                <a:lnTo>
                  <a:pt x="44076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051681" y="459181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4076" y="13501"/>
                </a:lnTo>
                <a:lnTo>
                  <a:pt x="39433" y="6286"/>
                </a:lnTo>
                <a:lnTo>
                  <a:pt x="32218" y="1643"/>
                </a:lnTo>
                <a:lnTo>
                  <a:pt x="22859" y="0"/>
                </a:lnTo>
                <a:lnTo>
                  <a:pt x="14144" y="1643"/>
                </a:lnTo>
                <a:lnTo>
                  <a:pt x="6857" y="6286"/>
                </a:lnTo>
                <a:lnTo>
                  <a:pt x="1857" y="13501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2218" y="43862"/>
                </a:lnTo>
                <a:lnTo>
                  <a:pt x="39433" y="38861"/>
                </a:lnTo>
                <a:lnTo>
                  <a:pt x="44076" y="31575"/>
                </a:lnTo>
                <a:lnTo>
                  <a:pt x="45719" y="22859"/>
                </a:lnTo>
                <a:close/>
              </a:path>
            </a:pathLst>
          </a:custGeom>
          <a:ln w="122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638933" y="5305044"/>
            <a:ext cx="1614170" cy="520065"/>
          </a:xfrm>
          <a:custGeom>
            <a:avLst/>
            <a:gdLst/>
            <a:ahLst/>
            <a:cxnLst/>
            <a:rect l="l" t="t" r="r" b="b"/>
            <a:pathLst>
              <a:path w="1614170" h="520064">
                <a:moveTo>
                  <a:pt x="0" y="0"/>
                </a:moveTo>
                <a:lnTo>
                  <a:pt x="0" y="519683"/>
                </a:lnTo>
                <a:lnTo>
                  <a:pt x="1470659" y="519683"/>
                </a:lnTo>
                <a:lnTo>
                  <a:pt x="1470659" y="57911"/>
                </a:lnTo>
                <a:lnTo>
                  <a:pt x="1613915" y="59435"/>
                </a:lnTo>
              </a:path>
            </a:pathLst>
          </a:custGeom>
          <a:ln w="3185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240658" y="5314188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584" y="51816"/>
                </a:moveTo>
                <a:lnTo>
                  <a:pt x="0" y="0"/>
                </a:lnTo>
                <a:lnTo>
                  <a:pt x="0" y="100584"/>
                </a:lnTo>
                <a:lnTo>
                  <a:pt x="100584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616074" y="5282184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20" y="22860"/>
                </a:moveTo>
                <a:lnTo>
                  <a:pt x="44076" y="14144"/>
                </a:lnTo>
                <a:lnTo>
                  <a:pt x="39433" y="6858"/>
                </a:lnTo>
                <a:lnTo>
                  <a:pt x="32218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2456"/>
                </a:lnTo>
                <a:lnTo>
                  <a:pt x="6858" y="40195"/>
                </a:lnTo>
                <a:lnTo>
                  <a:pt x="14144" y="45362"/>
                </a:lnTo>
                <a:lnTo>
                  <a:pt x="22860" y="47244"/>
                </a:lnTo>
                <a:lnTo>
                  <a:pt x="32218" y="45362"/>
                </a:lnTo>
                <a:lnTo>
                  <a:pt x="39433" y="40195"/>
                </a:lnTo>
                <a:lnTo>
                  <a:pt x="44076" y="32456"/>
                </a:lnTo>
                <a:lnTo>
                  <a:pt x="45720" y="22860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616074" y="5282183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22859"/>
                </a:moveTo>
                <a:lnTo>
                  <a:pt x="44076" y="14144"/>
                </a:lnTo>
                <a:lnTo>
                  <a:pt x="39433" y="6857"/>
                </a:lnTo>
                <a:lnTo>
                  <a:pt x="32218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2456"/>
                </a:lnTo>
                <a:lnTo>
                  <a:pt x="6857" y="40195"/>
                </a:lnTo>
                <a:lnTo>
                  <a:pt x="14144" y="45362"/>
                </a:lnTo>
                <a:lnTo>
                  <a:pt x="22859" y="47243"/>
                </a:lnTo>
                <a:lnTo>
                  <a:pt x="32218" y="45362"/>
                </a:lnTo>
                <a:lnTo>
                  <a:pt x="39433" y="40195"/>
                </a:lnTo>
                <a:lnTo>
                  <a:pt x="44076" y="32456"/>
                </a:lnTo>
                <a:lnTo>
                  <a:pt x="45719" y="22859"/>
                </a:lnTo>
                <a:close/>
              </a:path>
            </a:pathLst>
          </a:custGeom>
          <a:ln w="12251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690750" y="5679947"/>
            <a:ext cx="460247" cy="33832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417953" y="2898648"/>
            <a:ext cx="353568" cy="28346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798441" y="4632959"/>
            <a:ext cx="230504" cy="734695"/>
          </a:xfrm>
          <a:custGeom>
            <a:avLst/>
            <a:gdLst/>
            <a:ahLst/>
            <a:cxnLst/>
            <a:rect l="l" t="t" r="r" b="b"/>
            <a:pathLst>
              <a:path w="230504" h="734695">
                <a:moveTo>
                  <a:pt x="0" y="734567"/>
                </a:moveTo>
                <a:lnTo>
                  <a:pt x="230123" y="729995"/>
                </a:lnTo>
                <a:lnTo>
                  <a:pt x="228599" y="0"/>
                </a:lnTo>
              </a:path>
            </a:pathLst>
          </a:custGeom>
          <a:ln w="31853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976750" y="4544567"/>
            <a:ext cx="100965" cy="102235"/>
          </a:xfrm>
          <a:custGeom>
            <a:avLst/>
            <a:gdLst/>
            <a:ahLst/>
            <a:cxnLst/>
            <a:rect l="l" t="t" r="r" b="b"/>
            <a:pathLst>
              <a:path w="100965" h="102235">
                <a:moveTo>
                  <a:pt x="100584" y="102108"/>
                </a:moveTo>
                <a:lnTo>
                  <a:pt x="50292" y="0"/>
                </a:lnTo>
                <a:lnTo>
                  <a:pt x="0" y="102108"/>
                </a:lnTo>
                <a:lnTo>
                  <a:pt x="100584" y="10210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225930" y="3427476"/>
            <a:ext cx="828040" cy="0"/>
          </a:xfrm>
          <a:custGeom>
            <a:avLst/>
            <a:gdLst/>
            <a:ahLst/>
            <a:cxnLst/>
            <a:rect l="l" t="t" r="r" b="b"/>
            <a:pathLst>
              <a:path w="828039" h="0">
                <a:moveTo>
                  <a:pt x="0" y="0"/>
                </a:moveTo>
                <a:lnTo>
                  <a:pt x="827531" y="0"/>
                </a:lnTo>
              </a:path>
            </a:pathLst>
          </a:custGeom>
          <a:ln w="22052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264030" y="3287267"/>
            <a:ext cx="2075814" cy="1905"/>
          </a:xfrm>
          <a:custGeom>
            <a:avLst/>
            <a:gdLst/>
            <a:ahLst/>
            <a:cxnLst/>
            <a:rect l="l" t="t" r="r" b="b"/>
            <a:pathLst>
              <a:path w="2075814" h="1904">
                <a:moveTo>
                  <a:pt x="2075687" y="1523"/>
                </a:moveTo>
                <a:lnTo>
                  <a:pt x="0" y="0"/>
                </a:lnTo>
              </a:path>
            </a:pathLst>
          </a:custGeom>
          <a:ln w="122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317369" y="3150107"/>
            <a:ext cx="4182110" cy="0"/>
          </a:xfrm>
          <a:custGeom>
            <a:avLst/>
            <a:gdLst/>
            <a:ahLst/>
            <a:cxnLst/>
            <a:rect l="l" t="t" r="r" b="b"/>
            <a:pathLst>
              <a:path w="4182109" h="0">
                <a:moveTo>
                  <a:pt x="0" y="0"/>
                </a:moveTo>
                <a:lnTo>
                  <a:pt x="4181855" y="0"/>
                </a:lnTo>
              </a:path>
            </a:pathLst>
          </a:custGeom>
          <a:ln w="122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340230" y="2849879"/>
            <a:ext cx="4916805" cy="0"/>
          </a:xfrm>
          <a:custGeom>
            <a:avLst/>
            <a:gdLst/>
            <a:ahLst/>
            <a:cxnLst/>
            <a:rect l="l" t="t" r="r" b="b"/>
            <a:pathLst>
              <a:path w="4916805" h="0">
                <a:moveTo>
                  <a:pt x="0" y="0"/>
                </a:moveTo>
                <a:lnTo>
                  <a:pt x="4916423" y="0"/>
                </a:lnTo>
              </a:path>
            </a:pathLst>
          </a:custGeom>
          <a:ln w="122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8499226" y="2712719"/>
            <a:ext cx="1010919" cy="2697480"/>
          </a:xfrm>
          <a:custGeom>
            <a:avLst/>
            <a:gdLst/>
            <a:ahLst/>
            <a:cxnLst/>
            <a:rect l="l" t="t" r="r" b="b"/>
            <a:pathLst>
              <a:path w="1010920" h="2697479">
                <a:moveTo>
                  <a:pt x="0" y="2697479"/>
                </a:moveTo>
                <a:lnTo>
                  <a:pt x="1010411" y="2697479"/>
                </a:lnTo>
                <a:lnTo>
                  <a:pt x="1010411" y="0"/>
                </a:lnTo>
              </a:path>
            </a:pathLst>
          </a:custGeom>
          <a:ln w="122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340230" y="2712719"/>
            <a:ext cx="5169535" cy="0"/>
          </a:xfrm>
          <a:custGeom>
            <a:avLst/>
            <a:gdLst/>
            <a:ahLst/>
            <a:cxnLst/>
            <a:rect l="l" t="t" r="r" b="b"/>
            <a:pathLst>
              <a:path w="5169534" h="0">
                <a:moveTo>
                  <a:pt x="5169407" y="0"/>
                </a:moveTo>
                <a:lnTo>
                  <a:pt x="0" y="0"/>
                </a:lnTo>
              </a:path>
            </a:pathLst>
          </a:custGeom>
          <a:ln w="122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378330" y="2461260"/>
            <a:ext cx="341375" cy="22402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146937" y="2039111"/>
            <a:ext cx="1676400" cy="2863850"/>
          </a:xfrm>
          <a:custGeom>
            <a:avLst/>
            <a:gdLst/>
            <a:ahLst/>
            <a:cxnLst/>
            <a:rect l="l" t="t" r="r" b="b"/>
            <a:pathLst>
              <a:path w="1676400" h="2863850">
                <a:moveTo>
                  <a:pt x="848867" y="2863595"/>
                </a:moveTo>
                <a:lnTo>
                  <a:pt x="0" y="2863595"/>
                </a:lnTo>
                <a:lnTo>
                  <a:pt x="0" y="0"/>
                </a:lnTo>
                <a:lnTo>
                  <a:pt x="1676399" y="4571"/>
                </a:lnTo>
                <a:lnTo>
                  <a:pt x="1676399" y="373379"/>
                </a:lnTo>
                <a:lnTo>
                  <a:pt x="1121663" y="371855"/>
                </a:lnTo>
              </a:path>
            </a:pathLst>
          </a:custGeom>
          <a:ln w="22052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261238" y="2872739"/>
            <a:ext cx="509270" cy="899160"/>
          </a:xfrm>
          <a:custGeom>
            <a:avLst/>
            <a:gdLst/>
            <a:ahLst/>
            <a:cxnLst/>
            <a:rect l="l" t="t" r="r" b="b"/>
            <a:pathLst>
              <a:path w="509270" h="899160">
                <a:moveTo>
                  <a:pt x="0" y="899159"/>
                </a:moveTo>
                <a:lnTo>
                  <a:pt x="0" y="0"/>
                </a:lnTo>
                <a:lnTo>
                  <a:pt x="509015" y="0"/>
                </a:lnTo>
              </a:path>
            </a:pathLst>
          </a:custGeom>
          <a:ln w="3185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758062" y="2822448"/>
            <a:ext cx="100965" cy="102235"/>
          </a:xfrm>
          <a:custGeom>
            <a:avLst/>
            <a:gdLst/>
            <a:ahLst/>
            <a:cxnLst/>
            <a:rect l="l" t="t" r="r" b="b"/>
            <a:pathLst>
              <a:path w="100964" h="102235">
                <a:moveTo>
                  <a:pt x="100584" y="50292"/>
                </a:moveTo>
                <a:lnTo>
                  <a:pt x="0" y="0"/>
                </a:lnTo>
                <a:lnTo>
                  <a:pt x="0" y="102108"/>
                </a:lnTo>
                <a:lnTo>
                  <a:pt x="100584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220090" y="2695955"/>
            <a:ext cx="252983" cy="33832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480694" y="2695955"/>
            <a:ext cx="336803" cy="33832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169797" y="1674875"/>
            <a:ext cx="3552825" cy="0"/>
          </a:xfrm>
          <a:custGeom>
            <a:avLst/>
            <a:gdLst/>
            <a:ahLst/>
            <a:cxnLst/>
            <a:rect l="l" t="t" r="r" b="b"/>
            <a:pathLst>
              <a:path w="3552825" h="0">
                <a:moveTo>
                  <a:pt x="0" y="0"/>
                </a:moveTo>
                <a:lnTo>
                  <a:pt x="3552443" y="0"/>
                </a:lnTo>
              </a:path>
            </a:pathLst>
          </a:custGeom>
          <a:ln w="3185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710050" y="1624584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584" y="50292"/>
                </a:moveTo>
                <a:lnTo>
                  <a:pt x="0" y="0"/>
                </a:lnTo>
                <a:lnTo>
                  <a:pt x="0" y="100584"/>
                </a:lnTo>
                <a:lnTo>
                  <a:pt x="100584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051681" y="1444751"/>
            <a:ext cx="1313815" cy="230504"/>
          </a:xfrm>
          <a:custGeom>
            <a:avLst/>
            <a:gdLst/>
            <a:ahLst/>
            <a:cxnLst/>
            <a:rect l="l" t="t" r="r" b="b"/>
            <a:pathLst>
              <a:path w="1313815" h="230505">
                <a:moveTo>
                  <a:pt x="0" y="230123"/>
                </a:moveTo>
                <a:lnTo>
                  <a:pt x="0" y="0"/>
                </a:lnTo>
                <a:lnTo>
                  <a:pt x="1313687" y="0"/>
                </a:lnTo>
              </a:path>
            </a:pathLst>
          </a:custGeom>
          <a:ln w="3185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7353178" y="1392936"/>
            <a:ext cx="100965" cy="102235"/>
          </a:xfrm>
          <a:custGeom>
            <a:avLst/>
            <a:gdLst/>
            <a:ahLst/>
            <a:cxnLst/>
            <a:rect l="l" t="t" r="r" b="b"/>
            <a:pathLst>
              <a:path w="100965" h="102234">
                <a:moveTo>
                  <a:pt x="100584" y="51816"/>
                </a:moveTo>
                <a:lnTo>
                  <a:pt x="0" y="0"/>
                </a:lnTo>
                <a:lnTo>
                  <a:pt x="0" y="102108"/>
                </a:lnTo>
                <a:lnTo>
                  <a:pt x="100584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2843662" y="1674875"/>
            <a:ext cx="326390" cy="184785"/>
          </a:xfrm>
          <a:custGeom>
            <a:avLst/>
            <a:gdLst/>
            <a:ahLst/>
            <a:cxnLst/>
            <a:rect l="l" t="t" r="r" b="b"/>
            <a:pathLst>
              <a:path w="326389" h="184785">
                <a:moveTo>
                  <a:pt x="326135" y="0"/>
                </a:moveTo>
                <a:lnTo>
                  <a:pt x="326135" y="184403"/>
                </a:lnTo>
                <a:lnTo>
                  <a:pt x="0" y="184403"/>
                </a:lnTo>
              </a:path>
            </a:pathLst>
          </a:custGeom>
          <a:ln w="3185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755270" y="1808988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584" y="100584"/>
                </a:moveTo>
                <a:lnTo>
                  <a:pt x="100584" y="0"/>
                </a:lnTo>
                <a:lnTo>
                  <a:pt x="0" y="50292"/>
                </a:lnTo>
                <a:lnTo>
                  <a:pt x="100584" y="10058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1147453" y="3933444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 h="0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3185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1322713" y="3883152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584" y="50292"/>
                </a:moveTo>
                <a:lnTo>
                  <a:pt x="0" y="0"/>
                </a:lnTo>
                <a:lnTo>
                  <a:pt x="0" y="100584"/>
                </a:lnTo>
                <a:lnTo>
                  <a:pt x="100584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1147453" y="1306067"/>
            <a:ext cx="6891655" cy="2627630"/>
          </a:xfrm>
          <a:custGeom>
            <a:avLst/>
            <a:gdLst/>
            <a:ahLst/>
            <a:cxnLst/>
            <a:rect l="l" t="t" r="r" b="b"/>
            <a:pathLst>
              <a:path w="6891655" h="2627629">
                <a:moveTo>
                  <a:pt x="6476996" y="416051"/>
                </a:moveTo>
                <a:lnTo>
                  <a:pt x="6891524" y="416051"/>
                </a:lnTo>
                <a:lnTo>
                  <a:pt x="6891524" y="0"/>
                </a:lnTo>
                <a:lnTo>
                  <a:pt x="0" y="0"/>
                </a:lnTo>
                <a:lnTo>
                  <a:pt x="0" y="2627375"/>
                </a:lnTo>
              </a:path>
            </a:pathLst>
          </a:custGeom>
          <a:ln w="3185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066921" y="4619244"/>
            <a:ext cx="76200" cy="3175"/>
          </a:xfrm>
          <a:custGeom>
            <a:avLst/>
            <a:gdLst/>
            <a:ahLst/>
            <a:cxnLst/>
            <a:rect l="l" t="t" r="r" b="b"/>
            <a:pathLst>
              <a:path w="76200" h="3175">
                <a:moveTo>
                  <a:pt x="-6125" y="1523"/>
                </a:moveTo>
                <a:lnTo>
                  <a:pt x="82325" y="1523"/>
                </a:lnTo>
              </a:path>
            </a:pathLst>
          </a:custGeom>
          <a:ln w="152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132454" y="4584192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41148"/>
                </a:moveTo>
                <a:lnTo>
                  <a:pt x="3048" y="0"/>
                </a:lnTo>
                <a:lnTo>
                  <a:pt x="0" y="76200"/>
                </a:lnTo>
                <a:lnTo>
                  <a:pt x="114300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568317" y="5701283"/>
            <a:ext cx="0" cy="66040"/>
          </a:xfrm>
          <a:custGeom>
            <a:avLst/>
            <a:gdLst/>
            <a:ahLst/>
            <a:cxnLst/>
            <a:rect l="l" t="t" r="r" b="b"/>
            <a:pathLst>
              <a:path w="0" h="66039">
                <a:moveTo>
                  <a:pt x="0" y="65531"/>
                </a:moveTo>
                <a:lnTo>
                  <a:pt x="0" y="0"/>
                </a:lnTo>
              </a:path>
            </a:pathLst>
          </a:custGeom>
          <a:ln w="31853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519550" y="5612892"/>
            <a:ext cx="99060" cy="100965"/>
          </a:xfrm>
          <a:custGeom>
            <a:avLst/>
            <a:gdLst/>
            <a:ahLst/>
            <a:cxnLst/>
            <a:rect l="l" t="t" r="r" b="b"/>
            <a:pathLst>
              <a:path w="99059" h="100964">
                <a:moveTo>
                  <a:pt x="99060" y="100584"/>
                </a:moveTo>
                <a:lnTo>
                  <a:pt x="48768" y="0"/>
                </a:lnTo>
                <a:lnTo>
                  <a:pt x="0" y="100584"/>
                </a:lnTo>
                <a:lnTo>
                  <a:pt x="99060" y="100584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995294" y="5766815"/>
            <a:ext cx="573405" cy="0"/>
          </a:xfrm>
          <a:custGeom>
            <a:avLst/>
            <a:gdLst/>
            <a:ahLst/>
            <a:cxnLst/>
            <a:rect l="l" t="t" r="r" b="b"/>
            <a:pathLst>
              <a:path w="573404" h="0">
                <a:moveTo>
                  <a:pt x="573023" y="0"/>
                </a:moveTo>
                <a:lnTo>
                  <a:pt x="0" y="0"/>
                </a:lnTo>
              </a:path>
            </a:pathLst>
          </a:custGeom>
          <a:ln w="31853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995294" y="3011423"/>
            <a:ext cx="0" cy="2755900"/>
          </a:xfrm>
          <a:custGeom>
            <a:avLst/>
            <a:gdLst/>
            <a:ahLst/>
            <a:cxnLst/>
            <a:rect l="l" t="t" r="r" b="b"/>
            <a:pathLst>
              <a:path w="0" h="2755900">
                <a:moveTo>
                  <a:pt x="0" y="2755391"/>
                </a:moveTo>
                <a:lnTo>
                  <a:pt x="0" y="0"/>
                </a:lnTo>
              </a:path>
            </a:pathLst>
          </a:custGeom>
          <a:ln w="31853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329562" y="3011423"/>
            <a:ext cx="1666239" cy="0"/>
          </a:xfrm>
          <a:custGeom>
            <a:avLst/>
            <a:gdLst/>
            <a:ahLst/>
            <a:cxnLst/>
            <a:rect l="l" t="t" r="r" b="b"/>
            <a:pathLst>
              <a:path w="1666239" h="0">
                <a:moveTo>
                  <a:pt x="1665731" y="0"/>
                </a:moveTo>
                <a:lnTo>
                  <a:pt x="0" y="0"/>
                </a:lnTo>
              </a:path>
            </a:pathLst>
          </a:custGeom>
          <a:ln w="31853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2112142" y="1581911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 h="0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3185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2287402" y="1531620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584" y="50292"/>
                </a:moveTo>
                <a:lnTo>
                  <a:pt x="0" y="0"/>
                </a:lnTo>
                <a:lnTo>
                  <a:pt x="0" y="100584"/>
                </a:lnTo>
                <a:lnTo>
                  <a:pt x="100584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1883542" y="1581911"/>
            <a:ext cx="228600" cy="2352040"/>
          </a:xfrm>
          <a:custGeom>
            <a:avLst/>
            <a:gdLst/>
            <a:ahLst/>
            <a:cxnLst/>
            <a:rect l="l" t="t" r="r" b="b"/>
            <a:pathLst>
              <a:path w="228600" h="2352040">
                <a:moveTo>
                  <a:pt x="0" y="2351531"/>
                </a:moveTo>
                <a:lnTo>
                  <a:pt x="0" y="0"/>
                </a:lnTo>
                <a:lnTo>
                  <a:pt x="228599" y="0"/>
                </a:lnTo>
              </a:path>
            </a:pathLst>
          </a:custGeom>
          <a:ln w="3185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7603114" y="4314444"/>
            <a:ext cx="340360" cy="0"/>
          </a:xfrm>
          <a:custGeom>
            <a:avLst/>
            <a:gdLst/>
            <a:ahLst/>
            <a:cxnLst/>
            <a:rect l="l" t="t" r="r" b="b"/>
            <a:pathLst>
              <a:path w="340359" h="0">
                <a:moveTo>
                  <a:pt x="0" y="0"/>
                </a:moveTo>
                <a:lnTo>
                  <a:pt x="339851" y="0"/>
                </a:lnTo>
              </a:path>
            </a:pathLst>
          </a:custGeom>
          <a:ln w="122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7932297" y="4276344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318894" y="2574035"/>
            <a:ext cx="3129280" cy="0"/>
          </a:xfrm>
          <a:custGeom>
            <a:avLst/>
            <a:gdLst/>
            <a:ahLst/>
            <a:cxnLst/>
            <a:rect l="l" t="t" r="r" b="b"/>
            <a:pathLst>
              <a:path w="3129279" h="0">
                <a:moveTo>
                  <a:pt x="3128771" y="0"/>
                </a:moveTo>
                <a:lnTo>
                  <a:pt x="0" y="0"/>
                </a:lnTo>
              </a:path>
            </a:pathLst>
          </a:custGeom>
          <a:ln w="122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7394326" y="2225040"/>
            <a:ext cx="289560" cy="231775"/>
          </a:xfrm>
          <a:custGeom>
            <a:avLst/>
            <a:gdLst/>
            <a:ahLst/>
            <a:cxnLst/>
            <a:rect l="l" t="t" r="r" b="b"/>
            <a:pathLst>
              <a:path w="289559" h="231775">
                <a:moveTo>
                  <a:pt x="289560" y="231648"/>
                </a:moveTo>
                <a:lnTo>
                  <a:pt x="289560" y="144780"/>
                </a:lnTo>
                <a:lnTo>
                  <a:pt x="282110" y="99291"/>
                </a:lnTo>
                <a:lnTo>
                  <a:pt x="261420" y="59582"/>
                </a:lnTo>
                <a:lnTo>
                  <a:pt x="229977" y="28139"/>
                </a:lnTo>
                <a:lnTo>
                  <a:pt x="190268" y="7449"/>
                </a:lnTo>
                <a:lnTo>
                  <a:pt x="144780" y="0"/>
                </a:lnTo>
                <a:lnTo>
                  <a:pt x="98706" y="6925"/>
                </a:lnTo>
                <a:lnTo>
                  <a:pt x="58923" y="26139"/>
                </a:lnTo>
                <a:lnTo>
                  <a:pt x="27700" y="55302"/>
                </a:lnTo>
                <a:lnTo>
                  <a:pt x="7303" y="92073"/>
                </a:lnTo>
                <a:lnTo>
                  <a:pt x="0" y="134112"/>
                </a:lnTo>
                <a:lnTo>
                  <a:pt x="0" y="231648"/>
                </a:lnTo>
                <a:lnTo>
                  <a:pt x="289560" y="2316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7394326" y="2225039"/>
            <a:ext cx="289560" cy="231775"/>
          </a:xfrm>
          <a:custGeom>
            <a:avLst/>
            <a:gdLst/>
            <a:ahLst/>
            <a:cxnLst/>
            <a:rect l="l" t="t" r="r" b="b"/>
            <a:pathLst>
              <a:path w="289559" h="231775">
                <a:moveTo>
                  <a:pt x="289559" y="231647"/>
                </a:moveTo>
                <a:lnTo>
                  <a:pt x="289559" y="144779"/>
                </a:lnTo>
                <a:lnTo>
                  <a:pt x="282110" y="99291"/>
                </a:lnTo>
                <a:lnTo>
                  <a:pt x="261420" y="59582"/>
                </a:lnTo>
                <a:lnTo>
                  <a:pt x="229977" y="28139"/>
                </a:lnTo>
                <a:lnTo>
                  <a:pt x="190268" y="7449"/>
                </a:lnTo>
                <a:lnTo>
                  <a:pt x="144779" y="0"/>
                </a:lnTo>
                <a:lnTo>
                  <a:pt x="98706" y="6925"/>
                </a:lnTo>
                <a:lnTo>
                  <a:pt x="58923" y="26139"/>
                </a:lnTo>
                <a:lnTo>
                  <a:pt x="27700" y="55302"/>
                </a:lnTo>
                <a:lnTo>
                  <a:pt x="7303" y="92073"/>
                </a:lnTo>
                <a:lnTo>
                  <a:pt x="0" y="134111"/>
                </a:lnTo>
                <a:lnTo>
                  <a:pt x="0" y="138683"/>
                </a:lnTo>
                <a:lnTo>
                  <a:pt x="0" y="141731"/>
                </a:lnTo>
                <a:lnTo>
                  <a:pt x="0" y="144779"/>
                </a:lnTo>
                <a:lnTo>
                  <a:pt x="0" y="231647"/>
                </a:lnTo>
                <a:lnTo>
                  <a:pt x="289559" y="231647"/>
                </a:lnTo>
                <a:close/>
              </a:path>
            </a:pathLst>
          </a:custGeom>
          <a:ln w="122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7452238" y="2456688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47"/>
                </a:lnTo>
              </a:path>
            </a:pathLst>
          </a:custGeom>
          <a:ln w="122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7625974" y="2456688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47"/>
                </a:lnTo>
              </a:path>
            </a:pathLst>
          </a:custGeom>
          <a:ln w="122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7302886" y="4061459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5" h="0">
                <a:moveTo>
                  <a:pt x="0" y="0"/>
                </a:moveTo>
                <a:lnTo>
                  <a:pt x="323087" y="0"/>
                </a:lnTo>
              </a:path>
            </a:pathLst>
          </a:custGeom>
          <a:ln w="122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7625974" y="2526791"/>
            <a:ext cx="0" cy="1534795"/>
          </a:xfrm>
          <a:custGeom>
            <a:avLst/>
            <a:gdLst/>
            <a:ahLst/>
            <a:cxnLst/>
            <a:rect l="l" t="t" r="r" b="b"/>
            <a:pathLst>
              <a:path w="0" h="1534795">
                <a:moveTo>
                  <a:pt x="0" y="1534667"/>
                </a:moveTo>
                <a:lnTo>
                  <a:pt x="0" y="0"/>
                </a:lnTo>
              </a:path>
            </a:pathLst>
          </a:custGeom>
          <a:ln w="122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3858646" y="2228088"/>
            <a:ext cx="481965" cy="1290955"/>
          </a:xfrm>
          <a:custGeom>
            <a:avLst/>
            <a:gdLst/>
            <a:ahLst/>
            <a:cxnLst/>
            <a:rect l="l" t="t" r="r" b="b"/>
            <a:pathLst>
              <a:path w="481964" h="1290954">
                <a:moveTo>
                  <a:pt x="481584" y="644652"/>
                </a:moveTo>
                <a:lnTo>
                  <a:pt x="480353" y="578894"/>
                </a:lnTo>
                <a:lnTo>
                  <a:pt x="476738" y="515001"/>
                </a:lnTo>
                <a:lnTo>
                  <a:pt x="470854" y="453301"/>
                </a:lnTo>
                <a:lnTo>
                  <a:pt x="462819" y="394120"/>
                </a:lnTo>
                <a:lnTo>
                  <a:pt x="452748" y="337788"/>
                </a:lnTo>
                <a:lnTo>
                  <a:pt x="440757" y="284633"/>
                </a:lnTo>
                <a:lnTo>
                  <a:pt x="426962" y="234983"/>
                </a:lnTo>
                <a:lnTo>
                  <a:pt x="411480" y="189166"/>
                </a:lnTo>
                <a:lnTo>
                  <a:pt x="394425" y="147510"/>
                </a:lnTo>
                <a:lnTo>
                  <a:pt x="375916" y="110344"/>
                </a:lnTo>
                <a:lnTo>
                  <a:pt x="334994" y="50792"/>
                </a:lnTo>
                <a:lnTo>
                  <a:pt x="289643" y="13135"/>
                </a:lnTo>
                <a:lnTo>
                  <a:pt x="240792" y="0"/>
                </a:lnTo>
                <a:lnTo>
                  <a:pt x="216237" y="3338"/>
                </a:lnTo>
                <a:lnTo>
                  <a:pt x="169335" y="29062"/>
                </a:lnTo>
                <a:lnTo>
                  <a:pt x="126192" y="77995"/>
                </a:lnTo>
                <a:lnTo>
                  <a:pt x="87791" y="147510"/>
                </a:lnTo>
                <a:lnTo>
                  <a:pt x="70675" y="189166"/>
                </a:lnTo>
                <a:lnTo>
                  <a:pt x="55113" y="234983"/>
                </a:lnTo>
                <a:lnTo>
                  <a:pt x="41228" y="284633"/>
                </a:lnTo>
                <a:lnTo>
                  <a:pt x="29142" y="337788"/>
                </a:lnTo>
                <a:lnTo>
                  <a:pt x="18978" y="394120"/>
                </a:lnTo>
                <a:lnTo>
                  <a:pt x="10859" y="453301"/>
                </a:lnTo>
                <a:lnTo>
                  <a:pt x="4908" y="515001"/>
                </a:lnTo>
                <a:lnTo>
                  <a:pt x="1247" y="578894"/>
                </a:lnTo>
                <a:lnTo>
                  <a:pt x="0" y="644652"/>
                </a:lnTo>
                <a:lnTo>
                  <a:pt x="1247" y="710677"/>
                </a:lnTo>
                <a:lnTo>
                  <a:pt x="4908" y="774805"/>
                </a:lnTo>
                <a:lnTo>
                  <a:pt x="10859" y="836709"/>
                </a:lnTo>
                <a:lnTo>
                  <a:pt x="18978" y="896064"/>
                </a:lnTo>
                <a:lnTo>
                  <a:pt x="29142" y="952543"/>
                </a:lnTo>
                <a:lnTo>
                  <a:pt x="41228" y="1005822"/>
                </a:lnTo>
                <a:lnTo>
                  <a:pt x="55113" y="1055573"/>
                </a:lnTo>
                <a:lnTo>
                  <a:pt x="70675" y="1101471"/>
                </a:lnTo>
                <a:lnTo>
                  <a:pt x="87791" y="1143189"/>
                </a:lnTo>
                <a:lnTo>
                  <a:pt x="106337" y="1180403"/>
                </a:lnTo>
                <a:lnTo>
                  <a:pt x="147232" y="1240012"/>
                </a:lnTo>
                <a:lnTo>
                  <a:pt x="192378" y="1277689"/>
                </a:lnTo>
                <a:lnTo>
                  <a:pt x="240792" y="1290828"/>
                </a:lnTo>
                <a:lnTo>
                  <a:pt x="265597" y="1287489"/>
                </a:lnTo>
                <a:lnTo>
                  <a:pt x="312814" y="1261755"/>
                </a:lnTo>
                <a:lnTo>
                  <a:pt x="356066" y="1212786"/>
                </a:lnTo>
                <a:lnTo>
                  <a:pt x="394425" y="1143189"/>
                </a:lnTo>
                <a:lnTo>
                  <a:pt x="411480" y="1101471"/>
                </a:lnTo>
                <a:lnTo>
                  <a:pt x="426962" y="1055573"/>
                </a:lnTo>
                <a:lnTo>
                  <a:pt x="440757" y="1005822"/>
                </a:lnTo>
                <a:lnTo>
                  <a:pt x="452748" y="952543"/>
                </a:lnTo>
                <a:lnTo>
                  <a:pt x="462819" y="896064"/>
                </a:lnTo>
                <a:lnTo>
                  <a:pt x="470854" y="836709"/>
                </a:lnTo>
                <a:lnTo>
                  <a:pt x="476738" y="774805"/>
                </a:lnTo>
                <a:lnTo>
                  <a:pt x="480353" y="710677"/>
                </a:lnTo>
                <a:lnTo>
                  <a:pt x="481584" y="6446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3858645" y="2228088"/>
            <a:ext cx="481965" cy="1290955"/>
          </a:xfrm>
          <a:custGeom>
            <a:avLst/>
            <a:gdLst/>
            <a:ahLst/>
            <a:cxnLst/>
            <a:rect l="l" t="t" r="r" b="b"/>
            <a:pathLst>
              <a:path w="481964" h="1290954">
                <a:moveTo>
                  <a:pt x="481583" y="644651"/>
                </a:moveTo>
                <a:lnTo>
                  <a:pt x="480353" y="578894"/>
                </a:lnTo>
                <a:lnTo>
                  <a:pt x="476738" y="515001"/>
                </a:lnTo>
                <a:lnTo>
                  <a:pt x="470854" y="453301"/>
                </a:lnTo>
                <a:lnTo>
                  <a:pt x="462819" y="394120"/>
                </a:lnTo>
                <a:lnTo>
                  <a:pt x="452748" y="337788"/>
                </a:lnTo>
                <a:lnTo>
                  <a:pt x="440757" y="284633"/>
                </a:lnTo>
                <a:lnTo>
                  <a:pt x="426962" y="234983"/>
                </a:lnTo>
                <a:lnTo>
                  <a:pt x="411479" y="189166"/>
                </a:lnTo>
                <a:lnTo>
                  <a:pt x="394425" y="147510"/>
                </a:lnTo>
                <a:lnTo>
                  <a:pt x="375916" y="110344"/>
                </a:lnTo>
                <a:lnTo>
                  <a:pt x="334994" y="50792"/>
                </a:lnTo>
                <a:lnTo>
                  <a:pt x="289643" y="13135"/>
                </a:lnTo>
                <a:lnTo>
                  <a:pt x="240791" y="0"/>
                </a:lnTo>
                <a:lnTo>
                  <a:pt x="216237" y="3338"/>
                </a:lnTo>
                <a:lnTo>
                  <a:pt x="169335" y="29062"/>
                </a:lnTo>
                <a:lnTo>
                  <a:pt x="126192" y="77995"/>
                </a:lnTo>
                <a:lnTo>
                  <a:pt x="87791" y="147510"/>
                </a:lnTo>
                <a:lnTo>
                  <a:pt x="70675" y="189166"/>
                </a:lnTo>
                <a:lnTo>
                  <a:pt x="55113" y="234983"/>
                </a:lnTo>
                <a:lnTo>
                  <a:pt x="41228" y="284633"/>
                </a:lnTo>
                <a:lnTo>
                  <a:pt x="29142" y="337788"/>
                </a:lnTo>
                <a:lnTo>
                  <a:pt x="18978" y="394120"/>
                </a:lnTo>
                <a:lnTo>
                  <a:pt x="10859" y="453301"/>
                </a:lnTo>
                <a:lnTo>
                  <a:pt x="4908" y="515001"/>
                </a:lnTo>
                <a:lnTo>
                  <a:pt x="1247" y="578894"/>
                </a:lnTo>
                <a:lnTo>
                  <a:pt x="0" y="644651"/>
                </a:lnTo>
                <a:lnTo>
                  <a:pt x="1247" y="710677"/>
                </a:lnTo>
                <a:lnTo>
                  <a:pt x="4908" y="774805"/>
                </a:lnTo>
                <a:lnTo>
                  <a:pt x="10859" y="836709"/>
                </a:lnTo>
                <a:lnTo>
                  <a:pt x="18978" y="896064"/>
                </a:lnTo>
                <a:lnTo>
                  <a:pt x="29142" y="952543"/>
                </a:lnTo>
                <a:lnTo>
                  <a:pt x="41228" y="1005822"/>
                </a:lnTo>
                <a:lnTo>
                  <a:pt x="55113" y="1055573"/>
                </a:lnTo>
                <a:lnTo>
                  <a:pt x="70675" y="1101470"/>
                </a:lnTo>
                <a:lnTo>
                  <a:pt x="87791" y="1143189"/>
                </a:lnTo>
                <a:lnTo>
                  <a:pt x="106337" y="1180403"/>
                </a:lnTo>
                <a:lnTo>
                  <a:pt x="147232" y="1240012"/>
                </a:lnTo>
                <a:lnTo>
                  <a:pt x="192378" y="1277689"/>
                </a:lnTo>
                <a:lnTo>
                  <a:pt x="240791" y="1290827"/>
                </a:lnTo>
                <a:lnTo>
                  <a:pt x="265597" y="1287489"/>
                </a:lnTo>
                <a:lnTo>
                  <a:pt x="312814" y="1261755"/>
                </a:lnTo>
                <a:lnTo>
                  <a:pt x="356066" y="1212786"/>
                </a:lnTo>
                <a:lnTo>
                  <a:pt x="394425" y="1143189"/>
                </a:lnTo>
                <a:lnTo>
                  <a:pt x="411479" y="1101470"/>
                </a:lnTo>
                <a:lnTo>
                  <a:pt x="426962" y="1055573"/>
                </a:lnTo>
                <a:lnTo>
                  <a:pt x="440757" y="1005822"/>
                </a:lnTo>
                <a:lnTo>
                  <a:pt x="452748" y="952543"/>
                </a:lnTo>
                <a:lnTo>
                  <a:pt x="462819" y="896064"/>
                </a:lnTo>
                <a:lnTo>
                  <a:pt x="470854" y="836709"/>
                </a:lnTo>
                <a:lnTo>
                  <a:pt x="476738" y="774805"/>
                </a:lnTo>
                <a:lnTo>
                  <a:pt x="480353" y="710677"/>
                </a:lnTo>
                <a:lnTo>
                  <a:pt x="481583" y="644651"/>
                </a:lnTo>
                <a:close/>
              </a:path>
            </a:pathLst>
          </a:custGeom>
          <a:ln w="73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3922653" y="2828544"/>
            <a:ext cx="353568" cy="22860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9005194" y="1962911"/>
            <a:ext cx="551815" cy="184785"/>
          </a:xfrm>
          <a:custGeom>
            <a:avLst/>
            <a:gdLst/>
            <a:ahLst/>
            <a:cxnLst/>
            <a:rect l="l" t="t" r="r" b="b"/>
            <a:pathLst>
              <a:path w="551815" h="184785">
                <a:moveTo>
                  <a:pt x="0" y="0"/>
                </a:moveTo>
                <a:lnTo>
                  <a:pt x="0" y="184404"/>
                </a:lnTo>
                <a:lnTo>
                  <a:pt x="551688" y="184404"/>
                </a:lnTo>
                <a:lnTo>
                  <a:pt x="5516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9005193" y="1962911"/>
            <a:ext cx="551815" cy="184785"/>
          </a:xfrm>
          <a:custGeom>
            <a:avLst/>
            <a:gdLst/>
            <a:ahLst/>
            <a:cxnLst/>
            <a:rect l="l" t="t" r="r" b="b"/>
            <a:pathLst>
              <a:path w="551815" h="184785">
                <a:moveTo>
                  <a:pt x="0" y="184403"/>
                </a:moveTo>
                <a:lnTo>
                  <a:pt x="551687" y="184403"/>
                </a:lnTo>
                <a:lnTo>
                  <a:pt x="551687" y="0"/>
                </a:lnTo>
                <a:lnTo>
                  <a:pt x="0" y="0"/>
                </a:lnTo>
                <a:lnTo>
                  <a:pt x="0" y="184403"/>
                </a:lnTo>
                <a:close/>
              </a:path>
            </a:pathLst>
          </a:custGeom>
          <a:ln w="7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700905" y="5687567"/>
            <a:ext cx="146304" cy="315468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3222450" y="3745305"/>
            <a:ext cx="77573" cy="790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2389510" y="1392936"/>
            <a:ext cx="414655" cy="932815"/>
          </a:xfrm>
          <a:custGeom>
            <a:avLst/>
            <a:gdLst/>
            <a:ahLst/>
            <a:cxnLst/>
            <a:rect l="l" t="t" r="r" b="b"/>
            <a:pathLst>
              <a:path w="414655" h="932814">
                <a:moveTo>
                  <a:pt x="414528" y="752856"/>
                </a:moveTo>
                <a:lnTo>
                  <a:pt x="414528" y="176784"/>
                </a:lnTo>
                <a:lnTo>
                  <a:pt x="0" y="0"/>
                </a:lnTo>
                <a:lnTo>
                  <a:pt x="0" y="393192"/>
                </a:lnTo>
                <a:lnTo>
                  <a:pt x="86868" y="466344"/>
                </a:lnTo>
                <a:lnTo>
                  <a:pt x="86868" y="895527"/>
                </a:lnTo>
                <a:lnTo>
                  <a:pt x="414528" y="752856"/>
                </a:lnTo>
                <a:close/>
              </a:path>
              <a:path w="414655" h="932814">
                <a:moveTo>
                  <a:pt x="86868" y="895527"/>
                </a:moveTo>
                <a:lnTo>
                  <a:pt x="86868" y="466344"/>
                </a:lnTo>
                <a:lnTo>
                  <a:pt x="0" y="537972"/>
                </a:lnTo>
                <a:lnTo>
                  <a:pt x="1524" y="932688"/>
                </a:lnTo>
                <a:lnTo>
                  <a:pt x="86868" y="895527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2389509" y="1392936"/>
            <a:ext cx="414655" cy="932815"/>
          </a:xfrm>
          <a:custGeom>
            <a:avLst/>
            <a:gdLst/>
            <a:ahLst/>
            <a:cxnLst/>
            <a:rect l="l" t="t" r="r" b="b"/>
            <a:pathLst>
              <a:path w="414655" h="932814">
                <a:moveTo>
                  <a:pt x="0" y="0"/>
                </a:moveTo>
                <a:lnTo>
                  <a:pt x="414527" y="176783"/>
                </a:lnTo>
                <a:lnTo>
                  <a:pt x="414527" y="752855"/>
                </a:lnTo>
                <a:lnTo>
                  <a:pt x="1523" y="932687"/>
                </a:lnTo>
                <a:lnTo>
                  <a:pt x="0" y="537971"/>
                </a:lnTo>
                <a:lnTo>
                  <a:pt x="86867" y="466343"/>
                </a:lnTo>
                <a:lnTo>
                  <a:pt x="0" y="393191"/>
                </a:lnTo>
                <a:lnTo>
                  <a:pt x="0" y="0"/>
                </a:lnTo>
                <a:close/>
              </a:path>
            </a:pathLst>
          </a:custGeom>
          <a:ln w="7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2499238" y="1824227"/>
            <a:ext cx="231647" cy="269747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816730" y="1475232"/>
            <a:ext cx="414655" cy="932815"/>
          </a:xfrm>
          <a:custGeom>
            <a:avLst/>
            <a:gdLst/>
            <a:ahLst/>
            <a:cxnLst/>
            <a:rect l="l" t="t" r="r" b="b"/>
            <a:pathLst>
              <a:path w="414654" h="932814">
                <a:moveTo>
                  <a:pt x="414528" y="752856"/>
                </a:moveTo>
                <a:lnTo>
                  <a:pt x="414528" y="176784"/>
                </a:lnTo>
                <a:lnTo>
                  <a:pt x="0" y="0"/>
                </a:lnTo>
                <a:lnTo>
                  <a:pt x="1524" y="393192"/>
                </a:lnTo>
                <a:lnTo>
                  <a:pt x="86868" y="466344"/>
                </a:lnTo>
                <a:lnTo>
                  <a:pt x="86868" y="895527"/>
                </a:lnTo>
                <a:lnTo>
                  <a:pt x="414528" y="752856"/>
                </a:lnTo>
                <a:close/>
              </a:path>
              <a:path w="414654" h="932814">
                <a:moveTo>
                  <a:pt x="86868" y="895527"/>
                </a:moveTo>
                <a:lnTo>
                  <a:pt x="86868" y="466344"/>
                </a:lnTo>
                <a:lnTo>
                  <a:pt x="0" y="536448"/>
                </a:lnTo>
                <a:lnTo>
                  <a:pt x="1524" y="932688"/>
                </a:lnTo>
                <a:lnTo>
                  <a:pt x="86868" y="895527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816729" y="1475231"/>
            <a:ext cx="414655" cy="932815"/>
          </a:xfrm>
          <a:custGeom>
            <a:avLst/>
            <a:gdLst/>
            <a:ahLst/>
            <a:cxnLst/>
            <a:rect l="l" t="t" r="r" b="b"/>
            <a:pathLst>
              <a:path w="414654" h="932814">
                <a:moveTo>
                  <a:pt x="0" y="0"/>
                </a:moveTo>
                <a:lnTo>
                  <a:pt x="414527" y="176783"/>
                </a:lnTo>
                <a:lnTo>
                  <a:pt x="414527" y="752855"/>
                </a:lnTo>
                <a:lnTo>
                  <a:pt x="1523" y="932687"/>
                </a:lnTo>
                <a:lnTo>
                  <a:pt x="0" y="536447"/>
                </a:lnTo>
                <a:lnTo>
                  <a:pt x="86867" y="466343"/>
                </a:lnTo>
                <a:lnTo>
                  <a:pt x="1523" y="393191"/>
                </a:lnTo>
                <a:lnTo>
                  <a:pt x="0" y="0"/>
                </a:lnTo>
                <a:close/>
              </a:path>
            </a:pathLst>
          </a:custGeom>
          <a:ln w="7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926457" y="1906523"/>
            <a:ext cx="231647" cy="269747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656709" y="3721608"/>
            <a:ext cx="643255" cy="932815"/>
          </a:xfrm>
          <a:custGeom>
            <a:avLst/>
            <a:gdLst/>
            <a:ahLst/>
            <a:cxnLst/>
            <a:rect l="l" t="t" r="r" b="b"/>
            <a:pathLst>
              <a:path w="643254" h="932814">
                <a:moveTo>
                  <a:pt x="643128" y="752856"/>
                </a:moveTo>
                <a:lnTo>
                  <a:pt x="643128" y="176784"/>
                </a:lnTo>
                <a:lnTo>
                  <a:pt x="0" y="0"/>
                </a:lnTo>
                <a:lnTo>
                  <a:pt x="0" y="393192"/>
                </a:lnTo>
                <a:lnTo>
                  <a:pt x="134112" y="466344"/>
                </a:lnTo>
                <a:lnTo>
                  <a:pt x="134112" y="895187"/>
                </a:lnTo>
                <a:lnTo>
                  <a:pt x="643128" y="752856"/>
                </a:lnTo>
                <a:close/>
              </a:path>
              <a:path w="643254" h="932814">
                <a:moveTo>
                  <a:pt x="134112" y="895187"/>
                </a:moveTo>
                <a:lnTo>
                  <a:pt x="134112" y="466344"/>
                </a:lnTo>
                <a:lnTo>
                  <a:pt x="0" y="536448"/>
                </a:lnTo>
                <a:lnTo>
                  <a:pt x="0" y="932688"/>
                </a:lnTo>
                <a:lnTo>
                  <a:pt x="134112" y="895187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656709" y="3721608"/>
            <a:ext cx="643255" cy="932815"/>
          </a:xfrm>
          <a:custGeom>
            <a:avLst/>
            <a:gdLst/>
            <a:ahLst/>
            <a:cxnLst/>
            <a:rect l="l" t="t" r="r" b="b"/>
            <a:pathLst>
              <a:path w="643254" h="932814">
                <a:moveTo>
                  <a:pt x="0" y="0"/>
                </a:moveTo>
                <a:lnTo>
                  <a:pt x="643127" y="176783"/>
                </a:lnTo>
                <a:lnTo>
                  <a:pt x="643127" y="752855"/>
                </a:lnTo>
                <a:lnTo>
                  <a:pt x="0" y="932687"/>
                </a:lnTo>
                <a:lnTo>
                  <a:pt x="0" y="536447"/>
                </a:lnTo>
                <a:lnTo>
                  <a:pt x="134111" y="466343"/>
                </a:lnTo>
                <a:lnTo>
                  <a:pt x="0" y="393191"/>
                </a:lnTo>
                <a:lnTo>
                  <a:pt x="0" y="0"/>
                </a:lnTo>
                <a:close/>
              </a:path>
            </a:pathLst>
          </a:custGeom>
          <a:ln w="7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725290" y="4430267"/>
            <a:ext cx="243840" cy="269747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918838" y="4279391"/>
            <a:ext cx="341375" cy="269747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7004181" y="4003547"/>
            <a:ext cx="243840" cy="269747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6225418" y="1950720"/>
            <a:ext cx="368935" cy="553720"/>
          </a:xfrm>
          <a:custGeom>
            <a:avLst/>
            <a:gdLst/>
            <a:ahLst/>
            <a:cxnLst/>
            <a:rect l="l" t="t" r="r" b="b"/>
            <a:pathLst>
              <a:path w="368934" h="553719">
                <a:moveTo>
                  <a:pt x="368808" y="277368"/>
                </a:moveTo>
                <a:lnTo>
                  <a:pt x="365072" y="221694"/>
                </a:lnTo>
                <a:lnTo>
                  <a:pt x="354353" y="169735"/>
                </a:lnTo>
                <a:lnTo>
                  <a:pt x="337384" y="122634"/>
                </a:lnTo>
                <a:lnTo>
                  <a:pt x="314896" y="81534"/>
                </a:lnTo>
                <a:lnTo>
                  <a:pt x="287622" y="47577"/>
                </a:lnTo>
                <a:lnTo>
                  <a:pt x="256293" y="21907"/>
                </a:lnTo>
                <a:lnTo>
                  <a:pt x="221643" y="5667"/>
                </a:lnTo>
                <a:lnTo>
                  <a:pt x="184404" y="0"/>
                </a:lnTo>
                <a:lnTo>
                  <a:pt x="147164" y="5667"/>
                </a:lnTo>
                <a:lnTo>
                  <a:pt x="112514" y="21907"/>
                </a:lnTo>
                <a:lnTo>
                  <a:pt x="81185" y="47577"/>
                </a:lnTo>
                <a:lnTo>
                  <a:pt x="53911" y="81534"/>
                </a:lnTo>
                <a:lnTo>
                  <a:pt x="31423" y="122634"/>
                </a:lnTo>
                <a:lnTo>
                  <a:pt x="14454" y="169735"/>
                </a:lnTo>
                <a:lnTo>
                  <a:pt x="3735" y="221694"/>
                </a:lnTo>
                <a:lnTo>
                  <a:pt x="0" y="277368"/>
                </a:lnTo>
                <a:lnTo>
                  <a:pt x="3735" y="332976"/>
                </a:lnTo>
                <a:lnTo>
                  <a:pt x="14454" y="384762"/>
                </a:lnTo>
                <a:lnTo>
                  <a:pt x="31423" y="431619"/>
                </a:lnTo>
                <a:lnTo>
                  <a:pt x="53911" y="472440"/>
                </a:lnTo>
                <a:lnTo>
                  <a:pt x="81185" y="506116"/>
                </a:lnTo>
                <a:lnTo>
                  <a:pt x="112514" y="531542"/>
                </a:lnTo>
                <a:lnTo>
                  <a:pt x="147164" y="547610"/>
                </a:lnTo>
                <a:lnTo>
                  <a:pt x="184404" y="553212"/>
                </a:lnTo>
                <a:lnTo>
                  <a:pt x="221643" y="547610"/>
                </a:lnTo>
                <a:lnTo>
                  <a:pt x="256293" y="531542"/>
                </a:lnTo>
                <a:lnTo>
                  <a:pt x="287622" y="506116"/>
                </a:lnTo>
                <a:lnTo>
                  <a:pt x="314896" y="472440"/>
                </a:lnTo>
                <a:lnTo>
                  <a:pt x="337384" y="431619"/>
                </a:lnTo>
                <a:lnTo>
                  <a:pt x="354353" y="384762"/>
                </a:lnTo>
                <a:lnTo>
                  <a:pt x="365072" y="332976"/>
                </a:lnTo>
                <a:lnTo>
                  <a:pt x="368808" y="27736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6225418" y="1950719"/>
            <a:ext cx="368935" cy="553720"/>
          </a:xfrm>
          <a:custGeom>
            <a:avLst/>
            <a:gdLst/>
            <a:ahLst/>
            <a:cxnLst/>
            <a:rect l="l" t="t" r="r" b="b"/>
            <a:pathLst>
              <a:path w="368934" h="553719">
                <a:moveTo>
                  <a:pt x="368807" y="277367"/>
                </a:moveTo>
                <a:lnTo>
                  <a:pt x="365072" y="221694"/>
                </a:lnTo>
                <a:lnTo>
                  <a:pt x="354353" y="169735"/>
                </a:lnTo>
                <a:lnTo>
                  <a:pt x="337384" y="122634"/>
                </a:lnTo>
                <a:lnTo>
                  <a:pt x="314896" y="81533"/>
                </a:lnTo>
                <a:lnTo>
                  <a:pt x="287622" y="47577"/>
                </a:lnTo>
                <a:lnTo>
                  <a:pt x="256293" y="21907"/>
                </a:lnTo>
                <a:lnTo>
                  <a:pt x="221643" y="5667"/>
                </a:lnTo>
                <a:lnTo>
                  <a:pt x="184403" y="0"/>
                </a:lnTo>
                <a:lnTo>
                  <a:pt x="147164" y="5667"/>
                </a:lnTo>
                <a:lnTo>
                  <a:pt x="112514" y="21907"/>
                </a:lnTo>
                <a:lnTo>
                  <a:pt x="81185" y="47577"/>
                </a:lnTo>
                <a:lnTo>
                  <a:pt x="53911" y="81533"/>
                </a:lnTo>
                <a:lnTo>
                  <a:pt x="31423" y="122634"/>
                </a:lnTo>
                <a:lnTo>
                  <a:pt x="14454" y="169735"/>
                </a:lnTo>
                <a:lnTo>
                  <a:pt x="3735" y="221694"/>
                </a:lnTo>
                <a:lnTo>
                  <a:pt x="0" y="277367"/>
                </a:lnTo>
                <a:lnTo>
                  <a:pt x="3735" y="332976"/>
                </a:lnTo>
                <a:lnTo>
                  <a:pt x="14454" y="384762"/>
                </a:lnTo>
                <a:lnTo>
                  <a:pt x="31423" y="431619"/>
                </a:lnTo>
                <a:lnTo>
                  <a:pt x="53911" y="472439"/>
                </a:lnTo>
                <a:lnTo>
                  <a:pt x="81185" y="506116"/>
                </a:lnTo>
                <a:lnTo>
                  <a:pt x="112514" y="531542"/>
                </a:lnTo>
                <a:lnTo>
                  <a:pt x="147164" y="547610"/>
                </a:lnTo>
                <a:lnTo>
                  <a:pt x="184403" y="553211"/>
                </a:lnTo>
                <a:lnTo>
                  <a:pt x="221643" y="547610"/>
                </a:lnTo>
                <a:lnTo>
                  <a:pt x="256293" y="531542"/>
                </a:lnTo>
                <a:lnTo>
                  <a:pt x="287622" y="506116"/>
                </a:lnTo>
                <a:lnTo>
                  <a:pt x="314896" y="472439"/>
                </a:lnTo>
                <a:lnTo>
                  <a:pt x="337384" y="431619"/>
                </a:lnTo>
                <a:lnTo>
                  <a:pt x="354353" y="384762"/>
                </a:lnTo>
                <a:lnTo>
                  <a:pt x="365072" y="332976"/>
                </a:lnTo>
                <a:lnTo>
                  <a:pt x="368807" y="277367"/>
                </a:lnTo>
                <a:close/>
              </a:path>
            </a:pathLst>
          </a:custGeom>
          <a:ln w="7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6277233" y="2026920"/>
            <a:ext cx="268224" cy="274320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6306190" y="2174748"/>
            <a:ext cx="219456" cy="414527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9165214" y="4314444"/>
            <a:ext cx="182880" cy="553720"/>
          </a:xfrm>
          <a:custGeom>
            <a:avLst/>
            <a:gdLst/>
            <a:ahLst/>
            <a:cxnLst/>
            <a:rect l="l" t="t" r="r" b="b"/>
            <a:pathLst>
              <a:path w="182879" h="553720">
                <a:moveTo>
                  <a:pt x="182880" y="461772"/>
                </a:moveTo>
                <a:lnTo>
                  <a:pt x="182880" y="91440"/>
                </a:lnTo>
                <a:lnTo>
                  <a:pt x="175664" y="55935"/>
                </a:lnTo>
                <a:lnTo>
                  <a:pt x="156019" y="26860"/>
                </a:lnTo>
                <a:lnTo>
                  <a:pt x="126944" y="7215"/>
                </a:lnTo>
                <a:lnTo>
                  <a:pt x="91440" y="0"/>
                </a:ln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40"/>
                </a:lnTo>
                <a:lnTo>
                  <a:pt x="0" y="461772"/>
                </a:lnTo>
                <a:lnTo>
                  <a:pt x="7215" y="497276"/>
                </a:lnTo>
                <a:lnTo>
                  <a:pt x="26860" y="526351"/>
                </a:lnTo>
                <a:lnTo>
                  <a:pt x="55935" y="545996"/>
                </a:lnTo>
                <a:lnTo>
                  <a:pt x="91440" y="553212"/>
                </a:lnTo>
                <a:lnTo>
                  <a:pt x="126944" y="545996"/>
                </a:lnTo>
                <a:lnTo>
                  <a:pt x="156019" y="526351"/>
                </a:lnTo>
                <a:lnTo>
                  <a:pt x="175664" y="497276"/>
                </a:lnTo>
                <a:lnTo>
                  <a:pt x="182880" y="4617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9165214" y="4314444"/>
            <a:ext cx="182880" cy="553720"/>
          </a:xfrm>
          <a:custGeom>
            <a:avLst/>
            <a:gdLst/>
            <a:ahLst/>
            <a:cxnLst/>
            <a:rect l="l" t="t" r="r" b="b"/>
            <a:pathLst>
              <a:path w="182879" h="553720">
                <a:moveTo>
                  <a:pt x="91439" y="553211"/>
                </a:moveTo>
                <a:lnTo>
                  <a:pt x="126944" y="545996"/>
                </a:lnTo>
                <a:lnTo>
                  <a:pt x="156019" y="526351"/>
                </a:lnTo>
                <a:lnTo>
                  <a:pt x="175664" y="497276"/>
                </a:lnTo>
                <a:lnTo>
                  <a:pt x="182879" y="461771"/>
                </a:lnTo>
                <a:lnTo>
                  <a:pt x="182879" y="91439"/>
                </a:lnTo>
                <a:lnTo>
                  <a:pt x="175664" y="55935"/>
                </a:lnTo>
                <a:lnTo>
                  <a:pt x="156019" y="26860"/>
                </a:lnTo>
                <a:lnTo>
                  <a:pt x="126944" y="7215"/>
                </a:lnTo>
                <a:lnTo>
                  <a:pt x="91439" y="0"/>
                </a:ln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39"/>
                </a:lnTo>
                <a:lnTo>
                  <a:pt x="0" y="461771"/>
                </a:lnTo>
                <a:lnTo>
                  <a:pt x="7215" y="497276"/>
                </a:lnTo>
                <a:lnTo>
                  <a:pt x="26860" y="526351"/>
                </a:lnTo>
                <a:lnTo>
                  <a:pt x="55935" y="545996"/>
                </a:lnTo>
                <a:lnTo>
                  <a:pt x="91439" y="553211"/>
                </a:lnTo>
                <a:close/>
              </a:path>
            </a:pathLst>
          </a:custGeom>
          <a:ln w="7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9186550" y="4411979"/>
            <a:ext cx="155448" cy="557783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9261226" y="4693920"/>
            <a:ext cx="73152" cy="21945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1973458" y="2735579"/>
            <a:ext cx="1057910" cy="553720"/>
          </a:xfrm>
          <a:custGeom>
            <a:avLst/>
            <a:gdLst/>
            <a:ahLst/>
            <a:cxnLst/>
            <a:rect l="l" t="t" r="r" b="b"/>
            <a:pathLst>
              <a:path w="1057910" h="553720">
                <a:moveTo>
                  <a:pt x="0" y="553211"/>
                </a:moveTo>
                <a:lnTo>
                  <a:pt x="1057655" y="553211"/>
                </a:lnTo>
                <a:lnTo>
                  <a:pt x="1057655" y="0"/>
                </a:lnTo>
                <a:lnTo>
                  <a:pt x="0" y="0"/>
                </a:lnTo>
                <a:lnTo>
                  <a:pt x="0" y="553211"/>
                </a:lnTo>
              </a:path>
            </a:pathLst>
          </a:custGeom>
          <a:ln w="12251">
            <a:solidFill>
              <a:srgbClr val="323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2026797" y="2778251"/>
            <a:ext cx="178307" cy="310895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2020702" y="2950464"/>
            <a:ext cx="73152" cy="315468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2093854" y="2977895"/>
            <a:ext cx="85343" cy="228600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2179197" y="2950464"/>
            <a:ext cx="633983" cy="315468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2023750" y="3122676"/>
            <a:ext cx="36576" cy="397763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2066422" y="3122676"/>
            <a:ext cx="243840" cy="315468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2360554" y="3115055"/>
            <a:ext cx="73152" cy="374904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2441325" y="3122676"/>
            <a:ext cx="73152" cy="315468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2523622" y="3115055"/>
            <a:ext cx="109728" cy="402336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2639446" y="3122676"/>
            <a:ext cx="73152" cy="315468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2723266" y="3115055"/>
            <a:ext cx="109728" cy="402336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2839090" y="3122676"/>
            <a:ext cx="114300" cy="397763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2659258" y="3357371"/>
            <a:ext cx="532130" cy="342900"/>
          </a:xfrm>
          <a:custGeom>
            <a:avLst/>
            <a:gdLst/>
            <a:ahLst/>
            <a:cxnLst/>
            <a:rect l="l" t="t" r="r" b="b"/>
            <a:pathLst>
              <a:path w="532130" h="342900">
                <a:moveTo>
                  <a:pt x="531875" y="342899"/>
                </a:moveTo>
                <a:lnTo>
                  <a:pt x="0" y="0"/>
                </a:lnTo>
              </a:path>
            </a:pathLst>
          </a:custGeom>
          <a:ln w="12251">
            <a:solidFill>
              <a:srgbClr val="323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2570866" y="3299460"/>
            <a:ext cx="117475" cy="94615"/>
          </a:xfrm>
          <a:custGeom>
            <a:avLst/>
            <a:gdLst/>
            <a:ahLst/>
            <a:cxnLst/>
            <a:rect l="l" t="t" r="r" b="b"/>
            <a:pathLst>
              <a:path w="117475" h="94614">
                <a:moveTo>
                  <a:pt x="117348" y="30480"/>
                </a:moveTo>
                <a:lnTo>
                  <a:pt x="0" y="0"/>
                </a:lnTo>
                <a:lnTo>
                  <a:pt x="76200" y="94488"/>
                </a:lnTo>
                <a:lnTo>
                  <a:pt x="117348" y="30480"/>
                </a:lnTo>
                <a:close/>
              </a:path>
            </a:pathLst>
          </a:custGeom>
          <a:solidFill>
            <a:srgbClr val="323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1555882" y="4207764"/>
            <a:ext cx="0" cy="1902460"/>
          </a:xfrm>
          <a:custGeom>
            <a:avLst/>
            <a:gdLst/>
            <a:ahLst/>
            <a:cxnLst/>
            <a:rect l="l" t="t" r="r" b="b"/>
            <a:pathLst>
              <a:path w="0" h="1902460">
                <a:moveTo>
                  <a:pt x="0" y="0"/>
                </a:moveTo>
                <a:lnTo>
                  <a:pt x="0" y="1901951"/>
                </a:lnTo>
              </a:path>
            </a:pathLst>
          </a:custGeom>
          <a:ln w="12251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8217286" y="5049011"/>
            <a:ext cx="0" cy="1061085"/>
          </a:xfrm>
          <a:custGeom>
            <a:avLst/>
            <a:gdLst/>
            <a:ahLst/>
            <a:cxnLst/>
            <a:rect l="l" t="t" r="r" b="b"/>
            <a:pathLst>
              <a:path w="0" h="1061085">
                <a:moveTo>
                  <a:pt x="0" y="0"/>
                </a:moveTo>
                <a:lnTo>
                  <a:pt x="0" y="1060703"/>
                </a:lnTo>
              </a:path>
            </a:pathLst>
          </a:custGeom>
          <a:ln w="12251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541397" y="4841747"/>
            <a:ext cx="0" cy="1268095"/>
          </a:xfrm>
          <a:custGeom>
            <a:avLst/>
            <a:gdLst/>
            <a:ahLst/>
            <a:cxnLst/>
            <a:rect l="l" t="t" r="r" b="b"/>
            <a:pathLst>
              <a:path w="0" h="1268095">
                <a:moveTo>
                  <a:pt x="0" y="0"/>
                </a:moveTo>
                <a:lnTo>
                  <a:pt x="0" y="1267967"/>
                </a:lnTo>
              </a:path>
            </a:pathLst>
          </a:custGeom>
          <a:ln w="12251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1110877" y="6109715"/>
            <a:ext cx="7106920" cy="0"/>
          </a:xfrm>
          <a:custGeom>
            <a:avLst/>
            <a:gdLst/>
            <a:ahLst/>
            <a:cxnLst/>
            <a:rect l="l" t="t" r="r" b="b"/>
            <a:pathLst>
              <a:path w="7106920" h="0">
                <a:moveTo>
                  <a:pt x="0" y="0"/>
                </a:moveTo>
                <a:lnTo>
                  <a:pt x="7106408" y="0"/>
                </a:lnTo>
              </a:path>
            </a:pathLst>
          </a:custGeom>
          <a:ln w="12251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8171565" y="5003291"/>
            <a:ext cx="91440" cy="45720"/>
          </a:xfrm>
          <a:custGeom>
            <a:avLst/>
            <a:gdLst/>
            <a:ahLst/>
            <a:cxnLst/>
            <a:rect l="l" t="t" r="r" b="b"/>
            <a:pathLst>
              <a:path w="91440" h="45720">
                <a:moveTo>
                  <a:pt x="0" y="45719"/>
                </a:moveTo>
                <a:lnTo>
                  <a:pt x="45719" y="0"/>
                </a:lnTo>
                <a:lnTo>
                  <a:pt x="91439" y="45719"/>
                </a:lnTo>
              </a:path>
            </a:pathLst>
          </a:custGeom>
          <a:ln w="12251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495677" y="4796027"/>
            <a:ext cx="91440" cy="45720"/>
          </a:xfrm>
          <a:custGeom>
            <a:avLst/>
            <a:gdLst/>
            <a:ahLst/>
            <a:cxnLst/>
            <a:rect l="l" t="t" r="r" b="b"/>
            <a:pathLst>
              <a:path w="91439" h="45720">
                <a:moveTo>
                  <a:pt x="0" y="45719"/>
                </a:moveTo>
                <a:lnTo>
                  <a:pt x="45719" y="0"/>
                </a:lnTo>
                <a:lnTo>
                  <a:pt x="91439" y="45719"/>
                </a:lnTo>
              </a:path>
            </a:pathLst>
          </a:custGeom>
          <a:ln w="12251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1508641" y="4162044"/>
            <a:ext cx="93345" cy="45720"/>
          </a:xfrm>
          <a:custGeom>
            <a:avLst/>
            <a:gdLst/>
            <a:ahLst/>
            <a:cxnLst/>
            <a:rect l="l" t="t" r="r" b="b"/>
            <a:pathLst>
              <a:path w="93344" h="45720">
                <a:moveTo>
                  <a:pt x="0" y="45719"/>
                </a:moveTo>
                <a:lnTo>
                  <a:pt x="47240" y="0"/>
                </a:lnTo>
                <a:lnTo>
                  <a:pt x="92960" y="45719"/>
                </a:lnTo>
              </a:path>
            </a:pathLst>
          </a:custGeom>
          <a:ln w="12251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1223651" y="5964935"/>
            <a:ext cx="280415" cy="269747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1537594" y="609142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576" y="18288"/>
                </a:moveTo>
                <a:lnTo>
                  <a:pt x="35004" y="10929"/>
                </a:lnTo>
                <a:lnTo>
                  <a:pt x="30861" y="5143"/>
                </a:lnTo>
                <a:lnTo>
                  <a:pt x="25003" y="1357"/>
                </a:lnTo>
                <a:lnTo>
                  <a:pt x="18288" y="0"/>
                </a:lnTo>
                <a:lnTo>
                  <a:pt x="10929" y="1357"/>
                </a:lnTo>
                <a:lnTo>
                  <a:pt x="5143" y="5143"/>
                </a:lnTo>
                <a:lnTo>
                  <a:pt x="1357" y="10929"/>
                </a:lnTo>
                <a:lnTo>
                  <a:pt x="0" y="18288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8" y="36576"/>
                </a:lnTo>
                <a:lnTo>
                  <a:pt x="25003" y="35218"/>
                </a:lnTo>
                <a:lnTo>
                  <a:pt x="30861" y="31432"/>
                </a:lnTo>
                <a:lnTo>
                  <a:pt x="35004" y="25646"/>
                </a:lnTo>
                <a:lnTo>
                  <a:pt x="36576" y="18288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1537594" y="609142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575" y="18287"/>
                </a:moveTo>
                <a:lnTo>
                  <a:pt x="35004" y="10929"/>
                </a:lnTo>
                <a:lnTo>
                  <a:pt x="30860" y="5143"/>
                </a:lnTo>
                <a:lnTo>
                  <a:pt x="25003" y="1357"/>
                </a:lnTo>
                <a:lnTo>
                  <a:pt x="18287" y="0"/>
                </a:lnTo>
                <a:lnTo>
                  <a:pt x="10929" y="1357"/>
                </a:lnTo>
                <a:lnTo>
                  <a:pt x="5143" y="5143"/>
                </a:lnTo>
                <a:lnTo>
                  <a:pt x="1357" y="10929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5003" y="35218"/>
                </a:lnTo>
                <a:lnTo>
                  <a:pt x="30860" y="31432"/>
                </a:lnTo>
                <a:lnTo>
                  <a:pt x="35004" y="25646"/>
                </a:lnTo>
                <a:lnTo>
                  <a:pt x="36575" y="18287"/>
                </a:lnTo>
                <a:close/>
              </a:path>
            </a:pathLst>
          </a:custGeom>
          <a:ln w="7350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524634" y="609142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6" y="18288"/>
                </a:moveTo>
                <a:lnTo>
                  <a:pt x="35218" y="10929"/>
                </a:lnTo>
                <a:lnTo>
                  <a:pt x="31432" y="5143"/>
                </a:lnTo>
                <a:lnTo>
                  <a:pt x="25646" y="1357"/>
                </a:lnTo>
                <a:lnTo>
                  <a:pt x="18288" y="0"/>
                </a:lnTo>
                <a:lnTo>
                  <a:pt x="10929" y="1357"/>
                </a:lnTo>
                <a:lnTo>
                  <a:pt x="5143" y="5143"/>
                </a:lnTo>
                <a:lnTo>
                  <a:pt x="1357" y="10929"/>
                </a:lnTo>
                <a:lnTo>
                  <a:pt x="0" y="18288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8" y="36576"/>
                </a:lnTo>
                <a:lnTo>
                  <a:pt x="25646" y="35218"/>
                </a:lnTo>
                <a:lnTo>
                  <a:pt x="31432" y="31432"/>
                </a:lnTo>
                <a:lnTo>
                  <a:pt x="35218" y="25646"/>
                </a:lnTo>
                <a:lnTo>
                  <a:pt x="36576" y="18288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524633" y="609142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18287"/>
                </a:moveTo>
                <a:lnTo>
                  <a:pt x="35218" y="10929"/>
                </a:lnTo>
                <a:lnTo>
                  <a:pt x="31432" y="5143"/>
                </a:lnTo>
                <a:lnTo>
                  <a:pt x="25646" y="1357"/>
                </a:lnTo>
                <a:lnTo>
                  <a:pt x="18287" y="0"/>
                </a:lnTo>
                <a:lnTo>
                  <a:pt x="10929" y="1357"/>
                </a:lnTo>
                <a:lnTo>
                  <a:pt x="5143" y="5143"/>
                </a:lnTo>
                <a:lnTo>
                  <a:pt x="1357" y="10929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5646" y="35218"/>
                </a:lnTo>
                <a:lnTo>
                  <a:pt x="31432" y="31432"/>
                </a:lnTo>
                <a:lnTo>
                  <a:pt x="35218" y="25646"/>
                </a:lnTo>
                <a:lnTo>
                  <a:pt x="36575" y="18287"/>
                </a:lnTo>
                <a:close/>
              </a:path>
            </a:pathLst>
          </a:custGeom>
          <a:ln w="7350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603882" y="4930140"/>
            <a:ext cx="365759" cy="342900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972690" y="4930140"/>
            <a:ext cx="353568" cy="269747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2209678" y="4730496"/>
            <a:ext cx="621791" cy="269747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2208154" y="4878323"/>
            <a:ext cx="463295" cy="342900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8647054" y="3657600"/>
            <a:ext cx="256031" cy="26974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8645530" y="3805428"/>
            <a:ext cx="463295" cy="342900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7604638" y="5305044"/>
            <a:ext cx="1446530" cy="0"/>
          </a:xfrm>
          <a:custGeom>
            <a:avLst/>
            <a:gdLst/>
            <a:ahLst/>
            <a:cxnLst/>
            <a:rect l="l" t="t" r="r" b="b"/>
            <a:pathLst>
              <a:path w="1446529" h="0">
                <a:moveTo>
                  <a:pt x="0" y="0"/>
                </a:moveTo>
                <a:lnTo>
                  <a:pt x="1446275" y="0"/>
                </a:lnTo>
              </a:path>
            </a:pathLst>
          </a:custGeom>
          <a:ln w="31853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9049389" y="4706111"/>
            <a:ext cx="0" cy="594360"/>
          </a:xfrm>
          <a:custGeom>
            <a:avLst/>
            <a:gdLst/>
            <a:ahLst/>
            <a:cxnLst/>
            <a:rect l="l" t="t" r="r" b="b"/>
            <a:pathLst>
              <a:path w="0" h="594360">
                <a:moveTo>
                  <a:pt x="0" y="594359"/>
                </a:moveTo>
                <a:lnTo>
                  <a:pt x="0" y="0"/>
                </a:lnTo>
              </a:path>
            </a:pathLst>
          </a:custGeom>
          <a:ln w="30628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9049389" y="470611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30628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9073774" y="4660392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91440" y="45720"/>
                </a:moveTo>
                <a:lnTo>
                  <a:pt x="0" y="0"/>
                </a:lnTo>
                <a:lnTo>
                  <a:pt x="0" y="91440"/>
                </a:lnTo>
                <a:lnTo>
                  <a:pt x="91440" y="45720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6339718" y="5105400"/>
            <a:ext cx="459105" cy="516890"/>
          </a:xfrm>
          <a:custGeom>
            <a:avLst/>
            <a:gdLst/>
            <a:ahLst/>
            <a:cxnLst/>
            <a:rect l="l" t="t" r="r" b="b"/>
            <a:pathLst>
              <a:path w="459104" h="516889">
                <a:moveTo>
                  <a:pt x="458724" y="257556"/>
                </a:moveTo>
                <a:lnTo>
                  <a:pt x="454086" y="205796"/>
                </a:lnTo>
                <a:lnTo>
                  <a:pt x="440769" y="157519"/>
                </a:lnTo>
                <a:lnTo>
                  <a:pt x="419665" y="113779"/>
                </a:lnTo>
                <a:lnTo>
                  <a:pt x="391668" y="75628"/>
                </a:lnTo>
                <a:lnTo>
                  <a:pt x="357669" y="44121"/>
                </a:lnTo>
                <a:lnTo>
                  <a:pt x="318563" y="20312"/>
                </a:lnTo>
                <a:lnTo>
                  <a:pt x="275242" y="5253"/>
                </a:lnTo>
                <a:lnTo>
                  <a:pt x="228600" y="0"/>
                </a:lnTo>
                <a:lnTo>
                  <a:pt x="182460" y="5253"/>
                </a:lnTo>
                <a:lnTo>
                  <a:pt x="139517" y="20312"/>
                </a:lnTo>
                <a:lnTo>
                  <a:pt x="100682" y="44121"/>
                </a:lnTo>
                <a:lnTo>
                  <a:pt x="66865" y="75628"/>
                </a:lnTo>
                <a:lnTo>
                  <a:pt x="38978" y="113779"/>
                </a:lnTo>
                <a:lnTo>
                  <a:pt x="17930" y="157519"/>
                </a:lnTo>
                <a:lnTo>
                  <a:pt x="4634" y="205796"/>
                </a:lnTo>
                <a:lnTo>
                  <a:pt x="0" y="257556"/>
                </a:lnTo>
                <a:lnTo>
                  <a:pt x="4634" y="309818"/>
                </a:lnTo>
                <a:lnTo>
                  <a:pt x="17930" y="358473"/>
                </a:lnTo>
                <a:lnTo>
                  <a:pt x="38978" y="402484"/>
                </a:lnTo>
                <a:lnTo>
                  <a:pt x="66865" y="440817"/>
                </a:lnTo>
                <a:lnTo>
                  <a:pt x="100682" y="472434"/>
                </a:lnTo>
                <a:lnTo>
                  <a:pt x="139517" y="496300"/>
                </a:lnTo>
                <a:lnTo>
                  <a:pt x="182460" y="511379"/>
                </a:lnTo>
                <a:lnTo>
                  <a:pt x="228600" y="516636"/>
                </a:lnTo>
                <a:lnTo>
                  <a:pt x="275242" y="511379"/>
                </a:lnTo>
                <a:lnTo>
                  <a:pt x="318563" y="496300"/>
                </a:lnTo>
                <a:lnTo>
                  <a:pt x="357669" y="472434"/>
                </a:lnTo>
                <a:lnTo>
                  <a:pt x="391668" y="440817"/>
                </a:lnTo>
                <a:lnTo>
                  <a:pt x="419665" y="402484"/>
                </a:lnTo>
                <a:lnTo>
                  <a:pt x="440769" y="358473"/>
                </a:lnTo>
                <a:lnTo>
                  <a:pt x="454086" y="309818"/>
                </a:lnTo>
                <a:lnTo>
                  <a:pt x="458724" y="2575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6339718" y="5105400"/>
            <a:ext cx="459105" cy="516890"/>
          </a:xfrm>
          <a:custGeom>
            <a:avLst/>
            <a:gdLst/>
            <a:ahLst/>
            <a:cxnLst/>
            <a:rect l="l" t="t" r="r" b="b"/>
            <a:pathLst>
              <a:path w="459104" h="516889">
                <a:moveTo>
                  <a:pt x="458723" y="257555"/>
                </a:moveTo>
                <a:lnTo>
                  <a:pt x="454086" y="205796"/>
                </a:lnTo>
                <a:lnTo>
                  <a:pt x="440769" y="157519"/>
                </a:lnTo>
                <a:lnTo>
                  <a:pt x="419665" y="113779"/>
                </a:lnTo>
                <a:lnTo>
                  <a:pt x="391667" y="75628"/>
                </a:lnTo>
                <a:lnTo>
                  <a:pt x="357669" y="44121"/>
                </a:lnTo>
                <a:lnTo>
                  <a:pt x="318563" y="20312"/>
                </a:lnTo>
                <a:lnTo>
                  <a:pt x="275242" y="5253"/>
                </a:lnTo>
                <a:lnTo>
                  <a:pt x="228599" y="0"/>
                </a:lnTo>
                <a:lnTo>
                  <a:pt x="182460" y="5253"/>
                </a:lnTo>
                <a:lnTo>
                  <a:pt x="139517" y="20312"/>
                </a:lnTo>
                <a:lnTo>
                  <a:pt x="100682" y="44121"/>
                </a:lnTo>
                <a:lnTo>
                  <a:pt x="66865" y="75628"/>
                </a:lnTo>
                <a:lnTo>
                  <a:pt x="38978" y="113779"/>
                </a:lnTo>
                <a:lnTo>
                  <a:pt x="17930" y="157519"/>
                </a:lnTo>
                <a:lnTo>
                  <a:pt x="4634" y="205796"/>
                </a:lnTo>
                <a:lnTo>
                  <a:pt x="0" y="257555"/>
                </a:lnTo>
                <a:lnTo>
                  <a:pt x="4634" y="309818"/>
                </a:lnTo>
                <a:lnTo>
                  <a:pt x="17930" y="358473"/>
                </a:lnTo>
                <a:lnTo>
                  <a:pt x="38978" y="402484"/>
                </a:lnTo>
                <a:lnTo>
                  <a:pt x="66865" y="440816"/>
                </a:lnTo>
                <a:lnTo>
                  <a:pt x="100682" y="472434"/>
                </a:lnTo>
                <a:lnTo>
                  <a:pt x="139517" y="496300"/>
                </a:lnTo>
                <a:lnTo>
                  <a:pt x="182460" y="511379"/>
                </a:lnTo>
                <a:lnTo>
                  <a:pt x="228599" y="516635"/>
                </a:lnTo>
                <a:lnTo>
                  <a:pt x="275242" y="511379"/>
                </a:lnTo>
                <a:lnTo>
                  <a:pt x="318563" y="496300"/>
                </a:lnTo>
                <a:lnTo>
                  <a:pt x="357669" y="472434"/>
                </a:lnTo>
                <a:lnTo>
                  <a:pt x="391667" y="440816"/>
                </a:lnTo>
                <a:lnTo>
                  <a:pt x="419665" y="402484"/>
                </a:lnTo>
                <a:lnTo>
                  <a:pt x="440769" y="358473"/>
                </a:lnTo>
                <a:lnTo>
                  <a:pt x="454086" y="309818"/>
                </a:lnTo>
                <a:lnTo>
                  <a:pt x="458723" y="257555"/>
                </a:lnTo>
                <a:close/>
              </a:path>
            </a:pathLst>
          </a:custGeom>
          <a:ln w="73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6463162" y="5259323"/>
            <a:ext cx="207263" cy="224027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6391533" y="5379720"/>
            <a:ext cx="353568" cy="228600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6066922" y="645490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6469258" y="6227064"/>
            <a:ext cx="111252" cy="228600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6524121" y="6226302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7744084" y="6227064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7743322" y="6454902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8907658" y="6227064"/>
            <a:ext cx="111252" cy="228600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8962522" y="622630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7142866" y="6576059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0"/>
                </a:moveTo>
                <a:lnTo>
                  <a:pt x="0" y="152400"/>
                </a:lnTo>
                <a:lnTo>
                  <a:pt x="381000" y="1524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7136770" y="6571488"/>
            <a:ext cx="391795" cy="161925"/>
          </a:xfrm>
          <a:custGeom>
            <a:avLst/>
            <a:gdLst/>
            <a:ahLst/>
            <a:cxnLst/>
            <a:rect l="l" t="t" r="r" b="b"/>
            <a:pathLst>
              <a:path w="391795" h="161925">
                <a:moveTo>
                  <a:pt x="391668" y="161544"/>
                </a:moveTo>
                <a:lnTo>
                  <a:pt x="391668" y="0"/>
                </a:lnTo>
                <a:lnTo>
                  <a:pt x="0" y="0"/>
                </a:lnTo>
                <a:lnTo>
                  <a:pt x="0" y="161544"/>
                </a:lnTo>
                <a:lnTo>
                  <a:pt x="6096" y="161544"/>
                </a:ln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381000" y="9144"/>
                </a:lnTo>
                <a:lnTo>
                  <a:pt x="381000" y="4572"/>
                </a:lnTo>
                <a:lnTo>
                  <a:pt x="387096" y="9144"/>
                </a:lnTo>
                <a:lnTo>
                  <a:pt x="387096" y="161544"/>
                </a:lnTo>
                <a:lnTo>
                  <a:pt x="391668" y="161544"/>
                </a:lnTo>
                <a:close/>
              </a:path>
              <a:path w="391795" h="161925">
                <a:moveTo>
                  <a:pt x="10668" y="9144"/>
                </a:move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close/>
              </a:path>
              <a:path w="391795" h="161925">
                <a:moveTo>
                  <a:pt x="10668" y="152400"/>
                </a:moveTo>
                <a:lnTo>
                  <a:pt x="10668" y="9144"/>
                </a:lnTo>
                <a:lnTo>
                  <a:pt x="6096" y="9144"/>
                </a:lnTo>
                <a:lnTo>
                  <a:pt x="6096" y="152400"/>
                </a:lnTo>
                <a:lnTo>
                  <a:pt x="10668" y="152400"/>
                </a:lnTo>
                <a:close/>
              </a:path>
              <a:path w="391795" h="161925">
                <a:moveTo>
                  <a:pt x="387096" y="152400"/>
                </a:moveTo>
                <a:lnTo>
                  <a:pt x="6096" y="152400"/>
                </a:lnTo>
                <a:lnTo>
                  <a:pt x="10668" y="156972"/>
                </a:lnTo>
                <a:lnTo>
                  <a:pt x="10668" y="161544"/>
                </a:lnTo>
                <a:lnTo>
                  <a:pt x="381000" y="161544"/>
                </a:lnTo>
                <a:lnTo>
                  <a:pt x="381000" y="156972"/>
                </a:lnTo>
                <a:lnTo>
                  <a:pt x="387096" y="152400"/>
                </a:lnTo>
                <a:close/>
              </a:path>
              <a:path w="391795" h="161925">
                <a:moveTo>
                  <a:pt x="10668" y="161544"/>
                </a:moveTo>
                <a:lnTo>
                  <a:pt x="10668" y="156972"/>
                </a:lnTo>
                <a:lnTo>
                  <a:pt x="6096" y="152400"/>
                </a:lnTo>
                <a:lnTo>
                  <a:pt x="6096" y="161544"/>
                </a:lnTo>
                <a:lnTo>
                  <a:pt x="10668" y="161544"/>
                </a:lnTo>
                <a:close/>
              </a:path>
              <a:path w="391795" h="161925">
                <a:moveTo>
                  <a:pt x="387096" y="9144"/>
                </a:moveTo>
                <a:lnTo>
                  <a:pt x="381000" y="4572"/>
                </a:lnTo>
                <a:lnTo>
                  <a:pt x="381000" y="9144"/>
                </a:lnTo>
                <a:lnTo>
                  <a:pt x="387096" y="9144"/>
                </a:lnTo>
                <a:close/>
              </a:path>
              <a:path w="391795" h="161925">
                <a:moveTo>
                  <a:pt x="387096" y="152400"/>
                </a:moveTo>
                <a:lnTo>
                  <a:pt x="387096" y="9144"/>
                </a:lnTo>
                <a:lnTo>
                  <a:pt x="381000" y="9144"/>
                </a:lnTo>
                <a:lnTo>
                  <a:pt x="381000" y="152400"/>
                </a:lnTo>
                <a:lnTo>
                  <a:pt x="387096" y="152400"/>
                </a:lnTo>
                <a:close/>
              </a:path>
              <a:path w="391795" h="161925">
                <a:moveTo>
                  <a:pt x="387096" y="161544"/>
                </a:moveTo>
                <a:lnTo>
                  <a:pt x="387096" y="152400"/>
                </a:lnTo>
                <a:lnTo>
                  <a:pt x="381000" y="156972"/>
                </a:lnTo>
                <a:lnTo>
                  <a:pt x="381000" y="161544"/>
                </a:lnTo>
                <a:lnTo>
                  <a:pt x="387096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6533266" y="6576059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0"/>
                </a:moveTo>
                <a:lnTo>
                  <a:pt x="0" y="152400"/>
                </a:lnTo>
                <a:lnTo>
                  <a:pt x="609600" y="152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6527170" y="6571488"/>
            <a:ext cx="620395" cy="161925"/>
          </a:xfrm>
          <a:custGeom>
            <a:avLst/>
            <a:gdLst/>
            <a:ahLst/>
            <a:cxnLst/>
            <a:rect l="l" t="t" r="r" b="b"/>
            <a:pathLst>
              <a:path w="620395" h="161925">
                <a:moveTo>
                  <a:pt x="620268" y="161544"/>
                </a:moveTo>
                <a:lnTo>
                  <a:pt x="620268" y="0"/>
                </a:lnTo>
                <a:lnTo>
                  <a:pt x="0" y="0"/>
                </a:lnTo>
                <a:lnTo>
                  <a:pt x="0" y="161544"/>
                </a:lnTo>
                <a:lnTo>
                  <a:pt x="6096" y="161544"/>
                </a:ln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609600" y="9144"/>
                </a:lnTo>
                <a:lnTo>
                  <a:pt x="609600" y="4572"/>
                </a:lnTo>
                <a:lnTo>
                  <a:pt x="615696" y="9144"/>
                </a:lnTo>
                <a:lnTo>
                  <a:pt x="615696" y="161544"/>
                </a:lnTo>
                <a:lnTo>
                  <a:pt x="620268" y="161544"/>
                </a:lnTo>
                <a:close/>
              </a:path>
              <a:path w="620395" h="161925">
                <a:moveTo>
                  <a:pt x="10668" y="9144"/>
                </a:move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close/>
              </a:path>
              <a:path w="620395" h="161925">
                <a:moveTo>
                  <a:pt x="10668" y="152400"/>
                </a:moveTo>
                <a:lnTo>
                  <a:pt x="10668" y="9144"/>
                </a:lnTo>
                <a:lnTo>
                  <a:pt x="6096" y="9144"/>
                </a:lnTo>
                <a:lnTo>
                  <a:pt x="6096" y="152400"/>
                </a:lnTo>
                <a:lnTo>
                  <a:pt x="10668" y="152400"/>
                </a:lnTo>
                <a:close/>
              </a:path>
              <a:path w="620395" h="161925">
                <a:moveTo>
                  <a:pt x="615696" y="152400"/>
                </a:moveTo>
                <a:lnTo>
                  <a:pt x="6096" y="152400"/>
                </a:lnTo>
                <a:lnTo>
                  <a:pt x="10668" y="156972"/>
                </a:lnTo>
                <a:lnTo>
                  <a:pt x="10668" y="161544"/>
                </a:lnTo>
                <a:lnTo>
                  <a:pt x="609600" y="161544"/>
                </a:lnTo>
                <a:lnTo>
                  <a:pt x="609600" y="156972"/>
                </a:lnTo>
                <a:lnTo>
                  <a:pt x="615696" y="152400"/>
                </a:lnTo>
                <a:close/>
              </a:path>
              <a:path w="620395" h="161925">
                <a:moveTo>
                  <a:pt x="10668" y="161544"/>
                </a:moveTo>
                <a:lnTo>
                  <a:pt x="10668" y="156972"/>
                </a:lnTo>
                <a:lnTo>
                  <a:pt x="6096" y="152400"/>
                </a:lnTo>
                <a:lnTo>
                  <a:pt x="6096" y="161544"/>
                </a:lnTo>
                <a:lnTo>
                  <a:pt x="10668" y="161544"/>
                </a:lnTo>
                <a:close/>
              </a:path>
              <a:path w="620395" h="161925">
                <a:moveTo>
                  <a:pt x="615696" y="9144"/>
                </a:moveTo>
                <a:lnTo>
                  <a:pt x="609600" y="4572"/>
                </a:lnTo>
                <a:lnTo>
                  <a:pt x="609600" y="9144"/>
                </a:lnTo>
                <a:lnTo>
                  <a:pt x="615696" y="9144"/>
                </a:lnTo>
                <a:close/>
              </a:path>
              <a:path w="620395" h="161925">
                <a:moveTo>
                  <a:pt x="615696" y="152400"/>
                </a:moveTo>
                <a:lnTo>
                  <a:pt x="615696" y="9144"/>
                </a:lnTo>
                <a:lnTo>
                  <a:pt x="609600" y="9144"/>
                </a:lnTo>
                <a:lnTo>
                  <a:pt x="609600" y="152400"/>
                </a:lnTo>
                <a:lnTo>
                  <a:pt x="615696" y="152400"/>
                </a:lnTo>
                <a:close/>
              </a:path>
              <a:path w="620395" h="161925">
                <a:moveTo>
                  <a:pt x="615696" y="161544"/>
                </a:moveTo>
                <a:lnTo>
                  <a:pt x="615696" y="152400"/>
                </a:lnTo>
                <a:lnTo>
                  <a:pt x="609600" y="156972"/>
                </a:lnTo>
                <a:lnTo>
                  <a:pt x="609600" y="161544"/>
                </a:lnTo>
                <a:lnTo>
                  <a:pt x="615696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7523866" y="6576059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0"/>
                </a:moveTo>
                <a:lnTo>
                  <a:pt x="0" y="152400"/>
                </a:lnTo>
                <a:lnTo>
                  <a:pt x="381000" y="1524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7517770" y="6571488"/>
            <a:ext cx="391795" cy="161925"/>
          </a:xfrm>
          <a:custGeom>
            <a:avLst/>
            <a:gdLst/>
            <a:ahLst/>
            <a:cxnLst/>
            <a:rect l="l" t="t" r="r" b="b"/>
            <a:pathLst>
              <a:path w="391795" h="161925">
                <a:moveTo>
                  <a:pt x="391668" y="161544"/>
                </a:moveTo>
                <a:lnTo>
                  <a:pt x="391668" y="0"/>
                </a:lnTo>
                <a:lnTo>
                  <a:pt x="0" y="0"/>
                </a:lnTo>
                <a:lnTo>
                  <a:pt x="0" y="161544"/>
                </a:lnTo>
                <a:lnTo>
                  <a:pt x="6096" y="161544"/>
                </a:ln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381000" y="9144"/>
                </a:lnTo>
                <a:lnTo>
                  <a:pt x="381000" y="4572"/>
                </a:lnTo>
                <a:lnTo>
                  <a:pt x="387096" y="9144"/>
                </a:lnTo>
                <a:lnTo>
                  <a:pt x="387096" y="161544"/>
                </a:lnTo>
                <a:lnTo>
                  <a:pt x="391668" y="161544"/>
                </a:lnTo>
                <a:close/>
              </a:path>
              <a:path w="391795" h="161925">
                <a:moveTo>
                  <a:pt x="10668" y="9144"/>
                </a:move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close/>
              </a:path>
              <a:path w="391795" h="161925">
                <a:moveTo>
                  <a:pt x="10668" y="152400"/>
                </a:moveTo>
                <a:lnTo>
                  <a:pt x="10668" y="9144"/>
                </a:lnTo>
                <a:lnTo>
                  <a:pt x="6096" y="9144"/>
                </a:lnTo>
                <a:lnTo>
                  <a:pt x="6096" y="152400"/>
                </a:lnTo>
                <a:lnTo>
                  <a:pt x="10668" y="152400"/>
                </a:lnTo>
                <a:close/>
              </a:path>
              <a:path w="391795" h="161925">
                <a:moveTo>
                  <a:pt x="387096" y="152400"/>
                </a:moveTo>
                <a:lnTo>
                  <a:pt x="6096" y="152400"/>
                </a:lnTo>
                <a:lnTo>
                  <a:pt x="10668" y="156972"/>
                </a:lnTo>
                <a:lnTo>
                  <a:pt x="10668" y="161544"/>
                </a:lnTo>
                <a:lnTo>
                  <a:pt x="381000" y="161544"/>
                </a:lnTo>
                <a:lnTo>
                  <a:pt x="381000" y="156972"/>
                </a:lnTo>
                <a:lnTo>
                  <a:pt x="387096" y="152400"/>
                </a:lnTo>
                <a:close/>
              </a:path>
              <a:path w="391795" h="161925">
                <a:moveTo>
                  <a:pt x="10668" y="161544"/>
                </a:moveTo>
                <a:lnTo>
                  <a:pt x="10668" y="156972"/>
                </a:lnTo>
                <a:lnTo>
                  <a:pt x="6096" y="152400"/>
                </a:lnTo>
                <a:lnTo>
                  <a:pt x="6096" y="161544"/>
                </a:lnTo>
                <a:lnTo>
                  <a:pt x="10668" y="161544"/>
                </a:lnTo>
                <a:close/>
              </a:path>
              <a:path w="391795" h="161925">
                <a:moveTo>
                  <a:pt x="387096" y="9144"/>
                </a:moveTo>
                <a:lnTo>
                  <a:pt x="381000" y="4572"/>
                </a:lnTo>
                <a:lnTo>
                  <a:pt x="381000" y="9144"/>
                </a:lnTo>
                <a:lnTo>
                  <a:pt x="387096" y="9144"/>
                </a:lnTo>
                <a:close/>
              </a:path>
              <a:path w="391795" h="161925">
                <a:moveTo>
                  <a:pt x="387096" y="152400"/>
                </a:moveTo>
                <a:lnTo>
                  <a:pt x="387096" y="9144"/>
                </a:lnTo>
                <a:lnTo>
                  <a:pt x="381000" y="9144"/>
                </a:lnTo>
                <a:lnTo>
                  <a:pt x="381000" y="152400"/>
                </a:lnTo>
                <a:lnTo>
                  <a:pt x="387096" y="152400"/>
                </a:lnTo>
                <a:close/>
              </a:path>
              <a:path w="391795" h="161925">
                <a:moveTo>
                  <a:pt x="387096" y="161544"/>
                </a:moveTo>
                <a:lnTo>
                  <a:pt x="387096" y="152400"/>
                </a:lnTo>
                <a:lnTo>
                  <a:pt x="381000" y="156972"/>
                </a:lnTo>
                <a:lnTo>
                  <a:pt x="381000" y="161544"/>
                </a:lnTo>
                <a:lnTo>
                  <a:pt x="387096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 txBox="1"/>
          <p:nvPr/>
        </p:nvSpPr>
        <p:spPr>
          <a:xfrm>
            <a:off x="7975990" y="6726425"/>
            <a:ext cx="13563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Aulas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14,15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-</a:t>
            </a:r>
            <a:r>
              <a:rPr dirty="0" sz="1400" spc="-6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2313" y="724915"/>
            <a:ext cx="7213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Funcionamento do </a:t>
            </a:r>
            <a:r>
              <a:rPr dirty="0" spc="-5" i="1">
                <a:latin typeface="Arial"/>
                <a:cs typeface="Arial"/>
              </a:rPr>
              <a:t>datapath </a:t>
            </a:r>
            <a:r>
              <a:rPr dirty="0" spc="-5"/>
              <a:t>nas instruções tipo R</a:t>
            </a:r>
            <a:r>
              <a:rPr dirty="0" spc="70"/>
              <a:t> </a:t>
            </a:r>
            <a:r>
              <a:rPr dirty="0" spc="-5"/>
              <a:t>(4)</a:t>
            </a:r>
          </a:p>
        </p:txBody>
      </p:sp>
      <p:sp>
        <p:nvSpPr>
          <p:cNvPr id="3" name="object 3"/>
          <p:cNvSpPr/>
          <p:nvPr/>
        </p:nvSpPr>
        <p:spPr>
          <a:xfrm>
            <a:off x="1147453" y="6207252"/>
            <a:ext cx="4776470" cy="741045"/>
          </a:xfrm>
          <a:custGeom>
            <a:avLst/>
            <a:gdLst/>
            <a:ahLst/>
            <a:cxnLst/>
            <a:rect l="l" t="t" r="r" b="b"/>
            <a:pathLst>
              <a:path w="4776470" h="741045">
                <a:moveTo>
                  <a:pt x="0" y="0"/>
                </a:moveTo>
                <a:lnTo>
                  <a:pt x="0" y="740664"/>
                </a:lnTo>
                <a:lnTo>
                  <a:pt x="4776216" y="740664"/>
                </a:lnTo>
                <a:lnTo>
                  <a:pt x="4776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2878" y="6202680"/>
            <a:ext cx="4785360" cy="749935"/>
          </a:xfrm>
          <a:custGeom>
            <a:avLst/>
            <a:gdLst/>
            <a:ahLst/>
            <a:cxnLst/>
            <a:rect l="l" t="t" r="r" b="b"/>
            <a:pathLst>
              <a:path w="4785360" h="749934">
                <a:moveTo>
                  <a:pt x="4785360" y="749808"/>
                </a:moveTo>
                <a:lnTo>
                  <a:pt x="4785360" y="0"/>
                </a:lnTo>
                <a:lnTo>
                  <a:pt x="0" y="0"/>
                </a:lnTo>
                <a:lnTo>
                  <a:pt x="0" y="749808"/>
                </a:lnTo>
                <a:lnTo>
                  <a:pt x="4575" y="749808"/>
                </a:lnTo>
                <a:lnTo>
                  <a:pt x="4575" y="9144"/>
                </a:lnTo>
                <a:lnTo>
                  <a:pt x="9147" y="4572"/>
                </a:lnTo>
                <a:lnTo>
                  <a:pt x="9147" y="9144"/>
                </a:lnTo>
                <a:lnTo>
                  <a:pt x="4774692" y="9144"/>
                </a:lnTo>
                <a:lnTo>
                  <a:pt x="4774692" y="4572"/>
                </a:lnTo>
                <a:lnTo>
                  <a:pt x="4780788" y="9144"/>
                </a:lnTo>
                <a:lnTo>
                  <a:pt x="4780788" y="749808"/>
                </a:lnTo>
                <a:lnTo>
                  <a:pt x="4785360" y="749808"/>
                </a:lnTo>
                <a:close/>
              </a:path>
              <a:path w="4785360" h="749934">
                <a:moveTo>
                  <a:pt x="9147" y="9144"/>
                </a:moveTo>
                <a:lnTo>
                  <a:pt x="9147" y="4572"/>
                </a:lnTo>
                <a:lnTo>
                  <a:pt x="4575" y="9144"/>
                </a:lnTo>
                <a:lnTo>
                  <a:pt x="9147" y="9144"/>
                </a:lnTo>
                <a:close/>
              </a:path>
              <a:path w="4785360" h="749934">
                <a:moveTo>
                  <a:pt x="9147" y="740664"/>
                </a:moveTo>
                <a:lnTo>
                  <a:pt x="9147" y="9144"/>
                </a:lnTo>
                <a:lnTo>
                  <a:pt x="4575" y="9144"/>
                </a:lnTo>
                <a:lnTo>
                  <a:pt x="4575" y="740664"/>
                </a:lnTo>
                <a:lnTo>
                  <a:pt x="9147" y="740664"/>
                </a:lnTo>
                <a:close/>
              </a:path>
              <a:path w="4785360" h="749934">
                <a:moveTo>
                  <a:pt x="4780788" y="740664"/>
                </a:moveTo>
                <a:lnTo>
                  <a:pt x="4575" y="740664"/>
                </a:lnTo>
                <a:lnTo>
                  <a:pt x="9147" y="745236"/>
                </a:lnTo>
                <a:lnTo>
                  <a:pt x="9147" y="749808"/>
                </a:lnTo>
                <a:lnTo>
                  <a:pt x="4774692" y="749808"/>
                </a:lnTo>
                <a:lnTo>
                  <a:pt x="4774692" y="745236"/>
                </a:lnTo>
                <a:lnTo>
                  <a:pt x="4780788" y="740664"/>
                </a:lnTo>
                <a:close/>
              </a:path>
              <a:path w="4785360" h="749934">
                <a:moveTo>
                  <a:pt x="9147" y="749808"/>
                </a:moveTo>
                <a:lnTo>
                  <a:pt x="9147" y="745236"/>
                </a:lnTo>
                <a:lnTo>
                  <a:pt x="4575" y="740664"/>
                </a:lnTo>
                <a:lnTo>
                  <a:pt x="4575" y="749808"/>
                </a:lnTo>
                <a:lnTo>
                  <a:pt x="9147" y="749808"/>
                </a:lnTo>
                <a:close/>
              </a:path>
              <a:path w="4785360" h="749934">
                <a:moveTo>
                  <a:pt x="4780788" y="9144"/>
                </a:moveTo>
                <a:lnTo>
                  <a:pt x="4774692" y="4572"/>
                </a:lnTo>
                <a:lnTo>
                  <a:pt x="4774692" y="9144"/>
                </a:lnTo>
                <a:lnTo>
                  <a:pt x="4780788" y="9144"/>
                </a:lnTo>
                <a:close/>
              </a:path>
              <a:path w="4785360" h="749934">
                <a:moveTo>
                  <a:pt x="4780788" y="740664"/>
                </a:moveTo>
                <a:lnTo>
                  <a:pt x="4780788" y="9144"/>
                </a:lnTo>
                <a:lnTo>
                  <a:pt x="4774692" y="9144"/>
                </a:lnTo>
                <a:lnTo>
                  <a:pt x="4774692" y="740664"/>
                </a:lnTo>
                <a:lnTo>
                  <a:pt x="4780788" y="740664"/>
                </a:lnTo>
                <a:close/>
              </a:path>
              <a:path w="4785360" h="749934">
                <a:moveTo>
                  <a:pt x="4780788" y="749808"/>
                </a:moveTo>
                <a:lnTo>
                  <a:pt x="4780788" y="740664"/>
                </a:lnTo>
                <a:lnTo>
                  <a:pt x="4774692" y="745236"/>
                </a:lnTo>
                <a:lnTo>
                  <a:pt x="4774692" y="749808"/>
                </a:lnTo>
                <a:lnTo>
                  <a:pt x="4780788" y="749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054222" y="6234173"/>
            <a:ext cx="5289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5620" algn="l"/>
              </a:tabLst>
            </a:pPr>
            <a:r>
              <a:rPr dirty="0" u="heavy" sz="1400" b="1">
                <a:solidFill>
                  <a:srgbClr val="3232CC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400" b="1">
                <a:solidFill>
                  <a:srgbClr val="3232CC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6192" y="6234173"/>
            <a:ext cx="445389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O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resultado produzido pela </a:t>
            </a:r>
            <a:r>
              <a:rPr dirty="0" sz="1400" spc="-20" b="1">
                <a:solidFill>
                  <a:srgbClr val="3232CC"/>
                </a:solidFill>
                <a:latin typeface="Arial"/>
                <a:cs typeface="Arial"/>
              </a:rPr>
              <a:t>ALU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será escrito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no 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registo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especificado nos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bits </a:t>
            </a:r>
            <a:r>
              <a:rPr dirty="0" sz="1400" spc="-20" b="1">
                <a:solidFill>
                  <a:srgbClr val="3232CC"/>
                </a:solidFill>
                <a:latin typeface="Arial"/>
                <a:cs typeface="Arial"/>
              </a:rPr>
              <a:t>15-11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da instrução</a:t>
            </a:r>
            <a:r>
              <a:rPr dirty="0" sz="1400" spc="-185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(rd), 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na próxima transição ativa do</a:t>
            </a:r>
            <a:r>
              <a:rPr dirty="0" sz="1400" spc="-100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relógio.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43862" y="3566160"/>
            <a:ext cx="1393190" cy="1298575"/>
          </a:xfrm>
          <a:custGeom>
            <a:avLst/>
            <a:gdLst/>
            <a:ahLst/>
            <a:cxnLst/>
            <a:rect l="l" t="t" r="r" b="b"/>
            <a:pathLst>
              <a:path w="1393189" h="1298575">
                <a:moveTo>
                  <a:pt x="0" y="0"/>
                </a:moveTo>
                <a:lnTo>
                  <a:pt x="0" y="1298448"/>
                </a:lnTo>
                <a:lnTo>
                  <a:pt x="1392936" y="1298448"/>
                </a:lnTo>
                <a:lnTo>
                  <a:pt x="13929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2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43862" y="3566159"/>
            <a:ext cx="1393190" cy="1298575"/>
          </a:xfrm>
          <a:custGeom>
            <a:avLst/>
            <a:gdLst/>
            <a:ahLst/>
            <a:cxnLst/>
            <a:rect l="l" t="t" r="r" b="b"/>
            <a:pathLst>
              <a:path w="1393189" h="1298575">
                <a:moveTo>
                  <a:pt x="0" y="1298447"/>
                </a:moveTo>
                <a:lnTo>
                  <a:pt x="1392935" y="1298447"/>
                </a:lnTo>
                <a:lnTo>
                  <a:pt x="1392935" y="0"/>
                </a:lnTo>
                <a:lnTo>
                  <a:pt x="0" y="0"/>
                </a:lnTo>
                <a:lnTo>
                  <a:pt x="0" y="1298447"/>
                </a:lnTo>
                <a:close/>
              </a:path>
            </a:pathLst>
          </a:custGeom>
          <a:ln w="7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94153" y="3735323"/>
            <a:ext cx="380999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78202" y="3735323"/>
            <a:ext cx="124967" cy="265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94153" y="4012691"/>
            <a:ext cx="380999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78202" y="4012691"/>
            <a:ext cx="132588" cy="265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85009" y="4291584"/>
            <a:ext cx="417575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85009" y="4570476"/>
            <a:ext cx="414527" cy="2697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39390" y="3884676"/>
            <a:ext cx="377952" cy="2697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58490" y="3884676"/>
            <a:ext cx="124967" cy="265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39390" y="4314444"/>
            <a:ext cx="377952" cy="2697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58490" y="4314444"/>
            <a:ext cx="132588" cy="265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84097" y="3797808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3217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91462" y="3747516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0292"/>
                </a:moveTo>
                <a:lnTo>
                  <a:pt x="0" y="0"/>
                </a:lnTo>
                <a:lnTo>
                  <a:pt x="0" y="102108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84097" y="4076700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3217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91462" y="4026408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19250" y="4355591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4" h="0">
                <a:moveTo>
                  <a:pt x="0" y="0"/>
                </a:moveTo>
                <a:lnTo>
                  <a:pt x="185927" y="0"/>
                </a:lnTo>
              </a:path>
            </a:pathLst>
          </a:custGeom>
          <a:ln w="3217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91462" y="4303776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1816"/>
                </a:moveTo>
                <a:lnTo>
                  <a:pt x="0" y="0"/>
                </a:lnTo>
                <a:lnTo>
                  <a:pt x="0" y="102108"/>
                </a:lnTo>
                <a:lnTo>
                  <a:pt x="152400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84097" y="3797808"/>
            <a:ext cx="0" cy="546100"/>
          </a:xfrm>
          <a:custGeom>
            <a:avLst/>
            <a:gdLst/>
            <a:ahLst/>
            <a:cxnLst/>
            <a:rect l="l" t="t" r="r" b="b"/>
            <a:pathLst>
              <a:path w="0" h="546100">
                <a:moveTo>
                  <a:pt x="0" y="0"/>
                </a:moveTo>
                <a:lnTo>
                  <a:pt x="0" y="545591"/>
                </a:lnTo>
              </a:path>
            </a:pathLst>
          </a:custGeom>
          <a:ln w="3217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60069" y="4192523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239267" y="0"/>
                </a:moveTo>
                <a:lnTo>
                  <a:pt x="0" y="0"/>
                </a:lnTo>
              </a:path>
            </a:pathLst>
          </a:custGeom>
          <a:ln w="3217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61238" y="405384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3501"/>
                </a:lnTo>
                <a:lnTo>
                  <a:pt x="38862" y="6286"/>
                </a:lnTo>
                <a:lnTo>
                  <a:pt x="31575" y="1643"/>
                </a:lnTo>
                <a:lnTo>
                  <a:pt x="22860" y="0"/>
                </a:lnTo>
                <a:lnTo>
                  <a:pt x="14144" y="1643"/>
                </a:lnTo>
                <a:lnTo>
                  <a:pt x="6858" y="6286"/>
                </a:lnTo>
                <a:lnTo>
                  <a:pt x="1857" y="13501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61238" y="405383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3501"/>
                </a:lnTo>
                <a:lnTo>
                  <a:pt x="38861" y="6286"/>
                </a:lnTo>
                <a:lnTo>
                  <a:pt x="31575" y="1643"/>
                </a:lnTo>
                <a:lnTo>
                  <a:pt x="22859" y="0"/>
                </a:lnTo>
                <a:lnTo>
                  <a:pt x="14144" y="1643"/>
                </a:lnTo>
                <a:lnTo>
                  <a:pt x="6857" y="6286"/>
                </a:lnTo>
                <a:lnTo>
                  <a:pt x="1857" y="13501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61238" y="416966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61238" y="416966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326258" y="5068824"/>
            <a:ext cx="463550" cy="520065"/>
          </a:xfrm>
          <a:custGeom>
            <a:avLst/>
            <a:gdLst/>
            <a:ahLst/>
            <a:cxnLst/>
            <a:rect l="l" t="t" r="r" b="b"/>
            <a:pathLst>
              <a:path w="463550" h="520064">
                <a:moveTo>
                  <a:pt x="463296" y="260604"/>
                </a:moveTo>
                <a:lnTo>
                  <a:pt x="458593" y="208276"/>
                </a:lnTo>
                <a:lnTo>
                  <a:pt x="445103" y="159448"/>
                </a:lnTo>
                <a:lnTo>
                  <a:pt x="423755" y="115192"/>
                </a:lnTo>
                <a:lnTo>
                  <a:pt x="395478" y="76581"/>
                </a:lnTo>
                <a:lnTo>
                  <a:pt x="361199" y="44684"/>
                </a:lnTo>
                <a:lnTo>
                  <a:pt x="321849" y="20574"/>
                </a:lnTo>
                <a:lnTo>
                  <a:pt x="278356" y="5322"/>
                </a:lnTo>
                <a:lnTo>
                  <a:pt x="231648" y="0"/>
                </a:lnTo>
                <a:lnTo>
                  <a:pt x="184939" y="5322"/>
                </a:lnTo>
                <a:lnTo>
                  <a:pt x="141446" y="20574"/>
                </a:lnTo>
                <a:lnTo>
                  <a:pt x="102096" y="44684"/>
                </a:lnTo>
                <a:lnTo>
                  <a:pt x="67818" y="76581"/>
                </a:lnTo>
                <a:lnTo>
                  <a:pt x="39540" y="115192"/>
                </a:lnTo>
                <a:lnTo>
                  <a:pt x="18192" y="159448"/>
                </a:lnTo>
                <a:lnTo>
                  <a:pt x="4702" y="208276"/>
                </a:lnTo>
                <a:lnTo>
                  <a:pt x="0" y="260604"/>
                </a:lnTo>
                <a:lnTo>
                  <a:pt x="4702" y="312866"/>
                </a:lnTo>
                <a:lnTo>
                  <a:pt x="18192" y="361521"/>
                </a:lnTo>
                <a:lnTo>
                  <a:pt x="39540" y="405532"/>
                </a:lnTo>
                <a:lnTo>
                  <a:pt x="67818" y="443865"/>
                </a:lnTo>
                <a:lnTo>
                  <a:pt x="102096" y="475482"/>
                </a:lnTo>
                <a:lnTo>
                  <a:pt x="141446" y="499348"/>
                </a:lnTo>
                <a:lnTo>
                  <a:pt x="184939" y="514427"/>
                </a:lnTo>
                <a:lnTo>
                  <a:pt x="231648" y="519684"/>
                </a:lnTo>
                <a:lnTo>
                  <a:pt x="278356" y="514427"/>
                </a:lnTo>
                <a:lnTo>
                  <a:pt x="321849" y="499348"/>
                </a:lnTo>
                <a:lnTo>
                  <a:pt x="361199" y="475482"/>
                </a:lnTo>
                <a:lnTo>
                  <a:pt x="395478" y="443865"/>
                </a:lnTo>
                <a:lnTo>
                  <a:pt x="423755" y="405532"/>
                </a:lnTo>
                <a:lnTo>
                  <a:pt x="445103" y="361521"/>
                </a:lnTo>
                <a:lnTo>
                  <a:pt x="458593" y="312866"/>
                </a:lnTo>
                <a:lnTo>
                  <a:pt x="463296" y="260604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326257" y="5068823"/>
            <a:ext cx="463550" cy="520065"/>
          </a:xfrm>
          <a:custGeom>
            <a:avLst/>
            <a:gdLst/>
            <a:ahLst/>
            <a:cxnLst/>
            <a:rect l="l" t="t" r="r" b="b"/>
            <a:pathLst>
              <a:path w="463550" h="520064">
                <a:moveTo>
                  <a:pt x="463295" y="260603"/>
                </a:moveTo>
                <a:lnTo>
                  <a:pt x="458593" y="208276"/>
                </a:lnTo>
                <a:lnTo>
                  <a:pt x="445103" y="159448"/>
                </a:lnTo>
                <a:lnTo>
                  <a:pt x="423755" y="115192"/>
                </a:lnTo>
                <a:lnTo>
                  <a:pt x="395477" y="76580"/>
                </a:lnTo>
                <a:lnTo>
                  <a:pt x="361199" y="44684"/>
                </a:lnTo>
                <a:lnTo>
                  <a:pt x="321849" y="20573"/>
                </a:lnTo>
                <a:lnTo>
                  <a:pt x="278356" y="5322"/>
                </a:lnTo>
                <a:lnTo>
                  <a:pt x="231647" y="0"/>
                </a:lnTo>
                <a:lnTo>
                  <a:pt x="184939" y="5322"/>
                </a:lnTo>
                <a:lnTo>
                  <a:pt x="141446" y="20573"/>
                </a:lnTo>
                <a:lnTo>
                  <a:pt x="102096" y="44684"/>
                </a:lnTo>
                <a:lnTo>
                  <a:pt x="67817" y="76580"/>
                </a:lnTo>
                <a:lnTo>
                  <a:pt x="39540" y="115192"/>
                </a:lnTo>
                <a:lnTo>
                  <a:pt x="18192" y="159448"/>
                </a:lnTo>
                <a:lnTo>
                  <a:pt x="4702" y="208276"/>
                </a:lnTo>
                <a:lnTo>
                  <a:pt x="0" y="260603"/>
                </a:lnTo>
                <a:lnTo>
                  <a:pt x="4702" y="312866"/>
                </a:lnTo>
                <a:lnTo>
                  <a:pt x="18192" y="361521"/>
                </a:lnTo>
                <a:lnTo>
                  <a:pt x="39540" y="405532"/>
                </a:lnTo>
                <a:lnTo>
                  <a:pt x="67817" y="443864"/>
                </a:lnTo>
                <a:lnTo>
                  <a:pt x="102096" y="475482"/>
                </a:lnTo>
                <a:lnTo>
                  <a:pt x="141446" y="499348"/>
                </a:lnTo>
                <a:lnTo>
                  <a:pt x="184939" y="514427"/>
                </a:lnTo>
                <a:lnTo>
                  <a:pt x="231647" y="519683"/>
                </a:lnTo>
                <a:lnTo>
                  <a:pt x="278356" y="514427"/>
                </a:lnTo>
                <a:lnTo>
                  <a:pt x="321849" y="499348"/>
                </a:lnTo>
                <a:lnTo>
                  <a:pt x="361199" y="475482"/>
                </a:lnTo>
                <a:lnTo>
                  <a:pt x="395477" y="443864"/>
                </a:lnTo>
                <a:lnTo>
                  <a:pt x="423755" y="405532"/>
                </a:lnTo>
                <a:lnTo>
                  <a:pt x="445103" y="361521"/>
                </a:lnTo>
                <a:lnTo>
                  <a:pt x="458593" y="312866"/>
                </a:lnTo>
                <a:lnTo>
                  <a:pt x="463295" y="260603"/>
                </a:lnTo>
                <a:close/>
              </a:path>
            </a:pathLst>
          </a:custGeom>
          <a:ln w="7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48177" y="5221223"/>
            <a:ext cx="219456" cy="2971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393314" y="5346191"/>
            <a:ext cx="341375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675509" y="5329427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 h="0">
                <a:moveTo>
                  <a:pt x="0" y="0"/>
                </a:moveTo>
                <a:lnTo>
                  <a:pt x="545591" y="0"/>
                </a:lnTo>
              </a:path>
            </a:pathLst>
          </a:custGeom>
          <a:ln w="12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210434" y="5291328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38100"/>
                </a:moveTo>
                <a:lnTo>
                  <a:pt x="0" y="0"/>
                </a:lnTo>
                <a:lnTo>
                  <a:pt x="0" y="76200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789553" y="4626863"/>
            <a:ext cx="337185" cy="704215"/>
          </a:xfrm>
          <a:custGeom>
            <a:avLst/>
            <a:gdLst/>
            <a:ahLst/>
            <a:cxnLst/>
            <a:rect l="l" t="t" r="r" b="b"/>
            <a:pathLst>
              <a:path w="337185" h="704214">
                <a:moveTo>
                  <a:pt x="0" y="704087"/>
                </a:moveTo>
                <a:lnTo>
                  <a:pt x="332231" y="702563"/>
                </a:lnTo>
                <a:lnTo>
                  <a:pt x="336803" y="0"/>
                </a:lnTo>
              </a:path>
            </a:pathLst>
          </a:custGeom>
          <a:ln w="12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033936" y="5201411"/>
            <a:ext cx="101821" cy="1871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855372" y="5212079"/>
            <a:ext cx="109441" cy="1783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836797" y="4355591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 h="0">
                <a:moveTo>
                  <a:pt x="0" y="0"/>
                </a:moveTo>
                <a:lnTo>
                  <a:pt x="374903" y="0"/>
                </a:lnTo>
              </a:path>
            </a:pathLst>
          </a:custGeom>
          <a:ln w="3217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199510" y="4303776"/>
            <a:ext cx="100965" cy="102235"/>
          </a:xfrm>
          <a:custGeom>
            <a:avLst/>
            <a:gdLst/>
            <a:ahLst/>
            <a:cxnLst/>
            <a:rect l="l" t="t" r="r" b="b"/>
            <a:pathLst>
              <a:path w="100964" h="102235">
                <a:moveTo>
                  <a:pt x="100584" y="51816"/>
                </a:moveTo>
                <a:lnTo>
                  <a:pt x="0" y="0"/>
                </a:lnTo>
                <a:lnTo>
                  <a:pt x="0" y="102108"/>
                </a:lnTo>
                <a:lnTo>
                  <a:pt x="100584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975481" y="4355591"/>
            <a:ext cx="1978660" cy="533400"/>
          </a:xfrm>
          <a:custGeom>
            <a:avLst/>
            <a:gdLst/>
            <a:ahLst/>
            <a:cxnLst/>
            <a:rect l="l" t="t" r="r" b="b"/>
            <a:pathLst>
              <a:path w="1978659" h="533400">
                <a:moveTo>
                  <a:pt x="0" y="0"/>
                </a:moveTo>
                <a:lnTo>
                  <a:pt x="0" y="533399"/>
                </a:lnTo>
                <a:lnTo>
                  <a:pt x="1978151" y="533399"/>
                </a:lnTo>
              </a:path>
            </a:pathLst>
          </a:custGeom>
          <a:ln w="12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284097" y="4355591"/>
            <a:ext cx="1391920" cy="974090"/>
          </a:xfrm>
          <a:custGeom>
            <a:avLst/>
            <a:gdLst/>
            <a:ahLst/>
            <a:cxnLst/>
            <a:rect l="l" t="t" r="r" b="b"/>
            <a:pathLst>
              <a:path w="1391920" h="974089">
                <a:moveTo>
                  <a:pt x="0" y="0"/>
                </a:moveTo>
                <a:lnTo>
                  <a:pt x="0" y="973835"/>
                </a:lnTo>
                <a:lnTo>
                  <a:pt x="1391411" y="973835"/>
                </a:lnTo>
              </a:path>
            </a:pathLst>
          </a:custGeom>
          <a:ln w="3217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261238" y="4482084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2456"/>
                </a:lnTo>
                <a:lnTo>
                  <a:pt x="6858" y="40195"/>
                </a:lnTo>
                <a:lnTo>
                  <a:pt x="14144" y="45362"/>
                </a:lnTo>
                <a:lnTo>
                  <a:pt x="22860" y="47244"/>
                </a:lnTo>
                <a:lnTo>
                  <a:pt x="31575" y="45362"/>
                </a:lnTo>
                <a:lnTo>
                  <a:pt x="38862" y="40195"/>
                </a:lnTo>
                <a:lnTo>
                  <a:pt x="43862" y="32456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261238" y="4482083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2456"/>
                </a:lnTo>
                <a:lnTo>
                  <a:pt x="6857" y="40195"/>
                </a:lnTo>
                <a:lnTo>
                  <a:pt x="14144" y="45362"/>
                </a:lnTo>
                <a:lnTo>
                  <a:pt x="22859" y="47243"/>
                </a:lnTo>
                <a:lnTo>
                  <a:pt x="31575" y="45362"/>
                </a:lnTo>
                <a:lnTo>
                  <a:pt x="38861" y="40195"/>
                </a:lnTo>
                <a:lnTo>
                  <a:pt x="43862" y="32456"/>
                </a:lnTo>
                <a:lnTo>
                  <a:pt x="45719" y="22859"/>
                </a:lnTo>
                <a:close/>
              </a:path>
            </a:pathLst>
          </a:custGeom>
          <a:ln w="12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300094" y="4215384"/>
            <a:ext cx="186055" cy="558165"/>
          </a:xfrm>
          <a:custGeom>
            <a:avLst/>
            <a:gdLst/>
            <a:ahLst/>
            <a:cxnLst/>
            <a:rect l="l" t="t" r="r" b="b"/>
            <a:pathLst>
              <a:path w="186054" h="558164">
                <a:moveTo>
                  <a:pt x="185928" y="464820"/>
                </a:moveTo>
                <a:lnTo>
                  <a:pt x="185928" y="92964"/>
                </a:lnTo>
                <a:lnTo>
                  <a:pt x="178689" y="56578"/>
                </a:lnTo>
                <a:lnTo>
                  <a:pt x="158877" y="27051"/>
                </a:lnTo>
                <a:lnTo>
                  <a:pt x="129349" y="7239"/>
                </a:lnTo>
                <a:lnTo>
                  <a:pt x="92964" y="0"/>
                </a:lnTo>
                <a:lnTo>
                  <a:pt x="56578" y="7239"/>
                </a:lnTo>
                <a:lnTo>
                  <a:pt x="27051" y="27051"/>
                </a:lnTo>
                <a:lnTo>
                  <a:pt x="7239" y="56578"/>
                </a:lnTo>
                <a:lnTo>
                  <a:pt x="0" y="92964"/>
                </a:lnTo>
                <a:lnTo>
                  <a:pt x="0" y="464820"/>
                </a:lnTo>
                <a:lnTo>
                  <a:pt x="7239" y="500562"/>
                </a:lnTo>
                <a:lnTo>
                  <a:pt x="27051" y="530161"/>
                </a:lnTo>
                <a:lnTo>
                  <a:pt x="56578" y="550330"/>
                </a:lnTo>
                <a:lnTo>
                  <a:pt x="92964" y="557784"/>
                </a:lnTo>
                <a:lnTo>
                  <a:pt x="129349" y="550330"/>
                </a:lnTo>
                <a:lnTo>
                  <a:pt x="158877" y="530161"/>
                </a:lnTo>
                <a:lnTo>
                  <a:pt x="178689" y="500562"/>
                </a:lnTo>
                <a:lnTo>
                  <a:pt x="185928" y="46482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300094" y="4215383"/>
            <a:ext cx="186055" cy="558165"/>
          </a:xfrm>
          <a:custGeom>
            <a:avLst/>
            <a:gdLst/>
            <a:ahLst/>
            <a:cxnLst/>
            <a:rect l="l" t="t" r="r" b="b"/>
            <a:pathLst>
              <a:path w="186054" h="558164">
                <a:moveTo>
                  <a:pt x="92963" y="557783"/>
                </a:moveTo>
                <a:lnTo>
                  <a:pt x="129349" y="550330"/>
                </a:lnTo>
                <a:lnTo>
                  <a:pt x="158876" y="530161"/>
                </a:lnTo>
                <a:lnTo>
                  <a:pt x="178688" y="500562"/>
                </a:lnTo>
                <a:lnTo>
                  <a:pt x="185927" y="464819"/>
                </a:lnTo>
                <a:lnTo>
                  <a:pt x="185927" y="92963"/>
                </a:lnTo>
                <a:lnTo>
                  <a:pt x="178688" y="56578"/>
                </a:lnTo>
                <a:lnTo>
                  <a:pt x="158876" y="27050"/>
                </a:lnTo>
                <a:lnTo>
                  <a:pt x="129349" y="7238"/>
                </a:lnTo>
                <a:lnTo>
                  <a:pt x="92963" y="0"/>
                </a:lnTo>
                <a:lnTo>
                  <a:pt x="56578" y="7238"/>
                </a:lnTo>
                <a:lnTo>
                  <a:pt x="27050" y="27050"/>
                </a:lnTo>
                <a:lnTo>
                  <a:pt x="7238" y="56578"/>
                </a:lnTo>
                <a:lnTo>
                  <a:pt x="0" y="92963"/>
                </a:lnTo>
                <a:lnTo>
                  <a:pt x="0" y="464819"/>
                </a:lnTo>
                <a:lnTo>
                  <a:pt x="7238" y="500562"/>
                </a:lnTo>
                <a:lnTo>
                  <a:pt x="27050" y="530161"/>
                </a:lnTo>
                <a:lnTo>
                  <a:pt x="56578" y="550330"/>
                </a:lnTo>
                <a:lnTo>
                  <a:pt x="92963" y="557783"/>
                </a:lnTo>
                <a:close/>
              </a:path>
            </a:pathLst>
          </a:custGeom>
          <a:ln w="7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952622" y="4331208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20" y="24384"/>
                </a:moveTo>
                <a:lnTo>
                  <a:pt x="43862" y="14787"/>
                </a:lnTo>
                <a:lnTo>
                  <a:pt x="38862" y="7048"/>
                </a:lnTo>
                <a:lnTo>
                  <a:pt x="31575" y="1881"/>
                </a:lnTo>
                <a:lnTo>
                  <a:pt x="22860" y="0"/>
                </a:lnTo>
                <a:lnTo>
                  <a:pt x="14144" y="1881"/>
                </a:lnTo>
                <a:lnTo>
                  <a:pt x="6858" y="7048"/>
                </a:lnTo>
                <a:lnTo>
                  <a:pt x="1857" y="14787"/>
                </a:lnTo>
                <a:lnTo>
                  <a:pt x="0" y="24384"/>
                </a:lnTo>
                <a:lnTo>
                  <a:pt x="1857" y="33099"/>
                </a:lnTo>
                <a:lnTo>
                  <a:pt x="6858" y="40386"/>
                </a:lnTo>
                <a:lnTo>
                  <a:pt x="14144" y="45386"/>
                </a:lnTo>
                <a:lnTo>
                  <a:pt x="22860" y="47244"/>
                </a:lnTo>
                <a:lnTo>
                  <a:pt x="31575" y="45386"/>
                </a:lnTo>
                <a:lnTo>
                  <a:pt x="38862" y="40386"/>
                </a:lnTo>
                <a:lnTo>
                  <a:pt x="43862" y="33099"/>
                </a:lnTo>
                <a:lnTo>
                  <a:pt x="4572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952621" y="4331207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24383"/>
                </a:moveTo>
                <a:lnTo>
                  <a:pt x="43862" y="14787"/>
                </a:lnTo>
                <a:lnTo>
                  <a:pt x="38861" y="7048"/>
                </a:lnTo>
                <a:lnTo>
                  <a:pt x="31575" y="1881"/>
                </a:lnTo>
                <a:lnTo>
                  <a:pt x="22859" y="0"/>
                </a:lnTo>
                <a:lnTo>
                  <a:pt x="14144" y="1881"/>
                </a:lnTo>
                <a:lnTo>
                  <a:pt x="6857" y="7048"/>
                </a:lnTo>
                <a:lnTo>
                  <a:pt x="1857" y="14787"/>
                </a:lnTo>
                <a:lnTo>
                  <a:pt x="0" y="24383"/>
                </a:lnTo>
                <a:lnTo>
                  <a:pt x="1857" y="33099"/>
                </a:lnTo>
                <a:lnTo>
                  <a:pt x="6857" y="40385"/>
                </a:lnTo>
                <a:lnTo>
                  <a:pt x="14144" y="45386"/>
                </a:lnTo>
                <a:lnTo>
                  <a:pt x="22859" y="47243"/>
                </a:lnTo>
                <a:lnTo>
                  <a:pt x="31575" y="45386"/>
                </a:lnTo>
                <a:lnTo>
                  <a:pt x="38861" y="40385"/>
                </a:lnTo>
                <a:lnTo>
                  <a:pt x="43862" y="33099"/>
                </a:lnTo>
                <a:lnTo>
                  <a:pt x="45719" y="24383"/>
                </a:lnTo>
                <a:close/>
              </a:path>
            </a:pathLst>
          </a:custGeom>
          <a:ln w="12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124334" y="3762755"/>
            <a:ext cx="928369" cy="928369"/>
          </a:xfrm>
          <a:custGeom>
            <a:avLst/>
            <a:gdLst/>
            <a:ahLst/>
            <a:cxnLst/>
            <a:rect l="l" t="t" r="r" b="b"/>
            <a:pathLst>
              <a:path w="928369" h="928370">
                <a:moveTo>
                  <a:pt x="0" y="0"/>
                </a:moveTo>
                <a:lnTo>
                  <a:pt x="0" y="928116"/>
                </a:lnTo>
                <a:lnTo>
                  <a:pt x="928116" y="928116"/>
                </a:lnTo>
                <a:lnTo>
                  <a:pt x="9281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124334" y="3762755"/>
            <a:ext cx="928369" cy="928369"/>
          </a:xfrm>
          <a:custGeom>
            <a:avLst/>
            <a:gdLst/>
            <a:ahLst/>
            <a:cxnLst/>
            <a:rect l="l" t="t" r="r" b="b"/>
            <a:pathLst>
              <a:path w="928369" h="928370">
                <a:moveTo>
                  <a:pt x="0" y="928115"/>
                </a:moveTo>
                <a:lnTo>
                  <a:pt x="928115" y="928115"/>
                </a:lnTo>
                <a:lnTo>
                  <a:pt x="928115" y="0"/>
                </a:lnTo>
                <a:lnTo>
                  <a:pt x="0" y="0"/>
                </a:lnTo>
                <a:lnTo>
                  <a:pt x="0" y="928115"/>
                </a:lnTo>
                <a:close/>
              </a:path>
            </a:pathLst>
          </a:custGeom>
          <a:ln w="7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171578" y="3831335"/>
            <a:ext cx="524255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163958" y="3954779"/>
            <a:ext cx="414527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450469" y="4094988"/>
            <a:ext cx="560831" cy="4876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733934" y="4244340"/>
            <a:ext cx="271271" cy="3383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706758" y="3948683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 h="0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3217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971934" y="3898392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427869" y="3671316"/>
            <a:ext cx="279400" cy="556260"/>
          </a:xfrm>
          <a:custGeom>
            <a:avLst/>
            <a:gdLst/>
            <a:ahLst/>
            <a:cxnLst/>
            <a:rect l="l" t="t" r="r" b="b"/>
            <a:pathLst>
              <a:path w="279400" h="556260">
                <a:moveTo>
                  <a:pt x="0" y="0"/>
                </a:moveTo>
                <a:lnTo>
                  <a:pt x="0" y="556260"/>
                </a:lnTo>
                <a:lnTo>
                  <a:pt x="278892" y="556260"/>
                </a:lnTo>
                <a:lnTo>
                  <a:pt x="278892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427869" y="3671315"/>
            <a:ext cx="279400" cy="556260"/>
          </a:xfrm>
          <a:custGeom>
            <a:avLst/>
            <a:gdLst/>
            <a:ahLst/>
            <a:cxnLst/>
            <a:rect l="l" t="t" r="r" b="b"/>
            <a:pathLst>
              <a:path w="279400" h="556260">
                <a:moveTo>
                  <a:pt x="0" y="556259"/>
                </a:moveTo>
                <a:lnTo>
                  <a:pt x="278888" y="556259"/>
                </a:lnTo>
                <a:lnTo>
                  <a:pt x="278888" y="0"/>
                </a:lnTo>
                <a:lnTo>
                  <a:pt x="0" y="0"/>
                </a:lnTo>
                <a:lnTo>
                  <a:pt x="0" y="556259"/>
                </a:lnTo>
                <a:close/>
              </a:path>
            </a:pathLst>
          </a:custGeom>
          <a:ln w="7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482731" y="3890771"/>
            <a:ext cx="182879" cy="2926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124334" y="2116835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3217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250826" y="2065020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1816"/>
                </a:moveTo>
                <a:lnTo>
                  <a:pt x="0" y="0"/>
                </a:lnTo>
                <a:lnTo>
                  <a:pt x="0" y="102108"/>
                </a:lnTo>
                <a:lnTo>
                  <a:pt x="152400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868302" y="3925823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4" y="22860"/>
                </a:moveTo>
                <a:lnTo>
                  <a:pt x="45386" y="14144"/>
                </a:lnTo>
                <a:lnTo>
                  <a:pt x="40386" y="6858"/>
                </a:lnTo>
                <a:lnTo>
                  <a:pt x="33099" y="1857"/>
                </a:lnTo>
                <a:lnTo>
                  <a:pt x="24384" y="0"/>
                </a:lnTo>
                <a:lnTo>
                  <a:pt x="14787" y="1857"/>
                </a:lnTo>
                <a:lnTo>
                  <a:pt x="7048" y="6858"/>
                </a:lnTo>
                <a:lnTo>
                  <a:pt x="1881" y="14144"/>
                </a:lnTo>
                <a:lnTo>
                  <a:pt x="0" y="22860"/>
                </a:lnTo>
                <a:lnTo>
                  <a:pt x="1881" y="32218"/>
                </a:lnTo>
                <a:lnTo>
                  <a:pt x="7048" y="39433"/>
                </a:lnTo>
                <a:lnTo>
                  <a:pt x="14787" y="44076"/>
                </a:lnTo>
                <a:lnTo>
                  <a:pt x="24384" y="45720"/>
                </a:lnTo>
                <a:lnTo>
                  <a:pt x="33099" y="44076"/>
                </a:lnTo>
                <a:lnTo>
                  <a:pt x="40386" y="39433"/>
                </a:lnTo>
                <a:lnTo>
                  <a:pt x="45386" y="32218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868302" y="3925823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3" y="22859"/>
                </a:moveTo>
                <a:lnTo>
                  <a:pt x="45386" y="14144"/>
                </a:lnTo>
                <a:lnTo>
                  <a:pt x="40385" y="6857"/>
                </a:lnTo>
                <a:lnTo>
                  <a:pt x="33099" y="1857"/>
                </a:lnTo>
                <a:lnTo>
                  <a:pt x="24383" y="0"/>
                </a:lnTo>
                <a:lnTo>
                  <a:pt x="14787" y="1857"/>
                </a:lnTo>
                <a:lnTo>
                  <a:pt x="7048" y="6857"/>
                </a:lnTo>
                <a:lnTo>
                  <a:pt x="1881" y="14144"/>
                </a:lnTo>
                <a:lnTo>
                  <a:pt x="0" y="22859"/>
                </a:lnTo>
                <a:lnTo>
                  <a:pt x="1881" y="32218"/>
                </a:lnTo>
                <a:lnTo>
                  <a:pt x="7048" y="39433"/>
                </a:lnTo>
                <a:lnTo>
                  <a:pt x="14787" y="44076"/>
                </a:lnTo>
                <a:lnTo>
                  <a:pt x="24383" y="45719"/>
                </a:lnTo>
                <a:lnTo>
                  <a:pt x="33099" y="44076"/>
                </a:lnTo>
                <a:lnTo>
                  <a:pt x="40385" y="39433"/>
                </a:lnTo>
                <a:lnTo>
                  <a:pt x="45386" y="32218"/>
                </a:lnTo>
                <a:lnTo>
                  <a:pt x="47243" y="22859"/>
                </a:lnTo>
                <a:close/>
              </a:path>
            </a:pathLst>
          </a:custGeom>
          <a:ln w="1237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026797" y="2061972"/>
            <a:ext cx="60960" cy="21945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725332" y="3820667"/>
            <a:ext cx="109441" cy="1783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836797" y="3938015"/>
            <a:ext cx="742315" cy="0"/>
          </a:xfrm>
          <a:custGeom>
            <a:avLst/>
            <a:gdLst/>
            <a:ahLst/>
            <a:cxnLst/>
            <a:rect l="l" t="t" r="r" b="b"/>
            <a:pathLst>
              <a:path w="742315" h="0">
                <a:moveTo>
                  <a:pt x="0" y="0"/>
                </a:moveTo>
                <a:lnTo>
                  <a:pt x="742187" y="0"/>
                </a:lnTo>
              </a:path>
            </a:pathLst>
          </a:custGeom>
          <a:ln w="3217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565270" y="3886200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1816"/>
                </a:moveTo>
                <a:lnTo>
                  <a:pt x="0" y="0"/>
                </a:lnTo>
                <a:lnTo>
                  <a:pt x="0" y="102108"/>
                </a:lnTo>
                <a:lnTo>
                  <a:pt x="152400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486021" y="4494276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 h="0">
                <a:moveTo>
                  <a:pt x="0" y="0"/>
                </a:moveTo>
                <a:lnTo>
                  <a:pt x="92963" y="0"/>
                </a:lnTo>
              </a:path>
            </a:pathLst>
          </a:custGeom>
          <a:ln w="3217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565270" y="4443984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441856" y="4215384"/>
            <a:ext cx="109441" cy="1783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645786" y="430834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22860"/>
                </a:moveTo>
                <a:lnTo>
                  <a:pt x="45362" y="14144"/>
                </a:lnTo>
                <a:lnTo>
                  <a:pt x="40195" y="6858"/>
                </a:lnTo>
                <a:lnTo>
                  <a:pt x="32456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2456"/>
                </a:lnTo>
                <a:lnTo>
                  <a:pt x="6858" y="40195"/>
                </a:lnTo>
                <a:lnTo>
                  <a:pt x="14144" y="45362"/>
                </a:lnTo>
                <a:lnTo>
                  <a:pt x="22860" y="47244"/>
                </a:lnTo>
                <a:lnTo>
                  <a:pt x="32456" y="45362"/>
                </a:lnTo>
                <a:lnTo>
                  <a:pt x="40195" y="40195"/>
                </a:lnTo>
                <a:lnTo>
                  <a:pt x="45362" y="32456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645786" y="430834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3" y="22859"/>
                </a:moveTo>
                <a:lnTo>
                  <a:pt x="45362" y="14144"/>
                </a:lnTo>
                <a:lnTo>
                  <a:pt x="40195" y="6857"/>
                </a:lnTo>
                <a:lnTo>
                  <a:pt x="32456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2456"/>
                </a:lnTo>
                <a:lnTo>
                  <a:pt x="6857" y="40195"/>
                </a:lnTo>
                <a:lnTo>
                  <a:pt x="14144" y="45362"/>
                </a:lnTo>
                <a:lnTo>
                  <a:pt x="22859" y="47243"/>
                </a:lnTo>
                <a:lnTo>
                  <a:pt x="32456" y="45362"/>
                </a:lnTo>
                <a:lnTo>
                  <a:pt x="40195" y="40195"/>
                </a:lnTo>
                <a:lnTo>
                  <a:pt x="45362" y="32456"/>
                </a:lnTo>
                <a:lnTo>
                  <a:pt x="47243" y="22859"/>
                </a:lnTo>
                <a:close/>
              </a:path>
            </a:pathLst>
          </a:custGeom>
          <a:ln w="12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115178" y="3960876"/>
            <a:ext cx="928369" cy="1112520"/>
          </a:xfrm>
          <a:custGeom>
            <a:avLst/>
            <a:gdLst/>
            <a:ahLst/>
            <a:cxnLst/>
            <a:rect l="l" t="t" r="r" b="b"/>
            <a:pathLst>
              <a:path w="928370" h="1112520">
                <a:moveTo>
                  <a:pt x="0" y="0"/>
                </a:moveTo>
                <a:lnTo>
                  <a:pt x="0" y="1112520"/>
                </a:lnTo>
                <a:lnTo>
                  <a:pt x="928116" y="1112520"/>
                </a:lnTo>
                <a:lnTo>
                  <a:pt x="9281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115177" y="3960876"/>
            <a:ext cx="928369" cy="1112520"/>
          </a:xfrm>
          <a:custGeom>
            <a:avLst/>
            <a:gdLst/>
            <a:ahLst/>
            <a:cxnLst/>
            <a:rect l="l" t="t" r="r" b="b"/>
            <a:pathLst>
              <a:path w="928370" h="1112520">
                <a:moveTo>
                  <a:pt x="0" y="1112519"/>
                </a:moveTo>
                <a:lnTo>
                  <a:pt x="928115" y="1112519"/>
                </a:lnTo>
                <a:lnTo>
                  <a:pt x="928115" y="0"/>
                </a:lnTo>
                <a:lnTo>
                  <a:pt x="0" y="0"/>
                </a:lnTo>
                <a:lnTo>
                  <a:pt x="0" y="1112519"/>
                </a:lnTo>
                <a:close/>
              </a:path>
            </a:pathLst>
          </a:custGeom>
          <a:ln w="7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156326" y="4279391"/>
            <a:ext cx="499872" cy="26974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156326" y="4762500"/>
            <a:ext cx="304800" cy="2697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165469" y="4910328"/>
            <a:ext cx="256031" cy="26974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708014" y="4390644"/>
            <a:ext cx="292608" cy="26974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743066" y="4539996"/>
            <a:ext cx="256031" cy="26974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837809" y="4888991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1" y="0"/>
                </a:lnTo>
              </a:path>
            </a:pathLst>
          </a:custGeom>
          <a:ln w="12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000878" y="4849368"/>
            <a:ext cx="114300" cy="78105"/>
          </a:xfrm>
          <a:custGeom>
            <a:avLst/>
            <a:gdLst/>
            <a:ahLst/>
            <a:cxnLst/>
            <a:rect l="l" t="t" r="r" b="b"/>
            <a:pathLst>
              <a:path w="114300" h="78104">
                <a:moveTo>
                  <a:pt x="114300" y="39624"/>
                </a:moveTo>
                <a:lnTo>
                  <a:pt x="0" y="0"/>
                </a:lnTo>
                <a:lnTo>
                  <a:pt x="0" y="77724"/>
                </a:lnTo>
                <a:lnTo>
                  <a:pt x="11430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372990" y="4331207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 h="0">
                <a:moveTo>
                  <a:pt x="0" y="0"/>
                </a:moveTo>
                <a:lnTo>
                  <a:pt x="295655" y="0"/>
                </a:lnTo>
              </a:path>
            </a:pathLst>
          </a:custGeom>
          <a:ln w="3217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9247510" y="4331208"/>
            <a:ext cx="184785" cy="558165"/>
          </a:xfrm>
          <a:custGeom>
            <a:avLst/>
            <a:gdLst/>
            <a:ahLst/>
            <a:cxnLst/>
            <a:rect l="l" t="t" r="r" b="b"/>
            <a:pathLst>
              <a:path w="184784" h="558164">
                <a:moveTo>
                  <a:pt x="184404" y="464820"/>
                </a:moveTo>
                <a:lnTo>
                  <a:pt x="184404" y="92964"/>
                </a:lnTo>
                <a:lnTo>
                  <a:pt x="177188" y="57221"/>
                </a:lnTo>
                <a:lnTo>
                  <a:pt x="157543" y="27622"/>
                </a:lnTo>
                <a:lnTo>
                  <a:pt x="128468" y="7453"/>
                </a:lnTo>
                <a:lnTo>
                  <a:pt x="92964" y="0"/>
                </a:lnTo>
                <a:lnTo>
                  <a:pt x="56578" y="7453"/>
                </a:lnTo>
                <a:lnTo>
                  <a:pt x="27051" y="27622"/>
                </a:lnTo>
                <a:lnTo>
                  <a:pt x="7239" y="57221"/>
                </a:lnTo>
                <a:lnTo>
                  <a:pt x="0" y="92964"/>
                </a:lnTo>
                <a:lnTo>
                  <a:pt x="0" y="464820"/>
                </a:lnTo>
                <a:lnTo>
                  <a:pt x="7239" y="500562"/>
                </a:lnTo>
                <a:lnTo>
                  <a:pt x="27051" y="530161"/>
                </a:lnTo>
                <a:lnTo>
                  <a:pt x="56578" y="550330"/>
                </a:lnTo>
                <a:lnTo>
                  <a:pt x="92964" y="557784"/>
                </a:lnTo>
                <a:lnTo>
                  <a:pt x="128468" y="550330"/>
                </a:lnTo>
                <a:lnTo>
                  <a:pt x="157543" y="530161"/>
                </a:lnTo>
                <a:lnTo>
                  <a:pt x="177188" y="500562"/>
                </a:lnTo>
                <a:lnTo>
                  <a:pt x="184404" y="46482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9247509" y="4331207"/>
            <a:ext cx="184785" cy="558165"/>
          </a:xfrm>
          <a:custGeom>
            <a:avLst/>
            <a:gdLst/>
            <a:ahLst/>
            <a:cxnLst/>
            <a:rect l="l" t="t" r="r" b="b"/>
            <a:pathLst>
              <a:path w="184784" h="558164">
                <a:moveTo>
                  <a:pt x="92963" y="557783"/>
                </a:moveTo>
                <a:lnTo>
                  <a:pt x="128468" y="550330"/>
                </a:lnTo>
                <a:lnTo>
                  <a:pt x="157543" y="530161"/>
                </a:lnTo>
                <a:lnTo>
                  <a:pt x="177188" y="500562"/>
                </a:lnTo>
                <a:lnTo>
                  <a:pt x="184403" y="464819"/>
                </a:lnTo>
                <a:lnTo>
                  <a:pt x="184403" y="92963"/>
                </a:lnTo>
                <a:lnTo>
                  <a:pt x="177188" y="57221"/>
                </a:lnTo>
                <a:lnTo>
                  <a:pt x="157543" y="27622"/>
                </a:lnTo>
                <a:lnTo>
                  <a:pt x="128468" y="7453"/>
                </a:lnTo>
                <a:lnTo>
                  <a:pt x="92963" y="0"/>
                </a:lnTo>
                <a:lnTo>
                  <a:pt x="56578" y="7453"/>
                </a:lnTo>
                <a:lnTo>
                  <a:pt x="27050" y="27622"/>
                </a:lnTo>
                <a:lnTo>
                  <a:pt x="7238" y="57221"/>
                </a:lnTo>
                <a:lnTo>
                  <a:pt x="0" y="92963"/>
                </a:lnTo>
                <a:lnTo>
                  <a:pt x="0" y="464819"/>
                </a:lnTo>
                <a:lnTo>
                  <a:pt x="7238" y="500562"/>
                </a:lnTo>
                <a:lnTo>
                  <a:pt x="27050" y="530161"/>
                </a:lnTo>
                <a:lnTo>
                  <a:pt x="56578" y="550330"/>
                </a:lnTo>
                <a:lnTo>
                  <a:pt x="92963" y="557783"/>
                </a:lnTo>
                <a:close/>
              </a:path>
            </a:pathLst>
          </a:custGeom>
          <a:ln w="7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9043293" y="4517135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 h="0">
                <a:moveTo>
                  <a:pt x="0" y="0"/>
                </a:moveTo>
                <a:lnTo>
                  <a:pt x="97535" y="0"/>
                </a:lnTo>
              </a:path>
            </a:pathLst>
          </a:custGeom>
          <a:ln w="12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9131686" y="4479036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38100"/>
                </a:moveTo>
                <a:lnTo>
                  <a:pt x="0" y="0"/>
                </a:lnTo>
                <a:lnTo>
                  <a:pt x="0" y="76200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668645" y="4331207"/>
            <a:ext cx="1496695" cy="998219"/>
          </a:xfrm>
          <a:custGeom>
            <a:avLst/>
            <a:gdLst/>
            <a:ahLst/>
            <a:cxnLst/>
            <a:rect l="l" t="t" r="r" b="b"/>
            <a:pathLst>
              <a:path w="1496695" h="998220">
                <a:moveTo>
                  <a:pt x="1496567" y="394715"/>
                </a:moveTo>
                <a:lnTo>
                  <a:pt x="1461515" y="394715"/>
                </a:lnTo>
                <a:lnTo>
                  <a:pt x="1461515" y="998219"/>
                </a:lnTo>
                <a:lnTo>
                  <a:pt x="0" y="998219"/>
                </a:lnTo>
                <a:lnTo>
                  <a:pt x="0" y="0"/>
                </a:lnTo>
              </a:path>
            </a:pathLst>
          </a:custGeom>
          <a:ln w="3217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9153022" y="467868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488" y="47244"/>
                </a:moveTo>
                <a:lnTo>
                  <a:pt x="0" y="0"/>
                </a:lnTo>
                <a:lnTo>
                  <a:pt x="0" y="94488"/>
                </a:lnTo>
                <a:lnTo>
                  <a:pt x="94488" y="4724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578986" y="222503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1" y="0"/>
                </a:lnTo>
              </a:path>
            </a:pathLst>
          </a:custGeom>
          <a:ln w="12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742054" y="2186940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38100"/>
                </a:moveTo>
                <a:lnTo>
                  <a:pt x="0" y="0"/>
                </a:lnTo>
                <a:lnTo>
                  <a:pt x="0" y="76200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219065" y="1930907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 h="0">
                <a:moveTo>
                  <a:pt x="0" y="0"/>
                </a:moveTo>
                <a:lnTo>
                  <a:pt x="173735" y="0"/>
                </a:lnTo>
              </a:path>
            </a:pathLst>
          </a:custGeom>
          <a:ln w="12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382134" y="1892808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38100"/>
                </a:moveTo>
                <a:lnTo>
                  <a:pt x="0" y="0"/>
                </a:lnTo>
                <a:lnTo>
                  <a:pt x="0" y="76200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126357" y="2232660"/>
            <a:ext cx="47625" cy="2400300"/>
          </a:xfrm>
          <a:custGeom>
            <a:avLst/>
            <a:gdLst/>
            <a:ahLst/>
            <a:cxnLst/>
            <a:rect l="l" t="t" r="r" b="b"/>
            <a:pathLst>
              <a:path w="47625" h="2400300">
                <a:moveTo>
                  <a:pt x="0" y="2400299"/>
                </a:moveTo>
                <a:lnTo>
                  <a:pt x="0" y="0"/>
                </a:lnTo>
                <a:lnTo>
                  <a:pt x="47243" y="0"/>
                </a:lnTo>
              </a:path>
            </a:pathLst>
          </a:custGeom>
          <a:ln w="12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164458" y="2194560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507102" y="1327404"/>
            <a:ext cx="186055" cy="767080"/>
          </a:xfrm>
          <a:custGeom>
            <a:avLst/>
            <a:gdLst/>
            <a:ahLst/>
            <a:cxnLst/>
            <a:rect l="l" t="t" r="r" b="b"/>
            <a:pathLst>
              <a:path w="186054" h="767080">
                <a:moveTo>
                  <a:pt x="185928" y="673608"/>
                </a:moveTo>
                <a:lnTo>
                  <a:pt x="185928" y="92964"/>
                </a:lnTo>
                <a:lnTo>
                  <a:pt x="178474" y="56578"/>
                </a:lnTo>
                <a:lnTo>
                  <a:pt x="158305" y="27051"/>
                </a:lnTo>
                <a:lnTo>
                  <a:pt x="128706" y="7239"/>
                </a:lnTo>
                <a:lnTo>
                  <a:pt x="92964" y="0"/>
                </a:lnTo>
                <a:lnTo>
                  <a:pt x="56578" y="7239"/>
                </a:lnTo>
                <a:lnTo>
                  <a:pt x="27051" y="27051"/>
                </a:lnTo>
                <a:lnTo>
                  <a:pt x="7239" y="56578"/>
                </a:lnTo>
                <a:lnTo>
                  <a:pt x="0" y="92964"/>
                </a:lnTo>
                <a:lnTo>
                  <a:pt x="0" y="673608"/>
                </a:lnTo>
                <a:lnTo>
                  <a:pt x="7239" y="709350"/>
                </a:lnTo>
                <a:lnTo>
                  <a:pt x="27051" y="738949"/>
                </a:lnTo>
                <a:lnTo>
                  <a:pt x="56578" y="759118"/>
                </a:lnTo>
                <a:lnTo>
                  <a:pt x="92964" y="766572"/>
                </a:lnTo>
                <a:lnTo>
                  <a:pt x="128706" y="759118"/>
                </a:lnTo>
                <a:lnTo>
                  <a:pt x="158305" y="738949"/>
                </a:lnTo>
                <a:lnTo>
                  <a:pt x="178474" y="709350"/>
                </a:lnTo>
                <a:lnTo>
                  <a:pt x="185928" y="673608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507102" y="1327403"/>
            <a:ext cx="186055" cy="767080"/>
          </a:xfrm>
          <a:custGeom>
            <a:avLst/>
            <a:gdLst/>
            <a:ahLst/>
            <a:cxnLst/>
            <a:rect l="l" t="t" r="r" b="b"/>
            <a:pathLst>
              <a:path w="186054" h="767080">
                <a:moveTo>
                  <a:pt x="92963" y="766571"/>
                </a:moveTo>
                <a:lnTo>
                  <a:pt x="128706" y="759118"/>
                </a:lnTo>
                <a:lnTo>
                  <a:pt x="158305" y="738949"/>
                </a:lnTo>
                <a:lnTo>
                  <a:pt x="178474" y="709350"/>
                </a:lnTo>
                <a:lnTo>
                  <a:pt x="185927" y="673607"/>
                </a:lnTo>
                <a:lnTo>
                  <a:pt x="185927" y="92963"/>
                </a:lnTo>
                <a:lnTo>
                  <a:pt x="178474" y="56578"/>
                </a:lnTo>
                <a:lnTo>
                  <a:pt x="158305" y="27050"/>
                </a:lnTo>
                <a:lnTo>
                  <a:pt x="128706" y="7238"/>
                </a:lnTo>
                <a:lnTo>
                  <a:pt x="92963" y="0"/>
                </a:lnTo>
                <a:lnTo>
                  <a:pt x="56578" y="7238"/>
                </a:lnTo>
                <a:lnTo>
                  <a:pt x="27050" y="27050"/>
                </a:lnTo>
                <a:lnTo>
                  <a:pt x="7238" y="56578"/>
                </a:lnTo>
                <a:lnTo>
                  <a:pt x="0" y="92963"/>
                </a:lnTo>
                <a:lnTo>
                  <a:pt x="0" y="673607"/>
                </a:lnTo>
                <a:lnTo>
                  <a:pt x="7238" y="709350"/>
                </a:lnTo>
                <a:lnTo>
                  <a:pt x="27050" y="738949"/>
                </a:lnTo>
                <a:lnTo>
                  <a:pt x="56578" y="759118"/>
                </a:lnTo>
                <a:lnTo>
                  <a:pt x="92963" y="766571"/>
                </a:lnTo>
                <a:close/>
              </a:path>
            </a:pathLst>
          </a:custGeom>
          <a:ln w="7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080638" y="1652016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20" y="24384"/>
                </a:moveTo>
                <a:lnTo>
                  <a:pt x="43862" y="14787"/>
                </a:lnTo>
                <a:lnTo>
                  <a:pt x="38862" y="7048"/>
                </a:lnTo>
                <a:lnTo>
                  <a:pt x="31575" y="1881"/>
                </a:lnTo>
                <a:lnTo>
                  <a:pt x="22860" y="0"/>
                </a:lnTo>
                <a:lnTo>
                  <a:pt x="13501" y="1881"/>
                </a:lnTo>
                <a:lnTo>
                  <a:pt x="6286" y="7048"/>
                </a:lnTo>
                <a:lnTo>
                  <a:pt x="1643" y="14787"/>
                </a:lnTo>
                <a:lnTo>
                  <a:pt x="0" y="24384"/>
                </a:lnTo>
                <a:lnTo>
                  <a:pt x="1643" y="33099"/>
                </a:lnTo>
                <a:lnTo>
                  <a:pt x="6286" y="40386"/>
                </a:lnTo>
                <a:lnTo>
                  <a:pt x="13501" y="45386"/>
                </a:lnTo>
                <a:lnTo>
                  <a:pt x="22860" y="47244"/>
                </a:lnTo>
                <a:lnTo>
                  <a:pt x="31575" y="45386"/>
                </a:lnTo>
                <a:lnTo>
                  <a:pt x="38862" y="40386"/>
                </a:lnTo>
                <a:lnTo>
                  <a:pt x="43862" y="33099"/>
                </a:lnTo>
                <a:lnTo>
                  <a:pt x="4572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080637" y="1652016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24383"/>
                </a:moveTo>
                <a:lnTo>
                  <a:pt x="43862" y="14787"/>
                </a:lnTo>
                <a:lnTo>
                  <a:pt x="38861" y="7048"/>
                </a:lnTo>
                <a:lnTo>
                  <a:pt x="31575" y="1881"/>
                </a:lnTo>
                <a:lnTo>
                  <a:pt x="22859" y="0"/>
                </a:lnTo>
                <a:lnTo>
                  <a:pt x="13501" y="1881"/>
                </a:lnTo>
                <a:lnTo>
                  <a:pt x="6286" y="7048"/>
                </a:lnTo>
                <a:lnTo>
                  <a:pt x="1643" y="14787"/>
                </a:lnTo>
                <a:lnTo>
                  <a:pt x="0" y="24383"/>
                </a:lnTo>
                <a:lnTo>
                  <a:pt x="1643" y="33099"/>
                </a:lnTo>
                <a:lnTo>
                  <a:pt x="6286" y="40385"/>
                </a:lnTo>
                <a:lnTo>
                  <a:pt x="13501" y="45386"/>
                </a:lnTo>
                <a:lnTo>
                  <a:pt x="22859" y="47243"/>
                </a:lnTo>
                <a:lnTo>
                  <a:pt x="31575" y="45386"/>
                </a:lnTo>
                <a:lnTo>
                  <a:pt x="38861" y="40385"/>
                </a:lnTo>
                <a:lnTo>
                  <a:pt x="43862" y="33099"/>
                </a:lnTo>
                <a:lnTo>
                  <a:pt x="45719" y="24383"/>
                </a:lnTo>
                <a:close/>
              </a:path>
            </a:pathLst>
          </a:custGeom>
          <a:ln w="12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933322" y="4088892"/>
            <a:ext cx="186055" cy="556260"/>
          </a:xfrm>
          <a:custGeom>
            <a:avLst/>
            <a:gdLst/>
            <a:ahLst/>
            <a:cxnLst/>
            <a:rect l="l" t="t" r="r" b="b"/>
            <a:pathLst>
              <a:path w="186054" h="556260">
                <a:moveTo>
                  <a:pt x="185928" y="463296"/>
                </a:moveTo>
                <a:lnTo>
                  <a:pt x="185928" y="91440"/>
                </a:lnTo>
                <a:lnTo>
                  <a:pt x="178689" y="55935"/>
                </a:lnTo>
                <a:lnTo>
                  <a:pt x="158877" y="26860"/>
                </a:lnTo>
                <a:lnTo>
                  <a:pt x="129349" y="7215"/>
                </a:lnTo>
                <a:lnTo>
                  <a:pt x="92964" y="0"/>
                </a:lnTo>
                <a:lnTo>
                  <a:pt x="57221" y="7215"/>
                </a:lnTo>
                <a:lnTo>
                  <a:pt x="27622" y="26860"/>
                </a:lnTo>
                <a:lnTo>
                  <a:pt x="7453" y="55935"/>
                </a:lnTo>
                <a:lnTo>
                  <a:pt x="0" y="91440"/>
                </a:lnTo>
                <a:lnTo>
                  <a:pt x="0" y="463296"/>
                </a:lnTo>
                <a:lnTo>
                  <a:pt x="7453" y="499681"/>
                </a:lnTo>
                <a:lnTo>
                  <a:pt x="27622" y="529209"/>
                </a:lnTo>
                <a:lnTo>
                  <a:pt x="57221" y="549021"/>
                </a:lnTo>
                <a:lnTo>
                  <a:pt x="92964" y="556260"/>
                </a:lnTo>
                <a:lnTo>
                  <a:pt x="129349" y="549021"/>
                </a:lnTo>
                <a:lnTo>
                  <a:pt x="158877" y="529209"/>
                </a:lnTo>
                <a:lnTo>
                  <a:pt x="178689" y="499681"/>
                </a:lnTo>
                <a:lnTo>
                  <a:pt x="185928" y="46329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933321" y="4088891"/>
            <a:ext cx="186055" cy="556260"/>
          </a:xfrm>
          <a:custGeom>
            <a:avLst/>
            <a:gdLst/>
            <a:ahLst/>
            <a:cxnLst/>
            <a:rect l="l" t="t" r="r" b="b"/>
            <a:pathLst>
              <a:path w="186054" h="556260">
                <a:moveTo>
                  <a:pt x="92963" y="556259"/>
                </a:moveTo>
                <a:lnTo>
                  <a:pt x="129349" y="549020"/>
                </a:lnTo>
                <a:lnTo>
                  <a:pt x="158876" y="529208"/>
                </a:lnTo>
                <a:lnTo>
                  <a:pt x="178688" y="499681"/>
                </a:lnTo>
                <a:lnTo>
                  <a:pt x="185927" y="463295"/>
                </a:lnTo>
                <a:lnTo>
                  <a:pt x="185927" y="91439"/>
                </a:lnTo>
                <a:lnTo>
                  <a:pt x="178688" y="55935"/>
                </a:lnTo>
                <a:lnTo>
                  <a:pt x="158876" y="26860"/>
                </a:lnTo>
                <a:lnTo>
                  <a:pt x="129349" y="7215"/>
                </a:lnTo>
                <a:lnTo>
                  <a:pt x="92963" y="0"/>
                </a:lnTo>
                <a:lnTo>
                  <a:pt x="57221" y="7215"/>
                </a:lnTo>
                <a:lnTo>
                  <a:pt x="27622" y="26860"/>
                </a:lnTo>
                <a:lnTo>
                  <a:pt x="7453" y="55935"/>
                </a:lnTo>
                <a:lnTo>
                  <a:pt x="0" y="91439"/>
                </a:lnTo>
                <a:lnTo>
                  <a:pt x="0" y="463295"/>
                </a:lnTo>
                <a:lnTo>
                  <a:pt x="7453" y="499681"/>
                </a:lnTo>
                <a:lnTo>
                  <a:pt x="27622" y="529208"/>
                </a:lnTo>
                <a:lnTo>
                  <a:pt x="57221" y="549020"/>
                </a:lnTo>
                <a:lnTo>
                  <a:pt x="92963" y="556259"/>
                </a:lnTo>
                <a:close/>
              </a:path>
            </a:pathLst>
          </a:custGeom>
          <a:ln w="7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284097" y="4504944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5" h="0">
                <a:moveTo>
                  <a:pt x="0" y="0"/>
                </a:moveTo>
                <a:lnTo>
                  <a:pt x="489203" y="0"/>
                </a:lnTo>
              </a:path>
            </a:pathLst>
          </a:custGeom>
          <a:ln w="3217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759586" y="4447032"/>
            <a:ext cx="173990" cy="117475"/>
          </a:xfrm>
          <a:custGeom>
            <a:avLst/>
            <a:gdLst/>
            <a:ahLst/>
            <a:cxnLst/>
            <a:rect l="l" t="t" r="r" b="b"/>
            <a:pathLst>
              <a:path w="173989" h="117475">
                <a:moveTo>
                  <a:pt x="173736" y="57912"/>
                </a:moveTo>
                <a:lnTo>
                  <a:pt x="0" y="0"/>
                </a:lnTo>
                <a:lnTo>
                  <a:pt x="0" y="117348"/>
                </a:lnTo>
                <a:lnTo>
                  <a:pt x="173736" y="579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718347" y="4047652"/>
            <a:ext cx="214975" cy="21802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945514" y="4163567"/>
            <a:ext cx="155448" cy="55473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018665" y="4445508"/>
            <a:ext cx="73152" cy="22402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313809" y="4308347"/>
            <a:ext cx="156972" cy="55625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388486" y="4590288"/>
            <a:ext cx="73152" cy="22402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9268845" y="4430267"/>
            <a:ext cx="156972" cy="55930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9343521" y="4712208"/>
            <a:ext cx="73152" cy="22402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528438" y="1403603"/>
            <a:ext cx="60960" cy="26974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537581" y="1539239"/>
            <a:ext cx="137160" cy="62788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592445" y="1786127"/>
            <a:ext cx="73152" cy="22402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026286" y="4645151"/>
            <a:ext cx="0" cy="277495"/>
          </a:xfrm>
          <a:custGeom>
            <a:avLst/>
            <a:gdLst/>
            <a:ahLst/>
            <a:cxnLst/>
            <a:rect l="l" t="t" r="r" b="b"/>
            <a:pathLst>
              <a:path w="0"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22273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340230" y="2301239"/>
            <a:ext cx="353568" cy="29260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094609" y="3438144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0"/>
                </a:moveTo>
                <a:lnTo>
                  <a:pt x="0" y="128015"/>
                </a:lnTo>
              </a:path>
            </a:pathLst>
          </a:custGeom>
          <a:ln w="22273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366138" y="3322320"/>
            <a:ext cx="451104" cy="29260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393057" y="3299459"/>
            <a:ext cx="0" cy="916305"/>
          </a:xfrm>
          <a:custGeom>
            <a:avLst/>
            <a:gdLst/>
            <a:ahLst/>
            <a:cxnLst/>
            <a:rect l="l" t="t" r="r" b="b"/>
            <a:pathLst>
              <a:path w="0" h="916304">
                <a:moveTo>
                  <a:pt x="0" y="0"/>
                </a:moveTo>
                <a:lnTo>
                  <a:pt x="0" y="915923"/>
                </a:lnTo>
              </a:path>
            </a:pathLst>
          </a:custGeom>
          <a:ln w="123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395094" y="3192779"/>
            <a:ext cx="377952" cy="23317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8573902" y="3160775"/>
            <a:ext cx="0" cy="788035"/>
          </a:xfrm>
          <a:custGeom>
            <a:avLst/>
            <a:gdLst/>
            <a:ahLst/>
            <a:cxnLst/>
            <a:rect l="l" t="t" r="r" b="b"/>
            <a:pathLst>
              <a:path w="0" h="788035">
                <a:moveTo>
                  <a:pt x="0" y="0"/>
                </a:moveTo>
                <a:lnTo>
                  <a:pt x="0" y="787907"/>
                </a:lnTo>
              </a:path>
            </a:pathLst>
          </a:custGeom>
          <a:ln w="123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427097" y="3057144"/>
            <a:ext cx="487680" cy="2286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573902" y="5073395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123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430146" y="2616707"/>
            <a:ext cx="475487" cy="2286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9340474" y="2859023"/>
            <a:ext cx="0" cy="1472565"/>
          </a:xfrm>
          <a:custGeom>
            <a:avLst/>
            <a:gdLst/>
            <a:ahLst/>
            <a:cxnLst/>
            <a:rect l="l" t="t" r="r" b="b"/>
            <a:pathLst>
              <a:path w="0" h="1472564">
                <a:moveTo>
                  <a:pt x="0" y="0"/>
                </a:moveTo>
                <a:lnTo>
                  <a:pt x="0" y="1472183"/>
                </a:lnTo>
              </a:path>
            </a:pathLst>
          </a:custGeom>
          <a:ln w="123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443862" y="2741676"/>
            <a:ext cx="524255" cy="29260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335914" y="3665220"/>
            <a:ext cx="254507" cy="33832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596518" y="3665220"/>
            <a:ext cx="175260" cy="26974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335914" y="3944111"/>
            <a:ext cx="254507" cy="33832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596518" y="3665220"/>
            <a:ext cx="341375" cy="54863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785494" y="3944111"/>
            <a:ext cx="152399" cy="33832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335914" y="4366259"/>
            <a:ext cx="254507" cy="33832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607186" y="4366259"/>
            <a:ext cx="164592" cy="26974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785494" y="4366259"/>
            <a:ext cx="152399" cy="33832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335914" y="5190744"/>
            <a:ext cx="254507" cy="33832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607186" y="5190744"/>
            <a:ext cx="262127" cy="33832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103498" y="461010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2218"/>
                </a:lnTo>
                <a:lnTo>
                  <a:pt x="6858" y="39433"/>
                </a:lnTo>
                <a:lnTo>
                  <a:pt x="14144" y="44076"/>
                </a:lnTo>
                <a:lnTo>
                  <a:pt x="22860" y="45720"/>
                </a:lnTo>
                <a:lnTo>
                  <a:pt x="31575" y="44076"/>
                </a:lnTo>
                <a:lnTo>
                  <a:pt x="38862" y="39433"/>
                </a:lnTo>
                <a:lnTo>
                  <a:pt x="43862" y="32218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103497" y="461010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2218"/>
                </a:lnTo>
                <a:lnTo>
                  <a:pt x="6857" y="39433"/>
                </a:lnTo>
                <a:lnTo>
                  <a:pt x="14144" y="44076"/>
                </a:lnTo>
                <a:lnTo>
                  <a:pt x="22859" y="45719"/>
                </a:lnTo>
                <a:lnTo>
                  <a:pt x="31575" y="44076"/>
                </a:lnTo>
                <a:lnTo>
                  <a:pt x="38861" y="39433"/>
                </a:lnTo>
                <a:lnTo>
                  <a:pt x="43862" y="32218"/>
                </a:lnTo>
                <a:lnTo>
                  <a:pt x="45719" y="22859"/>
                </a:lnTo>
                <a:close/>
              </a:path>
            </a:pathLst>
          </a:custGeom>
          <a:ln w="12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393058" y="5126736"/>
            <a:ext cx="464820" cy="520065"/>
          </a:xfrm>
          <a:custGeom>
            <a:avLst/>
            <a:gdLst/>
            <a:ahLst/>
            <a:cxnLst/>
            <a:rect l="l" t="t" r="r" b="b"/>
            <a:pathLst>
              <a:path w="464820" h="520064">
                <a:moveTo>
                  <a:pt x="464820" y="260604"/>
                </a:moveTo>
                <a:lnTo>
                  <a:pt x="460051" y="208276"/>
                </a:lnTo>
                <a:lnTo>
                  <a:pt x="446389" y="159448"/>
                </a:lnTo>
                <a:lnTo>
                  <a:pt x="424797" y="115192"/>
                </a:lnTo>
                <a:lnTo>
                  <a:pt x="396240" y="76581"/>
                </a:lnTo>
                <a:lnTo>
                  <a:pt x="361682" y="44684"/>
                </a:lnTo>
                <a:lnTo>
                  <a:pt x="322087" y="20574"/>
                </a:lnTo>
                <a:lnTo>
                  <a:pt x="278421" y="5322"/>
                </a:lnTo>
                <a:lnTo>
                  <a:pt x="231648" y="0"/>
                </a:lnTo>
                <a:lnTo>
                  <a:pt x="184939" y="5322"/>
                </a:lnTo>
                <a:lnTo>
                  <a:pt x="141446" y="20574"/>
                </a:lnTo>
                <a:lnTo>
                  <a:pt x="102096" y="44684"/>
                </a:lnTo>
                <a:lnTo>
                  <a:pt x="67818" y="76581"/>
                </a:lnTo>
                <a:lnTo>
                  <a:pt x="39540" y="115192"/>
                </a:lnTo>
                <a:lnTo>
                  <a:pt x="18192" y="159448"/>
                </a:lnTo>
                <a:lnTo>
                  <a:pt x="4702" y="208276"/>
                </a:lnTo>
                <a:lnTo>
                  <a:pt x="0" y="260604"/>
                </a:lnTo>
                <a:lnTo>
                  <a:pt x="4702" y="312866"/>
                </a:lnTo>
                <a:lnTo>
                  <a:pt x="18192" y="361521"/>
                </a:lnTo>
                <a:lnTo>
                  <a:pt x="39540" y="405532"/>
                </a:lnTo>
                <a:lnTo>
                  <a:pt x="67818" y="443865"/>
                </a:lnTo>
                <a:lnTo>
                  <a:pt x="102096" y="475482"/>
                </a:lnTo>
                <a:lnTo>
                  <a:pt x="141446" y="499348"/>
                </a:lnTo>
                <a:lnTo>
                  <a:pt x="184939" y="514427"/>
                </a:lnTo>
                <a:lnTo>
                  <a:pt x="231648" y="519684"/>
                </a:lnTo>
                <a:lnTo>
                  <a:pt x="278421" y="514427"/>
                </a:lnTo>
                <a:lnTo>
                  <a:pt x="322087" y="499348"/>
                </a:lnTo>
                <a:lnTo>
                  <a:pt x="361682" y="475482"/>
                </a:lnTo>
                <a:lnTo>
                  <a:pt x="396240" y="443865"/>
                </a:lnTo>
                <a:lnTo>
                  <a:pt x="424797" y="405532"/>
                </a:lnTo>
                <a:lnTo>
                  <a:pt x="446389" y="361521"/>
                </a:lnTo>
                <a:lnTo>
                  <a:pt x="460051" y="312866"/>
                </a:lnTo>
                <a:lnTo>
                  <a:pt x="464820" y="2606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393057" y="5126735"/>
            <a:ext cx="464820" cy="520065"/>
          </a:xfrm>
          <a:custGeom>
            <a:avLst/>
            <a:gdLst/>
            <a:ahLst/>
            <a:cxnLst/>
            <a:rect l="l" t="t" r="r" b="b"/>
            <a:pathLst>
              <a:path w="464820" h="520064">
                <a:moveTo>
                  <a:pt x="464819" y="260603"/>
                </a:moveTo>
                <a:lnTo>
                  <a:pt x="460051" y="208276"/>
                </a:lnTo>
                <a:lnTo>
                  <a:pt x="446389" y="159448"/>
                </a:lnTo>
                <a:lnTo>
                  <a:pt x="424797" y="115192"/>
                </a:lnTo>
                <a:lnTo>
                  <a:pt x="396239" y="76580"/>
                </a:lnTo>
                <a:lnTo>
                  <a:pt x="361682" y="44684"/>
                </a:lnTo>
                <a:lnTo>
                  <a:pt x="322087" y="20573"/>
                </a:lnTo>
                <a:lnTo>
                  <a:pt x="278421" y="5322"/>
                </a:lnTo>
                <a:lnTo>
                  <a:pt x="231647" y="0"/>
                </a:lnTo>
                <a:lnTo>
                  <a:pt x="184939" y="5322"/>
                </a:lnTo>
                <a:lnTo>
                  <a:pt x="141446" y="20573"/>
                </a:lnTo>
                <a:lnTo>
                  <a:pt x="102096" y="44684"/>
                </a:lnTo>
                <a:lnTo>
                  <a:pt x="67817" y="76580"/>
                </a:lnTo>
                <a:lnTo>
                  <a:pt x="39540" y="115192"/>
                </a:lnTo>
                <a:lnTo>
                  <a:pt x="18192" y="159448"/>
                </a:lnTo>
                <a:lnTo>
                  <a:pt x="4702" y="208276"/>
                </a:lnTo>
                <a:lnTo>
                  <a:pt x="0" y="260603"/>
                </a:lnTo>
                <a:lnTo>
                  <a:pt x="4702" y="312866"/>
                </a:lnTo>
                <a:lnTo>
                  <a:pt x="18192" y="361521"/>
                </a:lnTo>
                <a:lnTo>
                  <a:pt x="39540" y="405532"/>
                </a:lnTo>
                <a:lnTo>
                  <a:pt x="67817" y="443864"/>
                </a:lnTo>
                <a:lnTo>
                  <a:pt x="102096" y="475482"/>
                </a:lnTo>
                <a:lnTo>
                  <a:pt x="141446" y="499348"/>
                </a:lnTo>
                <a:lnTo>
                  <a:pt x="184939" y="514427"/>
                </a:lnTo>
                <a:lnTo>
                  <a:pt x="231647" y="519683"/>
                </a:lnTo>
                <a:lnTo>
                  <a:pt x="278421" y="514427"/>
                </a:lnTo>
                <a:lnTo>
                  <a:pt x="322087" y="499348"/>
                </a:lnTo>
                <a:lnTo>
                  <a:pt x="361682" y="475482"/>
                </a:lnTo>
                <a:lnTo>
                  <a:pt x="396239" y="443864"/>
                </a:lnTo>
                <a:lnTo>
                  <a:pt x="424797" y="405532"/>
                </a:lnTo>
                <a:lnTo>
                  <a:pt x="446389" y="361521"/>
                </a:lnTo>
                <a:lnTo>
                  <a:pt x="460051" y="312866"/>
                </a:lnTo>
                <a:lnTo>
                  <a:pt x="464819" y="260603"/>
                </a:lnTo>
                <a:close/>
              </a:path>
            </a:pathLst>
          </a:custGeom>
          <a:ln w="742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518026" y="5280659"/>
            <a:ext cx="207263" cy="22860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446397" y="5402579"/>
            <a:ext cx="353568" cy="23317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675509" y="5329427"/>
            <a:ext cx="1580515" cy="521334"/>
          </a:xfrm>
          <a:custGeom>
            <a:avLst/>
            <a:gdLst/>
            <a:ahLst/>
            <a:cxnLst/>
            <a:rect l="l" t="t" r="r" b="b"/>
            <a:pathLst>
              <a:path w="1580514" h="521335">
                <a:moveTo>
                  <a:pt x="0" y="0"/>
                </a:moveTo>
                <a:lnTo>
                  <a:pt x="0" y="521207"/>
                </a:lnTo>
                <a:lnTo>
                  <a:pt x="1485899" y="521207"/>
                </a:lnTo>
                <a:lnTo>
                  <a:pt x="1485899" y="57911"/>
                </a:lnTo>
                <a:lnTo>
                  <a:pt x="1580387" y="59435"/>
                </a:lnTo>
              </a:path>
            </a:pathLst>
          </a:custGeom>
          <a:ln w="3217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242182" y="5337048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1816"/>
                </a:moveTo>
                <a:lnTo>
                  <a:pt x="1524" y="0"/>
                </a:lnTo>
                <a:lnTo>
                  <a:pt x="0" y="102108"/>
                </a:lnTo>
                <a:lnTo>
                  <a:pt x="152400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652650" y="5306568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4" y="22860"/>
                </a:moveTo>
                <a:lnTo>
                  <a:pt x="45362" y="13501"/>
                </a:lnTo>
                <a:lnTo>
                  <a:pt x="40195" y="6286"/>
                </a:lnTo>
                <a:lnTo>
                  <a:pt x="32456" y="1643"/>
                </a:lnTo>
                <a:lnTo>
                  <a:pt x="22860" y="0"/>
                </a:lnTo>
                <a:lnTo>
                  <a:pt x="14144" y="1643"/>
                </a:lnTo>
                <a:lnTo>
                  <a:pt x="6858" y="6286"/>
                </a:lnTo>
                <a:lnTo>
                  <a:pt x="1857" y="13501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2456" y="43862"/>
                </a:lnTo>
                <a:lnTo>
                  <a:pt x="40195" y="38862"/>
                </a:lnTo>
                <a:lnTo>
                  <a:pt x="45362" y="31575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652650" y="5306567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3" y="22859"/>
                </a:moveTo>
                <a:lnTo>
                  <a:pt x="45362" y="13501"/>
                </a:lnTo>
                <a:lnTo>
                  <a:pt x="40195" y="6286"/>
                </a:lnTo>
                <a:lnTo>
                  <a:pt x="32456" y="1643"/>
                </a:lnTo>
                <a:lnTo>
                  <a:pt x="22859" y="0"/>
                </a:lnTo>
                <a:lnTo>
                  <a:pt x="14144" y="1643"/>
                </a:lnTo>
                <a:lnTo>
                  <a:pt x="6857" y="6286"/>
                </a:lnTo>
                <a:lnTo>
                  <a:pt x="1857" y="13501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2456" y="43862"/>
                </a:lnTo>
                <a:lnTo>
                  <a:pt x="40195" y="38861"/>
                </a:lnTo>
                <a:lnTo>
                  <a:pt x="45362" y="31575"/>
                </a:lnTo>
                <a:lnTo>
                  <a:pt x="47243" y="22859"/>
                </a:lnTo>
                <a:close/>
              </a:path>
            </a:pathLst>
          </a:custGeom>
          <a:ln w="12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727326" y="5705855"/>
            <a:ext cx="464819" cy="33832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430146" y="2903220"/>
            <a:ext cx="353568" cy="29260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857878" y="4703063"/>
            <a:ext cx="231775" cy="687705"/>
          </a:xfrm>
          <a:custGeom>
            <a:avLst/>
            <a:gdLst/>
            <a:ahLst/>
            <a:cxnLst/>
            <a:rect l="l" t="t" r="r" b="b"/>
            <a:pathLst>
              <a:path w="231775" h="687704">
                <a:moveTo>
                  <a:pt x="0" y="687323"/>
                </a:moveTo>
                <a:lnTo>
                  <a:pt x="231647" y="684275"/>
                </a:lnTo>
                <a:lnTo>
                  <a:pt x="230123" y="0"/>
                </a:lnTo>
              </a:path>
            </a:pathLst>
          </a:custGeom>
          <a:ln w="32172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7037709" y="4564380"/>
            <a:ext cx="102235" cy="152400"/>
          </a:xfrm>
          <a:custGeom>
            <a:avLst/>
            <a:gdLst/>
            <a:ahLst/>
            <a:cxnLst/>
            <a:rect l="l" t="t" r="r" b="b"/>
            <a:pathLst>
              <a:path w="102234" h="152400">
                <a:moveTo>
                  <a:pt x="102108" y="152400"/>
                </a:moveTo>
                <a:lnTo>
                  <a:pt x="50292" y="0"/>
                </a:lnTo>
                <a:lnTo>
                  <a:pt x="0" y="152400"/>
                </a:lnTo>
                <a:lnTo>
                  <a:pt x="102108" y="15240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257933" y="3438144"/>
            <a:ext cx="836930" cy="0"/>
          </a:xfrm>
          <a:custGeom>
            <a:avLst/>
            <a:gdLst/>
            <a:ahLst/>
            <a:cxnLst/>
            <a:rect l="l" t="t" r="r" b="b"/>
            <a:pathLst>
              <a:path w="836929" h="0">
                <a:moveTo>
                  <a:pt x="0" y="0"/>
                </a:moveTo>
                <a:lnTo>
                  <a:pt x="836675" y="0"/>
                </a:lnTo>
              </a:path>
            </a:pathLst>
          </a:custGeom>
          <a:ln w="22273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297557" y="3297935"/>
            <a:ext cx="2095500" cy="1905"/>
          </a:xfrm>
          <a:custGeom>
            <a:avLst/>
            <a:gdLst/>
            <a:ahLst/>
            <a:cxnLst/>
            <a:rect l="l" t="t" r="r" b="b"/>
            <a:pathLst>
              <a:path w="2095500" h="1904">
                <a:moveTo>
                  <a:pt x="2095499" y="1523"/>
                </a:moveTo>
                <a:lnTo>
                  <a:pt x="0" y="0"/>
                </a:lnTo>
              </a:path>
            </a:pathLst>
          </a:custGeom>
          <a:ln w="123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350897" y="3160775"/>
            <a:ext cx="4223385" cy="0"/>
          </a:xfrm>
          <a:custGeom>
            <a:avLst/>
            <a:gdLst/>
            <a:ahLst/>
            <a:cxnLst/>
            <a:rect l="l" t="t" r="r" b="b"/>
            <a:pathLst>
              <a:path w="4223384" h="0">
                <a:moveTo>
                  <a:pt x="0" y="0"/>
                </a:moveTo>
                <a:lnTo>
                  <a:pt x="4223003" y="0"/>
                </a:lnTo>
              </a:path>
            </a:pathLst>
          </a:custGeom>
          <a:ln w="123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375282" y="2859023"/>
            <a:ext cx="4965700" cy="0"/>
          </a:xfrm>
          <a:custGeom>
            <a:avLst/>
            <a:gdLst/>
            <a:ahLst/>
            <a:cxnLst/>
            <a:rect l="l" t="t" r="r" b="b"/>
            <a:pathLst>
              <a:path w="4965700" h="0">
                <a:moveTo>
                  <a:pt x="0" y="0"/>
                </a:moveTo>
                <a:lnTo>
                  <a:pt x="4965191" y="0"/>
                </a:lnTo>
              </a:path>
            </a:pathLst>
          </a:custGeom>
          <a:ln w="123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8573902" y="2718816"/>
            <a:ext cx="1021080" cy="2714625"/>
          </a:xfrm>
          <a:custGeom>
            <a:avLst/>
            <a:gdLst/>
            <a:ahLst/>
            <a:cxnLst/>
            <a:rect l="l" t="t" r="r" b="b"/>
            <a:pathLst>
              <a:path w="1021079" h="2714625">
                <a:moveTo>
                  <a:pt x="0" y="2714243"/>
                </a:moveTo>
                <a:lnTo>
                  <a:pt x="1021079" y="2714243"/>
                </a:lnTo>
                <a:lnTo>
                  <a:pt x="1021079" y="0"/>
                </a:lnTo>
              </a:path>
            </a:pathLst>
          </a:custGeom>
          <a:ln w="123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375282" y="2718816"/>
            <a:ext cx="5219700" cy="0"/>
          </a:xfrm>
          <a:custGeom>
            <a:avLst/>
            <a:gdLst/>
            <a:ahLst/>
            <a:cxnLst/>
            <a:rect l="l" t="t" r="r" b="b"/>
            <a:pathLst>
              <a:path w="5219700" h="0">
                <a:moveTo>
                  <a:pt x="5219699" y="0"/>
                </a:moveTo>
                <a:lnTo>
                  <a:pt x="0" y="0"/>
                </a:lnTo>
              </a:path>
            </a:pathLst>
          </a:custGeom>
          <a:ln w="123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401190" y="2465832"/>
            <a:ext cx="353568" cy="2286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168274" y="2043683"/>
            <a:ext cx="1693545" cy="2879090"/>
          </a:xfrm>
          <a:custGeom>
            <a:avLst/>
            <a:gdLst/>
            <a:ahLst/>
            <a:cxnLst/>
            <a:rect l="l" t="t" r="r" b="b"/>
            <a:pathLst>
              <a:path w="1693545" h="2879090">
                <a:moveTo>
                  <a:pt x="858011" y="2878835"/>
                </a:moveTo>
                <a:lnTo>
                  <a:pt x="0" y="2878835"/>
                </a:lnTo>
                <a:lnTo>
                  <a:pt x="0" y="0"/>
                </a:lnTo>
                <a:lnTo>
                  <a:pt x="1693163" y="3047"/>
                </a:lnTo>
                <a:lnTo>
                  <a:pt x="1693163" y="374903"/>
                </a:lnTo>
                <a:lnTo>
                  <a:pt x="1132331" y="373379"/>
                </a:lnTo>
              </a:path>
            </a:pathLst>
          </a:custGeom>
          <a:ln w="22273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284097" y="2881883"/>
            <a:ext cx="463550" cy="905510"/>
          </a:xfrm>
          <a:custGeom>
            <a:avLst/>
            <a:gdLst/>
            <a:ahLst/>
            <a:cxnLst/>
            <a:rect l="l" t="t" r="r" b="b"/>
            <a:pathLst>
              <a:path w="463550" h="905510">
                <a:moveTo>
                  <a:pt x="0" y="905255"/>
                </a:moveTo>
                <a:lnTo>
                  <a:pt x="0" y="0"/>
                </a:lnTo>
                <a:lnTo>
                  <a:pt x="463295" y="0"/>
                </a:lnTo>
              </a:path>
            </a:pathLst>
          </a:custGeom>
          <a:ln w="3217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735202" y="2831592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242950" y="2705100"/>
            <a:ext cx="254507" cy="33832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506602" y="2705100"/>
            <a:ext cx="338327" cy="33832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3261238" y="37749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2218"/>
                </a:lnTo>
                <a:lnTo>
                  <a:pt x="6858" y="39433"/>
                </a:lnTo>
                <a:lnTo>
                  <a:pt x="14144" y="44076"/>
                </a:lnTo>
                <a:lnTo>
                  <a:pt x="22860" y="45720"/>
                </a:lnTo>
                <a:lnTo>
                  <a:pt x="31575" y="44076"/>
                </a:lnTo>
                <a:lnTo>
                  <a:pt x="38862" y="39433"/>
                </a:lnTo>
                <a:lnTo>
                  <a:pt x="43862" y="32218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261238" y="377494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2218"/>
                </a:lnTo>
                <a:lnTo>
                  <a:pt x="6857" y="39433"/>
                </a:lnTo>
                <a:lnTo>
                  <a:pt x="14144" y="44076"/>
                </a:lnTo>
                <a:lnTo>
                  <a:pt x="22859" y="45719"/>
                </a:lnTo>
                <a:lnTo>
                  <a:pt x="31575" y="44076"/>
                </a:lnTo>
                <a:lnTo>
                  <a:pt x="38861" y="39433"/>
                </a:lnTo>
                <a:lnTo>
                  <a:pt x="43862" y="32218"/>
                </a:lnTo>
                <a:lnTo>
                  <a:pt x="45719" y="22859"/>
                </a:lnTo>
                <a:close/>
              </a:path>
            </a:pathLst>
          </a:custGeom>
          <a:ln w="12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191134" y="1676400"/>
            <a:ext cx="3538854" cy="0"/>
          </a:xfrm>
          <a:custGeom>
            <a:avLst/>
            <a:gdLst/>
            <a:ahLst/>
            <a:cxnLst/>
            <a:rect l="l" t="t" r="r" b="b"/>
            <a:pathLst>
              <a:path w="3538854" h="0">
                <a:moveTo>
                  <a:pt x="0" y="0"/>
                </a:moveTo>
                <a:lnTo>
                  <a:pt x="3538727" y="0"/>
                </a:lnTo>
              </a:path>
            </a:pathLst>
          </a:custGeom>
          <a:ln w="3217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716146" y="1624584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1816"/>
                </a:moveTo>
                <a:lnTo>
                  <a:pt x="0" y="0"/>
                </a:lnTo>
                <a:lnTo>
                  <a:pt x="0" y="102108"/>
                </a:lnTo>
                <a:lnTo>
                  <a:pt x="152400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103497" y="1443227"/>
            <a:ext cx="1275715" cy="233679"/>
          </a:xfrm>
          <a:custGeom>
            <a:avLst/>
            <a:gdLst/>
            <a:ahLst/>
            <a:cxnLst/>
            <a:rect l="l" t="t" r="r" b="b"/>
            <a:pathLst>
              <a:path w="1275715" h="233680">
                <a:moveTo>
                  <a:pt x="0" y="233171"/>
                </a:moveTo>
                <a:lnTo>
                  <a:pt x="0" y="0"/>
                </a:lnTo>
                <a:lnTo>
                  <a:pt x="1275587" y="0"/>
                </a:lnTo>
              </a:path>
            </a:pathLst>
          </a:custGeom>
          <a:ln w="3217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7366894" y="1392936"/>
            <a:ext cx="151130" cy="102235"/>
          </a:xfrm>
          <a:custGeom>
            <a:avLst/>
            <a:gdLst/>
            <a:ahLst/>
            <a:cxnLst/>
            <a:rect l="l" t="t" r="r" b="b"/>
            <a:pathLst>
              <a:path w="151129" h="102234">
                <a:moveTo>
                  <a:pt x="150876" y="50292"/>
                </a:moveTo>
                <a:lnTo>
                  <a:pt x="0" y="0"/>
                </a:lnTo>
                <a:lnTo>
                  <a:pt x="0" y="102108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2773558" y="1676400"/>
            <a:ext cx="417830" cy="184785"/>
          </a:xfrm>
          <a:custGeom>
            <a:avLst/>
            <a:gdLst/>
            <a:ahLst/>
            <a:cxnLst/>
            <a:rect l="l" t="t" r="r" b="b"/>
            <a:pathLst>
              <a:path w="417830" h="184785">
                <a:moveTo>
                  <a:pt x="417575" y="0"/>
                </a:moveTo>
                <a:lnTo>
                  <a:pt x="417575" y="184403"/>
                </a:lnTo>
                <a:lnTo>
                  <a:pt x="0" y="184403"/>
                </a:lnTo>
              </a:path>
            </a:pathLst>
          </a:custGeom>
          <a:ln w="3217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1148977" y="3948683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 h="0">
                <a:moveTo>
                  <a:pt x="0" y="0"/>
                </a:moveTo>
                <a:lnTo>
                  <a:pt x="140207" y="0"/>
                </a:lnTo>
              </a:path>
            </a:pathLst>
          </a:custGeom>
          <a:ln w="3217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1275469" y="3898392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1148977" y="1304544"/>
            <a:ext cx="6962140" cy="2644140"/>
          </a:xfrm>
          <a:custGeom>
            <a:avLst/>
            <a:gdLst/>
            <a:ahLst/>
            <a:cxnLst/>
            <a:rect l="l" t="t" r="r" b="b"/>
            <a:pathLst>
              <a:path w="6962140" h="2644140">
                <a:moveTo>
                  <a:pt x="6541004" y="419099"/>
                </a:moveTo>
                <a:lnTo>
                  <a:pt x="6961628" y="419099"/>
                </a:lnTo>
                <a:lnTo>
                  <a:pt x="6961628" y="0"/>
                </a:lnTo>
                <a:lnTo>
                  <a:pt x="0" y="0"/>
                </a:lnTo>
                <a:lnTo>
                  <a:pt x="0" y="2644139"/>
                </a:lnTo>
              </a:path>
            </a:pathLst>
          </a:custGeom>
          <a:ln w="3217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117213" y="4639055"/>
            <a:ext cx="78105" cy="3175"/>
          </a:xfrm>
          <a:custGeom>
            <a:avLst/>
            <a:gdLst/>
            <a:ahLst/>
            <a:cxnLst/>
            <a:rect l="l" t="t" r="r" b="b"/>
            <a:pathLst>
              <a:path w="78104" h="3175">
                <a:moveTo>
                  <a:pt x="-6186" y="1523"/>
                </a:moveTo>
                <a:lnTo>
                  <a:pt x="83910" y="1523"/>
                </a:lnTo>
              </a:path>
            </a:pathLst>
          </a:custGeom>
          <a:ln w="154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184270" y="4602480"/>
            <a:ext cx="116205" cy="78105"/>
          </a:xfrm>
          <a:custGeom>
            <a:avLst/>
            <a:gdLst/>
            <a:ahLst/>
            <a:cxnLst/>
            <a:rect l="l" t="t" r="r" b="b"/>
            <a:pathLst>
              <a:path w="116204" h="78104">
                <a:moveTo>
                  <a:pt x="115824" y="42672"/>
                </a:moveTo>
                <a:lnTo>
                  <a:pt x="1524" y="0"/>
                </a:lnTo>
                <a:lnTo>
                  <a:pt x="0" y="77724"/>
                </a:lnTo>
                <a:lnTo>
                  <a:pt x="115824" y="42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624705" y="5731763"/>
            <a:ext cx="0" cy="66040"/>
          </a:xfrm>
          <a:custGeom>
            <a:avLst/>
            <a:gdLst/>
            <a:ahLst/>
            <a:cxnLst/>
            <a:rect l="l" t="t" r="r" b="b"/>
            <a:pathLst>
              <a:path w="0" h="66039">
                <a:moveTo>
                  <a:pt x="0" y="65531"/>
                </a:moveTo>
                <a:lnTo>
                  <a:pt x="0" y="0"/>
                </a:lnTo>
              </a:path>
            </a:pathLst>
          </a:custGeom>
          <a:ln w="32172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574414" y="5641848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4" h="102235">
                <a:moveTo>
                  <a:pt x="102108" y="102108"/>
                </a:moveTo>
                <a:lnTo>
                  <a:pt x="50292" y="0"/>
                </a:lnTo>
                <a:lnTo>
                  <a:pt x="0" y="102108"/>
                </a:lnTo>
                <a:lnTo>
                  <a:pt x="102108" y="10210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045586" y="5797295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 h="0">
                <a:moveTo>
                  <a:pt x="579119" y="0"/>
                </a:moveTo>
                <a:lnTo>
                  <a:pt x="0" y="0"/>
                </a:lnTo>
              </a:path>
            </a:pathLst>
          </a:custGeom>
          <a:ln w="32172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045586" y="3020567"/>
            <a:ext cx="0" cy="2776855"/>
          </a:xfrm>
          <a:custGeom>
            <a:avLst/>
            <a:gdLst/>
            <a:ahLst/>
            <a:cxnLst/>
            <a:rect l="l" t="t" r="r" b="b"/>
            <a:pathLst>
              <a:path w="0" h="2776854">
                <a:moveTo>
                  <a:pt x="0" y="2776727"/>
                </a:moveTo>
                <a:lnTo>
                  <a:pt x="0" y="0"/>
                </a:lnTo>
              </a:path>
            </a:pathLst>
          </a:custGeom>
          <a:ln w="32172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363089" y="3020567"/>
            <a:ext cx="1682750" cy="0"/>
          </a:xfrm>
          <a:custGeom>
            <a:avLst/>
            <a:gdLst/>
            <a:ahLst/>
            <a:cxnLst/>
            <a:rect l="l" t="t" r="r" b="b"/>
            <a:pathLst>
              <a:path w="1682750" h="0">
                <a:moveTo>
                  <a:pt x="1682495" y="0"/>
                </a:moveTo>
                <a:lnTo>
                  <a:pt x="0" y="0"/>
                </a:lnTo>
              </a:path>
            </a:pathLst>
          </a:custGeom>
          <a:ln w="32172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2124334" y="1583436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3217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2250826" y="1531620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1816"/>
                </a:moveTo>
                <a:lnTo>
                  <a:pt x="0" y="0"/>
                </a:lnTo>
                <a:lnTo>
                  <a:pt x="0" y="102108"/>
                </a:lnTo>
                <a:lnTo>
                  <a:pt x="152400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1892686" y="1583436"/>
            <a:ext cx="231775" cy="2365375"/>
          </a:xfrm>
          <a:custGeom>
            <a:avLst/>
            <a:gdLst/>
            <a:ahLst/>
            <a:cxnLst/>
            <a:rect l="l" t="t" r="r" b="b"/>
            <a:pathLst>
              <a:path w="231775" h="2365375">
                <a:moveTo>
                  <a:pt x="0" y="2365247"/>
                </a:moveTo>
                <a:lnTo>
                  <a:pt x="0" y="0"/>
                </a:lnTo>
                <a:lnTo>
                  <a:pt x="231647" y="0"/>
                </a:lnTo>
              </a:path>
            </a:pathLst>
          </a:custGeom>
          <a:ln w="3217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7668645" y="4331207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 h="0">
                <a:moveTo>
                  <a:pt x="0" y="0"/>
                </a:moveTo>
                <a:lnTo>
                  <a:pt x="338327" y="0"/>
                </a:lnTo>
              </a:path>
            </a:pathLst>
          </a:custGeom>
          <a:ln w="12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7996306" y="4293108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38100"/>
                </a:moveTo>
                <a:lnTo>
                  <a:pt x="0" y="0"/>
                </a:lnTo>
                <a:lnTo>
                  <a:pt x="0" y="76200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166494" y="4632959"/>
            <a:ext cx="5335905" cy="1403985"/>
          </a:xfrm>
          <a:custGeom>
            <a:avLst/>
            <a:gdLst/>
            <a:ahLst/>
            <a:cxnLst/>
            <a:rect l="l" t="t" r="r" b="b"/>
            <a:pathLst>
              <a:path w="5335905" h="1403985">
                <a:moveTo>
                  <a:pt x="0" y="1403603"/>
                </a:moveTo>
                <a:lnTo>
                  <a:pt x="5335523" y="1403603"/>
                </a:lnTo>
                <a:lnTo>
                  <a:pt x="5335523" y="0"/>
                </a:lnTo>
                <a:lnTo>
                  <a:pt x="5266943" y="0"/>
                </a:lnTo>
              </a:path>
            </a:pathLst>
          </a:custGeom>
          <a:ln w="3217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166494" y="4634483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3217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291462" y="4584192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48768"/>
                </a:moveTo>
                <a:lnTo>
                  <a:pt x="0" y="0"/>
                </a:lnTo>
                <a:lnTo>
                  <a:pt x="1524" y="100584"/>
                </a:lnTo>
                <a:lnTo>
                  <a:pt x="152400" y="4876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166494" y="4632959"/>
            <a:ext cx="0" cy="1403985"/>
          </a:xfrm>
          <a:custGeom>
            <a:avLst/>
            <a:gdLst/>
            <a:ahLst/>
            <a:cxnLst/>
            <a:rect l="l" t="t" r="r" b="b"/>
            <a:pathLst>
              <a:path w="0" h="1403985">
                <a:moveTo>
                  <a:pt x="0" y="0"/>
                </a:moveTo>
                <a:lnTo>
                  <a:pt x="0" y="1403603"/>
                </a:lnTo>
              </a:path>
            </a:pathLst>
          </a:custGeom>
          <a:ln w="3217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7604638" y="2084832"/>
            <a:ext cx="0" cy="82550"/>
          </a:xfrm>
          <a:custGeom>
            <a:avLst/>
            <a:gdLst/>
            <a:ahLst/>
            <a:cxnLst/>
            <a:rect l="l" t="t" r="r" b="b"/>
            <a:pathLst>
              <a:path w="0" h="82550">
                <a:moveTo>
                  <a:pt x="0" y="0"/>
                </a:moveTo>
                <a:lnTo>
                  <a:pt x="0" y="82295"/>
                </a:lnTo>
              </a:path>
            </a:pathLst>
          </a:custGeom>
          <a:ln w="123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352421" y="2570988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 h="0">
                <a:moveTo>
                  <a:pt x="3160775" y="0"/>
                </a:moveTo>
                <a:lnTo>
                  <a:pt x="0" y="0"/>
                </a:lnTo>
              </a:path>
            </a:pathLst>
          </a:custGeom>
          <a:ln w="123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7458334" y="2220468"/>
            <a:ext cx="292735" cy="233679"/>
          </a:xfrm>
          <a:custGeom>
            <a:avLst/>
            <a:gdLst/>
            <a:ahLst/>
            <a:cxnLst/>
            <a:rect l="l" t="t" r="r" b="b"/>
            <a:pathLst>
              <a:path w="292734" h="233680">
                <a:moveTo>
                  <a:pt x="292608" y="233172"/>
                </a:moveTo>
                <a:lnTo>
                  <a:pt x="292608" y="146304"/>
                </a:lnTo>
                <a:lnTo>
                  <a:pt x="285146" y="100071"/>
                </a:lnTo>
                <a:lnTo>
                  <a:pt x="264371" y="59911"/>
                </a:lnTo>
                <a:lnTo>
                  <a:pt x="232696" y="28236"/>
                </a:lnTo>
                <a:lnTo>
                  <a:pt x="192536" y="7461"/>
                </a:lnTo>
                <a:lnTo>
                  <a:pt x="146304" y="0"/>
                </a:lnTo>
                <a:lnTo>
                  <a:pt x="100071" y="6937"/>
                </a:lnTo>
                <a:lnTo>
                  <a:pt x="59911" y="26237"/>
                </a:lnTo>
                <a:lnTo>
                  <a:pt x="28236" y="55632"/>
                </a:lnTo>
                <a:lnTo>
                  <a:pt x="7461" y="92854"/>
                </a:lnTo>
                <a:lnTo>
                  <a:pt x="0" y="135636"/>
                </a:lnTo>
                <a:lnTo>
                  <a:pt x="0" y="233172"/>
                </a:lnTo>
                <a:lnTo>
                  <a:pt x="292608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7458333" y="2220467"/>
            <a:ext cx="292735" cy="233679"/>
          </a:xfrm>
          <a:custGeom>
            <a:avLst/>
            <a:gdLst/>
            <a:ahLst/>
            <a:cxnLst/>
            <a:rect l="l" t="t" r="r" b="b"/>
            <a:pathLst>
              <a:path w="292734" h="233680">
                <a:moveTo>
                  <a:pt x="292607" y="233171"/>
                </a:moveTo>
                <a:lnTo>
                  <a:pt x="292607" y="146303"/>
                </a:lnTo>
                <a:lnTo>
                  <a:pt x="285146" y="100071"/>
                </a:lnTo>
                <a:lnTo>
                  <a:pt x="264371" y="59911"/>
                </a:lnTo>
                <a:lnTo>
                  <a:pt x="232696" y="28236"/>
                </a:lnTo>
                <a:lnTo>
                  <a:pt x="192536" y="7461"/>
                </a:lnTo>
                <a:lnTo>
                  <a:pt x="146303" y="0"/>
                </a:lnTo>
                <a:lnTo>
                  <a:pt x="100071" y="6937"/>
                </a:lnTo>
                <a:lnTo>
                  <a:pt x="59911" y="26237"/>
                </a:lnTo>
                <a:lnTo>
                  <a:pt x="28236" y="55632"/>
                </a:lnTo>
                <a:lnTo>
                  <a:pt x="7461" y="92854"/>
                </a:lnTo>
                <a:lnTo>
                  <a:pt x="0" y="135635"/>
                </a:lnTo>
                <a:lnTo>
                  <a:pt x="0" y="138683"/>
                </a:lnTo>
                <a:lnTo>
                  <a:pt x="0" y="143255"/>
                </a:lnTo>
                <a:lnTo>
                  <a:pt x="0" y="146303"/>
                </a:lnTo>
                <a:lnTo>
                  <a:pt x="0" y="233171"/>
                </a:lnTo>
                <a:lnTo>
                  <a:pt x="292607" y="233171"/>
                </a:lnTo>
                <a:close/>
              </a:path>
            </a:pathLst>
          </a:custGeom>
          <a:ln w="123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7517769" y="2453639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47"/>
                </a:lnTo>
              </a:path>
            </a:pathLst>
          </a:custGeom>
          <a:ln w="123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7693029" y="2453639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47"/>
                </a:lnTo>
              </a:path>
            </a:pathLst>
          </a:custGeom>
          <a:ln w="123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7604638" y="2103119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47"/>
                </a:lnTo>
              </a:path>
            </a:pathLst>
          </a:custGeom>
          <a:ln w="123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7366893" y="4069079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 h="0">
                <a:moveTo>
                  <a:pt x="0" y="0"/>
                </a:moveTo>
                <a:lnTo>
                  <a:pt x="326135" y="0"/>
                </a:lnTo>
              </a:path>
            </a:pathLst>
          </a:custGeom>
          <a:ln w="123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7693029" y="2523744"/>
            <a:ext cx="0" cy="1545590"/>
          </a:xfrm>
          <a:custGeom>
            <a:avLst/>
            <a:gdLst/>
            <a:ahLst/>
            <a:cxnLst/>
            <a:rect l="l" t="t" r="r" b="b"/>
            <a:pathLst>
              <a:path w="0" h="1545589">
                <a:moveTo>
                  <a:pt x="0" y="1545335"/>
                </a:moveTo>
                <a:lnTo>
                  <a:pt x="0" y="0"/>
                </a:lnTo>
              </a:path>
            </a:pathLst>
          </a:custGeom>
          <a:ln w="123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3887602" y="2232660"/>
            <a:ext cx="487680" cy="1298575"/>
          </a:xfrm>
          <a:custGeom>
            <a:avLst/>
            <a:gdLst/>
            <a:ahLst/>
            <a:cxnLst/>
            <a:rect l="l" t="t" r="r" b="b"/>
            <a:pathLst>
              <a:path w="487679" h="1298575">
                <a:moveTo>
                  <a:pt x="487680" y="649224"/>
                </a:moveTo>
                <a:lnTo>
                  <a:pt x="486414" y="582913"/>
                </a:lnTo>
                <a:lnTo>
                  <a:pt x="482703" y="518502"/>
                </a:lnTo>
                <a:lnTo>
                  <a:pt x="476669" y="456319"/>
                </a:lnTo>
                <a:lnTo>
                  <a:pt x="468439" y="396692"/>
                </a:lnTo>
                <a:lnTo>
                  <a:pt x="458137" y="339949"/>
                </a:lnTo>
                <a:lnTo>
                  <a:pt x="445889" y="286419"/>
                </a:lnTo>
                <a:lnTo>
                  <a:pt x="431818" y="236430"/>
                </a:lnTo>
                <a:lnTo>
                  <a:pt x="416052" y="190309"/>
                </a:lnTo>
                <a:lnTo>
                  <a:pt x="398713" y="148385"/>
                </a:lnTo>
                <a:lnTo>
                  <a:pt x="379928" y="110987"/>
                </a:lnTo>
                <a:lnTo>
                  <a:pt x="359821" y="78441"/>
                </a:lnTo>
                <a:lnTo>
                  <a:pt x="316143" y="29223"/>
                </a:lnTo>
                <a:lnTo>
                  <a:pt x="268679" y="3356"/>
                </a:lnTo>
                <a:lnTo>
                  <a:pt x="243840" y="0"/>
                </a:lnTo>
                <a:lnTo>
                  <a:pt x="218749" y="3356"/>
                </a:lnTo>
                <a:lnTo>
                  <a:pt x="170970" y="29223"/>
                </a:lnTo>
                <a:lnTo>
                  <a:pt x="127182" y="78441"/>
                </a:lnTo>
                <a:lnTo>
                  <a:pt x="107081" y="110987"/>
                </a:lnTo>
                <a:lnTo>
                  <a:pt x="88333" y="148385"/>
                </a:lnTo>
                <a:lnTo>
                  <a:pt x="71056" y="190309"/>
                </a:lnTo>
                <a:lnTo>
                  <a:pt x="55368" y="236430"/>
                </a:lnTo>
                <a:lnTo>
                  <a:pt x="41389" y="286419"/>
                </a:lnTo>
                <a:lnTo>
                  <a:pt x="29235" y="339949"/>
                </a:lnTo>
                <a:lnTo>
                  <a:pt x="19026" y="396692"/>
                </a:lnTo>
                <a:lnTo>
                  <a:pt x="10879" y="456319"/>
                </a:lnTo>
                <a:lnTo>
                  <a:pt x="4914" y="518502"/>
                </a:lnTo>
                <a:lnTo>
                  <a:pt x="1248" y="582913"/>
                </a:lnTo>
                <a:lnTo>
                  <a:pt x="0" y="649224"/>
                </a:lnTo>
                <a:lnTo>
                  <a:pt x="1248" y="715534"/>
                </a:lnTo>
                <a:lnTo>
                  <a:pt x="4914" y="779945"/>
                </a:lnTo>
                <a:lnTo>
                  <a:pt x="10879" y="842128"/>
                </a:lnTo>
                <a:lnTo>
                  <a:pt x="19026" y="901755"/>
                </a:lnTo>
                <a:lnTo>
                  <a:pt x="29235" y="958498"/>
                </a:lnTo>
                <a:lnTo>
                  <a:pt x="41389" y="1012028"/>
                </a:lnTo>
                <a:lnTo>
                  <a:pt x="55368" y="1062017"/>
                </a:lnTo>
                <a:lnTo>
                  <a:pt x="71056" y="1108138"/>
                </a:lnTo>
                <a:lnTo>
                  <a:pt x="88333" y="1150062"/>
                </a:lnTo>
                <a:lnTo>
                  <a:pt x="107081" y="1187460"/>
                </a:lnTo>
                <a:lnTo>
                  <a:pt x="127182" y="1220006"/>
                </a:lnTo>
                <a:lnTo>
                  <a:pt x="170970" y="1269224"/>
                </a:lnTo>
                <a:lnTo>
                  <a:pt x="218749" y="1295091"/>
                </a:lnTo>
                <a:lnTo>
                  <a:pt x="243840" y="1298448"/>
                </a:lnTo>
                <a:lnTo>
                  <a:pt x="268679" y="1295091"/>
                </a:lnTo>
                <a:lnTo>
                  <a:pt x="316143" y="1269224"/>
                </a:lnTo>
                <a:lnTo>
                  <a:pt x="359821" y="1220006"/>
                </a:lnTo>
                <a:lnTo>
                  <a:pt x="379928" y="1187460"/>
                </a:lnTo>
                <a:lnTo>
                  <a:pt x="398713" y="1150062"/>
                </a:lnTo>
                <a:lnTo>
                  <a:pt x="416052" y="1108138"/>
                </a:lnTo>
                <a:lnTo>
                  <a:pt x="431818" y="1062017"/>
                </a:lnTo>
                <a:lnTo>
                  <a:pt x="445889" y="1012028"/>
                </a:lnTo>
                <a:lnTo>
                  <a:pt x="458137" y="958498"/>
                </a:lnTo>
                <a:lnTo>
                  <a:pt x="468439" y="901755"/>
                </a:lnTo>
                <a:lnTo>
                  <a:pt x="476669" y="842128"/>
                </a:lnTo>
                <a:lnTo>
                  <a:pt x="482703" y="779945"/>
                </a:lnTo>
                <a:lnTo>
                  <a:pt x="486414" y="715534"/>
                </a:lnTo>
                <a:lnTo>
                  <a:pt x="487680" y="649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3887601" y="2232660"/>
            <a:ext cx="487680" cy="1298575"/>
          </a:xfrm>
          <a:custGeom>
            <a:avLst/>
            <a:gdLst/>
            <a:ahLst/>
            <a:cxnLst/>
            <a:rect l="l" t="t" r="r" b="b"/>
            <a:pathLst>
              <a:path w="487679" h="1298575">
                <a:moveTo>
                  <a:pt x="487679" y="649223"/>
                </a:moveTo>
                <a:lnTo>
                  <a:pt x="486414" y="582913"/>
                </a:lnTo>
                <a:lnTo>
                  <a:pt x="482703" y="518502"/>
                </a:lnTo>
                <a:lnTo>
                  <a:pt x="476669" y="456319"/>
                </a:lnTo>
                <a:lnTo>
                  <a:pt x="468439" y="396692"/>
                </a:lnTo>
                <a:lnTo>
                  <a:pt x="458137" y="339949"/>
                </a:lnTo>
                <a:lnTo>
                  <a:pt x="445889" y="286419"/>
                </a:lnTo>
                <a:lnTo>
                  <a:pt x="431818" y="236430"/>
                </a:lnTo>
                <a:lnTo>
                  <a:pt x="416051" y="190309"/>
                </a:lnTo>
                <a:lnTo>
                  <a:pt x="398713" y="148385"/>
                </a:lnTo>
                <a:lnTo>
                  <a:pt x="379928" y="110987"/>
                </a:lnTo>
                <a:lnTo>
                  <a:pt x="359821" y="78441"/>
                </a:lnTo>
                <a:lnTo>
                  <a:pt x="316143" y="29223"/>
                </a:lnTo>
                <a:lnTo>
                  <a:pt x="268679" y="3356"/>
                </a:lnTo>
                <a:lnTo>
                  <a:pt x="243839" y="0"/>
                </a:lnTo>
                <a:lnTo>
                  <a:pt x="218749" y="3356"/>
                </a:lnTo>
                <a:lnTo>
                  <a:pt x="170970" y="29223"/>
                </a:lnTo>
                <a:lnTo>
                  <a:pt x="127182" y="78441"/>
                </a:lnTo>
                <a:lnTo>
                  <a:pt x="107081" y="110987"/>
                </a:lnTo>
                <a:lnTo>
                  <a:pt x="88333" y="148385"/>
                </a:lnTo>
                <a:lnTo>
                  <a:pt x="71056" y="190309"/>
                </a:lnTo>
                <a:lnTo>
                  <a:pt x="55368" y="236430"/>
                </a:lnTo>
                <a:lnTo>
                  <a:pt x="41389" y="286419"/>
                </a:lnTo>
                <a:lnTo>
                  <a:pt x="29235" y="339949"/>
                </a:lnTo>
                <a:lnTo>
                  <a:pt x="19026" y="396692"/>
                </a:lnTo>
                <a:lnTo>
                  <a:pt x="10879" y="456319"/>
                </a:lnTo>
                <a:lnTo>
                  <a:pt x="4914" y="518502"/>
                </a:lnTo>
                <a:lnTo>
                  <a:pt x="1248" y="582913"/>
                </a:lnTo>
                <a:lnTo>
                  <a:pt x="0" y="649223"/>
                </a:lnTo>
                <a:lnTo>
                  <a:pt x="1248" y="715534"/>
                </a:lnTo>
                <a:lnTo>
                  <a:pt x="4914" y="779945"/>
                </a:lnTo>
                <a:lnTo>
                  <a:pt x="10879" y="842128"/>
                </a:lnTo>
                <a:lnTo>
                  <a:pt x="19026" y="901755"/>
                </a:lnTo>
                <a:lnTo>
                  <a:pt x="29235" y="958498"/>
                </a:lnTo>
                <a:lnTo>
                  <a:pt x="41389" y="1012028"/>
                </a:lnTo>
                <a:lnTo>
                  <a:pt x="55368" y="1062017"/>
                </a:lnTo>
                <a:lnTo>
                  <a:pt x="71056" y="1108138"/>
                </a:lnTo>
                <a:lnTo>
                  <a:pt x="88333" y="1150062"/>
                </a:lnTo>
                <a:lnTo>
                  <a:pt x="107081" y="1187460"/>
                </a:lnTo>
                <a:lnTo>
                  <a:pt x="127182" y="1220006"/>
                </a:lnTo>
                <a:lnTo>
                  <a:pt x="170970" y="1269224"/>
                </a:lnTo>
                <a:lnTo>
                  <a:pt x="218749" y="1295091"/>
                </a:lnTo>
                <a:lnTo>
                  <a:pt x="243839" y="1298447"/>
                </a:lnTo>
                <a:lnTo>
                  <a:pt x="268679" y="1295091"/>
                </a:lnTo>
                <a:lnTo>
                  <a:pt x="316143" y="1269224"/>
                </a:lnTo>
                <a:lnTo>
                  <a:pt x="359821" y="1220006"/>
                </a:lnTo>
                <a:lnTo>
                  <a:pt x="379928" y="1187460"/>
                </a:lnTo>
                <a:lnTo>
                  <a:pt x="398713" y="1150062"/>
                </a:lnTo>
                <a:lnTo>
                  <a:pt x="416051" y="1108138"/>
                </a:lnTo>
                <a:lnTo>
                  <a:pt x="431818" y="1062017"/>
                </a:lnTo>
                <a:lnTo>
                  <a:pt x="445889" y="1012028"/>
                </a:lnTo>
                <a:lnTo>
                  <a:pt x="458137" y="958498"/>
                </a:lnTo>
                <a:lnTo>
                  <a:pt x="468439" y="901755"/>
                </a:lnTo>
                <a:lnTo>
                  <a:pt x="476669" y="842128"/>
                </a:lnTo>
                <a:lnTo>
                  <a:pt x="482703" y="779945"/>
                </a:lnTo>
                <a:lnTo>
                  <a:pt x="486414" y="715534"/>
                </a:lnTo>
                <a:lnTo>
                  <a:pt x="487679" y="649223"/>
                </a:lnTo>
                <a:close/>
              </a:path>
            </a:pathLst>
          </a:custGeom>
          <a:ln w="742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951609" y="2836164"/>
            <a:ext cx="365759" cy="23317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760342" y="5736335"/>
            <a:ext cx="146304" cy="31546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2404750" y="1412748"/>
            <a:ext cx="417830" cy="939165"/>
          </a:xfrm>
          <a:custGeom>
            <a:avLst/>
            <a:gdLst/>
            <a:ahLst/>
            <a:cxnLst/>
            <a:rect l="l" t="t" r="r" b="b"/>
            <a:pathLst>
              <a:path w="417830" h="939164">
                <a:moveTo>
                  <a:pt x="417576" y="757428"/>
                </a:moveTo>
                <a:lnTo>
                  <a:pt x="417576" y="178308"/>
                </a:lnTo>
                <a:lnTo>
                  <a:pt x="0" y="0"/>
                </a:lnTo>
                <a:lnTo>
                  <a:pt x="0" y="394716"/>
                </a:lnTo>
                <a:lnTo>
                  <a:pt x="86868" y="469392"/>
                </a:lnTo>
                <a:lnTo>
                  <a:pt x="86868" y="901056"/>
                </a:lnTo>
                <a:lnTo>
                  <a:pt x="417576" y="757428"/>
                </a:lnTo>
                <a:close/>
              </a:path>
              <a:path w="417830" h="939164">
                <a:moveTo>
                  <a:pt x="86868" y="901056"/>
                </a:moveTo>
                <a:lnTo>
                  <a:pt x="86868" y="469392"/>
                </a:lnTo>
                <a:lnTo>
                  <a:pt x="0" y="539496"/>
                </a:lnTo>
                <a:lnTo>
                  <a:pt x="0" y="938784"/>
                </a:lnTo>
                <a:lnTo>
                  <a:pt x="86868" y="901056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2404750" y="1412747"/>
            <a:ext cx="417830" cy="939165"/>
          </a:xfrm>
          <a:custGeom>
            <a:avLst/>
            <a:gdLst/>
            <a:ahLst/>
            <a:cxnLst/>
            <a:rect l="l" t="t" r="r" b="b"/>
            <a:pathLst>
              <a:path w="417830" h="939164">
                <a:moveTo>
                  <a:pt x="0" y="0"/>
                </a:moveTo>
                <a:lnTo>
                  <a:pt x="417575" y="178307"/>
                </a:lnTo>
                <a:lnTo>
                  <a:pt x="417575" y="757427"/>
                </a:lnTo>
                <a:lnTo>
                  <a:pt x="0" y="938783"/>
                </a:lnTo>
                <a:lnTo>
                  <a:pt x="0" y="539495"/>
                </a:lnTo>
                <a:lnTo>
                  <a:pt x="86867" y="469391"/>
                </a:lnTo>
                <a:lnTo>
                  <a:pt x="0" y="394715"/>
                </a:lnTo>
                <a:lnTo>
                  <a:pt x="0" y="0"/>
                </a:lnTo>
                <a:close/>
              </a:path>
            </a:pathLst>
          </a:custGeom>
          <a:ln w="7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2516002" y="1847088"/>
            <a:ext cx="231647" cy="26974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6876166" y="1495044"/>
            <a:ext cx="417830" cy="939165"/>
          </a:xfrm>
          <a:custGeom>
            <a:avLst/>
            <a:gdLst/>
            <a:ahLst/>
            <a:cxnLst/>
            <a:rect l="l" t="t" r="r" b="b"/>
            <a:pathLst>
              <a:path w="417829" h="939164">
                <a:moveTo>
                  <a:pt x="417576" y="757428"/>
                </a:moveTo>
                <a:lnTo>
                  <a:pt x="417576" y="178308"/>
                </a:lnTo>
                <a:lnTo>
                  <a:pt x="0" y="0"/>
                </a:lnTo>
                <a:lnTo>
                  <a:pt x="0" y="394716"/>
                </a:lnTo>
                <a:lnTo>
                  <a:pt x="86868" y="467868"/>
                </a:lnTo>
                <a:lnTo>
                  <a:pt x="86868" y="901056"/>
                </a:lnTo>
                <a:lnTo>
                  <a:pt x="417576" y="757428"/>
                </a:lnTo>
                <a:close/>
              </a:path>
              <a:path w="417829" h="939164">
                <a:moveTo>
                  <a:pt x="86868" y="901056"/>
                </a:moveTo>
                <a:lnTo>
                  <a:pt x="86868" y="467868"/>
                </a:lnTo>
                <a:lnTo>
                  <a:pt x="0" y="539496"/>
                </a:lnTo>
                <a:lnTo>
                  <a:pt x="0" y="938784"/>
                </a:lnTo>
                <a:lnTo>
                  <a:pt x="86868" y="901056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6876165" y="1495043"/>
            <a:ext cx="417830" cy="939165"/>
          </a:xfrm>
          <a:custGeom>
            <a:avLst/>
            <a:gdLst/>
            <a:ahLst/>
            <a:cxnLst/>
            <a:rect l="l" t="t" r="r" b="b"/>
            <a:pathLst>
              <a:path w="417829" h="939164">
                <a:moveTo>
                  <a:pt x="0" y="0"/>
                </a:moveTo>
                <a:lnTo>
                  <a:pt x="417575" y="178307"/>
                </a:lnTo>
                <a:lnTo>
                  <a:pt x="417575" y="757427"/>
                </a:lnTo>
                <a:lnTo>
                  <a:pt x="0" y="938783"/>
                </a:lnTo>
                <a:lnTo>
                  <a:pt x="0" y="539495"/>
                </a:lnTo>
                <a:lnTo>
                  <a:pt x="86867" y="467867"/>
                </a:lnTo>
                <a:lnTo>
                  <a:pt x="0" y="394715"/>
                </a:lnTo>
                <a:lnTo>
                  <a:pt x="0" y="0"/>
                </a:lnTo>
                <a:close/>
              </a:path>
            </a:pathLst>
          </a:custGeom>
          <a:ln w="7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6987418" y="1929383"/>
            <a:ext cx="231647" cy="26974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6713097" y="3755136"/>
            <a:ext cx="649605" cy="939165"/>
          </a:xfrm>
          <a:custGeom>
            <a:avLst/>
            <a:gdLst/>
            <a:ahLst/>
            <a:cxnLst/>
            <a:rect l="l" t="t" r="r" b="b"/>
            <a:pathLst>
              <a:path w="649604" h="939164">
                <a:moveTo>
                  <a:pt x="649224" y="757428"/>
                </a:moveTo>
                <a:lnTo>
                  <a:pt x="649224" y="178308"/>
                </a:lnTo>
                <a:lnTo>
                  <a:pt x="0" y="0"/>
                </a:lnTo>
                <a:lnTo>
                  <a:pt x="1524" y="396240"/>
                </a:lnTo>
                <a:lnTo>
                  <a:pt x="135636" y="469392"/>
                </a:lnTo>
                <a:lnTo>
                  <a:pt x="135636" y="901232"/>
                </a:lnTo>
                <a:lnTo>
                  <a:pt x="649224" y="757428"/>
                </a:lnTo>
                <a:close/>
              </a:path>
              <a:path w="649604" h="939164">
                <a:moveTo>
                  <a:pt x="135636" y="901232"/>
                </a:moveTo>
                <a:lnTo>
                  <a:pt x="135636" y="469392"/>
                </a:lnTo>
                <a:lnTo>
                  <a:pt x="0" y="541020"/>
                </a:lnTo>
                <a:lnTo>
                  <a:pt x="1524" y="938784"/>
                </a:lnTo>
                <a:lnTo>
                  <a:pt x="135636" y="901232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6713097" y="3755135"/>
            <a:ext cx="649605" cy="939165"/>
          </a:xfrm>
          <a:custGeom>
            <a:avLst/>
            <a:gdLst/>
            <a:ahLst/>
            <a:cxnLst/>
            <a:rect l="l" t="t" r="r" b="b"/>
            <a:pathLst>
              <a:path w="649604" h="939164">
                <a:moveTo>
                  <a:pt x="0" y="0"/>
                </a:moveTo>
                <a:lnTo>
                  <a:pt x="649223" y="178307"/>
                </a:lnTo>
                <a:lnTo>
                  <a:pt x="649223" y="757427"/>
                </a:lnTo>
                <a:lnTo>
                  <a:pt x="1523" y="938783"/>
                </a:lnTo>
                <a:lnTo>
                  <a:pt x="0" y="541019"/>
                </a:lnTo>
                <a:lnTo>
                  <a:pt x="135635" y="469391"/>
                </a:lnTo>
                <a:lnTo>
                  <a:pt x="1523" y="396239"/>
                </a:lnTo>
                <a:lnTo>
                  <a:pt x="0" y="0"/>
                </a:lnTo>
                <a:close/>
              </a:path>
            </a:pathLst>
          </a:custGeom>
          <a:ln w="7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6783202" y="4468367"/>
            <a:ext cx="256031" cy="269747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6978274" y="4317491"/>
            <a:ext cx="341375" cy="269747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7063618" y="4038600"/>
            <a:ext cx="256031" cy="269747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6278758" y="1953768"/>
            <a:ext cx="372110" cy="556260"/>
          </a:xfrm>
          <a:custGeom>
            <a:avLst/>
            <a:gdLst/>
            <a:ahLst/>
            <a:cxnLst/>
            <a:rect l="l" t="t" r="r" b="b"/>
            <a:pathLst>
              <a:path w="372109" h="556260">
                <a:moveTo>
                  <a:pt x="371856" y="278892"/>
                </a:moveTo>
                <a:lnTo>
                  <a:pt x="368054" y="222715"/>
                </a:lnTo>
                <a:lnTo>
                  <a:pt x="357163" y="170378"/>
                </a:lnTo>
                <a:lnTo>
                  <a:pt x="339950" y="123006"/>
                </a:lnTo>
                <a:lnTo>
                  <a:pt x="317182" y="81724"/>
                </a:lnTo>
                <a:lnTo>
                  <a:pt x="289628" y="47657"/>
                </a:lnTo>
                <a:lnTo>
                  <a:pt x="258056" y="21931"/>
                </a:lnTo>
                <a:lnTo>
                  <a:pt x="223233" y="5670"/>
                </a:lnTo>
                <a:lnTo>
                  <a:pt x="185928" y="0"/>
                </a:lnTo>
                <a:lnTo>
                  <a:pt x="148622" y="5670"/>
                </a:lnTo>
                <a:lnTo>
                  <a:pt x="113799" y="21931"/>
                </a:lnTo>
                <a:lnTo>
                  <a:pt x="82227" y="47657"/>
                </a:lnTo>
                <a:lnTo>
                  <a:pt x="54673" y="81724"/>
                </a:lnTo>
                <a:lnTo>
                  <a:pt x="31905" y="123006"/>
                </a:lnTo>
                <a:lnTo>
                  <a:pt x="14692" y="170378"/>
                </a:lnTo>
                <a:lnTo>
                  <a:pt x="3801" y="222715"/>
                </a:lnTo>
                <a:lnTo>
                  <a:pt x="0" y="278892"/>
                </a:lnTo>
                <a:lnTo>
                  <a:pt x="3801" y="335003"/>
                </a:lnTo>
                <a:lnTo>
                  <a:pt x="14692" y="387167"/>
                </a:lnTo>
                <a:lnTo>
                  <a:pt x="31905" y="434295"/>
                </a:lnTo>
                <a:lnTo>
                  <a:pt x="54673" y="475297"/>
                </a:lnTo>
                <a:lnTo>
                  <a:pt x="82227" y="509084"/>
                </a:lnTo>
                <a:lnTo>
                  <a:pt x="113799" y="534566"/>
                </a:lnTo>
                <a:lnTo>
                  <a:pt x="148622" y="550655"/>
                </a:lnTo>
                <a:lnTo>
                  <a:pt x="185928" y="556260"/>
                </a:lnTo>
                <a:lnTo>
                  <a:pt x="223233" y="550655"/>
                </a:lnTo>
                <a:lnTo>
                  <a:pt x="258056" y="534566"/>
                </a:lnTo>
                <a:lnTo>
                  <a:pt x="289628" y="509084"/>
                </a:lnTo>
                <a:lnTo>
                  <a:pt x="317182" y="475297"/>
                </a:lnTo>
                <a:lnTo>
                  <a:pt x="339950" y="434295"/>
                </a:lnTo>
                <a:lnTo>
                  <a:pt x="357163" y="387167"/>
                </a:lnTo>
                <a:lnTo>
                  <a:pt x="368054" y="335003"/>
                </a:lnTo>
                <a:lnTo>
                  <a:pt x="371856" y="278892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6278757" y="1953767"/>
            <a:ext cx="372110" cy="556260"/>
          </a:xfrm>
          <a:custGeom>
            <a:avLst/>
            <a:gdLst/>
            <a:ahLst/>
            <a:cxnLst/>
            <a:rect l="l" t="t" r="r" b="b"/>
            <a:pathLst>
              <a:path w="372109" h="556260">
                <a:moveTo>
                  <a:pt x="371855" y="278891"/>
                </a:moveTo>
                <a:lnTo>
                  <a:pt x="368054" y="222715"/>
                </a:lnTo>
                <a:lnTo>
                  <a:pt x="357163" y="170378"/>
                </a:lnTo>
                <a:lnTo>
                  <a:pt x="339950" y="123006"/>
                </a:lnTo>
                <a:lnTo>
                  <a:pt x="317182" y="81724"/>
                </a:lnTo>
                <a:lnTo>
                  <a:pt x="289628" y="47657"/>
                </a:lnTo>
                <a:lnTo>
                  <a:pt x="258056" y="21931"/>
                </a:lnTo>
                <a:lnTo>
                  <a:pt x="223233" y="5670"/>
                </a:lnTo>
                <a:lnTo>
                  <a:pt x="185927" y="0"/>
                </a:lnTo>
                <a:lnTo>
                  <a:pt x="148622" y="5670"/>
                </a:lnTo>
                <a:lnTo>
                  <a:pt x="113799" y="21931"/>
                </a:lnTo>
                <a:lnTo>
                  <a:pt x="82227" y="47657"/>
                </a:lnTo>
                <a:lnTo>
                  <a:pt x="54673" y="81724"/>
                </a:lnTo>
                <a:lnTo>
                  <a:pt x="31905" y="123006"/>
                </a:lnTo>
                <a:lnTo>
                  <a:pt x="14692" y="170378"/>
                </a:lnTo>
                <a:lnTo>
                  <a:pt x="3801" y="222715"/>
                </a:lnTo>
                <a:lnTo>
                  <a:pt x="0" y="278891"/>
                </a:lnTo>
                <a:lnTo>
                  <a:pt x="3801" y="335003"/>
                </a:lnTo>
                <a:lnTo>
                  <a:pt x="14692" y="387167"/>
                </a:lnTo>
                <a:lnTo>
                  <a:pt x="31905" y="434295"/>
                </a:lnTo>
                <a:lnTo>
                  <a:pt x="54673" y="475297"/>
                </a:lnTo>
                <a:lnTo>
                  <a:pt x="82227" y="509084"/>
                </a:lnTo>
                <a:lnTo>
                  <a:pt x="113799" y="534566"/>
                </a:lnTo>
                <a:lnTo>
                  <a:pt x="148622" y="550655"/>
                </a:lnTo>
                <a:lnTo>
                  <a:pt x="185927" y="556259"/>
                </a:lnTo>
                <a:lnTo>
                  <a:pt x="223233" y="550655"/>
                </a:lnTo>
                <a:lnTo>
                  <a:pt x="258056" y="534566"/>
                </a:lnTo>
                <a:lnTo>
                  <a:pt x="289628" y="509084"/>
                </a:lnTo>
                <a:lnTo>
                  <a:pt x="317182" y="475297"/>
                </a:lnTo>
                <a:lnTo>
                  <a:pt x="339950" y="434295"/>
                </a:lnTo>
                <a:lnTo>
                  <a:pt x="357163" y="387167"/>
                </a:lnTo>
                <a:lnTo>
                  <a:pt x="368054" y="335003"/>
                </a:lnTo>
                <a:lnTo>
                  <a:pt x="371855" y="278891"/>
                </a:lnTo>
                <a:close/>
              </a:path>
            </a:pathLst>
          </a:custGeom>
          <a:ln w="74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6330574" y="2029967"/>
            <a:ext cx="280415" cy="27432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6359530" y="2179320"/>
            <a:ext cx="219456" cy="414527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1984125" y="2763011"/>
            <a:ext cx="1066800" cy="556260"/>
          </a:xfrm>
          <a:custGeom>
            <a:avLst/>
            <a:gdLst/>
            <a:ahLst/>
            <a:cxnLst/>
            <a:rect l="l" t="t" r="r" b="b"/>
            <a:pathLst>
              <a:path w="1066800" h="556260">
                <a:moveTo>
                  <a:pt x="0" y="556259"/>
                </a:moveTo>
                <a:lnTo>
                  <a:pt x="1066799" y="556259"/>
                </a:lnTo>
                <a:lnTo>
                  <a:pt x="1066799" y="0"/>
                </a:lnTo>
                <a:lnTo>
                  <a:pt x="0" y="0"/>
                </a:lnTo>
                <a:lnTo>
                  <a:pt x="0" y="556259"/>
                </a:lnTo>
                <a:close/>
              </a:path>
            </a:pathLst>
          </a:custGeom>
          <a:ln w="12373">
            <a:solidFill>
              <a:srgbClr val="323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2037466" y="2807207"/>
            <a:ext cx="179831" cy="310895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2031369" y="2979420"/>
            <a:ext cx="73152" cy="315468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2104522" y="3006851"/>
            <a:ext cx="85343" cy="22860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2191390" y="2979420"/>
            <a:ext cx="633983" cy="315468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2034418" y="3153155"/>
            <a:ext cx="36576" cy="397763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2077090" y="3153155"/>
            <a:ext cx="243840" cy="315468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2374269" y="3145535"/>
            <a:ext cx="73152" cy="37490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2456566" y="3153155"/>
            <a:ext cx="73152" cy="315468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2538862" y="3145535"/>
            <a:ext cx="109728" cy="406908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2656210" y="3153155"/>
            <a:ext cx="73152" cy="315468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2740030" y="3145535"/>
            <a:ext cx="109728" cy="406908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2857378" y="3153155"/>
            <a:ext cx="117348" cy="397763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2676021" y="3387851"/>
            <a:ext cx="538480" cy="346075"/>
          </a:xfrm>
          <a:custGeom>
            <a:avLst/>
            <a:gdLst/>
            <a:ahLst/>
            <a:cxnLst/>
            <a:rect l="l" t="t" r="r" b="b"/>
            <a:pathLst>
              <a:path w="538480" h="346075">
                <a:moveTo>
                  <a:pt x="537971" y="345947"/>
                </a:moveTo>
                <a:lnTo>
                  <a:pt x="0" y="0"/>
                </a:lnTo>
              </a:path>
            </a:pathLst>
          </a:custGeom>
          <a:ln w="12373">
            <a:solidFill>
              <a:srgbClr val="323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2587630" y="3331464"/>
            <a:ext cx="117475" cy="94615"/>
          </a:xfrm>
          <a:custGeom>
            <a:avLst/>
            <a:gdLst/>
            <a:ahLst/>
            <a:cxnLst/>
            <a:rect l="l" t="t" r="r" b="b"/>
            <a:pathLst>
              <a:path w="117475" h="94614">
                <a:moveTo>
                  <a:pt x="117348" y="28956"/>
                </a:moveTo>
                <a:lnTo>
                  <a:pt x="0" y="0"/>
                </a:lnTo>
                <a:lnTo>
                  <a:pt x="76200" y="94488"/>
                </a:lnTo>
                <a:lnTo>
                  <a:pt x="117348" y="28956"/>
                </a:lnTo>
                <a:close/>
              </a:path>
            </a:pathLst>
          </a:custGeom>
          <a:solidFill>
            <a:srgbClr val="323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1561978" y="4229100"/>
            <a:ext cx="0" cy="1914525"/>
          </a:xfrm>
          <a:custGeom>
            <a:avLst/>
            <a:gdLst/>
            <a:ahLst/>
            <a:cxnLst/>
            <a:rect l="l" t="t" r="r" b="b"/>
            <a:pathLst>
              <a:path w="0" h="1914525">
                <a:moveTo>
                  <a:pt x="0" y="0"/>
                </a:moveTo>
                <a:lnTo>
                  <a:pt x="0" y="1914143"/>
                </a:lnTo>
              </a:path>
            </a:pathLst>
          </a:custGeom>
          <a:ln w="1237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8288914" y="5074920"/>
            <a:ext cx="0" cy="1066800"/>
          </a:xfrm>
          <a:custGeom>
            <a:avLst/>
            <a:gdLst/>
            <a:ahLst/>
            <a:cxnLst/>
            <a:rect l="l" t="t" r="r" b="b"/>
            <a:pathLst>
              <a:path w="0" h="1066800">
                <a:moveTo>
                  <a:pt x="0" y="0"/>
                </a:moveTo>
                <a:lnTo>
                  <a:pt x="0" y="1066799"/>
                </a:lnTo>
              </a:path>
            </a:pathLst>
          </a:custGeom>
          <a:ln w="1237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577974" y="4866132"/>
            <a:ext cx="0" cy="1277620"/>
          </a:xfrm>
          <a:custGeom>
            <a:avLst/>
            <a:gdLst/>
            <a:ahLst/>
            <a:cxnLst/>
            <a:rect l="l" t="t" r="r" b="b"/>
            <a:pathLst>
              <a:path w="0" h="1277620">
                <a:moveTo>
                  <a:pt x="0" y="0"/>
                </a:moveTo>
                <a:lnTo>
                  <a:pt x="0" y="1277111"/>
                </a:lnTo>
              </a:path>
            </a:pathLst>
          </a:custGeom>
          <a:ln w="1237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1112401" y="6143244"/>
            <a:ext cx="7176770" cy="0"/>
          </a:xfrm>
          <a:custGeom>
            <a:avLst/>
            <a:gdLst/>
            <a:ahLst/>
            <a:cxnLst/>
            <a:rect l="l" t="t" r="r" b="b"/>
            <a:pathLst>
              <a:path w="7176770" h="0">
                <a:moveTo>
                  <a:pt x="0" y="0"/>
                </a:moveTo>
                <a:lnTo>
                  <a:pt x="7176512" y="0"/>
                </a:lnTo>
              </a:path>
            </a:pathLst>
          </a:custGeom>
          <a:ln w="1237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8243193" y="5029200"/>
            <a:ext cx="93345" cy="45720"/>
          </a:xfrm>
          <a:custGeom>
            <a:avLst/>
            <a:gdLst/>
            <a:ahLst/>
            <a:cxnLst/>
            <a:rect l="l" t="t" r="r" b="b"/>
            <a:pathLst>
              <a:path w="93345" h="45720">
                <a:moveTo>
                  <a:pt x="0" y="45719"/>
                </a:moveTo>
                <a:lnTo>
                  <a:pt x="45719" y="0"/>
                </a:lnTo>
                <a:lnTo>
                  <a:pt x="92963" y="45719"/>
                </a:lnTo>
              </a:path>
            </a:pathLst>
          </a:custGeom>
          <a:ln w="1237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530730" y="4820411"/>
            <a:ext cx="93345" cy="47625"/>
          </a:xfrm>
          <a:custGeom>
            <a:avLst/>
            <a:gdLst/>
            <a:ahLst/>
            <a:cxnLst/>
            <a:rect l="l" t="t" r="r" b="b"/>
            <a:pathLst>
              <a:path w="93345" h="47625">
                <a:moveTo>
                  <a:pt x="0" y="47243"/>
                </a:moveTo>
                <a:lnTo>
                  <a:pt x="47243" y="0"/>
                </a:lnTo>
                <a:lnTo>
                  <a:pt x="92963" y="47243"/>
                </a:lnTo>
              </a:path>
            </a:pathLst>
          </a:custGeom>
          <a:ln w="1237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1514737" y="4183379"/>
            <a:ext cx="93345" cy="45720"/>
          </a:xfrm>
          <a:custGeom>
            <a:avLst/>
            <a:gdLst/>
            <a:ahLst/>
            <a:cxnLst/>
            <a:rect l="l" t="t" r="r" b="b"/>
            <a:pathLst>
              <a:path w="93344" h="45720">
                <a:moveTo>
                  <a:pt x="0" y="45719"/>
                </a:moveTo>
                <a:lnTo>
                  <a:pt x="47240" y="0"/>
                </a:lnTo>
                <a:lnTo>
                  <a:pt x="92960" y="45719"/>
                </a:lnTo>
              </a:path>
            </a:pathLst>
          </a:custGeom>
          <a:ln w="1237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1226699" y="5998464"/>
            <a:ext cx="280415" cy="269747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1542166" y="6124956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18288"/>
                </a:moveTo>
                <a:lnTo>
                  <a:pt x="36528" y="10929"/>
                </a:lnTo>
                <a:lnTo>
                  <a:pt x="32385" y="5143"/>
                </a:lnTo>
                <a:lnTo>
                  <a:pt x="26527" y="1357"/>
                </a:lnTo>
                <a:lnTo>
                  <a:pt x="19812" y="0"/>
                </a:lnTo>
                <a:lnTo>
                  <a:pt x="12215" y="1357"/>
                </a:lnTo>
                <a:lnTo>
                  <a:pt x="5905" y="5143"/>
                </a:lnTo>
                <a:lnTo>
                  <a:pt x="1595" y="10929"/>
                </a:lnTo>
                <a:lnTo>
                  <a:pt x="0" y="18288"/>
                </a:lnTo>
                <a:lnTo>
                  <a:pt x="1595" y="25646"/>
                </a:lnTo>
                <a:lnTo>
                  <a:pt x="5905" y="31432"/>
                </a:lnTo>
                <a:lnTo>
                  <a:pt x="12215" y="35218"/>
                </a:lnTo>
                <a:lnTo>
                  <a:pt x="19812" y="36576"/>
                </a:lnTo>
                <a:lnTo>
                  <a:pt x="26527" y="35218"/>
                </a:lnTo>
                <a:lnTo>
                  <a:pt x="32385" y="31432"/>
                </a:lnTo>
                <a:lnTo>
                  <a:pt x="36528" y="25646"/>
                </a:lnTo>
                <a:lnTo>
                  <a:pt x="38100" y="18288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1542166" y="6124955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099" y="18287"/>
                </a:moveTo>
                <a:lnTo>
                  <a:pt x="36528" y="10929"/>
                </a:lnTo>
                <a:lnTo>
                  <a:pt x="32384" y="5143"/>
                </a:lnTo>
                <a:lnTo>
                  <a:pt x="26527" y="1357"/>
                </a:lnTo>
                <a:lnTo>
                  <a:pt x="19811" y="0"/>
                </a:lnTo>
                <a:lnTo>
                  <a:pt x="12215" y="1357"/>
                </a:lnTo>
                <a:lnTo>
                  <a:pt x="5905" y="5143"/>
                </a:lnTo>
                <a:lnTo>
                  <a:pt x="1595" y="10929"/>
                </a:lnTo>
                <a:lnTo>
                  <a:pt x="0" y="18287"/>
                </a:lnTo>
                <a:lnTo>
                  <a:pt x="1595" y="25646"/>
                </a:lnTo>
                <a:lnTo>
                  <a:pt x="5905" y="31432"/>
                </a:lnTo>
                <a:lnTo>
                  <a:pt x="12215" y="35218"/>
                </a:lnTo>
                <a:lnTo>
                  <a:pt x="19811" y="36575"/>
                </a:lnTo>
                <a:lnTo>
                  <a:pt x="26527" y="35218"/>
                </a:lnTo>
                <a:lnTo>
                  <a:pt x="32384" y="31432"/>
                </a:lnTo>
                <a:lnTo>
                  <a:pt x="36528" y="25646"/>
                </a:lnTo>
                <a:lnTo>
                  <a:pt x="38099" y="18287"/>
                </a:lnTo>
                <a:close/>
              </a:path>
            </a:pathLst>
          </a:custGeom>
          <a:ln w="7424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559686" y="6124956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18288"/>
                </a:moveTo>
                <a:lnTo>
                  <a:pt x="36504" y="10929"/>
                </a:lnTo>
                <a:lnTo>
                  <a:pt x="32194" y="5143"/>
                </a:lnTo>
                <a:lnTo>
                  <a:pt x="25884" y="1357"/>
                </a:lnTo>
                <a:lnTo>
                  <a:pt x="18288" y="0"/>
                </a:lnTo>
                <a:lnTo>
                  <a:pt x="11572" y="1357"/>
                </a:lnTo>
                <a:lnTo>
                  <a:pt x="5715" y="5143"/>
                </a:lnTo>
                <a:lnTo>
                  <a:pt x="1571" y="10929"/>
                </a:lnTo>
                <a:lnTo>
                  <a:pt x="0" y="18288"/>
                </a:lnTo>
                <a:lnTo>
                  <a:pt x="1571" y="25646"/>
                </a:lnTo>
                <a:lnTo>
                  <a:pt x="5715" y="31432"/>
                </a:lnTo>
                <a:lnTo>
                  <a:pt x="11572" y="35218"/>
                </a:lnTo>
                <a:lnTo>
                  <a:pt x="18288" y="36576"/>
                </a:lnTo>
                <a:lnTo>
                  <a:pt x="25884" y="35218"/>
                </a:lnTo>
                <a:lnTo>
                  <a:pt x="32194" y="31432"/>
                </a:lnTo>
                <a:lnTo>
                  <a:pt x="36504" y="25646"/>
                </a:lnTo>
                <a:lnTo>
                  <a:pt x="38100" y="18288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559686" y="6124955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099" y="18287"/>
                </a:moveTo>
                <a:lnTo>
                  <a:pt x="36504" y="10929"/>
                </a:lnTo>
                <a:lnTo>
                  <a:pt x="32194" y="5143"/>
                </a:lnTo>
                <a:lnTo>
                  <a:pt x="25884" y="1357"/>
                </a:lnTo>
                <a:lnTo>
                  <a:pt x="18287" y="0"/>
                </a:lnTo>
                <a:lnTo>
                  <a:pt x="11572" y="1357"/>
                </a:lnTo>
                <a:lnTo>
                  <a:pt x="5714" y="5143"/>
                </a:lnTo>
                <a:lnTo>
                  <a:pt x="1571" y="10929"/>
                </a:lnTo>
                <a:lnTo>
                  <a:pt x="0" y="18287"/>
                </a:lnTo>
                <a:lnTo>
                  <a:pt x="1571" y="25646"/>
                </a:lnTo>
                <a:lnTo>
                  <a:pt x="5714" y="31432"/>
                </a:lnTo>
                <a:lnTo>
                  <a:pt x="11572" y="35218"/>
                </a:lnTo>
                <a:lnTo>
                  <a:pt x="18287" y="36575"/>
                </a:lnTo>
                <a:lnTo>
                  <a:pt x="25884" y="35218"/>
                </a:lnTo>
                <a:lnTo>
                  <a:pt x="32194" y="31432"/>
                </a:lnTo>
                <a:lnTo>
                  <a:pt x="36504" y="25646"/>
                </a:lnTo>
                <a:lnTo>
                  <a:pt x="38099" y="18287"/>
                </a:lnTo>
                <a:close/>
              </a:path>
            </a:pathLst>
          </a:custGeom>
          <a:ln w="7424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640458" y="4945379"/>
            <a:ext cx="377952" cy="342900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5013838" y="4945379"/>
            <a:ext cx="365759" cy="269747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2221869" y="4744211"/>
            <a:ext cx="621791" cy="269747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2220346" y="4892040"/>
            <a:ext cx="463295" cy="342900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8724778" y="3665220"/>
            <a:ext cx="256031" cy="269747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8723254" y="3813047"/>
            <a:ext cx="463295" cy="342900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6469258" y="6227064"/>
            <a:ext cx="111252" cy="228600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6524121" y="6226302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7744084" y="6227064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7743322" y="6454902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8907658" y="6227064"/>
            <a:ext cx="111252" cy="228600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8962522" y="622630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7517770" y="6576059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0"/>
                </a:moveTo>
                <a:lnTo>
                  <a:pt x="0" y="152400"/>
                </a:lnTo>
                <a:lnTo>
                  <a:pt x="381000" y="1524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7513197" y="6571488"/>
            <a:ext cx="391795" cy="161925"/>
          </a:xfrm>
          <a:custGeom>
            <a:avLst/>
            <a:gdLst/>
            <a:ahLst/>
            <a:cxnLst/>
            <a:rect l="l" t="t" r="r" b="b"/>
            <a:pathLst>
              <a:path w="391795" h="161925">
                <a:moveTo>
                  <a:pt x="391668" y="161544"/>
                </a:moveTo>
                <a:lnTo>
                  <a:pt x="391668" y="0"/>
                </a:lnTo>
                <a:lnTo>
                  <a:pt x="0" y="0"/>
                </a:lnTo>
                <a:lnTo>
                  <a:pt x="0" y="161544"/>
                </a:lnTo>
                <a:lnTo>
                  <a:pt x="4572" y="161544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381000" y="9144"/>
                </a:lnTo>
                <a:lnTo>
                  <a:pt x="381000" y="4572"/>
                </a:lnTo>
                <a:lnTo>
                  <a:pt x="385572" y="9144"/>
                </a:lnTo>
                <a:lnTo>
                  <a:pt x="385572" y="161544"/>
                </a:lnTo>
                <a:lnTo>
                  <a:pt x="391668" y="161544"/>
                </a:lnTo>
                <a:close/>
              </a:path>
              <a:path w="391795" h="161925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391795" h="161925">
                <a:moveTo>
                  <a:pt x="10668" y="152400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152400"/>
                </a:lnTo>
                <a:lnTo>
                  <a:pt x="10668" y="152400"/>
                </a:lnTo>
                <a:close/>
              </a:path>
              <a:path w="391795" h="161925">
                <a:moveTo>
                  <a:pt x="385572" y="152400"/>
                </a:moveTo>
                <a:lnTo>
                  <a:pt x="4572" y="152400"/>
                </a:lnTo>
                <a:lnTo>
                  <a:pt x="10668" y="156972"/>
                </a:lnTo>
                <a:lnTo>
                  <a:pt x="10668" y="161544"/>
                </a:lnTo>
                <a:lnTo>
                  <a:pt x="381000" y="161544"/>
                </a:lnTo>
                <a:lnTo>
                  <a:pt x="381000" y="156972"/>
                </a:lnTo>
                <a:lnTo>
                  <a:pt x="385572" y="152400"/>
                </a:lnTo>
                <a:close/>
              </a:path>
              <a:path w="391795" h="161925">
                <a:moveTo>
                  <a:pt x="10668" y="161544"/>
                </a:moveTo>
                <a:lnTo>
                  <a:pt x="10668" y="156972"/>
                </a:lnTo>
                <a:lnTo>
                  <a:pt x="4572" y="152400"/>
                </a:lnTo>
                <a:lnTo>
                  <a:pt x="4572" y="161544"/>
                </a:lnTo>
                <a:lnTo>
                  <a:pt x="10668" y="161544"/>
                </a:lnTo>
                <a:close/>
              </a:path>
              <a:path w="391795" h="161925">
                <a:moveTo>
                  <a:pt x="385572" y="9144"/>
                </a:moveTo>
                <a:lnTo>
                  <a:pt x="381000" y="4572"/>
                </a:lnTo>
                <a:lnTo>
                  <a:pt x="381000" y="9144"/>
                </a:lnTo>
                <a:lnTo>
                  <a:pt x="385572" y="9144"/>
                </a:lnTo>
                <a:close/>
              </a:path>
              <a:path w="391795" h="161925">
                <a:moveTo>
                  <a:pt x="385572" y="152400"/>
                </a:moveTo>
                <a:lnTo>
                  <a:pt x="385572" y="9144"/>
                </a:lnTo>
                <a:lnTo>
                  <a:pt x="381000" y="9144"/>
                </a:lnTo>
                <a:lnTo>
                  <a:pt x="381000" y="152400"/>
                </a:lnTo>
                <a:lnTo>
                  <a:pt x="385572" y="152400"/>
                </a:lnTo>
                <a:close/>
              </a:path>
              <a:path w="391795" h="161925">
                <a:moveTo>
                  <a:pt x="385572" y="161544"/>
                </a:moveTo>
                <a:lnTo>
                  <a:pt x="385572" y="152400"/>
                </a:lnTo>
                <a:lnTo>
                  <a:pt x="381000" y="156972"/>
                </a:lnTo>
                <a:lnTo>
                  <a:pt x="381000" y="161544"/>
                </a:lnTo>
                <a:lnTo>
                  <a:pt x="385572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7136770" y="6576059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0"/>
                </a:moveTo>
                <a:lnTo>
                  <a:pt x="0" y="152400"/>
                </a:lnTo>
                <a:lnTo>
                  <a:pt x="381000" y="1524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7132197" y="6571488"/>
            <a:ext cx="391795" cy="161925"/>
          </a:xfrm>
          <a:custGeom>
            <a:avLst/>
            <a:gdLst/>
            <a:ahLst/>
            <a:cxnLst/>
            <a:rect l="l" t="t" r="r" b="b"/>
            <a:pathLst>
              <a:path w="391795" h="161925">
                <a:moveTo>
                  <a:pt x="391668" y="161544"/>
                </a:moveTo>
                <a:lnTo>
                  <a:pt x="391668" y="0"/>
                </a:lnTo>
                <a:lnTo>
                  <a:pt x="0" y="0"/>
                </a:lnTo>
                <a:lnTo>
                  <a:pt x="0" y="161544"/>
                </a:lnTo>
                <a:lnTo>
                  <a:pt x="4572" y="161544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381000" y="9144"/>
                </a:lnTo>
                <a:lnTo>
                  <a:pt x="381000" y="4572"/>
                </a:lnTo>
                <a:lnTo>
                  <a:pt x="385572" y="9144"/>
                </a:lnTo>
                <a:lnTo>
                  <a:pt x="385572" y="161544"/>
                </a:lnTo>
                <a:lnTo>
                  <a:pt x="391668" y="161544"/>
                </a:lnTo>
                <a:close/>
              </a:path>
              <a:path w="391795" h="161925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391795" h="161925">
                <a:moveTo>
                  <a:pt x="10668" y="152400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152400"/>
                </a:lnTo>
                <a:lnTo>
                  <a:pt x="10668" y="152400"/>
                </a:lnTo>
                <a:close/>
              </a:path>
              <a:path w="391795" h="161925">
                <a:moveTo>
                  <a:pt x="385572" y="152400"/>
                </a:moveTo>
                <a:lnTo>
                  <a:pt x="4572" y="152400"/>
                </a:lnTo>
                <a:lnTo>
                  <a:pt x="10668" y="156972"/>
                </a:lnTo>
                <a:lnTo>
                  <a:pt x="10668" y="161544"/>
                </a:lnTo>
                <a:lnTo>
                  <a:pt x="381000" y="161544"/>
                </a:lnTo>
                <a:lnTo>
                  <a:pt x="381000" y="156972"/>
                </a:lnTo>
                <a:lnTo>
                  <a:pt x="385572" y="152400"/>
                </a:lnTo>
                <a:close/>
              </a:path>
              <a:path w="391795" h="161925">
                <a:moveTo>
                  <a:pt x="10668" y="161544"/>
                </a:moveTo>
                <a:lnTo>
                  <a:pt x="10668" y="156972"/>
                </a:lnTo>
                <a:lnTo>
                  <a:pt x="4572" y="152400"/>
                </a:lnTo>
                <a:lnTo>
                  <a:pt x="4572" y="161544"/>
                </a:lnTo>
                <a:lnTo>
                  <a:pt x="10668" y="161544"/>
                </a:lnTo>
                <a:close/>
              </a:path>
              <a:path w="391795" h="161925">
                <a:moveTo>
                  <a:pt x="385572" y="9144"/>
                </a:moveTo>
                <a:lnTo>
                  <a:pt x="381000" y="4572"/>
                </a:lnTo>
                <a:lnTo>
                  <a:pt x="381000" y="9144"/>
                </a:lnTo>
                <a:lnTo>
                  <a:pt x="385572" y="9144"/>
                </a:lnTo>
                <a:close/>
              </a:path>
              <a:path w="391795" h="161925">
                <a:moveTo>
                  <a:pt x="385572" y="152400"/>
                </a:moveTo>
                <a:lnTo>
                  <a:pt x="385572" y="9144"/>
                </a:lnTo>
                <a:lnTo>
                  <a:pt x="381000" y="9144"/>
                </a:lnTo>
                <a:lnTo>
                  <a:pt x="381000" y="152400"/>
                </a:lnTo>
                <a:lnTo>
                  <a:pt x="385572" y="152400"/>
                </a:lnTo>
                <a:close/>
              </a:path>
              <a:path w="391795" h="161925">
                <a:moveTo>
                  <a:pt x="385572" y="161544"/>
                </a:moveTo>
                <a:lnTo>
                  <a:pt x="385572" y="152400"/>
                </a:lnTo>
                <a:lnTo>
                  <a:pt x="381000" y="156972"/>
                </a:lnTo>
                <a:lnTo>
                  <a:pt x="381000" y="161544"/>
                </a:lnTo>
                <a:lnTo>
                  <a:pt x="385572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6527170" y="6576059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0"/>
                </a:moveTo>
                <a:lnTo>
                  <a:pt x="0" y="152400"/>
                </a:lnTo>
                <a:lnTo>
                  <a:pt x="609600" y="152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6522597" y="6571488"/>
            <a:ext cx="620395" cy="161925"/>
          </a:xfrm>
          <a:custGeom>
            <a:avLst/>
            <a:gdLst/>
            <a:ahLst/>
            <a:cxnLst/>
            <a:rect l="l" t="t" r="r" b="b"/>
            <a:pathLst>
              <a:path w="620395" h="161925">
                <a:moveTo>
                  <a:pt x="620268" y="161544"/>
                </a:moveTo>
                <a:lnTo>
                  <a:pt x="620268" y="0"/>
                </a:lnTo>
                <a:lnTo>
                  <a:pt x="0" y="0"/>
                </a:lnTo>
                <a:lnTo>
                  <a:pt x="0" y="161544"/>
                </a:lnTo>
                <a:lnTo>
                  <a:pt x="4572" y="161544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609600" y="9144"/>
                </a:lnTo>
                <a:lnTo>
                  <a:pt x="609600" y="4572"/>
                </a:lnTo>
                <a:lnTo>
                  <a:pt x="614172" y="9144"/>
                </a:lnTo>
                <a:lnTo>
                  <a:pt x="614172" y="161544"/>
                </a:lnTo>
                <a:lnTo>
                  <a:pt x="620268" y="161544"/>
                </a:lnTo>
                <a:close/>
              </a:path>
              <a:path w="620395" h="161925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620395" h="161925">
                <a:moveTo>
                  <a:pt x="10668" y="152400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152400"/>
                </a:lnTo>
                <a:lnTo>
                  <a:pt x="10668" y="152400"/>
                </a:lnTo>
                <a:close/>
              </a:path>
              <a:path w="620395" h="161925">
                <a:moveTo>
                  <a:pt x="614172" y="152400"/>
                </a:moveTo>
                <a:lnTo>
                  <a:pt x="4572" y="152400"/>
                </a:lnTo>
                <a:lnTo>
                  <a:pt x="10668" y="156972"/>
                </a:lnTo>
                <a:lnTo>
                  <a:pt x="10668" y="161544"/>
                </a:lnTo>
                <a:lnTo>
                  <a:pt x="609600" y="161544"/>
                </a:lnTo>
                <a:lnTo>
                  <a:pt x="609600" y="156972"/>
                </a:lnTo>
                <a:lnTo>
                  <a:pt x="614172" y="152400"/>
                </a:lnTo>
                <a:close/>
              </a:path>
              <a:path w="620395" h="161925">
                <a:moveTo>
                  <a:pt x="10668" y="161544"/>
                </a:moveTo>
                <a:lnTo>
                  <a:pt x="10668" y="156972"/>
                </a:lnTo>
                <a:lnTo>
                  <a:pt x="4572" y="152400"/>
                </a:lnTo>
                <a:lnTo>
                  <a:pt x="4572" y="161544"/>
                </a:lnTo>
                <a:lnTo>
                  <a:pt x="10668" y="161544"/>
                </a:lnTo>
                <a:close/>
              </a:path>
              <a:path w="620395" h="161925">
                <a:moveTo>
                  <a:pt x="614172" y="9144"/>
                </a:moveTo>
                <a:lnTo>
                  <a:pt x="609600" y="4572"/>
                </a:lnTo>
                <a:lnTo>
                  <a:pt x="609600" y="9144"/>
                </a:lnTo>
                <a:lnTo>
                  <a:pt x="614172" y="9144"/>
                </a:lnTo>
                <a:close/>
              </a:path>
              <a:path w="620395" h="161925">
                <a:moveTo>
                  <a:pt x="614172" y="152400"/>
                </a:moveTo>
                <a:lnTo>
                  <a:pt x="614172" y="9144"/>
                </a:lnTo>
                <a:lnTo>
                  <a:pt x="609600" y="9144"/>
                </a:lnTo>
                <a:lnTo>
                  <a:pt x="609600" y="152400"/>
                </a:lnTo>
                <a:lnTo>
                  <a:pt x="614172" y="152400"/>
                </a:lnTo>
                <a:close/>
              </a:path>
              <a:path w="620395" h="161925">
                <a:moveTo>
                  <a:pt x="614172" y="161544"/>
                </a:moveTo>
                <a:lnTo>
                  <a:pt x="614172" y="152400"/>
                </a:lnTo>
                <a:lnTo>
                  <a:pt x="609600" y="156972"/>
                </a:lnTo>
                <a:lnTo>
                  <a:pt x="609600" y="161544"/>
                </a:lnTo>
                <a:lnTo>
                  <a:pt x="614172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7898770" y="6576059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0"/>
                </a:moveTo>
                <a:lnTo>
                  <a:pt x="0" y="152400"/>
                </a:lnTo>
                <a:lnTo>
                  <a:pt x="381000" y="1524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7894197" y="6571488"/>
            <a:ext cx="391795" cy="161925"/>
          </a:xfrm>
          <a:custGeom>
            <a:avLst/>
            <a:gdLst/>
            <a:ahLst/>
            <a:cxnLst/>
            <a:rect l="l" t="t" r="r" b="b"/>
            <a:pathLst>
              <a:path w="391795" h="161925">
                <a:moveTo>
                  <a:pt x="391668" y="161544"/>
                </a:moveTo>
                <a:lnTo>
                  <a:pt x="391668" y="0"/>
                </a:lnTo>
                <a:lnTo>
                  <a:pt x="0" y="0"/>
                </a:lnTo>
                <a:lnTo>
                  <a:pt x="0" y="161544"/>
                </a:lnTo>
                <a:lnTo>
                  <a:pt x="4572" y="161544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381000" y="9144"/>
                </a:lnTo>
                <a:lnTo>
                  <a:pt x="381000" y="4572"/>
                </a:lnTo>
                <a:lnTo>
                  <a:pt x="385572" y="9144"/>
                </a:lnTo>
                <a:lnTo>
                  <a:pt x="385572" y="161544"/>
                </a:lnTo>
                <a:lnTo>
                  <a:pt x="391668" y="161544"/>
                </a:lnTo>
                <a:close/>
              </a:path>
              <a:path w="391795" h="161925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391795" h="161925">
                <a:moveTo>
                  <a:pt x="10668" y="152400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152400"/>
                </a:lnTo>
                <a:lnTo>
                  <a:pt x="10668" y="152400"/>
                </a:lnTo>
                <a:close/>
              </a:path>
              <a:path w="391795" h="161925">
                <a:moveTo>
                  <a:pt x="385572" y="152400"/>
                </a:moveTo>
                <a:lnTo>
                  <a:pt x="4572" y="152400"/>
                </a:lnTo>
                <a:lnTo>
                  <a:pt x="10668" y="156972"/>
                </a:lnTo>
                <a:lnTo>
                  <a:pt x="10668" y="161544"/>
                </a:lnTo>
                <a:lnTo>
                  <a:pt x="381000" y="161544"/>
                </a:lnTo>
                <a:lnTo>
                  <a:pt x="381000" y="156972"/>
                </a:lnTo>
                <a:lnTo>
                  <a:pt x="385572" y="152400"/>
                </a:lnTo>
                <a:close/>
              </a:path>
              <a:path w="391795" h="161925">
                <a:moveTo>
                  <a:pt x="10668" y="161544"/>
                </a:moveTo>
                <a:lnTo>
                  <a:pt x="10668" y="156972"/>
                </a:lnTo>
                <a:lnTo>
                  <a:pt x="4572" y="152400"/>
                </a:lnTo>
                <a:lnTo>
                  <a:pt x="4572" y="161544"/>
                </a:lnTo>
                <a:lnTo>
                  <a:pt x="10668" y="161544"/>
                </a:lnTo>
                <a:close/>
              </a:path>
              <a:path w="391795" h="161925">
                <a:moveTo>
                  <a:pt x="385572" y="9144"/>
                </a:moveTo>
                <a:lnTo>
                  <a:pt x="381000" y="4572"/>
                </a:lnTo>
                <a:lnTo>
                  <a:pt x="381000" y="9144"/>
                </a:lnTo>
                <a:lnTo>
                  <a:pt x="385572" y="9144"/>
                </a:lnTo>
                <a:close/>
              </a:path>
              <a:path w="391795" h="161925">
                <a:moveTo>
                  <a:pt x="385572" y="152400"/>
                </a:moveTo>
                <a:lnTo>
                  <a:pt x="385572" y="9144"/>
                </a:lnTo>
                <a:lnTo>
                  <a:pt x="381000" y="9144"/>
                </a:lnTo>
                <a:lnTo>
                  <a:pt x="381000" y="152400"/>
                </a:lnTo>
                <a:lnTo>
                  <a:pt x="385572" y="152400"/>
                </a:lnTo>
                <a:close/>
              </a:path>
              <a:path w="391795" h="161925">
                <a:moveTo>
                  <a:pt x="385572" y="161544"/>
                </a:moveTo>
                <a:lnTo>
                  <a:pt x="385572" y="152400"/>
                </a:lnTo>
                <a:lnTo>
                  <a:pt x="381000" y="156972"/>
                </a:lnTo>
                <a:lnTo>
                  <a:pt x="381000" y="161544"/>
                </a:lnTo>
                <a:lnTo>
                  <a:pt x="385572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 txBox="1"/>
          <p:nvPr/>
        </p:nvSpPr>
        <p:spPr>
          <a:xfrm>
            <a:off x="7975990" y="6726425"/>
            <a:ext cx="13563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Aulas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14,15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-</a:t>
            </a:r>
            <a:r>
              <a:rPr dirty="0" sz="1400" spc="-6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93837" y="6726425"/>
            <a:ext cx="1489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DETI-UA,</a:t>
            </a:r>
            <a:r>
              <a:rPr dirty="0" sz="1400" spc="-2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2019/20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8080" y="6726425"/>
            <a:ext cx="26358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Arquitetura de Computadores</a:t>
            </a:r>
            <a:r>
              <a:rPr dirty="0" sz="1400" spc="-10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92313" y="724915"/>
            <a:ext cx="776985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Funcionamento do </a:t>
            </a:r>
            <a:r>
              <a:rPr dirty="0" spc="-5" i="1">
                <a:latin typeface="Arial"/>
                <a:cs typeface="Arial"/>
              </a:rPr>
              <a:t>datapath </a:t>
            </a:r>
            <a:r>
              <a:rPr dirty="0" spc="-5"/>
              <a:t>na instrução </a:t>
            </a:r>
            <a:r>
              <a:rPr dirty="0" spc="-5" i="1">
                <a:latin typeface="Arial"/>
                <a:cs typeface="Arial"/>
              </a:rPr>
              <a:t>load word</a:t>
            </a:r>
            <a:r>
              <a:rPr dirty="0" spc="90" i="1">
                <a:latin typeface="Arial"/>
                <a:cs typeface="Arial"/>
              </a:rPr>
              <a:t> </a:t>
            </a:r>
            <a:r>
              <a:rPr dirty="0" spc="-5"/>
              <a:t>("lw")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63941" y="1399437"/>
            <a:ext cx="7700645" cy="455168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890"/>
              </a:spcBef>
              <a:buChar char="•"/>
              <a:tabLst>
                <a:tab pos="194310" algn="l"/>
              </a:tabLst>
            </a:pPr>
            <a:r>
              <a:rPr dirty="0" sz="2200" spc="-5">
                <a:latin typeface="Arial"/>
                <a:cs typeface="Arial"/>
              </a:rPr>
              <a:t>A instrução é lida e é calculado o valor de</a:t>
            </a:r>
            <a:r>
              <a:rPr dirty="0" sz="2200" spc="-7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PC+4.</a:t>
            </a:r>
            <a:endParaRPr sz="2200">
              <a:latin typeface="Arial"/>
              <a:cs typeface="Arial"/>
            </a:endParaRPr>
          </a:p>
          <a:p>
            <a:pPr marL="193675" marR="66040" indent="-181610">
              <a:lnSpc>
                <a:spcPct val="100000"/>
              </a:lnSpc>
              <a:spcBef>
                <a:spcPts val="795"/>
              </a:spcBef>
              <a:buChar char="•"/>
              <a:tabLst>
                <a:tab pos="194310" algn="l"/>
              </a:tabLst>
            </a:pPr>
            <a:r>
              <a:rPr dirty="0" sz="2200" spc="-5">
                <a:latin typeface="Arial"/>
                <a:cs typeface="Arial"/>
              </a:rPr>
              <a:t>É lido um registo e a unidade de controlo determina, a partir  do </a:t>
            </a:r>
            <a:r>
              <a:rPr dirty="0" sz="2200" spc="-5" i="1">
                <a:latin typeface="Arial"/>
                <a:cs typeface="Arial"/>
              </a:rPr>
              <a:t>opcode</a:t>
            </a:r>
            <a:r>
              <a:rPr dirty="0" sz="2200" spc="-5">
                <a:latin typeface="Arial"/>
                <a:cs typeface="Arial"/>
              </a:rPr>
              <a:t>, o estado dos sinais de</a:t>
            </a:r>
            <a:r>
              <a:rPr dirty="0" sz="2200" spc="2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controlo.</a:t>
            </a:r>
            <a:endParaRPr sz="2200">
              <a:latin typeface="Arial"/>
              <a:cs typeface="Arial"/>
            </a:endParaRPr>
          </a:p>
          <a:p>
            <a:pPr marL="193675" marR="5080" indent="-181610">
              <a:lnSpc>
                <a:spcPct val="100000"/>
              </a:lnSpc>
              <a:spcBef>
                <a:spcPts val="790"/>
              </a:spcBef>
              <a:buChar char="•"/>
              <a:tabLst>
                <a:tab pos="194310" algn="l"/>
              </a:tabLst>
            </a:pPr>
            <a:r>
              <a:rPr dirty="0" sz="2200" spc="-5">
                <a:latin typeface="Arial"/>
                <a:cs typeface="Arial"/>
              </a:rPr>
              <a:t>A ALU soma o valor lido do registo especificado nos </a:t>
            </a:r>
            <a:r>
              <a:rPr dirty="0" sz="2200" spc="-5" b="1">
                <a:solidFill>
                  <a:srgbClr val="3232CC"/>
                </a:solidFill>
                <a:latin typeface="Arial"/>
                <a:cs typeface="Arial"/>
              </a:rPr>
              <a:t>bits 25-  21 </a:t>
            </a:r>
            <a:r>
              <a:rPr dirty="0" sz="2200" spc="-5">
                <a:latin typeface="Arial"/>
                <a:cs typeface="Arial"/>
              </a:rPr>
              <a:t>(rs) com os 16 bits (extendidos com sinal para 32) do  campo </a:t>
            </a:r>
            <a:r>
              <a:rPr dirty="0" sz="2200" spc="-5" i="1">
                <a:latin typeface="Arial"/>
                <a:cs typeface="Arial"/>
              </a:rPr>
              <a:t>offset </a:t>
            </a:r>
            <a:r>
              <a:rPr dirty="0" sz="2200" spc="-5">
                <a:latin typeface="Arial"/>
                <a:cs typeface="Arial"/>
              </a:rPr>
              <a:t>da instrução</a:t>
            </a:r>
            <a:r>
              <a:rPr dirty="0" sz="2200" spc="3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(</a:t>
            </a:r>
            <a:r>
              <a:rPr dirty="0" sz="2200" spc="-5" b="1">
                <a:solidFill>
                  <a:srgbClr val="3232CC"/>
                </a:solidFill>
                <a:latin typeface="Arial"/>
                <a:cs typeface="Arial"/>
              </a:rPr>
              <a:t>bits15-0</a:t>
            </a:r>
            <a:r>
              <a:rPr dirty="0" sz="2200" spc="-5">
                <a:latin typeface="Arial"/>
                <a:cs typeface="Arial"/>
              </a:rPr>
              <a:t>).</a:t>
            </a:r>
            <a:endParaRPr sz="2200">
              <a:latin typeface="Arial"/>
              <a:cs typeface="Arial"/>
            </a:endParaRPr>
          </a:p>
          <a:p>
            <a:pPr marL="193675" marR="564515" indent="-181610">
              <a:lnSpc>
                <a:spcPct val="100000"/>
              </a:lnSpc>
              <a:spcBef>
                <a:spcPts val="790"/>
              </a:spcBef>
              <a:buChar char="•"/>
              <a:tabLst>
                <a:tab pos="194310" algn="l"/>
              </a:tabLst>
            </a:pPr>
            <a:r>
              <a:rPr dirty="0" sz="2200" spc="-5">
                <a:latin typeface="Arial"/>
                <a:cs typeface="Arial"/>
              </a:rPr>
              <a:t>O resultado produzido pela ALU constitui o endereço de  </a:t>
            </a:r>
            <a:r>
              <a:rPr dirty="0" sz="2200">
                <a:latin typeface="Arial"/>
                <a:cs typeface="Arial"/>
              </a:rPr>
              <a:t>acesso </a:t>
            </a:r>
            <a:r>
              <a:rPr dirty="0" sz="2200" spc="-5">
                <a:latin typeface="Arial"/>
                <a:cs typeface="Arial"/>
              </a:rPr>
              <a:t>à </a:t>
            </a:r>
            <a:r>
              <a:rPr dirty="0" sz="2200" spc="-10">
                <a:latin typeface="Arial"/>
                <a:cs typeface="Arial"/>
              </a:rPr>
              <a:t>memória </a:t>
            </a:r>
            <a:r>
              <a:rPr dirty="0" sz="2200" spc="-5">
                <a:latin typeface="Arial"/>
                <a:cs typeface="Arial"/>
              </a:rPr>
              <a:t>de dados. A </a:t>
            </a:r>
            <a:r>
              <a:rPr dirty="0" sz="2200" spc="-10">
                <a:latin typeface="Arial"/>
                <a:cs typeface="Arial"/>
              </a:rPr>
              <a:t>memória </a:t>
            </a:r>
            <a:r>
              <a:rPr dirty="0" sz="2200" spc="-5">
                <a:latin typeface="Arial"/>
                <a:cs typeface="Arial"/>
              </a:rPr>
              <a:t>é lida nesse  endereço.</a:t>
            </a:r>
            <a:endParaRPr sz="2200">
              <a:latin typeface="Arial"/>
              <a:cs typeface="Arial"/>
            </a:endParaRPr>
          </a:p>
          <a:p>
            <a:pPr marL="193675" marR="111760" indent="-181610">
              <a:lnSpc>
                <a:spcPct val="100000"/>
              </a:lnSpc>
              <a:spcBef>
                <a:spcPts val="795"/>
              </a:spcBef>
              <a:buChar char="•"/>
              <a:tabLst>
                <a:tab pos="194310" algn="l"/>
              </a:tabLst>
            </a:pPr>
            <a:r>
              <a:rPr dirty="0" sz="2200" spc="-5">
                <a:latin typeface="Arial"/>
                <a:cs typeface="Arial"/>
              </a:rPr>
              <a:t>A </a:t>
            </a:r>
            <a:r>
              <a:rPr dirty="0" sz="2200" spc="-5" i="1">
                <a:latin typeface="Arial"/>
                <a:cs typeface="Arial"/>
              </a:rPr>
              <a:t>word </a:t>
            </a:r>
            <a:r>
              <a:rPr dirty="0" sz="2200" spc="-5">
                <a:latin typeface="Arial"/>
                <a:cs typeface="Arial"/>
              </a:rPr>
              <a:t>lida da </a:t>
            </a:r>
            <a:r>
              <a:rPr dirty="0" sz="2200" spc="-10">
                <a:latin typeface="Arial"/>
                <a:cs typeface="Arial"/>
              </a:rPr>
              <a:t>memória </a:t>
            </a:r>
            <a:r>
              <a:rPr dirty="0" sz="2200" spc="-5">
                <a:latin typeface="Arial"/>
                <a:cs typeface="Arial"/>
              </a:rPr>
              <a:t>será escrita no registo especificado  nos </a:t>
            </a:r>
            <a:r>
              <a:rPr dirty="0" sz="2200" spc="-5" b="1">
                <a:solidFill>
                  <a:srgbClr val="3232CC"/>
                </a:solidFill>
                <a:latin typeface="Arial"/>
                <a:cs typeface="Arial"/>
              </a:rPr>
              <a:t>bits 20-16 </a:t>
            </a:r>
            <a:r>
              <a:rPr dirty="0" sz="2200" spc="-5">
                <a:latin typeface="Arial"/>
                <a:cs typeface="Arial"/>
              </a:rPr>
              <a:t>da instrução (rt), na </a:t>
            </a:r>
            <a:r>
              <a:rPr dirty="0" sz="2200" spc="-10">
                <a:latin typeface="Arial"/>
                <a:cs typeface="Arial"/>
              </a:rPr>
              <a:t>próxima </a:t>
            </a:r>
            <a:r>
              <a:rPr dirty="0" sz="2200" spc="-5">
                <a:latin typeface="Arial"/>
                <a:cs typeface="Arial"/>
              </a:rPr>
              <a:t>transição ativa  do relógio.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75990" y="6726425"/>
            <a:ext cx="13563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Aulas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14,15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-</a:t>
            </a:r>
            <a:r>
              <a:rPr dirty="0" sz="1400" spc="-6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2313" y="724915"/>
            <a:ext cx="743648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Funcionamento do </a:t>
            </a:r>
            <a:r>
              <a:rPr dirty="0" spc="-5" i="1">
                <a:latin typeface="Arial"/>
                <a:cs typeface="Arial"/>
              </a:rPr>
              <a:t>datapath </a:t>
            </a:r>
            <a:r>
              <a:rPr dirty="0" spc="-5"/>
              <a:t>na instrução </a:t>
            </a:r>
            <a:r>
              <a:rPr dirty="0" spc="-5" i="1">
                <a:latin typeface="Arial"/>
                <a:cs typeface="Arial"/>
              </a:rPr>
              <a:t>load word</a:t>
            </a:r>
            <a:r>
              <a:rPr dirty="0" spc="80" i="1">
                <a:latin typeface="Arial"/>
                <a:cs typeface="Arial"/>
              </a:rPr>
              <a:t> </a:t>
            </a:r>
            <a:r>
              <a:rPr dirty="0" spc="-5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6066922" y="645490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69258" y="6227064"/>
            <a:ext cx="111252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24121" y="6226302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44084" y="6227064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43322" y="6454902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907658" y="6227064"/>
            <a:ext cx="111252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962522" y="622630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527170" y="6576059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0"/>
                </a:moveTo>
                <a:lnTo>
                  <a:pt x="0" y="152400"/>
                </a:lnTo>
                <a:lnTo>
                  <a:pt x="609600" y="152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22597" y="6571488"/>
            <a:ext cx="620395" cy="161925"/>
          </a:xfrm>
          <a:custGeom>
            <a:avLst/>
            <a:gdLst/>
            <a:ahLst/>
            <a:cxnLst/>
            <a:rect l="l" t="t" r="r" b="b"/>
            <a:pathLst>
              <a:path w="620395" h="161925">
                <a:moveTo>
                  <a:pt x="620268" y="161544"/>
                </a:moveTo>
                <a:lnTo>
                  <a:pt x="620268" y="0"/>
                </a:lnTo>
                <a:lnTo>
                  <a:pt x="0" y="0"/>
                </a:lnTo>
                <a:lnTo>
                  <a:pt x="0" y="161544"/>
                </a:lnTo>
                <a:lnTo>
                  <a:pt x="4572" y="161544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609600" y="9144"/>
                </a:lnTo>
                <a:lnTo>
                  <a:pt x="609600" y="4572"/>
                </a:lnTo>
                <a:lnTo>
                  <a:pt x="614172" y="9144"/>
                </a:lnTo>
                <a:lnTo>
                  <a:pt x="614172" y="161544"/>
                </a:lnTo>
                <a:lnTo>
                  <a:pt x="620268" y="161544"/>
                </a:lnTo>
                <a:close/>
              </a:path>
              <a:path w="620395" h="161925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620395" h="161925">
                <a:moveTo>
                  <a:pt x="10668" y="152400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152400"/>
                </a:lnTo>
                <a:lnTo>
                  <a:pt x="10668" y="152400"/>
                </a:lnTo>
                <a:close/>
              </a:path>
              <a:path w="620395" h="161925">
                <a:moveTo>
                  <a:pt x="614172" y="152400"/>
                </a:moveTo>
                <a:lnTo>
                  <a:pt x="4572" y="152400"/>
                </a:lnTo>
                <a:lnTo>
                  <a:pt x="10668" y="156972"/>
                </a:lnTo>
                <a:lnTo>
                  <a:pt x="10668" y="161544"/>
                </a:lnTo>
                <a:lnTo>
                  <a:pt x="609600" y="161544"/>
                </a:lnTo>
                <a:lnTo>
                  <a:pt x="609600" y="156972"/>
                </a:lnTo>
                <a:lnTo>
                  <a:pt x="614172" y="152400"/>
                </a:lnTo>
                <a:close/>
              </a:path>
              <a:path w="620395" h="161925">
                <a:moveTo>
                  <a:pt x="10668" y="161544"/>
                </a:moveTo>
                <a:lnTo>
                  <a:pt x="10668" y="156972"/>
                </a:lnTo>
                <a:lnTo>
                  <a:pt x="4572" y="152400"/>
                </a:lnTo>
                <a:lnTo>
                  <a:pt x="4572" y="161544"/>
                </a:lnTo>
                <a:lnTo>
                  <a:pt x="10668" y="161544"/>
                </a:lnTo>
                <a:close/>
              </a:path>
              <a:path w="620395" h="161925">
                <a:moveTo>
                  <a:pt x="614172" y="9144"/>
                </a:moveTo>
                <a:lnTo>
                  <a:pt x="609600" y="4572"/>
                </a:lnTo>
                <a:lnTo>
                  <a:pt x="609600" y="9144"/>
                </a:lnTo>
                <a:lnTo>
                  <a:pt x="614172" y="9144"/>
                </a:lnTo>
                <a:close/>
              </a:path>
              <a:path w="620395" h="161925">
                <a:moveTo>
                  <a:pt x="614172" y="152400"/>
                </a:moveTo>
                <a:lnTo>
                  <a:pt x="614172" y="9144"/>
                </a:lnTo>
                <a:lnTo>
                  <a:pt x="609600" y="9144"/>
                </a:lnTo>
                <a:lnTo>
                  <a:pt x="609600" y="152400"/>
                </a:lnTo>
                <a:lnTo>
                  <a:pt x="614172" y="152400"/>
                </a:lnTo>
                <a:close/>
              </a:path>
              <a:path w="620395" h="161925">
                <a:moveTo>
                  <a:pt x="614172" y="161544"/>
                </a:moveTo>
                <a:lnTo>
                  <a:pt x="614172" y="152400"/>
                </a:lnTo>
                <a:lnTo>
                  <a:pt x="609600" y="156972"/>
                </a:lnTo>
                <a:lnTo>
                  <a:pt x="609600" y="161544"/>
                </a:lnTo>
                <a:lnTo>
                  <a:pt x="614172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98685" y="6227064"/>
            <a:ext cx="3048000" cy="527685"/>
          </a:xfrm>
          <a:custGeom>
            <a:avLst/>
            <a:gdLst/>
            <a:ahLst/>
            <a:cxnLst/>
            <a:rect l="l" t="t" r="r" b="b"/>
            <a:pathLst>
              <a:path w="3048000" h="527684">
                <a:moveTo>
                  <a:pt x="0" y="0"/>
                </a:moveTo>
                <a:lnTo>
                  <a:pt x="0" y="527304"/>
                </a:lnTo>
                <a:lnTo>
                  <a:pt x="3048000" y="527304"/>
                </a:lnTo>
                <a:lnTo>
                  <a:pt x="304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94110" y="6222492"/>
            <a:ext cx="3057525" cy="536575"/>
          </a:xfrm>
          <a:custGeom>
            <a:avLst/>
            <a:gdLst/>
            <a:ahLst/>
            <a:cxnLst/>
            <a:rect l="l" t="t" r="r" b="b"/>
            <a:pathLst>
              <a:path w="3057525" h="536575">
                <a:moveTo>
                  <a:pt x="3057144" y="536448"/>
                </a:moveTo>
                <a:lnTo>
                  <a:pt x="3057144" y="0"/>
                </a:lnTo>
                <a:lnTo>
                  <a:pt x="0" y="0"/>
                </a:lnTo>
                <a:lnTo>
                  <a:pt x="0" y="536448"/>
                </a:lnTo>
                <a:lnTo>
                  <a:pt x="4575" y="536448"/>
                </a:lnTo>
                <a:lnTo>
                  <a:pt x="4575" y="9144"/>
                </a:lnTo>
                <a:lnTo>
                  <a:pt x="9147" y="4572"/>
                </a:lnTo>
                <a:lnTo>
                  <a:pt x="9147" y="9144"/>
                </a:lnTo>
                <a:lnTo>
                  <a:pt x="3048000" y="9144"/>
                </a:lnTo>
                <a:lnTo>
                  <a:pt x="3048000" y="4572"/>
                </a:lnTo>
                <a:lnTo>
                  <a:pt x="3052572" y="9144"/>
                </a:lnTo>
                <a:lnTo>
                  <a:pt x="3052572" y="536448"/>
                </a:lnTo>
                <a:lnTo>
                  <a:pt x="3057144" y="536448"/>
                </a:lnTo>
                <a:close/>
              </a:path>
              <a:path w="3057525" h="536575">
                <a:moveTo>
                  <a:pt x="9147" y="9144"/>
                </a:moveTo>
                <a:lnTo>
                  <a:pt x="9147" y="4572"/>
                </a:lnTo>
                <a:lnTo>
                  <a:pt x="4575" y="9144"/>
                </a:lnTo>
                <a:lnTo>
                  <a:pt x="9147" y="9144"/>
                </a:lnTo>
                <a:close/>
              </a:path>
              <a:path w="3057525" h="536575">
                <a:moveTo>
                  <a:pt x="9147" y="525780"/>
                </a:moveTo>
                <a:lnTo>
                  <a:pt x="9147" y="9144"/>
                </a:lnTo>
                <a:lnTo>
                  <a:pt x="4575" y="9144"/>
                </a:lnTo>
                <a:lnTo>
                  <a:pt x="4575" y="525780"/>
                </a:lnTo>
                <a:lnTo>
                  <a:pt x="9147" y="525780"/>
                </a:lnTo>
                <a:close/>
              </a:path>
              <a:path w="3057525" h="536575">
                <a:moveTo>
                  <a:pt x="3052572" y="525780"/>
                </a:moveTo>
                <a:lnTo>
                  <a:pt x="4575" y="525780"/>
                </a:lnTo>
                <a:lnTo>
                  <a:pt x="9147" y="531876"/>
                </a:lnTo>
                <a:lnTo>
                  <a:pt x="9147" y="536448"/>
                </a:lnTo>
                <a:lnTo>
                  <a:pt x="3048000" y="536448"/>
                </a:lnTo>
                <a:lnTo>
                  <a:pt x="3048000" y="531876"/>
                </a:lnTo>
                <a:lnTo>
                  <a:pt x="3052572" y="525780"/>
                </a:lnTo>
                <a:close/>
              </a:path>
              <a:path w="3057525" h="536575">
                <a:moveTo>
                  <a:pt x="9147" y="536448"/>
                </a:moveTo>
                <a:lnTo>
                  <a:pt x="9147" y="531876"/>
                </a:lnTo>
                <a:lnTo>
                  <a:pt x="4575" y="525780"/>
                </a:lnTo>
                <a:lnTo>
                  <a:pt x="4575" y="536448"/>
                </a:lnTo>
                <a:lnTo>
                  <a:pt x="9147" y="536448"/>
                </a:lnTo>
                <a:close/>
              </a:path>
              <a:path w="3057525" h="536575">
                <a:moveTo>
                  <a:pt x="3052572" y="9144"/>
                </a:moveTo>
                <a:lnTo>
                  <a:pt x="3048000" y="4572"/>
                </a:lnTo>
                <a:lnTo>
                  <a:pt x="3048000" y="9144"/>
                </a:lnTo>
                <a:lnTo>
                  <a:pt x="3052572" y="9144"/>
                </a:lnTo>
                <a:close/>
              </a:path>
              <a:path w="3057525" h="536575">
                <a:moveTo>
                  <a:pt x="3052572" y="525780"/>
                </a:moveTo>
                <a:lnTo>
                  <a:pt x="3052572" y="9144"/>
                </a:lnTo>
                <a:lnTo>
                  <a:pt x="3048000" y="9144"/>
                </a:lnTo>
                <a:lnTo>
                  <a:pt x="3048000" y="525780"/>
                </a:lnTo>
                <a:lnTo>
                  <a:pt x="3052572" y="525780"/>
                </a:lnTo>
                <a:close/>
              </a:path>
              <a:path w="3057525" h="536575">
                <a:moveTo>
                  <a:pt x="3052572" y="536448"/>
                </a:moveTo>
                <a:lnTo>
                  <a:pt x="3052572" y="525780"/>
                </a:lnTo>
                <a:lnTo>
                  <a:pt x="3048000" y="531876"/>
                </a:lnTo>
                <a:lnTo>
                  <a:pt x="3048000" y="536448"/>
                </a:lnTo>
                <a:lnTo>
                  <a:pt x="3052572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01190" y="3566160"/>
            <a:ext cx="1391920" cy="1298575"/>
          </a:xfrm>
          <a:custGeom>
            <a:avLst/>
            <a:gdLst/>
            <a:ahLst/>
            <a:cxnLst/>
            <a:rect l="l" t="t" r="r" b="b"/>
            <a:pathLst>
              <a:path w="1391920" h="1298575">
                <a:moveTo>
                  <a:pt x="0" y="0"/>
                </a:moveTo>
                <a:lnTo>
                  <a:pt x="0" y="1298448"/>
                </a:lnTo>
                <a:lnTo>
                  <a:pt x="1391412" y="1298448"/>
                </a:lnTo>
                <a:lnTo>
                  <a:pt x="13914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2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01189" y="3566159"/>
            <a:ext cx="1391920" cy="1298575"/>
          </a:xfrm>
          <a:custGeom>
            <a:avLst/>
            <a:gdLst/>
            <a:ahLst/>
            <a:cxnLst/>
            <a:rect l="l" t="t" r="r" b="b"/>
            <a:pathLst>
              <a:path w="1391920" h="1298575">
                <a:moveTo>
                  <a:pt x="0" y="1298447"/>
                </a:moveTo>
                <a:lnTo>
                  <a:pt x="1391411" y="1298447"/>
                </a:lnTo>
                <a:lnTo>
                  <a:pt x="1391411" y="0"/>
                </a:lnTo>
                <a:lnTo>
                  <a:pt x="0" y="0"/>
                </a:lnTo>
                <a:lnTo>
                  <a:pt x="0" y="1298447"/>
                </a:lnTo>
                <a:close/>
              </a:path>
            </a:pathLst>
          </a:custGeom>
          <a:ln w="74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429643" y="3686046"/>
            <a:ext cx="55435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15" b="1">
                <a:latin typeface="Arial"/>
                <a:cs typeface="Arial"/>
              </a:rPr>
              <a:t>R</a:t>
            </a:r>
            <a:r>
              <a:rPr dirty="0" sz="950" spc="-65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Reg.#1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29643" y="3964938"/>
            <a:ext cx="55435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15" b="1">
                <a:latin typeface="Arial"/>
                <a:cs typeface="Arial"/>
              </a:rPr>
              <a:t>R</a:t>
            </a:r>
            <a:r>
              <a:rPr dirty="0" sz="950" spc="-65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Reg.#2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29643" y="4242306"/>
            <a:ext cx="44386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20" b="1">
                <a:latin typeface="Arial"/>
                <a:cs typeface="Arial"/>
              </a:rPr>
              <a:t>W</a:t>
            </a:r>
            <a:r>
              <a:rPr dirty="0" sz="950" spc="-55" b="1">
                <a:latin typeface="Arial"/>
                <a:cs typeface="Arial"/>
              </a:rPr>
              <a:t> </a:t>
            </a:r>
            <a:r>
              <a:rPr dirty="0" sz="950" spc="5" b="1">
                <a:latin typeface="Arial"/>
                <a:cs typeface="Arial"/>
              </a:rPr>
              <a:t>Reg.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29643" y="4521198"/>
            <a:ext cx="445134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20" b="1">
                <a:latin typeface="Arial"/>
                <a:cs typeface="Arial"/>
              </a:rPr>
              <a:t>W</a:t>
            </a:r>
            <a:r>
              <a:rPr dirty="0" sz="950" spc="-60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Data</a:t>
            </a:r>
            <a:endParaRPr sz="9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74879" y="3836922"/>
            <a:ext cx="58801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15" b="1">
                <a:latin typeface="Arial"/>
                <a:cs typeface="Arial"/>
              </a:rPr>
              <a:t>R </a:t>
            </a:r>
            <a:r>
              <a:rPr dirty="0" sz="950" spc="5" b="1">
                <a:latin typeface="Arial"/>
                <a:cs typeface="Arial"/>
              </a:rPr>
              <a:t>Data</a:t>
            </a:r>
            <a:r>
              <a:rPr dirty="0" sz="950" spc="-65" b="1">
                <a:latin typeface="Arial"/>
                <a:cs typeface="Arial"/>
              </a:rPr>
              <a:t> </a:t>
            </a:r>
            <a:r>
              <a:rPr dirty="0" sz="950" spc="5" b="1">
                <a:latin typeface="Arial"/>
                <a:cs typeface="Arial"/>
              </a:rPr>
              <a:t>#1</a:t>
            </a:r>
            <a:endParaRPr sz="9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74879" y="4265166"/>
            <a:ext cx="58801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15" b="1">
                <a:latin typeface="Arial"/>
                <a:cs typeface="Arial"/>
              </a:rPr>
              <a:t>R </a:t>
            </a:r>
            <a:r>
              <a:rPr dirty="0" sz="950" spc="5" b="1">
                <a:latin typeface="Arial"/>
                <a:cs typeface="Arial"/>
              </a:rPr>
              <a:t>Data</a:t>
            </a:r>
            <a:r>
              <a:rPr dirty="0" sz="950" spc="-65" b="1">
                <a:latin typeface="Arial"/>
                <a:cs typeface="Arial"/>
              </a:rPr>
              <a:t> </a:t>
            </a:r>
            <a:r>
              <a:rPr dirty="0" sz="950" spc="5" b="1">
                <a:latin typeface="Arial"/>
                <a:cs typeface="Arial"/>
              </a:rPr>
              <a:t>#2</a:t>
            </a:r>
            <a:endParaRPr sz="9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42949" y="3797808"/>
            <a:ext cx="1019810" cy="0"/>
          </a:xfrm>
          <a:custGeom>
            <a:avLst/>
            <a:gdLst/>
            <a:ahLst/>
            <a:cxnLst/>
            <a:rect l="l" t="t" r="r" b="b"/>
            <a:pathLst>
              <a:path w="1019810" h="0">
                <a:moveTo>
                  <a:pt x="0" y="0"/>
                </a:moveTo>
                <a:lnTo>
                  <a:pt x="1019555" y="0"/>
                </a:lnTo>
              </a:path>
            </a:pathLst>
          </a:custGeom>
          <a:ln w="3214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48790" y="3745992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1816"/>
                </a:moveTo>
                <a:lnTo>
                  <a:pt x="0" y="0"/>
                </a:lnTo>
                <a:lnTo>
                  <a:pt x="0" y="102108"/>
                </a:lnTo>
                <a:lnTo>
                  <a:pt x="152400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42949" y="4075176"/>
            <a:ext cx="1019810" cy="0"/>
          </a:xfrm>
          <a:custGeom>
            <a:avLst/>
            <a:gdLst/>
            <a:ahLst/>
            <a:cxnLst/>
            <a:rect l="l" t="t" r="r" b="b"/>
            <a:pathLst>
              <a:path w="1019810" h="0">
                <a:moveTo>
                  <a:pt x="0" y="0"/>
                </a:moveTo>
                <a:lnTo>
                  <a:pt x="1019555" y="0"/>
                </a:lnTo>
              </a:path>
            </a:pathLst>
          </a:custGeom>
          <a:ln w="3214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248790" y="4024884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0292"/>
                </a:moveTo>
                <a:lnTo>
                  <a:pt x="0" y="0"/>
                </a:lnTo>
                <a:lnTo>
                  <a:pt x="0" y="102108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76577" y="4354067"/>
            <a:ext cx="219710" cy="0"/>
          </a:xfrm>
          <a:custGeom>
            <a:avLst/>
            <a:gdLst/>
            <a:ahLst/>
            <a:cxnLst/>
            <a:rect l="l" t="t" r="r" b="b"/>
            <a:pathLst>
              <a:path w="219710" h="0">
                <a:moveTo>
                  <a:pt x="0" y="0"/>
                </a:moveTo>
                <a:lnTo>
                  <a:pt x="219455" y="0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86890" y="4315967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23821" y="4632959"/>
            <a:ext cx="172720" cy="1905"/>
          </a:xfrm>
          <a:custGeom>
            <a:avLst/>
            <a:gdLst/>
            <a:ahLst/>
            <a:cxnLst/>
            <a:rect l="l" t="t" r="r" b="b"/>
            <a:pathLst>
              <a:path w="172720" h="1904">
                <a:moveTo>
                  <a:pt x="0" y="1523"/>
                </a:moveTo>
                <a:lnTo>
                  <a:pt x="172211" y="0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86890" y="4594860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23821" y="4632959"/>
            <a:ext cx="0" cy="1402080"/>
          </a:xfrm>
          <a:custGeom>
            <a:avLst/>
            <a:gdLst/>
            <a:ahLst/>
            <a:cxnLst/>
            <a:rect l="l" t="t" r="r" b="b"/>
            <a:pathLst>
              <a:path w="0" h="1402079">
                <a:moveTo>
                  <a:pt x="0" y="0"/>
                </a:moveTo>
                <a:lnTo>
                  <a:pt x="0" y="1402079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42949" y="3797808"/>
            <a:ext cx="0" cy="544195"/>
          </a:xfrm>
          <a:custGeom>
            <a:avLst/>
            <a:gdLst/>
            <a:ahLst/>
            <a:cxnLst/>
            <a:rect l="l" t="t" r="r" b="b"/>
            <a:pathLst>
              <a:path w="0" h="544195">
                <a:moveTo>
                  <a:pt x="0" y="0"/>
                </a:moveTo>
                <a:lnTo>
                  <a:pt x="0" y="544067"/>
                </a:lnTo>
              </a:path>
            </a:pathLst>
          </a:custGeom>
          <a:ln w="3214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18921" y="4191000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239267" y="0"/>
                </a:moveTo>
                <a:lnTo>
                  <a:pt x="0" y="0"/>
                </a:lnTo>
              </a:path>
            </a:pathLst>
          </a:custGeom>
          <a:ln w="3214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18566" y="405231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22860"/>
                </a:moveTo>
                <a:lnTo>
                  <a:pt x="45386" y="14144"/>
                </a:lnTo>
                <a:lnTo>
                  <a:pt x="40386" y="6858"/>
                </a:lnTo>
                <a:lnTo>
                  <a:pt x="33099" y="1857"/>
                </a:lnTo>
                <a:lnTo>
                  <a:pt x="24384" y="0"/>
                </a:lnTo>
                <a:lnTo>
                  <a:pt x="14787" y="1857"/>
                </a:lnTo>
                <a:lnTo>
                  <a:pt x="7048" y="6858"/>
                </a:lnTo>
                <a:lnTo>
                  <a:pt x="1881" y="14144"/>
                </a:lnTo>
                <a:lnTo>
                  <a:pt x="0" y="22860"/>
                </a:lnTo>
                <a:lnTo>
                  <a:pt x="1881" y="32456"/>
                </a:lnTo>
                <a:lnTo>
                  <a:pt x="7048" y="40195"/>
                </a:lnTo>
                <a:lnTo>
                  <a:pt x="14787" y="45362"/>
                </a:lnTo>
                <a:lnTo>
                  <a:pt x="24384" y="47244"/>
                </a:lnTo>
                <a:lnTo>
                  <a:pt x="33099" y="45362"/>
                </a:lnTo>
                <a:lnTo>
                  <a:pt x="40386" y="40195"/>
                </a:lnTo>
                <a:lnTo>
                  <a:pt x="45386" y="32456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218565" y="405231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3" y="22859"/>
                </a:moveTo>
                <a:lnTo>
                  <a:pt x="45386" y="14144"/>
                </a:lnTo>
                <a:lnTo>
                  <a:pt x="40385" y="6857"/>
                </a:lnTo>
                <a:lnTo>
                  <a:pt x="33099" y="1857"/>
                </a:lnTo>
                <a:lnTo>
                  <a:pt x="24383" y="0"/>
                </a:lnTo>
                <a:lnTo>
                  <a:pt x="14787" y="1857"/>
                </a:lnTo>
                <a:lnTo>
                  <a:pt x="7048" y="6857"/>
                </a:lnTo>
                <a:lnTo>
                  <a:pt x="1881" y="14144"/>
                </a:lnTo>
                <a:lnTo>
                  <a:pt x="0" y="22859"/>
                </a:lnTo>
                <a:lnTo>
                  <a:pt x="1881" y="32456"/>
                </a:lnTo>
                <a:lnTo>
                  <a:pt x="7048" y="40195"/>
                </a:lnTo>
                <a:lnTo>
                  <a:pt x="14787" y="45362"/>
                </a:lnTo>
                <a:lnTo>
                  <a:pt x="24383" y="47243"/>
                </a:lnTo>
                <a:lnTo>
                  <a:pt x="33099" y="45362"/>
                </a:lnTo>
                <a:lnTo>
                  <a:pt x="40385" y="40195"/>
                </a:lnTo>
                <a:lnTo>
                  <a:pt x="45386" y="32456"/>
                </a:lnTo>
                <a:lnTo>
                  <a:pt x="47243" y="22859"/>
                </a:lnTo>
                <a:close/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218566" y="416814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22860"/>
                </a:moveTo>
                <a:lnTo>
                  <a:pt x="45386" y="14144"/>
                </a:lnTo>
                <a:lnTo>
                  <a:pt x="40386" y="6858"/>
                </a:lnTo>
                <a:lnTo>
                  <a:pt x="33099" y="1857"/>
                </a:lnTo>
                <a:lnTo>
                  <a:pt x="24384" y="0"/>
                </a:lnTo>
                <a:lnTo>
                  <a:pt x="14787" y="1857"/>
                </a:lnTo>
                <a:lnTo>
                  <a:pt x="7048" y="6858"/>
                </a:lnTo>
                <a:lnTo>
                  <a:pt x="1881" y="14144"/>
                </a:lnTo>
                <a:lnTo>
                  <a:pt x="0" y="22860"/>
                </a:lnTo>
                <a:lnTo>
                  <a:pt x="1881" y="32456"/>
                </a:lnTo>
                <a:lnTo>
                  <a:pt x="7048" y="40195"/>
                </a:lnTo>
                <a:lnTo>
                  <a:pt x="14787" y="45362"/>
                </a:lnTo>
                <a:lnTo>
                  <a:pt x="24384" y="47244"/>
                </a:lnTo>
                <a:lnTo>
                  <a:pt x="33099" y="45362"/>
                </a:lnTo>
                <a:lnTo>
                  <a:pt x="40386" y="40195"/>
                </a:lnTo>
                <a:lnTo>
                  <a:pt x="45386" y="32456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18565" y="416813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3" y="22859"/>
                </a:moveTo>
                <a:lnTo>
                  <a:pt x="45386" y="14144"/>
                </a:lnTo>
                <a:lnTo>
                  <a:pt x="40385" y="6857"/>
                </a:lnTo>
                <a:lnTo>
                  <a:pt x="33099" y="1857"/>
                </a:lnTo>
                <a:lnTo>
                  <a:pt x="24383" y="0"/>
                </a:lnTo>
                <a:lnTo>
                  <a:pt x="14787" y="1857"/>
                </a:lnTo>
                <a:lnTo>
                  <a:pt x="7048" y="6857"/>
                </a:lnTo>
                <a:lnTo>
                  <a:pt x="1881" y="14144"/>
                </a:lnTo>
                <a:lnTo>
                  <a:pt x="0" y="22859"/>
                </a:lnTo>
                <a:lnTo>
                  <a:pt x="1881" y="32456"/>
                </a:lnTo>
                <a:lnTo>
                  <a:pt x="7048" y="40195"/>
                </a:lnTo>
                <a:lnTo>
                  <a:pt x="14787" y="45362"/>
                </a:lnTo>
                <a:lnTo>
                  <a:pt x="24383" y="47243"/>
                </a:lnTo>
                <a:lnTo>
                  <a:pt x="33099" y="45362"/>
                </a:lnTo>
                <a:lnTo>
                  <a:pt x="40385" y="40195"/>
                </a:lnTo>
                <a:lnTo>
                  <a:pt x="45386" y="32456"/>
                </a:lnTo>
                <a:lnTo>
                  <a:pt x="47243" y="22859"/>
                </a:lnTo>
                <a:close/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282062" y="5068824"/>
            <a:ext cx="463550" cy="518159"/>
          </a:xfrm>
          <a:custGeom>
            <a:avLst/>
            <a:gdLst/>
            <a:ahLst/>
            <a:cxnLst/>
            <a:rect l="l" t="t" r="r" b="b"/>
            <a:pathLst>
              <a:path w="463550" h="518160">
                <a:moveTo>
                  <a:pt x="463296" y="259080"/>
                </a:moveTo>
                <a:lnTo>
                  <a:pt x="458593" y="206817"/>
                </a:lnTo>
                <a:lnTo>
                  <a:pt x="445103" y="158162"/>
                </a:lnTo>
                <a:lnTo>
                  <a:pt x="423755" y="114151"/>
                </a:lnTo>
                <a:lnTo>
                  <a:pt x="395478" y="75819"/>
                </a:lnTo>
                <a:lnTo>
                  <a:pt x="361199" y="44201"/>
                </a:lnTo>
                <a:lnTo>
                  <a:pt x="321849" y="20335"/>
                </a:lnTo>
                <a:lnTo>
                  <a:pt x="278356" y="5256"/>
                </a:lnTo>
                <a:lnTo>
                  <a:pt x="231648" y="0"/>
                </a:lnTo>
                <a:lnTo>
                  <a:pt x="184939" y="5256"/>
                </a:lnTo>
                <a:lnTo>
                  <a:pt x="141446" y="20335"/>
                </a:lnTo>
                <a:lnTo>
                  <a:pt x="102096" y="44201"/>
                </a:lnTo>
                <a:lnTo>
                  <a:pt x="67818" y="75819"/>
                </a:lnTo>
                <a:lnTo>
                  <a:pt x="39540" y="114151"/>
                </a:lnTo>
                <a:lnTo>
                  <a:pt x="18192" y="158162"/>
                </a:lnTo>
                <a:lnTo>
                  <a:pt x="4702" y="206817"/>
                </a:lnTo>
                <a:lnTo>
                  <a:pt x="0" y="259080"/>
                </a:lnTo>
                <a:lnTo>
                  <a:pt x="4702" y="311342"/>
                </a:lnTo>
                <a:lnTo>
                  <a:pt x="18192" y="359997"/>
                </a:lnTo>
                <a:lnTo>
                  <a:pt x="39540" y="404008"/>
                </a:lnTo>
                <a:lnTo>
                  <a:pt x="67818" y="442341"/>
                </a:lnTo>
                <a:lnTo>
                  <a:pt x="102096" y="473958"/>
                </a:lnTo>
                <a:lnTo>
                  <a:pt x="141446" y="497824"/>
                </a:lnTo>
                <a:lnTo>
                  <a:pt x="184939" y="512903"/>
                </a:lnTo>
                <a:lnTo>
                  <a:pt x="231648" y="518160"/>
                </a:lnTo>
                <a:lnTo>
                  <a:pt x="278356" y="512903"/>
                </a:lnTo>
                <a:lnTo>
                  <a:pt x="321849" y="497824"/>
                </a:lnTo>
                <a:lnTo>
                  <a:pt x="361199" y="473958"/>
                </a:lnTo>
                <a:lnTo>
                  <a:pt x="395478" y="442341"/>
                </a:lnTo>
                <a:lnTo>
                  <a:pt x="423755" y="404008"/>
                </a:lnTo>
                <a:lnTo>
                  <a:pt x="445103" y="359997"/>
                </a:lnTo>
                <a:lnTo>
                  <a:pt x="458593" y="311342"/>
                </a:lnTo>
                <a:lnTo>
                  <a:pt x="463296" y="25908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282062" y="5068823"/>
            <a:ext cx="463550" cy="518159"/>
          </a:xfrm>
          <a:custGeom>
            <a:avLst/>
            <a:gdLst/>
            <a:ahLst/>
            <a:cxnLst/>
            <a:rect l="l" t="t" r="r" b="b"/>
            <a:pathLst>
              <a:path w="463550" h="518160">
                <a:moveTo>
                  <a:pt x="463295" y="259079"/>
                </a:moveTo>
                <a:lnTo>
                  <a:pt x="458593" y="206817"/>
                </a:lnTo>
                <a:lnTo>
                  <a:pt x="445103" y="158162"/>
                </a:lnTo>
                <a:lnTo>
                  <a:pt x="423755" y="114151"/>
                </a:lnTo>
                <a:lnTo>
                  <a:pt x="395477" y="75818"/>
                </a:lnTo>
                <a:lnTo>
                  <a:pt x="361199" y="44201"/>
                </a:lnTo>
                <a:lnTo>
                  <a:pt x="321849" y="20335"/>
                </a:lnTo>
                <a:lnTo>
                  <a:pt x="278356" y="5256"/>
                </a:lnTo>
                <a:lnTo>
                  <a:pt x="231647" y="0"/>
                </a:lnTo>
                <a:lnTo>
                  <a:pt x="184939" y="5256"/>
                </a:lnTo>
                <a:lnTo>
                  <a:pt x="141446" y="20335"/>
                </a:lnTo>
                <a:lnTo>
                  <a:pt x="102096" y="44201"/>
                </a:lnTo>
                <a:lnTo>
                  <a:pt x="67817" y="75818"/>
                </a:lnTo>
                <a:lnTo>
                  <a:pt x="39540" y="114151"/>
                </a:lnTo>
                <a:lnTo>
                  <a:pt x="18192" y="158162"/>
                </a:lnTo>
                <a:lnTo>
                  <a:pt x="4702" y="206817"/>
                </a:lnTo>
                <a:lnTo>
                  <a:pt x="0" y="259079"/>
                </a:lnTo>
                <a:lnTo>
                  <a:pt x="4702" y="311342"/>
                </a:lnTo>
                <a:lnTo>
                  <a:pt x="18192" y="359997"/>
                </a:lnTo>
                <a:lnTo>
                  <a:pt x="39540" y="404008"/>
                </a:lnTo>
                <a:lnTo>
                  <a:pt x="67817" y="442340"/>
                </a:lnTo>
                <a:lnTo>
                  <a:pt x="102096" y="473958"/>
                </a:lnTo>
                <a:lnTo>
                  <a:pt x="141446" y="497824"/>
                </a:lnTo>
                <a:lnTo>
                  <a:pt x="184939" y="512903"/>
                </a:lnTo>
                <a:lnTo>
                  <a:pt x="231647" y="518159"/>
                </a:lnTo>
                <a:lnTo>
                  <a:pt x="278356" y="512903"/>
                </a:lnTo>
                <a:lnTo>
                  <a:pt x="321849" y="497824"/>
                </a:lnTo>
                <a:lnTo>
                  <a:pt x="361199" y="473958"/>
                </a:lnTo>
                <a:lnTo>
                  <a:pt x="395477" y="442340"/>
                </a:lnTo>
                <a:lnTo>
                  <a:pt x="423755" y="404008"/>
                </a:lnTo>
                <a:lnTo>
                  <a:pt x="445103" y="359997"/>
                </a:lnTo>
                <a:lnTo>
                  <a:pt x="458593" y="311342"/>
                </a:lnTo>
                <a:lnTo>
                  <a:pt x="463295" y="259079"/>
                </a:lnTo>
                <a:close/>
              </a:path>
            </a:pathLst>
          </a:custGeom>
          <a:ln w="74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328803" y="5179566"/>
            <a:ext cx="369570" cy="273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0960">
              <a:lnSpc>
                <a:spcPct val="101299"/>
              </a:lnSpc>
              <a:spcBef>
                <a:spcPts val="100"/>
              </a:spcBef>
            </a:pPr>
            <a:r>
              <a:rPr dirty="0" sz="800" b="1">
                <a:latin typeface="Arial"/>
                <a:cs typeface="Arial"/>
              </a:rPr>
              <a:t>Sign  </a:t>
            </a:r>
            <a:r>
              <a:rPr dirty="0" sz="800" spc="5" b="1">
                <a:latin typeface="Arial"/>
                <a:cs typeface="Arial"/>
              </a:rPr>
              <a:t>E</a:t>
            </a:r>
            <a:r>
              <a:rPr dirty="0" sz="800" spc="5" b="1">
                <a:latin typeface="Arial"/>
                <a:cs typeface="Arial"/>
              </a:rPr>
              <a:t>x</a:t>
            </a:r>
            <a:r>
              <a:rPr dirty="0" sz="800" spc="-5" b="1">
                <a:latin typeface="Arial"/>
                <a:cs typeface="Arial"/>
              </a:rPr>
              <a:t>t</a:t>
            </a:r>
            <a:r>
              <a:rPr dirty="0" sz="800" spc="5" b="1">
                <a:latin typeface="Arial"/>
                <a:cs typeface="Arial"/>
              </a:rPr>
              <a:t>e</a:t>
            </a:r>
            <a:r>
              <a:rPr dirty="0" sz="800" spc="-5" b="1">
                <a:latin typeface="Arial"/>
                <a:cs typeface="Arial"/>
              </a:rPr>
              <a:t>n</a:t>
            </a:r>
            <a:r>
              <a:rPr dirty="0" sz="800" spc="5" b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050413" y="5324855"/>
            <a:ext cx="93345" cy="3175"/>
          </a:xfrm>
          <a:custGeom>
            <a:avLst/>
            <a:gdLst/>
            <a:ahLst/>
            <a:cxnLst/>
            <a:rect l="l" t="t" r="r" b="b"/>
            <a:pathLst>
              <a:path w="93345" h="3175">
                <a:moveTo>
                  <a:pt x="-16072" y="1523"/>
                </a:moveTo>
                <a:lnTo>
                  <a:pt x="109036" y="1523"/>
                </a:lnTo>
              </a:path>
            </a:pathLst>
          </a:custGeom>
          <a:ln w="3519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128138" y="5274564"/>
            <a:ext cx="154305" cy="100965"/>
          </a:xfrm>
          <a:custGeom>
            <a:avLst/>
            <a:gdLst/>
            <a:ahLst/>
            <a:cxnLst/>
            <a:rect l="l" t="t" r="r" b="b"/>
            <a:pathLst>
              <a:path w="154304" h="100964">
                <a:moveTo>
                  <a:pt x="153924" y="45720"/>
                </a:moveTo>
                <a:lnTo>
                  <a:pt x="0" y="0"/>
                </a:lnTo>
                <a:lnTo>
                  <a:pt x="4572" y="100584"/>
                </a:lnTo>
                <a:lnTo>
                  <a:pt x="153924" y="457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745357" y="4626863"/>
            <a:ext cx="337185" cy="702945"/>
          </a:xfrm>
          <a:custGeom>
            <a:avLst/>
            <a:gdLst/>
            <a:ahLst/>
            <a:cxnLst/>
            <a:rect l="l" t="t" r="r" b="b"/>
            <a:pathLst>
              <a:path w="337185" h="702945">
                <a:moveTo>
                  <a:pt x="0" y="702563"/>
                </a:moveTo>
                <a:lnTo>
                  <a:pt x="332231" y="701039"/>
                </a:lnTo>
                <a:lnTo>
                  <a:pt x="336803" y="0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992501" y="5282183"/>
            <a:ext cx="70485" cy="104139"/>
          </a:xfrm>
          <a:custGeom>
            <a:avLst/>
            <a:gdLst/>
            <a:ahLst/>
            <a:cxnLst/>
            <a:rect l="l" t="t" r="r" b="b"/>
            <a:pathLst>
              <a:path w="70485" h="104139">
                <a:moveTo>
                  <a:pt x="70103" y="0"/>
                </a:moveTo>
                <a:lnTo>
                  <a:pt x="0" y="1036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4985903" y="5164325"/>
            <a:ext cx="11747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10">
                <a:latin typeface="Arial"/>
                <a:cs typeface="Arial"/>
              </a:rPr>
              <a:t>1</a:t>
            </a:r>
            <a:r>
              <a:rPr dirty="0" sz="650" spc="-5"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812413" y="5292851"/>
            <a:ext cx="88900" cy="93345"/>
          </a:xfrm>
          <a:custGeom>
            <a:avLst/>
            <a:gdLst/>
            <a:ahLst/>
            <a:cxnLst/>
            <a:rect l="l" t="t" r="r" b="b"/>
            <a:pathLst>
              <a:path w="88900" h="93345">
                <a:moveTo>
                  <a:pt x="88391" y="0"/>
                </a:moveTo>
                <a:lnTo>
                  <a:pt x="0" y="929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819531" y="5176517"/>
            <a:ext cx="11747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10">
                <a:latin typeface="Arial"/>
                <a:cs typeface="Arial"/>
              </a:rPr>
              <a:t>3</a:t>
            </a:r>
            <a:r>
              <a:rPr dirty="0" sz="650" spc="-5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792601" y="4354067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141598" y="4315967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931286" y="4354067"/>
            <a:ext cx="1976755" cy="533400"/>
          </a:xfrm>
          <a:custGeom>
            <a:avLst/>
            <a:gdLst/>
            <a:ahLst/>
            <a:cxnLst/>
            <a:rect l="l" t="t" r="r" b="b"/>
            <a:pathLst>
              <a:path w="1976754" h="533400">
                <a:moveTo>
                  <a:pt x="0" y="0"/>
                </a:moveTo>
                <a:lnTo>
                  <a:pt x="0" y="533399"/>
                </a:lnTo>
                <a:lnTo>
                  <a:pt x="1976627" y="533399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242949" y="4354067"/>
            <a:ext cx="1807845" cy="974090"/>
          </a:xfrm>
          <a:custGeom>
            <a:avLst/>
            <a:gdLst/>
            <a:ahLst/>
            <a:cxnLst/>
            <a:rect l="l" t="t" r="r" b="b"/>
            <a:pathLst>
              <a:path w="1807845" h="974089">
                <a:moveTo>
                  <a:pt x="0" y="0"/>
                </a:moveTo>
                <a:lnTo>
                  <a:pt x="0" y="973835"/>
                </a:lnTo>
                <a:lnTo>
                  <a:pt x="1807463" y="973835"/>
                </a:lnTo>
              </a:path>
            </a:pathLst>
          </a:custGeom>
          <a:ln w="3214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123821" y="4632959"/>
            <a:ext cx="5331460" cy="1402080"/>
          </a:xfrm>
          <a:custGeom>
            <a:avLst/>
            <a:gdLst/>
            <a:ahLst/>
            <a:cxnLst/>
            <a:rect l="l" t="t" r="r" b="b"/>
            <a:pathLst>
              <a:path w="5331459" h="1402079">
                <a:moveTo>
                  <a:pt x="0" y="1402079"/>
                </a:moveTo>
                <a:lnTo>
                  <a:pt x="5330951" y="1402079"/>
                </a:lnTo>
                <a:lnTo>
                  <a:pt x="5330951" y="0"/>
                </a:lnTo>
                <a:lnTo>
                  <a:pt x="5128259" y="0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55898" y="4215384"/>
            <a:ext cx="186055" cy="556260"/>
          </a:xfrm>
          <a:custGeom>
            <a:avLst/>
            <a:gdLst/>
            <a:ahLst/>
            <a:cxnLst/>
            <a:rect l="l" t="t" r="r" b="b"/>
            <a:pathLst>
              <a:path w="186054" h="556260">
                <a:moveTo>
                  <a:pt x="185928" y="463296"/>
                </a:moveTo>
                <a:lnTo>
                  <a:pt x="185928" y="91440"/>
                </a:lnTo>
                <a:lnTo>
                  <a:pt x="178689" y="55935"/>
                </a:lnTo>
                <a:lnTo>
                  <a:pt x="158877" y="26860"/>
                </a:lnTo>
                <a:lnTo>
                  <a:pt x="129349" y="7215"/>
                </a:lnTo>
                <a:lnTo>
                  <a:pt x="92964" y="0"/>
                </a:lnTo>
                <a:lnTo>
                  <a:pt x="56578" y="7215"/>
                </a:lnTo>
                <a:lnTo>
                  <a:pt x="27051" y="26860"/>
                </a:lnTo>
                <a:lnTo>
                  <a:pt x="7239" y="55935"/>
                </a:lnTo>
                <a:lnTo>
                  <a:pt x="0" y="91440"/>
                </a:lnTo>
                <a:lnTo>
                  <a:pt x="0" y="463296"/>
                </a:lnTo>
                <a:lnTo>
                  <a:pt x="7239" y="499681"/>
                </a:lnTo>
                <a:lnTo>
                  <a:pt x="27051" y="529209"/>
                </a:lnTo>
                <a:lnTo>
                  <a:pt x="56578" y="549021"/>
                </a:lnTo>
                <a:lnTo>
                  <a:pt x="92964" y="556260"/>
                </a:lnTo>
                <a:lnTo>
                  <a:pt x="129349" y="549021"/>
                </a:lnTo>
                <a:lnTo>
                  <a:pt x="158877" y="529209"/>
                </a:lnTo>
                <a:lnTo>
                  <a:pt x="178689" y="499681"/>
                </a:lnTo>
                <a:lnTo>
                  <a:pt x="185928" y="46329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255897" y="4215383"/>
            <a:ext cx="186055" cy="556260"/>
          </a:xfrm>
          <a:custGeom>
            <a:avLst/>
            <a:gdLst/>
            <a:ahLst/>
            <a:cxnLst/>
            <a:rect l="l" t="t" r="r" b="b"/>
            <a:pathLst>
              <a:path w="186054" h="556260">
                <a:moveTo>
                  <a:pt x="92963" y="556259"/>
                </a:moveTo>
                <a:lnTo>
                  <a:pt x="129349" y="549020"/>
                </a:lnTo>
                <a:lnTo>
                  <a:pt x="158876" y="529208"/>
                </a:lnTo>
                <a:lnTo>
                  <a:pt x="178688" y="499681"/>
                </a:lnTo>
                <a:lnTo>
                  <a:pt x="185927" y="463295"/>
                </a:lnTo>
                <a:lnTo>
                  <a:pt x="185927" y="91439"/>
                </a:lnTo>
                <a:lnTo>
                  <a:pt x="178688" y="55935"/>
                </a:lnTo>
                <a:lnTo>
                  <a:pt x="158876" y="26860"/>
                </a:lnTo>
                <a:lnTo>
                  <a:pt x="129349" y="7215"/>
                </a:lnTo>
                <a:lnTo>
                  <a:pt x="92963" y="0"/>
                </a:lnTo>
                <a:lnTo>
                  <a:pt x="56578" y="7215"/>
                </a:lnTo>
                <a:lnTo>
                  <a:pt x="27050" y="26860"/>
                </a:lnTo>
                <a:lnTo>
                  <a:pt x="7238" y="55935"/>
                </a:lnTo>
                <a:lnTo>
                  <a:pt x="0" y="91439"/>
                </a:lnTo>
                <a:lnTo>
                  <a:pt x="0" y="463295"/>
                </a:lnTo>
                <a:lnTo>
                  <a:pt x="7238" y="499681"/>
                </a:lnTo>
                <a:lnTo>
                  <a:pt x="27050" y="529208"/>
                </a:lnTo>
                <a:lnTo>
                  <a:pt x="56578" y="549020"/>
                </a:lnTo>
                <a:lnTo>
                  <a:pt x="92963" y="556259"/>
                </a:lnTo>
                <a:close/>
              </a:path>
            </a:pathLst>
          </a:custGeom>
          <a:ln w="74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908426" y="433120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4076" y="14144"/>
                </a:lnTo>
                <a:lnTo>
                  <a:pt x="39433" y="6858"/>
                </a:lnTo>
                <a:lnTo>
                  <a:pt x="32218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2218" y="43862"/>
                </a:lnTo>
                <a:lnTo>
                  <a:pt x="39433" y="38862"/>
                </a:lnTo>
                <a:lnTo>
                  <a:pt x="44076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908425" y="433120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4076" y="14144"/>
                </a:lnTo>
                <a:lnTo>
                  <a:pt x="39433" y="6857"/>
                </a:lnTo>
                <a:lnTo>
                  <a:pt x="32218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2218" y="43862"/>
                </a:lnTo>
                <a:lnTo>
                  <a:pt x="39433" y="38861"/>
                </a:lnTo>
                <a:lnTo>
                  <a:pt x="44076" y="31575"/>
                </a:lnTo>
                <a:lnTo>
                  <a:pt x="45719" y="22859"/>
                </a:lnTo>
                <a:close/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083186" y="3762755"/>
            <a:ext cx="928369" cy="928369"/>
          </a:xfrm>
          <a:custGeom>
            <a:avLst/>
            <a:gdLst/>
            <a:ahLst/>
            <a:cxnLst/>
            <a:rect l="l" t="t" r="r" b="b"/>
            <a:pathLst>
              <a:path w="928369" h="928370">
                <a:moveTo>
                  <a:pt x="0" y="0"/>
                </a:moveTo>
                <a:lnTo>
                  <a:pt x="0" y="928116"/>
                </a:lnTo>
                <a:lnTo>
                  <a:pt x="928116" y="928116"/>
                </a:lnTo>
                <a:lnTo>
                  <a:pt x="9281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083186" y="3762755"/>
            <a:ext cx="928369" cy="928369"/>
          </a:xfrm>
          <a:custGeom>
            <a:avLst/>
            <a:gdLst/>
            <a:ahLst/>
            <a:cxnLst/>
            <a:rect l="l" t="t" r="r" b="b"/>
            <a:pathLst>
              <a:path w="928369" h="928370">
                <a:moveTo>
                  <a:pt x="0" y="928115"/>
                </a:moveTo>
                <a:lnTo>
                  <a:pt x="928115" y="928115"/>
                </a:lnTo>
                <a:lnTo>
                  <a:pt x="928115" y="0"/>
                </a:lnTo>
                <a:lnTo>
                  <a:pt x="0" y="0"/>
                </a:lnTo>
                <a:lnTo>
                  <a:pt x="0" y="928115"/>
                </a:lnTo>
                <a:close/>
              </a:path>
            </a:pathLst>
          </a:custGeom>
          <a:ln w="74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2111640" y="3788154"/>
            <a:ext cx="869950" cy="581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16230">
              <a:lnSpc>
                <a:spcPct val="101299"/>
              </a:lnSpc>
              <a:spcBef>
                <a:spcPts val="100"/>
              </a:spcBef>
            </a:pPr>
            <a:r>
              <a:rPr dirty="0" sz="800" spc="-15" b="1">
                <a:latin typeface="Arial"/>
                <a:cs typeface="Arial"/>
              </a:rPr>
              <a:t>I</a:t>
            </a:r>
            <a:r>
              <a:rPr dirty="0" sz="800" spc="10" b="1">
                <a:latin typeface="Arial"/>
                <a:cs typeface="Arial"/>
              </a:rPr>
              <a:t>n</a:t>
            </a:r>
            <a:r>
              <a:rPr dirty="0" sz="800" spc="-5" b="1">
                <a:latin typeface="Arial"/>
                <a:cs typeface="Arial"/>
              </a:rPr>
              <a:t>s</a:t>
            </a:r>
            <a:r>
              <a:rPr dirty="0" sz="800" spc="5" b="1">
                <a:latin typeface="Arial"/>
                <a:cs typeface="Arial"/>
              </a:rPr>
              <a:t>t</a:t>
            </a:r>
            <a:r>
              <a:rPr dirty="0" sz="800" spc="-5" b="1">
                <a:latin typeface="Arial"/>
                <a:cs typeface="Arial"/>
              </a:rPr>
              <a:t>ru</a:t>
            </a:r>
            <a:r>
              <a:rPr dirty="0" sz="800" spc="5" b="1">
                <a:latin typeface="Arial"/>
                <a:cs typeface="Arial"/>
              </a:rPr>
              <a:t>ct</a:t>
            </a:r>
            <a:r>
              <a:rPr dirty="0" sz="800" spc="-15" b="1">
                <a:latin typeface="Arial"/>
                <a:cs typeface="Arial"/>
              </a:rPr>
              <a:t>i</a:t>
            </a:r>
            <a:r>
              <a:rPr dirty="0" sz="800" spc="10" b="1">
                <a:latin typeface="Arial"/>
                <a:cs typeface="Arial"/>
              </a:rPr>
              <a:t>o</a:t>
            </a:r>
            <a:r>
              <a:rPr dirty="0" sz="800" spc="5" b="1">
                <a:latin typeface="Arial"/>
                <a:cs typeface="Arial"/>
              </a:rPr>
              <a:t>n  </a:t>
            </a:r>
            <a:r>
              <a:rPr dirty="0" sz="800" b="1">
                <a:latin typeface="Arial"/>
                <a:cs typeface="Arial"/>
              </a:rPr>
              <a:t>Address</a:t>
            </a:r>
            <a:endParaRPr sz="8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14"/>
              </a:spcBef>
            </a:pPr>
            <a:r>
              <a:rPr dirty="0" sz="950" spc="-5">
                <a:latin typeface="Arial"/>
                <a:cs typeface="Arial"/>
              </a:rPr>
              <a:t>I</a:t>
            </a:r>
            <a:r>
              <a:rPr dirty="0" sz="950" spc="5">
                <a:latin typeface="Arial"/>
                <a:cs typeface="Arial"/>
              </a:rPr>
              <a:t>n</a:t>
            </a:r>
            <a:r>
              <a:rPr dirty="0" sz="950" spc="10">
                <a:latin typeface="Arial"/>
                <a:cs typeface="Arial"/>
              </a:rPr>
              <a:t>st</a:t>
            </a:r>
            <a:r>
              <a:rPr dirty="0" sz="950" spc="5">
                <a:latin typeface="Arial"/>
                <a:cs typeface="Arial"/>
              </a:rPr>
              <a:t>r</a:t>
            </a:r>
            <a:r>
              <a:rPr dirty="0" sz="950" spc="5">
                <a:latin typeface="Arial"/>
                <a:cs typeface="Arial"/>
              </a:rPr>
              <a:t>u</a:t>
            </a:r>
            <a:r>
              <a:rPr dirty="0" sz="950">
                <a:latin typeface="Arial"/>
                <a:cs typeface="Arial"/>
              </a:rPr>
              <a:t>c</a:t>
            </a:r>
            <a:r>
              <a:rPr dirty="0" sz="950" spc="10">
                <a:latin typeface="Arial"/>
                <a:cs typeface="Arial"/>
              </a:rPr>
              <a:t>t</a:t>
            </a:r>
            <a:r>
              <a:rPr dirty="0" sz="950">
                <a:latin typeface="Arial"/>
                <a:cs typeface="Arial"/>
              </a:rPr>
              <a:t>i</a:t>
            </a:r>
            <a:r>
              <a:rPr dirty="0" sz="950" spc="5">
                <a:latin typeface="Arial"/>
                <a:cs typeface="Arial"/>
              </a:rPr>
              <a:t>o</a:t>
            </a:r>
            <a:r>
              <a:rPr dirty="0" sz="950" spc="10">
                <a:latin typeface="Arial"/>
                <a:cs typeface="Arial"/>
              </a:rPr>
              <a:t>n</a:t>
            </a:r>
            <a:endParaRPr sz="950">
              <a:latin typeface="Arial"/>
              <a:cs typeface="Arial"/>
            </a:endParaRPr>
          </a:p>
          <a:p>
            <a:pPr algn="r" marR="5715">
              <a:lnSpc>
                <a:spcPct val="100000"/>
              </a:lnSpc>
              <a:spcBef>
                <a:spcPts val="25"/>
              </a:spcBef>
            </a:pPr>
            <a:r>
              <a:rPr dirty="0" sz="950" spc="-5">
                <a:latin typeface="Arial"/>
                <a:cs typeface="Arial"/>
              </a:rPr>
              <a:t>[</a:t>
            </a:r>
            <a:r>
              <a:rPr dirty="0" sz="950" spc="5">
                <a:latin typeface="Arial"/>
                <a:cs typeface="Arial"/>
              </a:rPr>
              <a:t>31</a:t>
            </a:r>
            <a:r>
              <a:rPr dirty="0" sz="950" spc="5">
                <a:latin typeface="Arial"/>
                <a:cs typeface="Arial"/>
              </a:rPr>
              <a:t>-</a:t>
            </a:r>
            <a:r>
              <a:rPr dirty="0" sz="950" spc="5">
                <a:latin typeface="Arial"/>
                <a:cs typeface="Arial"/>
              </a:rPr>
              <a:t>0</a:t>
            </a:r>
            <a:r>
              <a:rPr dirty="0" sz="950" spc="5">
                <a:latin typeface="Arial"/>
                <a:cs typeface="Arial"/>
              </a:rPr>
              <a:t>]</a:t>
            </a:r>
            <a:endParaRPr sz="95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665609" y="3948683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 h="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3214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930786" y="3896867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1816"/>
                </a:moveTo>
                <a:lnTo>
                  <a:pt x="0" y="0"/>
                </a:lnTo>
                <a:lnTo>
                  <a:pt x="0" y="102108"/>
                </a:lnTo>
                <a:lnTo>
                  <a:pt x="152400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083186" y="2116835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3214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209678" y="2065020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1816"/>
                </a:moveTo>
                <a:lnTo>
                  <a:pt x="0" y="0"/>
                </a:lnTo>
                <a:lnTo>
                  <a:pt x="0" y="102108"/>
                </a:lnTo>
                <a:lnTo>
                  <a:pt x="152400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828678" y="3924300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19" h="47625">
                <a:moveTo>
                  <a:pt x="45720" y="24384"/>
                </a:moveTo>
                <a:lnTo>
                  <a:pt x="43862" y="14787"/>
                </a:lnTo>
                <a:lnTo>
                  <a:pt x="38862" y="7048"/>
                </a:lnTo>
                <a:lnTo>
                  <a:pt x="31575" y="1881"/>
                </a:lnTo>
                <a:lnTo>
                  <a:pt x="22860" y="0"/>
                </a:lnTo>
                <a:lnTo>
                  <a:pt x="14144" y="1881"/>
                </a:lnTo>
                <a:lnTo>
                  <a:pt x="6858" y="7048"/>
                </a:lnTo>
                <a:lnTo>
                  <a:pt x="1857" y="14787"/>
                </a:lnTo>
                <a:lnTo>
                  <a:pt x="0" y="24384"/>
                </a:lnTo>
                <a:lnTo>
                  <a:pt x="1857" y="33099"/>
                </a:lnTo>
                <a:lnTo>
                  <a:pt x="6858" y="40386"/>
                </a:lnTo>
                <a:lnTo>
                  <a:pt x="14144" y="45386"/>
                </a:lnTo>
                <a:lnTo>
                  <a:pt x="22860" y="47244"/>
                </a:lnTo>
                <a:lnTo>
                  <a:pt x="31575" y="45386"/>
                </a:lnTo>
                <a:lnTo>
                  <a:pt x="38862" y="40386"/>
                </a:lnTo>
                <a:lnTo>
                  <a:pt x="43862" y="33099"/>
                </a:lnTo>
                <a:lnTo>
                  <a:pt x="45720" y="2438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828678" y="3924300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19" h="47625">
                <a:moveTo>
                  <a:pt x="45719" y="24383"/>
                </a:moveTo>
                <a:lnTo>
                  <a:pt x="43862" y="14787"/>
                </a:lnTo>
                <a:lnTo>
                  <a:pt x="38861" y="7048"/>
                </a:lnTo>
                <a:lnTo>
                  <a:pt x="31575" y="1881"/>
                </a:lnTo>
                <a:lnTo>
                  <a:pt x="22859" y="0"/>
                </a:lnTo>
                <a:lnTo>
                  <a:pt x="14144" y="1881"/>
                </a:lnTo>
                <a:lnTo>
                  <a:pt x="6857" y="7048"/>
                </a:lnTo>
                <a:lnTo>
                  <a:pt x="1857" y="14787"/>
                </a:lnTo>
                <a:lnTo>
                  <a:pt x="0" y="24383"/>
                </a:lnTo>
                <a:lnTo>
                  <a:pt x="1857" y="33099"/>
                </a:lnTo>
                <a:lnTo>
                  <a:pt x="6857" y="40385"/>
                </a:lnTo>
                <a:lnTo>
                  <a:pt x="14144" y="45386"/>
                </a:lnTo>
                <a:lnTo>
                  <a:pt x="22859" y="47243"/>
                </a:lnTo>
                <a:lnTo>
                  <a:pt x="31575" y="45386"/>
                </a:lnTo>
                <a:lnTo>
                  <a:pt x="38861" y="40385"/>
                </a:lnTo>
                <a:lnTo>
                  <a:pt x="43862" y="33099"/>
                </a:lnTo>
                <a:lnTo>
                  <a:pt x="45719" y="24383"/>
                </a:lnTo>
                <a:close/>
              </a:path>
            </a:pathLst>
          </a:custGeom>
          <a:ln w="1236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971432" y="2018791"/>
            <a:ext cx="8318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5" b="1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686946" y="3901439"/>
            <a:ext cx="88900" cy="93345"/>
          </a:xfrm>
          <a:custGeom>
            <a:avLst/>
            <a:gdLst/>
            <a:ahLst/>
            <a:cxnLst/>
            <a:rect l="l" t="t" r="r" b="b"/>
            <a:pathLst>
              <a:path w="88900" h="93345">
                <a:moveTo>
                  <a:pt x="88391" y="0"/>
                </a:moveTo>
                <a:lnTo>
                  <a:pt x="0" y="929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1694065" y="3785106"/>
            <a:ext cx="11747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10">
                <a:latin typeface="Arial"/>
                <a:cs typeface="Arial"/>
              </a:rPr>
              <a:t>3</a:t>
            </a:r>
            <a:r>
              <a:rPr dirty="0" sz="650" spc="-5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792601" y="3936491"/>
            <a:ext cx="775970" cy="0"/>
          </a:xfrm>
          <a:custGeom>
            <a:avLst/>
            <a:gdLst/>
            <a:ahLst/>
            <a:cxnLst/>
            <a:rect l="l" t="t" r="r" b="b"/>
            <a:pathLst>
              <a:path w="775970" h="0">
                <a:moveTo>
                  <a:pt x="0" y="0"/>
                </a:moveTo>
                <a:lnTo>
                  <a:pt x="775715" y="0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557650" y="3898392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38100"/>
                </a:moveTo>
                <a:lnTo>
                  <a:pt x="0" y="0"/>
                </a:lnTo>
                <a:lnTo>
                  <a:pt x="0" y="76200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557650" y="4454652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38100"/>
                </a:moveTo>
                <a:lnTo>
                  <a:pt x="0" y="0"/>
                </a:lnTo>
                <a:lnTo>
                  <a:pt x="0" y="76200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397374" y="4296155"/>
            <a:ext cx="90170" cy="93345"/>
          </a:xfrm>
          <a:custGeom>
            <a:avLst/>
            <a:gdLst/>
            <a:ahLst/>
            <a:cxnLst/>
            <a:rect l="l" t="t" r="r" b="b"/>
            <a:pathLst>
              <a:path w="90170" h="93345">
                <a:moveTo>
                  <a:pt x="89915" y="0"/>
                </a:moveTo>
                <a:lnTo>
                  <a:pt x="0" y="929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7404490" y="4178298"/>
            <a:ext cx="11747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10">
                <a:latin typeface="Arial"/>
                <a:cs typeface="Arial"/>
              </a:rPr>
              <a:t>3</a:t>
            </a:r>
            <a:r>
              <a:rPr dirty="0" sz="650" spc="-5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592446" y="4306824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20" y="24384"/>
                </a:moveTo>
                <a:lnTo>
                  <a:pt x="43862" y="14787"/>
                </a:lnTo>
                <a:lnTo>
                  <a:pt x="38862" y="7048"/>
                </a:lnTo>
                <a:lnTo>
                  <a:pt x="31575" y="1881"/>
                </a:lnTo>
                <a:lnTo>
                  <a:pt x="22860" y="0"/>
                </a:lnTo>
                <a:lnTo>
                  <a:pt x="13501" y="1881"/>
                </a:lnTo>
                <a:lnTo>
                  <a:pt x="6286" y="7048"/>
                </a:lnTo>
                <a:lnTo>
                  <a:pt x="1643" y="14787"/>
                </a:lnTo>
                <a:lnTo>
                  <a:pt x="0" y="24384"/>
                </a:lnTo>
                <a:lnTo>
                  <a:pt x="1643" y="33099"/>
                </a:lnTo>
                <a:lnTo>
                  <a:pt x="6286" y="40386"/>
                </a:lnTo>
                <a:lnTo>
                  <a:pt x="13501" y="45386"/>
                </a:lnTo>
                <a:lnTo>
                  <a:pt x="22860" y="47244"/>
                </a:lnTo>
                <a:lnTo>
                  <a:pt x="31575" y="45386"/>
                </a:lnTo>
                <a:lnTo>
                  <a:pt x="38862" y="40386"/>
                </a:lnTo>
                <a:lnTo>
                  <a:pt x="43862" y="33099"/>
                </a:lnTo>
                <a:lnTo>
                  <a:pt x="4572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592445" y="4306823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24383"/>
                </a:moveTo>
                <a:lnTo>
                  <a:pt x="43862" y="14787"/>
                </a:lnTo>
                <a:lnTo>
                  <a:pt x="38861" y="7048"/>
                </a:lnTo>
                <a:lnTo>
                  <a:pt x="31575" y="1881"/>
                </a:lnTo>
                <a:lnTo>
                  <a:pt x="22859" y="0"/>
                </a:lnTo>
                <a:lnTo>
                  <a:pt x="13501" y="1881"/>
                </a:lnTo>
                <a:lnTo>
                  <a:pt x="6286" y="7048"/>
                </a:lnTo>
                <a:lnTo>
                  <a:pt x="1643" y="14787"/>
                </a:lnTo>
                <a:lnTo>
                  <a:pt x="0" y="24383"/>
                </a:lnTo>
                <a:lnTo>
                  <a:pt x="1643" y="33099"/>
                </a:lnTo>
                <a:lnTo>
                  <a:pt x="6286" y="40385"/>
                </a:lnTo>
                <a:lnTo>
                  <a:pt x="13501" y="45386"/>
                </a:lnTo>
                <a:lnTo>
                  <a:pt x="22859" y="47243"/>
                </a:lnTo>
                <a:lnTo>
                  <a:pt x="31575" y="45386"/>
                </a:lnTo>
                <a:lnTo>
                  <a:pt x="38861" y="40385"/>
                </a:lnTo>
                <a:lnTo>
                  <a:pt x="43862" y="33099"/>
                </a:lnTo>
                <a:lnTo>
                  <a:pt x="45719" y="24383"/>
                </a:lnTo>
                <a:close/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069458" y="3959352"/>
            <a:ext cx="928369" cy="1114425"/>
          </a:xfrm>
          <a:custGeom>
            <a:avLst/>
            <a:gdLst/>
            <a:ahLst/>
            <a:cxnLst/>
            <a:rect l="l" t="t" r="r" b="b"/>
            <a:pathLst>
              <a:path w="928370" h="1114425">
                <a:moveTo>
                  <a:pt x="0" y="0"/>
                </a:moveTo>
                <a:lnTo>
                  <a:pt x="0" y="1114044"/>
                </a:lnTo>
                <a:lnTo>
                  <a:pt x="928116" y="1114044"/>
                </a:lnTo>
                <a:lnTo>
                  <a:pt x="9281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069457" y="3959351"/>
            <a:ext cx="928369" cy="1114425"/>
          </a:xfrm>
          <a:custGeom>
            <a:avLst/>
            <a:gdLst/>
            <a:ahLst/>
            <a:cxnLst/>
            <a:rect l="l" t="t" r="r" b="b"/>
            <a:pathLst>
              <a:path w="928370" h="1114425">
                <a:moveTo>
                  <a:pt x="0" y="1114043"/>
                </a:moveTo>
                <a:lnTo>
                  <a:pt x="928115" y="1114043"/>
                </a:lnTo>
                <a:lnTo>
                  <a:pt x="928115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ln w="74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8097910" y="4231638"/>
            <a:ext cx="51943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5" b="1">
                <a:latin typeface="Arial"/>
                <a:cs typeface="Arial"/>
              </a:rPr>
              <a:t>Address</a:t>
            </a:r>
            <a:endParaRPr sz="95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097910" y="4713222"/>
            <a:ext cx="33528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95"/>
              </a:spcBef>
            </a:pPr>
            <a:r>
              <a:rPr dirty="0" sz="950" spc="10" b="1">
                <a:latin typeface="Arial"/>
                <a:cs typeface="Arial"/>
              </a:rPr>
              <a:t>W</a:t>
            </a:r>
            <a:r>
              <a:rPr dirty="0" sz="950" spc="10" b="1">
                <a:latin typeface="Arial"/>
                <a:cs typeface="Arial"/>
              </a:rPr>
              <a:t>ri</a:t>
            </a:r>
            <a:r>
              <a:rPr dirty="0" sz="950" spc="5" b="1">
                <a:latin typeface="Arial"/>
                <a:cs typeface="Arial"/>
              </a:rPr>
              <a:t>te  </a:t>
            </a:r>
            <a:r>
              <a:rPr dirty="0" sz="950" spc="10" b="1">
                <a:latin typeface="Arial"/>
                <a:cs typeface="Arial"/>
              </a:rPr>
              <a:t>Data</a:t>
            </a:r>
            <a:endParaRPr sz="9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640453" y="4342890"/>
            <a:ext cx="32829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5720" marR="5080" indent="-33655">
              <a:lnSpc>
                <a:spcPct val="102099"/>
              </a:lnSpc>
              <a:spcBef>
                <a:spcPts val="95"/>
              </a:spcBef>
            </a:pPr>
            <a:r>
              <a:rPr dirty="0" sz="950" spc="5" b="1">
                <a:latin typeface="Arial"/>
                <a:cs typeface="Arial"/>
              </a:rPr>
              <a:t>R</a:t>
            </a:r>
            <a:r>
              <a:rPr dirty="0" sz="950" spc="20" b="1">
                <a:latin typeface="Arial"/>
                <a:cs typeface="Arial"/>
              </a:rPr>
              <a:t>e</a:t>
            </a:r>
            <a:r>
              <a:rPr dirty="0" sz="950" spc="5" b="1">
                <a:latin typeface="Arial"/>
                <a:cs typeface="Arial"/>
              </a:rPr>
              <a:t>a</a:t>
            </a:r>
            <a:r>
              <a:rPr dirty="0" sz="950" spc="5" b="1">
                <a:latin typeface="Arial"/>
                <a:cs typeface="Arial"/>
              </a:rPr>
              <a:t>d  </a:t>
            </a:r>
            <a:r>
              <a:rPr dirty="0" sz="950" spc="20" b="1">
                <a:latin typeface="Arial"/>
                <a:cs typeface="Arial"/>
              </a:rPr>
              <a:t>D</a:t>
            </a:r>
            <a:r>
              <a:rPr dirty="0" sz="950" spc="5" b="1">
                <a:latin typeface="Arial"/>
                <a:cs typeface="Arial"/>
              </a:rPr>
              <a:t>a</a:t>
            </a:r>
            <a:r>
              <a:rPr dirty="0" sz="950" spc="5" b="1">
                <a:latin typeface="Arial"/>
                <a:cs typeface="Arial"/>
              </a:rPr>
              <a:t>ta</a:t>
            </a:r>
            <a:endParaRPr sz="95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792090" y="4887467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1" y="0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955158" y="4849368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328793" y="4331207"/>
            <a:ext cx="634365" cy="0"/>
          </a:xfrm>
          <a:custGeom>
            <a:avLst/>
            <a:gdLst/>
            <a:ahLst/>
            <a:cxnLst/>
            <a:rect l="l" t="t" r="r" b="b"/>
            <a:pathLst>
              <a:path w="634365" h="0">
                <a:moveTo>
                  <a:pt x="0" y="0"/>
                </a:moveTo>
                <a:lnTo>
                  <a:pt x="633983" y="0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952109" y="4293108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38100"/>
                </a:moveTo>
                <a:lnTo>
                  <a:pt x="0" y="0"/>
                </a:lnTo>
                <a:lnTo>
                  <a:pt x="0" y="76200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9200266" y="4331208"/>
            <a:ext cx="186055" cy="556260"/>
          </a:xfrm>
          <a:custGeom>
            <a:avLst/>
            <a:gdLst/>
            <a:ahLst/>
            <a:cxnLst/>
            <a:rect l="l" t="t" r="r" b="b"/>
            <a:pathLst>
              <a:path w="186054" h="556260">
                <a:moveTo>
                  <a:pt x="185928" y="463296"/>
                </a:moveTo>
                <a:lnTo>
                  <a:pt x="185928" y="92964"/>
                </a:lnTo>
                <a:lnTo>
                  <a:pt x="178474" y="56578"/>
                </a:lnTo>
                <a:lnTo>
                  <a:pt x="158305" y="27051"/>
                </a:lnTo>
                <a:lnTo>
                  <a:pt x="128706" y="7239"/>
                </a:lnTo>
                <a:lnTo>
                  <a:pt x="92964" y="0"/>
                </a:lnTo>
                <a:lnTo>
                  <a:pt x="56578" y="7239"/>
                </a:lnTo>
                <a:lnTo>
                  <a:pt x="27051" y="27051"/>
                </a:lnTo>
                <a:lnTo>
                  <a:pt x="7239" y="56578"/>
                </a:lnTo>
                <a:lnTo>
                  <a:pt x="0" y="92964"/>
                </a:lnTo>
                <a:lnTo>
                  <a:pt x="0" y="463296"/>
                </a:lnTo>
                <a:lnTo>
                  <a:pt x="7239" y="499681"/>
                </a:lnTo>
                <a:lnTo>
                  <a:pt x="27051" y="529209"/>
                </a:lnTo>
                <a:lnTo>
                  <a:pt x="56578" y="549021"/>
                </a:lnTo>
                <a:lnTo>
                  <a:pt x="92964" y="556260"/>
                </a:lnTo>
                <a:lnTo>
                  <a:pt x="128706" y="549021"/>
                </a:lnTo>
                <a:lnTo>
                  <a:pt x="158305" y="529209"/>
                </a:lnTo>
                <a:lnTo>
                  <a:pt x="178474" y="499681"/>
                </a:lnTo>
                <a:lnTo>
                  <a:pt x="185928" y="46329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9200265" y="4331207"/>
            <a:ext cx="186055" cy="556260"/>
          </a:xfrm>
          <a:custGeom>
            <a:avLst/>
            <a:gdLst/>
            <a:ahLst/>
            <a:cxnLst/>
            <a:rect l="l" t="t" r="r" b="b"/>
            <a:pathLst>
              <a:path w="186054" h="556260">
                <a:moveTo>
                  <a:pt x="92963" y="556259"/>
                </a:moveTo>
                <a:lnTo>
                  <a:pt x="128706" y="549020"/>
                </a:lnTo>
                <a:lnTo>
                  <a:pt x="158305" y="529208"/>
                </a:lnTo>
                <a:lnTo>
                  <a:pt x="178474" y="499681"/>
                </a:lnTo>
                <a:lnTo>
                  <a:pt x="185927" y="463295"/>
                </a:lnTo>
                <a:lnTo>
                  <a:pt x="185927" y="92963"/>
                </a:lnTo>
                <a:lnTo>
                  <a:pt x="178474" y="56578"/>
                </a:lnTo>
                <a:lnTo>
                  <a:pt x="158305" y="27050"/>
                </a:lnTo>
                <a:lnTo>
                  <a:pt x="128706" y="7238"/>
                </a:lnTo>
                <a:lnTo>
                  <a:pt x="92963" y="0"/>
                </a:lnTo>
                <a:lnTo>
                  <a:pt x="56578" y="7238"/>
                </a:lnTo>
                <a:lnTo>
                  <a:pt x="27050" y="27050"/>
                </a:lnTo>
                <a:lnTo>
                  <a:pt x="7238" y="56578"/>
                </a:lnTo>
                <a:lnTo>
                  <a:pt x="0" y="92963"/>
                </a:lnTo>
                <a:lnTo>
                  <a:pt x="0" y="463295"/>
                </a:lnTo>
                <a:lnTo>
                  <a:pt x="7238" y="499681"/>
                </a:lnTo>
                <a:lnTo>
                  <a:pt x="27050" y="529208"/>
                </a:lnTo>
                <a:lnTo>
                  <a:pt x="56578" y="549020"/>
                </a:lnTo>
                <a:lnTo>
                  <a:pt x="92963" y="556259"/>
                </a:lnTo>
                <a:close/>
              </a:path>
            </a:pathLst>
          </a:custGeom>
          <a:ln w="74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997574" y="4515611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 h="0">
                <a:moveTo>
                  <a:pt x="0" y="0"/>
                </a:moveTo>
                <a:lnTo>
                  <a:pt x="97535" y="0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9084442" y="4477511"/>
            <a:ext cx="116205" cy="78105"/>
          </a:xfrm>
          <a:custGeom>
            <a:avLst/>
            <a:gdLst/>
            <a:ahLst/>
            <a:cxnLst/>
            <a:rect l="l" t="t" r="r" b="b"/>
            <a:pathLst>
              <a:path w="116204" h="78104">
                <a:moveTo>
                  <a:pt x="115824" y="38100"/>
                </a:moveTo>
                <a:lnTo>
                  <a:pt x="0" y="0"/>
                </a:lnTo>
                <a:lnTo>
                  <a:pt x="0" y="77724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624450" y="4331207"/>
            <a:ext cx="1490980" cy="996950"/>
          </a:xfrm>
          <a:custGeom>
            <a:avLst/>
            <a:gdLst/>
            <a:ahLst/>
            <a:cxnLst/>
            <a:rect l="l" t="t" r="r" b="b"/>
            <a:pathLst>
              <a:path w="1490979" h="996950">
                <a:moveTo>
                  <a:pt x="1490471" y="393191"/>
                </a:moveTo>
                <a:lnTo>
                  <a:pt x="1459991" y="393191"/>
                </a:lnTo>
                <a:lnTo>
                  <a:pt x="1459991" y="996695"/>
                </a:lnTo>
                <a:lnTo>
                  <a:pt x="0" y="996695"/>
                </a:lnTo>
                <a:lnTo>
                  <a:pt x="0" y="0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9107302" y="4693920"/>
            <a:ext cx="93345" cy="62865"/>
          </a:xfrm>
          <a:custGeom>
            <a:avLst/>
            <a:gdLst/>
            <a:ahLst/>
            <a:cxnLst/>
            <a:rect l="l" t="t" r="r" b="b"/>
            <a:pathLst>
              <a:path w="93345" h="62864">
                <a:moveTo>
                  <a:pt x="92964" y="30480"/>
                </a:moveTo>
                <a:lnTo>
                  <a:pt x="0" y="0"/>
                </a:lnTo>
                <a:lnTo>
                  <a:pt x="0" y="62484"/>
                </a:lnTo>
                <a:lnTo>
                  <a:pt x="92964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534790" y="222503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1" y="0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697858" y="2185416"/>
            <a:ext cx="114300" cy="78105"/>
          </a:xfrm>
          <a:custGeom>
            <a:avLst/>
            <a:gdLst/>
            <a:ahLst/>
            <a:cxnLst/>
            <a:rect l="l" t="t" r="r" b="b"/>
            <a:pathLst>
              <a:path w="114300" h="78105">
                <a:moveTo>
                  <a:pt x="114300" y="39624"/>
                </a:moveTo>
                <a:lnTo>
                  <a:pt x="0" y="0"/>
                </a:lnTo>
                <a:lnTo>
                  <a:pt x="0" y="77724"/>
                </a:lnTo>
                <a:lnTo>
                  <a:pt x="11430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174869" y="1930907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1" y="0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337938" y="1892808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082162" y="2232660"/>
            <a:ext cx="48895" cy="2400300"/>
          </a:xfrm>
          <a:custGeom>
            <a:avLst/>
            <a:gdLst/>
            <a:ahLst/>
            <a:cxnLst/>
            <a:rect l="l" t="t" r="r" b="b"/>
            <a:pathLst>
              <a:path w="48895" h="2400300">
                <a:moveTo>
                  <a:pt x="0" y="2400299"/>
                </a:moveTo>
                <a:lnTo>
                  <a:pt x="0" y="0"/>
                </a:lnTo>
                <a:lnTo>
                  <a:pt x="48767" y="0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121786" y="2193036"/>
            <a:ext cx="114300" cy="78105"/>
          </a:xfrm>
          <a:custGeom>
            <a:avLst/>
            <a:gdLst/>
            <a:ahLst/>
            <a:cxnLst/>
            <a:rect l="l" t="t" r="r" b="b"/>
            <a:pathLst>
              <a:path w="114300" h="78105">
                <a:moveTo>
                  <a:pt x="114300" y="39624"/>
                </a:moveTo>
                <a:lnTo>
                  <a:pt x="0" y="0"/>
                </a:lnTo>
                <a:lnTo>
                  <a:pt x="0" y="77724"/>
                </a:lnTo>
                <a:lnTo>
                  <a:pt x="11430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461382" y="1327404"/>
            <a:ext cx="186055" cy="765175"/>
          </a:xfrm>
          <a:custGeom>
            <a:avLst/>
            <a:gdLst/>
            <a:ahLst/>
            <a:cxnLst/>
            <a:rect l="l" t="t" r="r" b="b"/>
            <a:pathLst>
              <a:path w="186054" h="765175">
                <a:moveTo>
                  <a:pt x="185928" y="672084"/>
                </a:moveTo>
                <a:lnTo>
                  <a:pt x="185928" y="92964"/>
                </a:lnTo>
                <a:lnTo>
                  <a:pt x="178474" y="56578"/>
                </a:lnTo>
                <a:lnTo>
                  <a:pt x="158305" y="27051"/>
                </a:lnTo>
                <a:lnTo>
                  <a:pt x="128706" y="7239"/>
                </a:lnTo>
                <a:lnTo>
                  <a:pt x="92964" y="0"/>
                </a:lnTo>
                <a:lnTo>
                  <a:pt x="56578" y="7239"/>
                </a:lnTo>
                <a:lnTo>
                  <a:pt x="27051" y="27051"/>
                </a:lnTo>
                <a:lnTo>
                  <a:pt x="7239" y="56578"/>
                </a:lnTo>
                <a:lnTo>
                  <a:pt x="0" y="92964"/>
                </a:lnTo>
                <a:lnTo>
                  <a:pt x="0" y="672084"/>
                </a:lnTo>
                <a:lnTo>
                  <a:pt x="7239" y="708469"/>
                </a:lnTo>
                <a:lnTo>
                  <a:pt x="27051" y="737997"/>
                </a:lnTo>
                <a:lnTo>
                  <a:pt x="56578" y="757809"/>
                </a:lnTo>
                <a:lnTo>
                  <a:pt x="92964" y="765048"/>
                </a:lnTo>
                <a:lnTo>
                  <a:pt x="128706" y="757809"/>
                </a:lnTo>
                <a:lnTo>
                  <a:pt x="158305" y="737997"/>
                </a:lnTo>
                <a:lnTo>
                  <a:pt x="178474" y="708469"/>
                </a:lnTo>
                <a:lnTo>
                  <a:pt x="185928" y="672084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461381" y="1327403"/>
            <a:ext cx="186055" cy="765175"/>
          </a:xfrm>
          <a:custGeom>
            <a:avLst/>
            <a:gdLst/>
            <a:ahLst/>
            <a:cxnLst/>
            <a:rect l="l" t="t" r="r" b="b"/>
            <a:pathLst>
              <a:path w="186054" h="765175">
                <a:moveTo>
                  <a:pt x="92963" y="765047"/>
                </a:moveTo>
                <a:lnTo>
                  <a:pt x="128706" y="757808"/>
                </a:lnTo>
                <a:lnTo>
                  <a:pt x="158305" y="737996"/>
                </a:lnTo>
                <a:lnTo>
                  <a:pt x="178474" y="708469"/>
                </a:lnTo>
                <a:lnTo>
                  <a:pt x="185927" y="672083"/>
                </a:lnTo>
                <a:lnTo>
                  <a:pt x="185927" y="92963"/>
                </a:lnTo>
                <a:lnTo>
                  <a:pt x="178474" y="56578"/>
                </a:lnTo>
                <a:lnTo>
                  <a:pt x="158305" y="27050"/>
                </a:lnTo>
                <a:lnTo>
                  <a:pt x="128706" y="7238"/>
                </a:lnTo>
                <a:lnTo>
                  <a:pt x="92963" y="0"/>
                </a:lnTo>
                <a:lnTo>
                  <a:pt x="56578" y="7238"/>
                </a:lnTo>
                <a:lnTo>
                  <a:pt x="27050" y="27050"/>
                </a:lnTo>
                <a:lnTo>
                  <a:pt x="7238" y="56578"/>
                </a:lnTo>
                <a:lnTo>
                  <a:pt x="0" y="92963"/>
                </a:lnTo>
                <a:lnTo>
                  <a:pt x="0" y="672083"/>
                </a:lnTo>
                <a:lnTo>
                  <a:pt x="7238" y="708469"/>
                </a:lnTo>
                <a:lnTo>
                  <a:pt x="27050" y="737996"/>
                </a:lnTo>
                <a:lnTo>
                  <a:pt x="56578" y="757808"/>
                </a:lnTo>
                <a:lnTo>
                  <a:pt x="92963" y="765047"/>
                </a:lnTo>
                <a:close/>
              </a:path>
            </a:pathLst>
          </a:custGeom>
          <a:ln w="74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036442" y="1652016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3501" y="1857"/>
                </a:lnTo>
                <a:lnTo>
                  <a:pt x="6286" y="6858"/>
                </a:lnTo>
                <a:lnTo>
                  <a:pt x="1643" y="14144"/>
                </a:lnTo>
                <a:lnTo>
                  <a:pt x="0" y="22860"/>
                </a:lnTo>
                <a:lnTo>
                  <a:pt x="1643" y="32456"/>
                </a:lnTo>
                <a:lnTo>
                  <a:pt x="6286" y="40195"/>
                </a:lnTo>
                <a:lnTo>
                  <a:pt x="13501" y="45362"/>
                </a:lnTo>
                <a:lnTo>
                  <a:pt x="22860" y="47244"/>
                </a:lnTo>
                <a:lnTo>
                  <a:pt x="31575" y="45362"/>
                </a:lnTo>
                <a:lnTo>
                  <a:pt x="38862" y="40195"/>
                </a:lnTo>
                <a:lnTo>
                  <a:pt x="43862" y="32456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036442" y="1652016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3501" y="1857"/>
                </a:lnTo>
                <a:lnTo>
                  <a:pt x="6286" y="6857"/>
                </a:lnTo>
                <a:lnTo>
                  <a:pt x="1643" y="14144"/>
                </a:lnTo>
                <a:lnTo>
                  <a:pt x="0" y="22859"/>
                </a:lnTo>
                <a:lnTo>
                  <a:pt x="1643" y="32456"/>
                </a:lnTo>
                <a:lnTo>
                  <a:pt x="6286" y="40195"/>
                </a:lnTo>
                <a:lnTo>
                  <a:pt x="13501" y="45362"/>
                </a:lnTo>
                <a:lnTo>
                  <a:pt x="22859" y="47243"/>
                </a:lnTo>
                <a:lnTo>
                  <a:pt x="31575" y="45362"/>
                </a:lnTo>
                <a:lnTo>
                  <a:pt x="38861" y="40195"/>
                </a:lnTo>
                <a:lnTo>
                  <a:pt x="43862" y="32456"/>
                </a:lnTo>
                <a:lnTo>
                  <a:pt x="45719" y="22859"/>
                </a:lnTo>
                <a:close/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892174" y="4087367"/>
            <a:ext cx="184785" cy="556260"/>
          </a:xfrm>
          <a:custGeom>
            <a:avLst/>
            <a:gdLst/>
            <a:ahLst/>
            <a:cxnLst/>
            <a:rect l="l" t="t" r="r" b="b"/>
            <a:pathLst>
              <a:path w="184785" h="556260">
                <a:moveTo>
                  <a:pt x="184404" y="463296"/>
                </a:moveTo>
                <a:lnTo>
                  <a:pt x="184404" y="92964"/>
                </a:lnTo>
                <a:lnTo>
                  <a:pt x="177165" y="56578"/>
                </a:lnTo>
                <a:lnTo>
                  <a:pt x="157353" y="27051"/>
                </a:lnTo>
                <a:lnTo>
                  <a:pt x="127825" y="7239"/>
                </a:lnTo>
                <a:lnTo>
                  <a:pt x="91440" y="0"/>
                </a:lnTo>
                <a:lnTo>
                  <a:pt x="55935" y="7239"/>
                </a:lnTo>
                <a:lnTo>
                  <a:pt x="26860" y="27051"/>
                </a:lnTo>
                <a:lnTo>
                  <a:pt x="7215" y="56578"/>
                </a:lnTo>
                <a:lnTo>
                  <a:pt x="0" y="92964"/>
                </a:lnTo>
                <a:lnTo>
                  <a:pt x="0" y="463296"/>
                </a:lnTo>
                <a:lnTo>
                  <a:pt x="7215" y="499681"/>
                </a:lnTo>
                <a:lnTo>
                  <a:pt x="26860" y="529209"/>
                </a:lnTo>
                <a:lnTo>
                  <a:pt x="55935" y="549021"/>
                </a:lnTo>
                <a:lnTo>
                  <a:pt x="91440" y="556260"/>
                </a:lnTo>
                <a:lnTo>
                  <a:pt x="127825" y="549021"/>
                </a:lnTo>
                <a:lnTo>
                  <a:pt x="157353" y="529209"/>
                </a:lnTo>
                <a:lnTo>
                  <a:pt x="177165" y="499681"/>
                </a:lnTo>
                <a:lnTo>
                  <a:pt x="184404" y="46329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892174" y="4087367"/>
            <a:ext cx="184785" cy="556260"/>
          </a:xfrm>
          <a:custGeom>
            <a:avLst/>
            <a:gdLst/>
            <a:ahLst/>
            <a:cxnLst/>
            <a:rect l="l" t="t" r="r" b="b"/>
            <a:pathLst>
              <a:path w="184785" h="556260">
                <a:moveTo>
                  <a:pt x="91439" y="556259"/>
                </a:moveTo>
                <a:lnTo>
                  <a:pt x="127825" y="549020"/>
                </a:lnTo>
                <a:lnTo>
                  <a:pt x="157352" y="529208"/>
                </a:lnTo>
                <a:lnTo>
                  <a:pt x="177164" y="499681"/>
                </a:lnTo>
                <a:lnTo>
                  <a:pt x="184403" y="463295"/>
                </a:lnTo>
                <a:lnTo>
                  <a:pt x="184403" y="92963"/>
                </a:lnTo>
                <a:lnTo>
                  <a:pt x="177164" y="56578"/>
                </a:lnTo>
                <a:lnTo>
                  <a:pt x="157352" y="27050"/>
                </a:lnTo>
                <a:lnTo>
                  <a:pt x="127825" y="7238"/>
                </a:lnTo>
                <a:lnTo>
                  <a:pt x="91439" y="0"/>
                </a:lnTo>
                <a:lnTo>
                  <a:pt x="55935" y="7238"/>
                </a:lnTo>
                <a:lnTo>
                  <a:pt x="26860" y="27050"/>
                </a:lnTo>
                <a:lnTo>
                  <a:pt x="7215" y="56578"/>
                </a:lnTo>
                <a:lnTo>
                  <a:pt x="0" y="92963"/>
                </a:lnTo>
                <a:lnTo>
                  <a:pt x="0" y="463295"/>
                </a:lnTo>
                <a:lnTo>
                  <a:pt x="7215" y="499681"/>
                </a:lnTo>
                <a:lnTo>
                  <a:pt x="26860" y="529208"/>
                </a:lnTo>
                <a:lnTo>
                  <a:pt x="55935" y="549020"/>
                </a:lnTo>
                <a:lnTo>
                  <a:pt x="91439" y="556259"/>
                </a:lnTo>
                <a:close/>
              </a:path>
            </a:pathLst>
          </a:custGeom>
          <a:ln w="74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242949" y="4504944"/>
            <a:ext cx="509270" cy="0"/>
          </a:xfrm>
          <a:custGeom>
            <a:avLst/>
            <a:gdLst/>
            <a:ahLst/>
            <a:cxnLst/>
            <a:rect l="l" t="t" r="r" b="b"/>
            <a:pathLst>
              <a:path w="509270" h="0">
                <a:moveTo>
                  <a:pt x="0" y="0"/>
                </a:moveTo>
                <a:lnTo>
                  <a:pt x="509015" y="0"/>
                </a:lnTo>
              </a:path>
            </a:pathLst>
          </a:custGeom>
          <a:ln w="3214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739774" y="4454652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610148" y="4046134"/>
            <a:ext cx="282025" cy="2317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3858652" y="4115814"/>
            <a:ext cx="24511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950" spc="10">
                <a:latin typeface="Arial"/>
                <a:cs typeface="Arial"/>
              </a:rPr>
              <a:t>0</a:t>
            </a:r>
            <a:r>
              <a:rPr dirty="0" sz="950" spc="-185">
                <a:latin typeface="Arial"/>
                <a:cs typeface="Arial"/>
              </a:rPr>
              <a:t> </a:t>
            </a:r>
            <a:r>
              <a:rPr dirty="0" baseline="-10416" sz="1200" spc="15">
                <a:latin typeface="Arial"/>
                <a:cs typeface="Arial"/>
              </a:rPr>
              <a:t>M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858652" y="4384038"/>
            <a:ext cx="22796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8771" sz="1425" spc="15">
                <a:latin typeface="Arial"/>
                <a:cs typeface="Arial"/>
              </a:rPr>
              <a:t>1</a:t>
            </a:r>
            <a:r>
              <a:rPr dirty="0" baseline="-8771" sz="1425" spc="-277">
                <a:latin typeface="Arial"/>
                <a:cs typeface="Arial"/>
              </a:rPr>
              <a:t> </a:t>
            </a:r>
            <a:r>
              <a:rPr dirty="0" sz="800" spc="1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226947" y="4280406"/>
            <a:ext cx="402590" cy="293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ts val="1130"/>
              </a:lnSpc>
              <a:spcBef>
                <a:spcPts val="120"/>
              </a:spcBef>
            </a:pPr>
            <a:r>
              <a:rPr dirty="0" baseline="8771" sz="1425" spc="15">
                <a:latin typeface="Arial"/>
                <a:cs typeface="Arial"/>
              </a:rPr>
              <a:t>0</a:t>
            </a:r>
            <a:r>
              <a:rPr dirty="0" baseline="8771" sz="1425" spc="-270">
                <a:latin typeface="Arial"/>
                <a:cs typeface="Arial"/>
              </a:rPr>
              <a:t> </a:t>
            </a:r>
            <a:r>
              <a:rPr dirty="0" sz="800" spc="85">
                <a:latin typeface="Arial"/>
                <a:cs typeface="Arial"/>
              </a:rPr>
              <a:t>M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800">
              <a:latin typeface="Times New Roman"/>
              <a:cs typeface="Times New Roman"/>
            </a:endParaRPr>
          </a:p>
          <a:p>
            <a:pPr marL="118745">
              <a:lnSpc>
                <a:spcPts val="950"/>
              </a:lnSpc>
            </a:pPr>
            <a:r>
              <a:rPr dirty="0" sz="800" spc="10">
                <a:latin typeface="Arial"/>
                <a:cs typeface="Arial"/>
              </a:rPr>
              <a:t>U</a:t>
            </a:r>
            <a:endParaRPr sz="8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226947" y="4528818"/>
            <a:ext cx="226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8771" sz="1425" spc="15">
                <a:latin typeface="Arial"/>
                <a:cs typeface="Arial"/>
              </a:rPr>
              <a:t>1</a:t>
            </a:r>
            <a:r>
              <a:rPr dirty="0" baseline="-8771" sz="1425" spc="-292">
                <a:latin typeface="Arial"/>
                <a:cs typeface="Arial"/>
              </a:rPr>
              <a:t> </a:t>
            </a:r>
            <a:r>
              <a:rPr dirty="0" sz="800" spc="1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9178934" y="4380990"/>
            <a:ext cx="24384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950" spc="10">
                <a:latin typeface="Arial"/>
                <a:cs typeface="Arial"/>
              </a:rPr>
              <a:t>1</a:t>
            </a:r>
            <a:r>
              <a:rPr dirty="0" sz="950" spc="-195">
                <a:latin typeface="Arial"/>
                <a:cs typeface="Arial"/>
              </a:rPr>
              <a:t> </a:t>
            </a:r>
            <a:r>
              <a:rPr dirty="0" baseline="-10416" sz="1200" spc="15">
                <a:latin typeface="Arial"/>
                <a:cs typeface="Arial"/>
              </a:rPr>
              <a:t>M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9285106" y="4545582"/>
            <a:ext cx="10033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10">
                <a:latin typeface="Arial"/>
                <a:cs typeface="Arial"/>
              </a:rPr>
              <a:t>U</a:t>
            </a:r>
            <a:endParaRPr sz="8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9178934" y="4649214"/>
            <a:ext cx="226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11695" sz="1425" spc="15">
                <a:latin typeface="Arial"/>
                <a:cs typeface="Arial"/>
              </a:rPr>
              <a:t>0</a:t>
            </a:r>
            <a:r>
              <a:rPr dirty="0" baseline="-11695" sz="1425" spc="-292">
                <a:latin typeface="Arial"/>
                <a:cs typeface="Arial"/>
              </a:rPr>
              <a:t> </a:t>
            </a:r>
            <a:r>
              <a:rPr dirty="0" sz="800" spc="1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465450" y="1355851"/>
            <a:ext cx="182245" cy="415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125"/>
              </a:lnSpc>
              <a:spcBef>
                <a:spcPts val="120"/>
              </a:spcBef>
            </a:pPr>
            <a:r>
              <a:rPr dirty="0" sz="950" spc="1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marL="82550" marR="5080">
              <a:lnSpc>
                <a:spcPts val="969"/>
              </a:lnSpc>
              <a:spcBef>
                <a:spcPts val="10"/>
              </a:spcBef>
            </a:pPr>
            <a:r>
              <a:rPr dirty="0" sz="800" spc="5">
                <a:latin typeface="Arial"/>
                <a:cs typeface="Arial"/>
              </a:rPr>
              <a:t>M  U</a:t>
            </a:r>
            <a:endParaRPr sz="8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465450" y="1744471"/>
            <a:ext cx="165100" cy="2838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82550">
              <a:lnSpc>
                <a:spcPts val="915"/>
              </a:lnSpc>
              <a:spcBef>
                <a:spcPts val="114"/>
              </a:spcBef>
            </a:pPr>
            <a:r>
              <a:rPr dirty="0" sz="800" spc="1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1095"/>
              </a:lnSpc>
            </a:pPr>
            <a:r>
              <a:rPr dirty="0" sz="950" spc="1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3983613" y="4643627"/>
            <a:ext cx="0" cy="279400"/>
          </a:xfrm>
          <a:custGeom>
            <a:avLst/>
            <a:gdLst/>
            <a:ahLst/>
            <a:cxnLst/>
            <a:rect l="l" t="t" r="r" b="b"/>
            <a:pathLst>
              <a:path w="0" h="279400">
                <a:moveTo>
                  <a:pt x="0" y="0"/>
                </a:moveTo>
                <a:lnTo>
                  <a:pt x="0" y="278891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050413" y="3438144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0"/>
                </a:moveTo>
                <a:lnTo>
                  <a:pt x="0" y="128015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 txBox="1"/>
          <p:nvPr/>
        </p:nvSpPr>
        <p:spPr>
          <a:xfrm>
            <a:off x="4290959" y="3294378"/>
            <a:ext cx="47815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b="1">
                <a:solidFill>
                  <a:srgbClr val="FF0000"/>
                </a:solidFill>
                <a:latin typeface="Arial"/>
                <a:cs typeface="Arial"/>
              </a:rPr>
              <a:t>RegWrite</a:t>
            </a:r>
            <a:endParaRPr sz="80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6348862" y="3299459"/>
            <a:ext cx="0" cy="916305"/>
          </a:xfrm>
          <a:custGeom>
            <a:avLst/>
            <a:gdLst/>
            <a:ahLst/>
            <a:cxnLst/>
            <a:rect l="l" t="t" r="r" b="b"/>
            <a:pathLst>
              <a:path w="0" h="916304">
                <a:moveTo>
                  <a:pt x="0" y="0"/>
                </a:moveTo>
                <a:lnTo>
                  <a:pt x="0" y="915923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4329059" y="3166362"/>
            <a:ext cx="40322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b="1">
                <a:solidFill>
                  <a:srgbClr val="FF0000"/>
                </a:solidFill>
                <a:latin typeface="Arial"/>
                <a:cs typeface="Arial"/>
              </a:rPr>
              <a:t>ALUSrc</a:t>
            </a:r>
            <a:endParaRPr sz="80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8528181" y="3159251"/>
            <a:ext cx="0" cy="789940"/>
          </a:xfrm>
          <a:custGeom>
            <a:avLst/>
            <a:gdLst/>
            <a:ahLst/>
            <a:cxnLst/>
            <a:rect l="l" t="t" r="r" b="b"/>
            <a:pathLst>
              <a:path w="0" h="789939">
                <a:moveTo>
                  <a:pt x="0" y="0"/>
                </a:moveTo>
                <a:lnTo>
                  <a:pt x="0" y="789431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4364111" y="3015486"/>
            <a:ext cx="51752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b="1">
                <a:solidFill>
                  <a:srgbClr val="FF0000"/>
                </a:solidFill>
                <a:latin typeface="Arial"/>
                <a:cs typeface="Arial"/>
              </a:rPr>
              <a:t>MemWrite</a:t>
            </a:r>
            <a:endParaRPr sz="80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8528181" y="5073395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 txBox="1"/>
          <p:nvPr/>
        </p:nvSpPr>
        <p:spPr>
          <a:xfrm>
            <a:off x="4367159" y="2575050"/>
            <a:ext cx="51244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80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ad</a:t>
            </a:r>
            <a:endParaRPr sz="80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9293229" y="2857500"/>
            <a:ext cx="0" cy="1473835"/>
          </a:xfrm>
          <a:custGeom>
            <a:avLst/>
            <a:gdLst/>
            <a:ahLst/>
            <a:cxnLst/>
            <a:rect l="l" t="t" r="r" b="b"/>
            <a:pathLst>
              <a:path w="0" h="1473835">
                <a:moveTo>
                  <a:pt x="0" y="0"/>
                </a:moveTo>
                <a:lnTo>
                  <a:pt x="0" y="1473707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 txBox="1"/>
          <p:nvPr/>
        </p:nvSpPr>
        <p:spPr>
          <a:xfrm>
            <a:off x="4380876" y="2713734"/>
            <a:ext cx="55372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1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z="800" b="1">
                <a:solidFill>
                  <a:srgbClr val="FF0000"/>
                </a:solidFill>
                <a:latin typeface="Arial"/>
                <a:cs typeface="Arial"/>
              </a:rPr>
              <a:t>em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eg</a:t>
            </a:r>
            <a:endParaRPr sz="8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269880" y="3615942"/>
            <a:ext cx="64516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5">
                <a:latin typeface="Arial"/>
                <a:cs typeface="Arial"/>
              </a:rPr>
              <a:t>Inst</a:t>
            </a:r>
            <a:r>
              <a:rPr dirty="0" sz="950" spc="-4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[25-21]</a:t>
            </a:r>
            <a:endParaRPr sz="95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269880" y="3894834"/>
            <a:ext cx="64516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5">
                <a:latin typeface="Arial"/>
                <a:cs typeface="Arial"/>
              </a:rPr>
              <a:t>Inst</a:t>
            </a:r>
            <a:r>
              <a:rPr dirty="0" sz="950" spc="-4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[20-16]</a:t>
            </a:r>
            <a:endParaRPr sz="95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244480" y="4318506"/>
            <a:ext cx="84772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950" spc="5">
                <a:latin typeface="Arial"/>
                <a:cs typeface="Arial"/>
              </a:rPr>
              <a:t>Inst [15-11]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baseline="31250" sz="1200" spc="15">
                <a:latin typeface="Arial"/>
                <a:cs typeface="Arial"/>
              </a:rPr>
              <a:t>U</a:t>
            </a:r>
            <a:endParaRPr baseline="31250" sz="12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3269880" y="5141466"/>
            <a:ext cx="57531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5">
                <a:latin typeface="Arial"/>
                <a:cs typeface="Arial"/>
              </a:rPr>
              <a:t>Inst</a:t>
            </a:r>
            <a:r>
              <a:rPr dirty="0" sz="950" spc="-5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[15-0]</a:t>
            </a:r>
            <a:endParaRPr sz="95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6059302" y="4608576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20" y="24384"/>
                </a:moveTo>
                <a:lnTo>
                  <a:pt x="43862" y="14787"/>
                </a:lnTo>
                <a:lnTo>
                  <a:pt x="38862" y="7048"/>
                </a:lnTo>
                <a:lnTo>
                  <a:pt x="31575" y="1881"/>
                </a:lnTo>
                <a:lnTo>
                  <a:pt x="22860" y="0"/>
                </a:lnTo>
                <a:lnTo>
                  <a:pt x="14144" y="1881"/>
                </a:lnTo>
                <a:lnTo>
                  <a:pt x="6858" y="7048"/>
                </a:lnTo>
                <a:lnTo>
                  <a:pt x="1857" y="14787"/>
                </a:lnTo>
                <a:lnTo>
                  <a:pt x="0" y="24384"/>
                </a:lnTo>
                <a:lnTo>
                  <a:pt x="1857" y="33099"/>
                </a:lnTo>
                <a:lnTo>
                  <a:pt x="6858" y="40386"/>
                </a:lnTo>
                <a:lnTo>
                  <a:pt x="14144" y="45386"/>
                </a:lnTo>
                <a:lnTo>
                  <a:pt x="22860" y="47244"/>
                </a:lnTo>
                <a:lnTo>
                  <a:pt x="31575" y="45386"/>
                </a:lnTo>
                <a:lnTo>
                  <a:pt x="38862" y="40386"/>
                </a:lnTo>
                <a:lnTo>
                  <a:pt x="43862" y="33099"/>
                </a:lnTo>
                <a:lnTo>
                  <a:pt x="4572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059301" y="4608576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24383"/>
                </a:moveTo>
                <a:lnTo>
                  <a:pt x="43862" y="14787"/>
                </a:lnTo>
                <a:lnTo>
                  <a:pt x="38861" y="7048"/>
                </a:lnTo>
                <a:lnTo>
                  <a:pt x="31575" y="1881"/>
                </a:lnTo>
                <a:lnTo>
                  <a:pt x="22859" y="0"/>
                </a:lnTo>
                <a:lnTo>
                  <a:pt x="14144" y="1881"/>
                </a:lnTo>
                <a:lnTo>
                  <a:pt x="6857" y="7048"/>
                </a:lnTo>
                <a:lnTo>
                  <a:pt x="1857" y="14787"/>
                </a:lnTo>
                <a:lnTo>
                  <a:pt x="0" y="24383"/>
                </a:lnTo>
                <a:lnTo>
                  <a:pt x="1857" y="33099"/>
                </a:lnTo>
                <a:lnTo>
                  <a:pt x="6857" y="40385"/>
                </a:lnTo>
                <a:lnTo>
                  <a:pt x="14144" y="45386"/>
                </a:lnTo>
                <a:lnTo>
                  <a:pt x="22859" y="47243"/>
                </a:lnTo>
                <a:lnTo>
                  <a:pt x="31575" y="45386"/>
                </a:lnTo>
                <a:lnTo>
                  <a:pt x="38861" y="40385"/>
                </a:lnTo>
                <a:lnTo>
                  <a:pt x="43862" y="33099"/>
                </a:lnTo>
                <a:lnTo>
                  <a:pt x="45719" y="24383"/>
                </a:lnTo>
                <a:close/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348862" y="5126736"/>
            <a:ext cx="463550" cy="518159"/>
          </a:xfrm>
          <a:custGeom>
            <a:avLst/>
            <a:gdLst/>
            <a:ahLst/>
            <a:cxnLst/>
            <a:rect l="l" t="t" r="r" b="b"/>
            <a:pathLst>
              <a:path w="463550" h="518160">
                <a:moveTo>
                  <a:pt x="463296" y="259080"/>
                </a:moveTo>
                <a:lnTo>
                  <a:pt x="458593" y="206817"/>
                </a:lnTo>
                <a:lnTo>
                  <a:pt x="445103" y="158162"/>
                </a:lnTo>
                <a:lnTo>
                  <a:pt x="423755" y="114151"/>
                </a:lnTo>
                <a:lnTo>
                  <a:pt x="395478" y="75819"/>
                </a:lnTo>
                <a:lnTo>
                  <a:pt x="361199" y="44201"/>
                </a:lnTo>
                <a:lnTo>
                  <a:pt x="321849" y="20335"/>
                </a:lnTo>
                <a:lnTo>
                  <a:pt x="278356" y="5256"/>
                </a:lnTo>
                <a:lnTo>
                  <a:pt x="231648" y="0"/>
                </a:lnTo>
                <a:lnTo>
                  <a:pt x="184939" y="5256"/>
                </a:lnTo>
                <a:lnTo>
                  <a:pt x="141446" y="20335"/>
                </a:lnTo>
                <a:lnTo>
                  <a:pt x="102096" y="44201"/>
                </a:lnTo>
                <a:lnTo>
                  <a:pt x="67818" y="75819"/>
                </a:lnTo>
                <a:lnTo>
                  <a:pt x="39540" y="114151"/>
                </a:lnTo>
                <a:lnTo>
                  <a:pt x="18192" y="158162"/>
                </a:lnTo>
                <a:lnTo>
                  <a:pt x="4702" y="206817"/>
                </a:lnTo>
                <a:lnTo>
                  <a:pt x="0" y="259080"/>
                </a:lnTo>
                <a:lnTo>
                  <a:pt x="4702" y="311342"/>
                </a:lnTo>
                <a:lnTo>
                  <a:pt x="18192" y="359997"/>
                </a:lnTo>
                <a:lnTo>
                  <a:pt x="39540" y="404008"/>
                </a:lnTo>
                <a:lnTo>
                  <a:pt x="67818" y="442341"/>
                </a:lnTo>
                <a:lnTo>
                  <a:pt x="102096" y="473958"/>
                </a:lnTo>
                <a:lnTo>
                  <a:pt x="141446" y="497824"/>
                </a:lnTo>
                <a:lnTo>
                  <a:pt x="184939" y="512903"/>
                </a:lnTo>
                <a:lnTo>
                  <a:pt x="231648" y="518160"/>
                </a:lnTo>
                <a:lnTo>
                  <a:pt x="278356" y="512903"/>
                </a:lnTo>
                <a:lnTo>
                  <a:pt x="321849" y="497824"/>
                </a:lnTo>
                <a:lnTo>
                  <a:pt x="361199" y="473958"/>
                </a:lnTo>
                <a:lnTo>
                  <a:pt x="395478" y="442341"/>
                </a:lnTo>
                <a:lnTo>
                  <a:pt x="423755" y="404008"/>
                </a:lnTo>
                <a:lnTo>
                  <a:pt x="445103" y="359997"/>
                </a:lnTo>
                <a:lnTo>
                  <a:pt x="458593" y="311342"/>
                </a:lnTo>
                <a:lnTo>
                  <a:pt x="463296" y="2590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348862" y="5126735"/>
            <a:ext cx="463550" cy="518159"/>
          </a:xfrm>
          <a:custGeom>
            <a:avLst/>
            <a:gdLst/>
            <a:ahLst/>
            <a:cxnLst/>
            <a:rect l="l" t="t" r="r" b="b"/>
            <a:pathLst>
              <a:path w="463550" h="518160">
                <a:moveTo>
                  <a:pt x="463295" y="259079"/>
                </a:moveTo>
                <a:lnTo>
                  <a:pt x="458593" y="206817"/>
                </a:lnTo>
                <a:lnTo>
                  <a:pt x="445103" y="158162"/>
                </a:lnTo>
                <a:lnTo>
                  <a:pt x="423755" y="114151"/>
                </a:lnTo>
                <a:lnTo>
                  <a:pt x="395477" y="75818"/>
                </a:lnTo>
                <a:lnTo>
                  <a:pt x="361199" y="44201"/>
                </a:lnTo>
                <a:lnTo>
                  <a:pt x="321849" y="20335"/>
                </a:lnTo>
                <a:lnTo>
                  <a:pt x="278356" y="5256"/>
                </a:lnTo>
                <a:lnTo>
                  <a:pt x="231647" y="0"/>
                </a:lnTo>
                <a:lnTo>
                  <a:pt x="184939" y="5256"/>
                </a:lnTo>
                <a:lnTo>
                  <a:pt x="141446" y="20335"/>
                </a:lnTo>
                <a:lnTo>
                  <a:pt x="102096" y="44201"/>
                </a:lnTo>
                <a:lnTo>
                  <a:pt x="67817" y="75818"/>
                </a:lnTo>
                <a:lnTo>
                  <a:pt x="39540" y="114151"/>
                </a:lnTo>
                <a:lnTo>
                  <a:pt x="18192" y="158162"/>
                </a:lnTo>
                <a:lnTo>
                  <a:pt x="4702" y="206817"/>
                </a:lnTo>
                <a:lnTo>
                  <a:pt x="0" y="259079"/>
                </a:lnTo>
                <a:lnTo>
                  <a:pt x="4702" y="311342"/>
                </a:lnTo>
                <a:lnTo>
                  <a:pt x="18192" y="359997"/>
                </a:lnTo>
                <a:lnTo>
                  <a:pt x="39540" y="404008"/>
                </a:lnTo>
                <a:lnTo>
                  <a:pt x="67817" y="442340"/>
                </a:lnTo>
                <a:lnTo>
                  <a:pt x="102096" y="473958"/>
                </a:lnTo>
                <a:lnTo>
                  <a:pt x="141446" y="497824"/>
                </a:lnTo>
                <a:lnTo>
                  <a:pt x="184939" y="512903"/>
                </a:lnTo>
                <a:lnTo>
                  <a:pt x="231647" y="518159"/>
                </a:lnTo>
                <a:lnTo>
                  <a:pt x="278356" y="512903"/>
                </a:lnTo>
                <a:lnTo>
                  <a:pt x="321849" y="497824"/>
                </a:lnTo>
                <a:lnTo>
                  <a:pt x="361199" y="473958"/>
                </a:lnTo>
                <a:lnTo>
                  <a:pt x="395477" y="442340"/>
                </a:lnTo>
                <a:lnTo>
                  <a:pt x="423755" y="404008"/>
                </a:lnTo>
                <a:lnTo>
                  <a:pt x="445103" y="359997"/>
                </a:lnTo>
                <a:lnTo>
                  <a:pt x="458593" y="311342"/>
                </a:lnTo>
                <a:lnTo>
                  <a:pt x="463295" y="259079"/>
                </a:lnTo>
                <a:close/>
              </a:path>
            </a:pathLst>
          </a:custGeom>
          <a:ln w="741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/>
          <p:nvPr/>
        </p:nvSpPr>
        <p:spPr>
          <a:xfrm>
            <a:off x="6461135" y="5237477"/>
            <a:ext cx="23749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800" spc="10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endParaRPr sz="8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6383411" y="5360922"/>
            <a:ext cx="39306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b="1">
                <a:solidFill>
                  <a:srgbClr val="FF0000"/>
                </a:solidFill>
                <a:latin typeface="Arial"/>
                <a:cs typeface="Arial"/>
              </a:rPr>
              <a:t>Control</a:t>
            </a:r>
            <a:endParaRPr sz="80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4635886" y="5323332"/>
            <a:ext cx="1579245" cy="521334"/>
          </a:xfrm>
          <a:custGeom>
            <a:avLst/>
            <a:gdLst/>
            <a:ahLst/>
            <a:cxnLst/>
            <a:rect l="l" t="t" r="r" b="b"/>
            <a:pathLst>
              <a:path w="1579245" h="521335">
                <a:moveTo>
                  <a:pt x="0" y="0"/>
                </a:moveTo>
                <a:lnTo>
                  <a:pt x="0" y="521207"/>
                </a:lnTo>
                <a:lnTo>
                  <a:pt x="1507235" y="515111"/>
                </a:lnTo>
                <a:lnTo>
                  <a:pt x="1507235" y="74675"/>
                </a:lnTo>
                <a:lnTo>
                  <a:pt x="1578863" y="70103"/>
                </a:lnTo>
              </a:path>
            </a:pathLst>
          </a:custGeom>
          <a:ln w="3214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197986" y="5343144"/>
            <a:ext cx="155575" cy="102235"/>
          </a:xfrm>
          <a:custGeom>
            <a:avLst/>
            <a:gdLst/>
            <a:ahLst/>
            <a:cxnLst/>
            <a:rect l="l" t="t" r="r" b="b"/>
            <a:pathLst>
              <a:path w="155575" h="102235">
                <a:moveTo>
                  <a:pt x="155448" y="39624"/>
                </a:moveTo>
                <a:lnTo>
                  <a:pt x="0" y="0"/>
                </a:lnTo>
                <a:lnTo>
                  <a:pt x="7620" y="102108"/>
                </a:lnTo>
                <a:lnTo>
                  <a:pt x="155448" y="396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609978" y="5305044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4" y="22860"/>
                </a:moveTo>
                <a:lnTo>
                  <a:pt x="45362" y="14144"/>
                </a:lnTo>
                <a:lnTo>
                  <a:pt x="40195" y="6858"/>
                </a:lnTo>
                <a:lnTo>
                  <a:pt x="32456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2456" y="43862"/>
                </a:lnTo>
                <a:lnTo>
                  <a:pt x="40195" y="38862"/>
                </a:lnTo>
                <a:lnTo>
                  <a:pt x="45362" y="31575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609977" y="5305044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3" y="22859"/>
                </a:moveTo>
                <a:lnTo>
                  <a:pt x="45362" y="14144"/>
                </a:lnTo>
                <a:lnTo>
                  <a:pt x="40195" y="6857"/>
                </a:lnTo>
                <a:lnTo>
                  <a:pt x="32456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2456" y="43862"/>
                </a:lnTo>
                <a:lnTo>
                  <a:pt x="40195" y="38861"/>
                </a:lnTo>
                <a:lnTo>
                  <a:pt x="45362" y="31575"/>
                </a:lnTo>
                <a:lnTo>
                  <a:pt x="47243" y="22859"/>
                </a:lnTo>
                <a:close/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 txBox="1"/>
          <p:nvPr/>
        </p:nvSpPr>
        <p:spPr>
          <a:xfrm>
            <a:off x="4661291" y="5656577"/>
            <a:ext cx="50673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5">
                <a:latin typeface="Arial"/>
                <a:cs typeface="Arial"/>
              </a:rPr>
              <a:t>Inst</a:t>
            </a:r>
            <a:r>
              <a:rPr dirty="0" sz="950" spc="-5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[5-0]</a:t>
            </a:r>
            <a:endParaRPr sz="95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4374779" y="2876802"/>
            <a:ext cx="38036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6812157" y="4668011"/>
            <a:ext cx="231775" cy="722630"/>
          </a:xfrm>
          <a:custGeom>
            <a:avLst/>
            <a:gdLst/>
            <a:ahLst/>
            <a:cxnLst/>
            <a:rect l="l" t="t" r="r" b="b"/>
            <a:pathLst>
              <a:path w="231775" h="722629">
                <a:moveTo>
                  <a:pt x="0" y="722375"/>
                </a:moveTo>
                <a:lnTo>
                  <a:pt x="231647" y="717803"/>
                </a:lnTo>
                <a:lnTo>
                  <a:pt x="231647" y="0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005706" y="4562855"/>
            <a:ext cx="76200" cy="116205"/>
          </a:xfrm>
          <a:custGeom>
            <a:avLst/>
            <a:gdLst/>
            <a:ahLst/>
            <a:cxnLst/>
            <a:rect l="l" t="t" r="r" b="b"/>
            <a:pathLst>
              <a:path w="76200" h="116204">
                <a:moveTo>
                  <a:pt x="76200" y="115824"/>
                </a:moveTo>
                <a:lnTo>
                  <a:pt x="38100" y="0"/>
                </a:lnTo>
                <a:lnTo>
                  <a:pt x="0" y="115824"/>
                </a:lnTo>
                <a:lnTo>
                  <a:pt x="76200" y="1158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216786" y="3438144"/>
            <a:ext cx="833755" cy="0"/>
          </a:xfrm>
          <a:custGeom>
            <a:avLst/>
            <a:gdLst/>
            <a:ahLst/>
            <a:cxnLst/>
            <a:rect l="l" t="t" r="r" b="b"/>
            <a:pathLst>
              <a:path w="833754" h="0">
                <a:moveTo>
                  <a:pt x="0" y="0"/>
                </a:moveTo>
                <a:lnTo>
                  <a:pt x="833627" y="0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254886" y="3297935"/>
            <a:ext cx="2094230" cy="1905"/>
          </a:xfrm>
          <a:custGeom>
            <a:avLst/>
            <a:gdLst/>
            <a:ahLst/>
            <a:cxnLst/>
            <a:rect l="l" t="t" r="r" b="b"/>
            <a:pathLst>
              <a:path w="2094229" h="1904">
                <a:moveTo>
                  <a:pt x="2093975" y="1523"/>
                </a:moveTo>
                <a:lnTo>
                  <a:pt x="0" y="0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308225" y="3159251"/>
            <a:ext cx="4220210" cy="0"/>
          </a:xfrm>
          <a:custGeom>
            <a:avLst/>
            <a:gdLst/>
            <a:ahLst/>
            <a:cxnLst/>
            <a:rect l="l" t="t" r="r" b="b"/>
            <a:pathLst>
              <a:path w="4220209" h="0">
                <a:moveTo>
                  <a:pt x="0" y="0"/>
                </a:moveTo>
                <a:lnTo>
                  <a:pt x="4219955" y="0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332609" y="2857500"/>
            <a:ext cx="4960620" cy="0"/>
          </a:xfrm>
          <a:custGeom>
            <a:avLst/>
            <a:gdLst/>
            <a:ahLst/>
            <a:cxnLst/>
            <a:rect l="l" t="t" r="r" b="b"/>
            <a:pathLst>
              <a:path w="4960620" h="0">
                <a:moveTo>
                  <a:pt x="0" y="0"/>
                </a:moveTo>
                <a:lnTo>
                  <a:pt x="4960619" y="0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528181" y="2718816"/>
            <a:ext cx="1019810" cy="2712720"/>
          </a:xfrm>
          <a:custGeom>
            <a:avLst/>
            <a:gdLst/>
            <a:ahLst/>
            <a:cxnLst/>
            <a:rect l="l" t="t" r="r" b="b"/>
            <a:pathLst>
              <a:path w="1019809" h="2712720">
                <a:moveTo>
                  <a:pt x="0" y="2712719"/>
                </a:moveTo>
                <a:lnTo>
                  <a:pt x="1019555" y="2712719"/>
                </a:lnTo>
                <a:lnTo>
                  <a:pt x="1019555" y="0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332609" y="2718816"/>
            <a:ext cx="5215255" cy="0"/>
          </a:xfrm>
          <a:custGeom>
            <a:avLst/>
            <a:gdLst/>
            <a:ahLst/>
            <a:cxnLst/>
            <a:rect l="l" t="t" r="r" b="b"/>
            <a:pathLst>
              <a:path w="5215255" h="0">
                <a:moveTo>
                  <a:pt x="5215127" y="0"/>
                </a:moveTo>
                <a:lnTo>
                  <a:pt x="0" y="0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 txBox="1"/>
          <p:nvPr/>
        </p:nvSpPr>
        <p:spPr>
          <a:xfrm>
            <a:off x="4278767" y="2246781"/>
            <a:ext cx="441325" cy="327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1755" marR="5080" indent="-59690">
              <a:lnSpc>
                <a:spcPct val="123800"/>
              </a:lnSpc>
              <a:spcBef>
                <a:spcPts val="95"/>
              </a:spcBef>
            </a:pPr>
            <a:r>
              <a:rPr dirty="0" sz="800" b="1">
                <a:solidFill>
                  <a:srgbClr val="FF0000"/>
                </a:solidFill>
                <a:latin typeface="Arial"/>
                <a:cs typeface="Arial"/>
              </a:rPr>
              <a:t>RegDst  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ch</a:t>
            </a:r>
            <a:endParaRPr sz="800"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3127125" y="2042160"/>
            <a:ext cx="1691639" cy="2880360"/>
          </a:xfrm>
          <a:custGeom>
            <a:avLst/>
            <a:gdLst/>
            <a:ahLst/>
            <a:cxnLst/>
            <a:rect l="l" t="t" r="r" b="b"/>
            <a:pathLst>
              <a:path w="1691639" h="2880360">
                <a:moveTo>
                  <a:pt x="856487" y="2880359"/>
                </a:moveTo>
                <a:lnTo>
                  <a:pt x="0" y="2880359"/>
                </a:lnTo>
                <a:lnTo>
                  <a:pt x="0" y="0"/>
                </a:lnTo>
                <a:lnTo>
                  <a:pt x="1691639" y="4571"/>
                </a:lnTo>
                <a:lnTo>
                  <a:pt x="1691639" y="374903"/>
                </a:lnTo>
                <a:lnTo>
                  <a:pt x="1130807" y="374903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242949" y="2881883"/>
            <a:ext cx="463550" cy="904240"/>
          </a:xfrm>
          <a:custGeom>
            <a:avLst/>
            <a:gdLst/>
            <a:ahLst/>
            <a:cxnLst/>
            <a:rect l="l" t="t" r="r" b="b"/>
            <a:pathLst>
              <a:path w="463550" h="904239">
                <a:moveTo>
                  <a:pt x="0" y="903731"/>
                </a:moveTo>
                <a:lnTo>
                  <a:pt x="0" y="0"/>
                </a:lnTo>
                <a:lnTo>
                  <a:pt x="463295" y="0"/>
                </a:lnTo>
              </a:path>
            </a:pathLst>
          </a:custGeom>
          <a:ln w="3214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692530" y="2830068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1816"/>
                </a:moveTo>
                <a:lnTo>
                  <a:pt x="0" y="0"/>
                </a:lnTo>
                <a:lnTo>
                  <a:pt x="0" y="102108"/>
                </a:lnTo>
                <a:lnTo>
                  <a:pt x="152400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 txBox="1"/>
          <p:nvPr/>
        </p:nvSpPr>
        <p:spPr>
          <a:xfrm>
            <a:off x="3176916" y="2689350"/>
            <a:ext cx="64516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10">
                <a:latin typeface="Arial"/>
                <a:cs typeface="Arial"/>
              </a:rPr>
              <a:t>Inst</a:t>
            </a:r>
            <a:r>
              <a:rPr dirty="0" sz="950" spc="-5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[31-26]</a:t>
            </a:r>
            <a:endParaRPr sz="950">
              <a:latin typeface="Arial"/>
              <a:cs typeface="Arial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3218566" y="3774948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4" y="22860"/>
                </a:moveTo>
                <a:lnTo>
                  <a:pt x="45386" y="13501"/>
                </a:lnTo>
                <a:lnTo>
                  <a:pt x="40386" y="6286"/>
                </a:lnTo>
                <a:lnTo>
                  <a:pt x="33099" y="1643"/>
                </a:lnTo>
                <a:lnTo>
                  <a:pt x="24384" y="0"/>
                </a:lnTo>
                <a:lnTo>
                  <a:pt x="14787" y="1643"/>
                </a:lnTo>
                <a:lnTo>
                  <a:pt x="7048" y="6286"/>
                </a:lnTo>
                <a:lnTo>
                  <a:pt x="1881" y="13501"/>
                </a:lnTo>
                <a:lnTo>
                  <a:pt x="0" y="22860"/>
                </a:lnTo>
                <a:lnTo>
                  <a:pt x="1881" y="31575"/>
                </a:lnTo>
                <a:lnTo>
                  <a:pt x="7048" y="38862"/>
                </a:lnTo>
                <a:lnTo>
                  <a:pt x="14787" y="43862"/>
                </a:lnTo>
                <a:lnTo>
                  <a:pt x="24384" y="45720"/>
                </a:lnTo>
                <a:lnTo>
                  <a:pt x="33099" y="43862"/>
                </a:lnTo>
                <a:lnTo>
                  <a:pt x="40386" y="38862"/>
                </a:lnTo>
                <a:lnTo>
                  <a:pt x="45386" y="31575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218565" y="3774947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3" y="22859"/>
                </a:moveTo>
                <a:lnTo>
                  <a:pt x="45386" y="13501"/>
                </a:lnTo>
                <a:lnTo>
                  <a:pt x="40385" y="6286"/>
                </a:lnTo>
                <a:lnTo>
                  <a:pt x="33099" y="1643"/>
                </a:lnTo>
                <a:lnTo>
                  <a:pt x="24383" y="0"/>
                </a:lnTo>
                <a:lnTo>
                  <a:pt x="14787" y="1643"/>
                </a:lnTo>
                <a:lnTo>
                  <a:pt x="7048" y="6286"/>
                </a:lnTo>
                <a:lnTo>
                  <a:pt x="1881" y="13501"/>
                </a:lnTo>
                <a:lnTo>
                  <a:pt x="0" y="22859"/>
                </a:lnTo>
                <a:lnTo>
                  <a:pt x="1881" y="31575"/>
                </a:lnTo>
                <a:lnTo>
                  <a:pt x="7048" y="38861"/>
                </a:lnTo>
                <a:lnTo>
                  <a:pt x="14787" y="43862"/>
                </a:lnTo>
                <a:lnTo>
                  <a:pt x="24383" y="45719"/>
                </a:lnTo>
                <a:lnTo>
                  <a:pt x="33099" y="43862"/>
                </a:lnTo>
                <a:lnTo>
                  <a:pt x="40385" y="38861"/>
                </a:lnTo>
                <a:lnTo>
                  <a:pt x="45386" y="31575"/>
                </a:lnTo>
                <a:lnTo>
                  <a:pt x="47243" y="22859"/>
                </a:lnTo>
                <a:close/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149986" y="1674875"/>
            <a:ext cx="3534410" cy="0"/>
          </a:xfrm>
          <a:custGeom>
            <a:avLst/>
            <a:gdLst/>
            <a:ahLst/>
            <a:cxnLst/>
            <a:rect l="l" t="t" r="r" b="b"/>
            <a:pathLst>
              <a:path w="3534409" h="0">
                <a:moveTo>
                  <a:pt x="0" y="0"/>
                </a:moveTo>
                <a:lnTo>
                  <a:pt x="3534155" y="0"/>
                </a:lnTo>
              </a:path>
            </a:pathLst>
          </a:custGeom>
          <a:ln w="3214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671950" y="1624584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0292"/>
                </a:moveTo>
                <a:lnTo>
                  <a:pt x="0" y="0"/>
                </a:lnTo>
                <a:lnTo>
                  <a:pt x="0" y="102108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059301" y="1443227"/>
            <a:ext cx="1274445" cy="231775"/>
          </a:xfrm>
          <a:custGeom>
            <a:avLst/>
            <a:gdLst/>
            <a:ahLst/>
            <a:cxnLst/>
            <a:rect l="l" t="t" r="r" b="b"/>
            <a:pathLst>
              <a:path w="1274445" h="231775">
                <a:moveTo>
                  <a:pt x="0" y="231647"/>
                </a:moveTo>
                <a:lnTo>
                  <a:pt x="0" y="0"/>
                </a:lnTo>
                <a:lnTo>
                  <a:pt x="1274063" y="0"/>
                </a:lnTo>
              </a:path>
            </a:pathLst>
          </a:custGeom>
          <a:ln w="3214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7321174" y="1392936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4">
                <a:moveTo>
                  <a:pt x="152400" y="50292"/>
                </a:moveTo>
                <a:lnTo>
                  <a:pt x="0" y="0"/>
                </a:lnTo>
                <a:lnTo>
                  <a:pt x="0" y="102108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732409" y="1674875"/>
            <a:ext cx="417830" cy="186055"/>
          </a:xfrm>
          <a:custGeom>
            <a:avLst/>
            <a:gdLst/>
            <a:ahLst/>
            <a:cxnLst/>
            <a:rect l="l" t="t" r="r" b="b"/>
            <a:pathLst>
              <a:path w="417830" h="186055">
                <a:moveTo>
                  <a:pt x="417575" y="0"/>
                </a:moveTo>
                <a:lnTo>
                  <a:pt x="417575" y="185927"/>
                </a:lnTo>
                <a:lnTo>
                  <a:pt x="0" y="185927"/>
                </a:lnTo>
              </a:path>
            </a:pathLst>
          </a:custGeom>
          <a:ln w="3214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1135261" y="3948683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0" y="0"/>
                </a:moveTo>
                <a:lnTo>
                  <a:pt x="172211" y="0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298329" y="3909060"/>
            <a:ext cx="114300" cy="78105"/>
          </a:xfrm>
          <a:custGeom>
            <a:avLst/>
            <a:gdLst/>
            <a:ahLst/>
            <a:cxnLst/>
            <a:rect l="l" t="t" r="r" b="b"/>
            <a:pathLst>
              <a:path w="114300" h="78104">
                <a:moveTo>
                  <a:pt x="114300" y="39624"/>
                </a:moveTo>
                <a:lnTo>
                  <a:pt x="0" y="0"/>
                </a:lnTo>
                <a:lnTo>
                  <a:pt x="0" y="77724"/>
                </a:lnTo>
                <a:lnTo>
                  <a:pt x="11430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1135261" y="1304544"/>
            <a:ext cx="6954520" cy="2644140"/>
          </a:xfrm>
          <a:custGeom>
            <a:avLst/>
            <a:gdLst/>
            <a:ahLst/>
            <a:cxnLst/>
            <a:rect l="l" t="t" r="r" b="b"/>
            <a:pathLst>
              <a:path w="6954520" h="2644140">
                <a:moveTo>
                  <a:pt x="6534908" y="419099"/>
                </a:moveTo>
                <a:lnTo>
                  <a:pt x="6954008" y="419099"/>
                </a:lnTo>
                <a:lnTo>
                  <a:pt x="6954008" y="0"/>
                </a:lnTo>
                <a:lnTo>
                  <a:pt x="0" y="0"/>
                </a:lnTo>
                <a:lnTo>
                  <a:pt x="0" y="2644139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073018" y="4637532"/>
            <a:ext cx="78105" cy="3175"/>
          </a:xfrm>
          <a:custGeom>
            <a:avLst/>
            <a:gdLst/>
            <a:ahLst/>
            <a:cxnLst/>
            <a:rect l="l" t="t" r="r" b="b"/>
            <a:pathLst>
              <a:path w="78104" h="3175">
                <a:moveTo>
                  <a:pt x="-6181" y="1523"/>
                </a:moveTo>
                <a:lnTo>
                  <a:pt x="83905" y="1523"/>
                </a:lnTo>
              </a:path>
            </a:pathLst>
          </a:custGeom>
          <a:ln w="154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140074" y="4602480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41148"/>
                </a:moveTo>
                <a:lnTo>
                  <a:pt x="1524" y="0"/>
                </a:lnTo>
                <a:lnTo>
                  <a:pt x="0" y="76200"/>
                </a:lnTo>
                <a:lnTo>
                  <a:pt x="115824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580509" y="5742432"/>
            <a:ext cx="0" cy="48895"/>
          </a:xfrm>
          <a:custGeom>
            <a:avLst/>
            <a:gdLst/>
            <a:ahLst/>
            <a:cxnLst/>
            <a:rect l="l" t="t" r="r" b="b"/>
            <a:pathLst>
              <a:path w="0" h="48895">
                <a:moveTo>
                  <a:pt x="0" y="0"/>
                </a:moveTo>
                <a:lnTo>
                  <a:pt x="0" y="48767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542409" y="5637276"/>
            <a:ext cx="76200" cy="114300"/>
          </a:xfrm>
          <a:custGeom>
            <a:avLst/>
            <a:gdLst/>
            <a:ahLst/>
            <a:cxnLst/>
            <a:rect l="l" t="t" r="r" b="b"/>
            <a:pathLst>
              <a:path w="76200" h="114300">
                <a:moveTo>
                  <a:pt x="76200" y="114300"/>
                </a:moveTo>
                <a:lnTo>
                  <a:pt x="38100" y="0"/>
                </a:lnTo>
                <a:lnTo>
                  <a:pt x="0" y="114300"/>
                </a:lnTo>
                <a:lnTo>
                  <a:pt x="76200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001389" y="579120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 h="0">
                <a:moveTo>
                  <a:pt x="579119" y="0"/>
                </a:moveTo>
                <a:lnTo>
                  <a:pt x="0" y="0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001389" y="3020567"/>
            <a:ext cx="0" cy="2771140"/>
          </a:xfrm>
          <a:custGeom>
            <a:avLst/>
            <a:gdLst/>
            <a:ahLst/>
            <a:cxnLst/>
            <a:rect l="l" t="t" r="r" b="b"/>
            <a:pathLst>
              <a:path w="0" h="2771140">
                <a:moveTo>
                  <a:pt x="0" y="2770631"/>
                </a:moveTo>
                <a:lnTo>
                  <a:pt x="0" y="0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320418" y="3020567"/>
            <a:ext cx="1681480" cy="0"/>
          </a:xfrm>
          <a:custGeom>
            <a:avLst/>
            <a:gdLst/>
            <a:ahLst/>
            <a:cxnLst/>
            <a:rect l="l" t="t" r="r" b="b"/>
            <a:pathLst>
              <a:path w="1681479" h="0">
                <a:moveTo>
                  <a:pt x="1680971" y="0"/>
                </a:moveTo>
                <a:lnTo>
                  <a:pt x="0" y="0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2083186" y="1583436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3214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209678" y="1531620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1816"/>
                </a:moveTo>
                <a:lnTo>
                  <a:pt x="0" y="0"/>
                </a:lnTo>
                <a:lnTo>
                  <a:pt x="0" y="102108"/>
                </a:lnTo>
                <a:lnTo>
                  <a:pt x="152400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1851537" y="1583436"/>
            <a:ext cx="231775" cy="2365375"/>
          </a:xfrm>
          <a:custGeom>
            <a:avLst/>
            <a:gdLst/>
            <a:ahLst/>
            <a:cxnLst/>
            <a:rect l="l" t="t" r="r" b="b"/>
            <a:pathLst>
              <a:path w="231775" h="2365375">
                <a:moveTo>
                  <a:pt x="0" y="2365247"/>
                </a:moveTo>
                <a:lnTo>
                  <a:pt x="0" y="0"/>
                </a:lnTo>
                <a:lnTo>
                  <a:pt x="231647" y="0"/>
                </a:lnTo>
              </a:path>
            </a:pathLst>
          </a:custGeom>
          <a:ln w="3214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7558917" y="2087879"/>
            <a:ext cx="0" cy="82550"/>
          </a:xfrm>
          <a:custGeom>
            <a:avLst/>
            <a:gdLst/>
            <a:ahLst/>
            <a:cxnLst/>
            <a:rect l="l" t="t" r="r" b="b"/>
            <a:pathLst>
              <a:path w="0" h="82550">
                <a:moveTo>
                  <a:pt x="0" y="0"/>
                </a:moveTo>
                <a:lnTo>
                  <a:pt x="0" y="82295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309750" y="2574035"/>
            <a:ext cx="3157855" cy="0"/>
          </a:xfrm>
          <a:custGeom>
            <a:avLst/>
            <a:gdLst/>
            <a:ahLst/>
            <a:cxnLst/>
            <a:rect l="l" t="t" r="r" b="b"/>
            <a:pathLst>
              <a:path w="3157854" h="0">
                <a:moveTo>
                  <a:pt x="3157727" y="0"/>
                </a:moveTo>
                <a:lnTo>
                  <a:pt x="0" y="0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7412614" y="2223516"/>
            <a:ext cx="292735" cy="233679"/>
          </a:xfrm>
          <a:custGeom>
            <a:avLst/>
            <a:gdLst/>
            <a:ahLst/>
            <a:cxnLst/>
            <a:rect l="l" t="t" r="r" b="b"/>
            <a:pathLst>
              <a:path w="292734" h="233680">
                <a:moveTo>
                  <a:pt x="292608" y="233172"/>
                </a:moveTo>
                <a:lnTo>
                  <a:pt x="292608" y="146304"/>
                </a:lnTo>
                <a:lnTo>
                  <a:pt x="285146" y="100071"/>
                </a:lnTo>
                <a:lnTo>
                  <a:pt x="264371" y="59911"/>
                </a:lnTo>
                <a:lnTo>
                  <a:pt x="232696" y="28236"/>
                </a:lnTo>
                <a:lnTo>
                  <a:pt x="192536" y="7461"/>
                </a:lnTo>
                <a:lnTo>
                  <a:pt x="146304" y="0"/>
                </a:lnTo>
                <a:lnTo>
                  <a:pt x="100071" y="6937"/>
                </a:lnTo>
                <a:lnTo>
                  <a:pt x="59911" y="26237"/>
                </a:lnTo>
                <a:lnTo>
                  <a:pt x="28236" y="55632"/>
                </a:lnTo>
                <a:lnTo>
                  <a:pt x="7461" y="92854"/>
                </a:lnTo>
                <a:lnTo>
                  <a:pt x="0" y="135636"/>
                </a:lnTo>
                <a:lnTo>
                  <a:pt x="0" y="143256"/>
                </a:lnTo>
                <a:lnTo>
                  <a:pt x="1524" y="146304"/>
                </a:lnTo>
                <a:lnTo>
                  <a:pt x="1524" y="233172"/>
                </a:lnTo>
                <a:lnTo>
                  <a:pt x="292608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7412614" y="2223516"/>
            <a:ext cx="292735" cy="233679"/>
          </a:xfrm>
          <a:custGeom>
            <a:avLst/>
            <a:gdLst/>
            <a:ahLst/>
            <a:cxnLst/>
            <a:rect l="l" t="t" r="r" b="b"/>
            <a:pathLst>
              <a:path w="292734" h="233680">
                <a:moveTo>
                  <a:pt x="292607" y="233171"/>
                </a:moveTo>
                <a:lnTo>
                  <a:pt x="292607" y="146303"/>
                </a:lnTo>
                <a:lnTo>
                  <a:pt x="285146" y="100071"/>
                </a:lnTo>
                <a:lnTo>
                  <a:pt x="264371" y="59911"/>
                </a:lnTo>
                <a:lnTo>
                  <a:pt x="232696" y="28236"/>
                </a:lnTo>
                <a:lnTo>
                  <a:pt x="192536" y="7461"/>
                </a:lnTo>
                <a:lnTo>
                  <a:pt x="146303" y="0"/>
                </a:lnTo>
                <a:lnTo>
                  <a:pt x="100071" y="6937"/>
                </a:lnTo>
                <a:lnTo>
                  <a:pt x="59911" y="26237"/>
                </a:lnTo>
                <a:lnTo>
                  <a:pt x="28236" y="55632"/>
                </a:lnTo>
                <a:lnTo>
                  <a:pt x="7461" y="92854"/>
                </a:lnTo>
                <a:lnTo>
                  <a:pt x="0" y="135635"/>
                </a:lnTo>
                <a:lnTo>
                  <a:pt x="0" y="138683"/>
                </a:lnTo>
                <a:lnTo>
                  <a:pt x="0" y="143255"/>
                </a:lnTo>
                <a:lnTo>
                  <a:pt x="1523" y="146303"/>
                </a:lnTo>
                <a:lnTo>
                  <a:pt x="1523" y="233171"/>
                </a:lnTo>
                <a:lnTo>
                  <a:pt x="292607" y="233171"/>
                </a:lnTo>
                <a:close/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7472050" y="2456688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47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7647309" y="2456688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47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7558917" y="2106167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47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7321174" y="4070603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 h="0">
                <a:moveTo>
                  <a:pt x="0" y="0"/>
                </a:moveTo>
                <a:lnTo>
                  <a:pt x="326135" y="0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7647309" y="2526791"/>
            <a:ext cx="0" cy="1544320"/>
          </a:xfrm>
          <a:custGeom>
            <a:avLst/>
            <a:gdLst/>
            <a:ahLst/>
            <a:cxnLst/>
            <a:rect l="l" t="t" r="r" b="b"/>
            <a:pathLst>
              <a:path w="0" h="1544320">
                <a:moveTo>
                  <a:pt x="0" y="1543811"/>
                </a:moveTo>
                <a:lnTo>
                  <a:pt x="0" y="0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3844930" y="2232660"/>
            <a:ext cx="487680" cy="1298575"/>
          </a:xfrm>
          <a:custGeom>
            <a:avLst/>
            <a:gdLst/>
            <a:ahLst/>
            <a:cxnLst/>
            <a:rect l="l" t="t" r="r" b="b"/>
            <a:pathLst>
              <a:path w="487679" h="1298575">
                <a:moveTo>
                  <a:pt x="487680" y="649224"/>
                </a:moveTo>
                <a:lnTo>
                  <a:pt x="486414" y="582662"/>
                </a:lnTo>
                <a:lnTo>
                  <a:pt x="482703" y="518064"/>
                </a:lnTo>
                <a:lnTo>
                  <a:pt x="476669" y="455753"/>
                </a:lnTo>
                <a:lnTo>
                  <a:pt x="468439" y="396049"/>
                </a:lnTo>
                <a:lnTo>
                  <a:pt x="458137" y="339274"/>
                </a:lnTo>
                <a:lnTo>
                  <a:pt x="445889" y="285750"/>
                </a:lnTo>
                <a:lnTo>
                  <a:pt x="431818" y="235797"/>
                </a:lnTo>
                <a:lnTo>
                  <a:pt x="416052" y="189738"/>
                </a:lnTo>
                <a:lnTo>
                  <a:pt x="398713" y="147893"/>
                </a:lnTo>
                <a:lnTo>
                  <a:pt x="379928" y="110585"/>
                </a:lnTo>
                <a:lnTo>
                  <a:pt x="359821" y="78134"/>
                </a:lnTo>
                <a:lnTo>
                  <a:pt x="316143" y="29092"/>
                </a:lnTo>
                <a:lnTo>
                  <a:pt x="268679" y="3339"/>
                </a:lnTo>
                <a:lnTo>
                  <a:pt x="243840" y="0"/>
                </a:lnTo>
                <a:lnTo>
                  <a:pt x="219000" y="3339"/>
                </a:lnTo>
                <a:lnTo>
                  <a:pt x="171536" y="29092"/>
                </a:lnTo>
                <a:lnTo>
                  <a:pt x="127858" y="78134"/>
                </a:lnTo>
                <a:lnTo>
                  <a:pt x="107751" y="110585"/>
                </a:lnTo>
                <a:lnTo>
                  <a:pt x="88966" y="147893"/>
                </a:lnTo>
                <a:lnTo>
                  <a:pt x="71628" y="189738"/>
                </a:lnTo>
                <a:lnTo>
                  <a:pt x="55861" y="235797"/>
                </a:lnTo>
                <a:lnTo>
                  <a:pt x="41790" y="285750"/>
                </a:lnTo>
                <a:lnTo>
                  <a:pt x="29542" y="339274"/>
                </a:lnTo>
                <a:lnTo>
                  <a:pt x="19240" y="396049"/>
                </a:lnTo>
                <a:lnTo>
                  <a:pt x="11010" y="455753"/>
                </a:lnTo>
                <a:lnTo>
                  <a:pt x="4976" y="518064"/>
                </a:lnTo>
                <a:lnTo>
                  <a:pt x="1265" y="582662"/>
                </a:lnTo>
                <a:lnTo>
                  <a:pt x="0" y="649224"/>
                </a:lnTo>
                <a:lnTo>
                  <a:pt x="1265" y="715534"/>
                </a:lnTo>
                <a:lnTo>
                  <a:pt x="4976" y="779945"/>
                </a:lnTo>
                <a:lnTo>
                  <a:pt x="11010" y="842128"/>
                </a:lnTo>
                <a:lnTo>
                  <a:pt x="19240" y="901755"/>
                </a:lnTo>
                <a:lnTo>
                  <a:pt x="29542" y="958498"/>
                </a:lnTo>
                <a:lnTo>
                  <a:pt x="41790" y="1012028"/>
                </a:lnTo>
                <a:lnTo>
                  <a:pt x="55861" y="1062017"/>
                </a:lnTo>
                <a:lnTo>
                  <a:pt x="71628" y="1108138"/>
                </a:lnTo>
                <a:lnTo>
                  <a:pt x="88966" y="1150062"/>
                </a:lnTo>
                <a:lnTo>
                  <a:pt x="107751" y="1187460"/>
                </a:lnTo>
                <a:lnTo>
                  <a:pt x="127858" y="1220006"/>
                </a:lnTo>
                <a:lnTo>
                  <a:pt x="171536" y="1269224"/>
                </a:lnTo>
                <a:lnTo>
                  <a:pt x="219000" y="1295091"/>
                </a:lnTo>
                <a:lnTo>
                  <a:pt x="243840" y="1298448"/>
                </a:lnTo>
                <a:lnTo>
                  <a:pt x="268679" y="1295091"/>
                </a:lnTo>
                <a:lnTo>
                  <a:pt x="316143" y="1269224"/>
                </a:lnTo>
                <a:lnTo>
                  <a:pt x="359821" y="1220006"/>
                </a:lnTo>
                <a:lnTo>
                  <a:pt x="379928" y="1187460"/>
                </a:lnTo>
                <a:lnTo>
                  <a:pt x="398713" y="1150062"/>
                </a:lnTo>
                <a:lnTo>
                  <a:pt x="416052" y="1108138"/>
                </a:lnTo>
                <a:lnTo>
                  <a:pt x="431818" y="1062017"/>
                </a:lnTo>
                <a:lnTo>
                  <a:pt x="445889" y="1012028"/>
                </a:lnTo>
                <a:lnTo>
                  <a:pt x="458137" y="958498"/>
                </a:lnTo>
                <a:lnTo>
                  <a:pt x="468439" y="901755"/>
                </a:lnTo>
                <a:lnTo>
                  <a:pt x="476669" y="842128"/>
                </a:lnTo>
                <a:lnTo>
                  <a:pt x="482703" y="779945"/>
                </a:lnTo>
                <a:lnTo>
                  <a:pt x="486414" y="715534"/>
                </a:lnTo>
                <a:lnTo>
                  <a:pt x="487680" y="649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3844930" y="2232660"/>
            <a:ext cx="487680" cy="1298575"/>
          </a:xfrm>
          <a:custGeom>
            <a:avLst/>
            <a:gdLst/>
            <a:ahLst/>
            <a:cxnLst/>
            <a:rect l="l" t="t" r="r" b="b"/>
            <a:pathLst>
              <a:path w="487679" h="1298575">
                <a:moveTo>
                  <a:pt x="487679" y="649223"/>
                </a:moveTo>
                <a:lnTo>
                  <a:pt x="486414" y="582662"/>
                </a:lnTo>
                <a:lnTo>
                  <a:pt x="482703" y="518064"/>
                </a:lnTo>
                <a:lnTo>
                  <a:pt x="476669" y="455753"/>
                </a:lnTo>
                <a:lnTo>
                  <a:pt x="468439" y="396049"/>
                </a:lnTo>
                <a:lnTo>
                  <a:pt x="458137" y="339274"/>
                </a:lnTo>
                <a:lnTo>
                  <a:pt x="445889" y="285749"/>
                </a:lnTo>
                <a:lnTo>
                  <a:pt x="431818" y="235797"/>
                </a:lnTo>
                <a:lnTo>
                  <a:pt x="416051" y="189737"/>
                </a:lnTo>
                <a:lnTo>
                  <a:pt x="398713" y="147893"/>
                </a:lnTo>
                <a:lnTo>
                  <a:pt x="379928" y="110585"/>
                </a:lnTo>
                <a:lnTo>
                  <a:pt x="359821" y="78134"/>
                </a:lnTo>
                <a:lnTo>
                  <a:pt x="316143" y="29092"/>
                </a:lnTo>
                <a:lnTo>
                  <a:pt x="268679" y="3339"/>
                </a:lnTo>
                <a:lnTo>
                  <a:pt x="243839" y="0"/>
                </a:lnTo>
                <a:lnTo>
                  <a:pt x="219000" y="3339"/>
                </a:lnTo>
                <a:lnTo>
                  <a:pt x="171536" y="29092"/>
                </a:lnTo>
                <a:lnTo>
                  <a:pt x="127858" y="78134"/>
                </a:lnTo>
                <a:lnTo>
                  <a:pt x="107751" y="110585"/>
                </a:lnTo>
                <a:lnTo>
                  <a:pt x="88966" y="147893"/>
                </a:lnTo>
                <a:lnTo>
                  <a:pt x="71627" y="189737"/>
                </a:lnTo>
                <a:lnTo>
                  <a:pt x="55861" y="235797"/>
                </a:lnTo>
                <a:lnTo>
                  <a:pt x="41790" y="285749"/>
                </a:lnTo>
                <a:lnTo>
                  <a:pt x="29542" y="339274"/>
                </a:lnTo>
                <a:lnTo>
                  <a:pt x="19240" y="396049"/>
                </a:lnTo>
                <a:lnTo>
                  <a:pt x="11010" y="455753"/>
                </a:lnTo>
                <a:lnTo>
                  <a:pt x="4976" y="518064"/>
                </a:lnTo>
                <a:lnTo>
                  <a:pt x="1265" y="582662"/>
                </a:lnTo>
                <a:lnTo>
                  <a:pt x="0" y="649223"/>
                </a:lnTo>
                <a:lnTo>
                  <a:pt x="1265" y="715534"/>
                </a:lnTo>
                <a:lnTo>
                  <a:pt x="4976" y="779945"/>
                </a:lnTo>
                <a:lnTo>
                  <a:pt x="11010" y="842128"/>
                </a:lnTo>
                <a:lnTo>
                  <a:pt x="19240" y="901755"/>
                </a:lnTo>
                <a:lnTo>
                  <a:pt x="29542" y="958498"/>
                </a:lnTo>
                <a:lnTo>
                  <a:pt x="41790" y="1012028"/>
                </a:lnTo>
                <a:lnTo>
                  <a:pt x="55861" y="1062017"/>
                </a:lnTo>
                <a:lnTo>
                  <a:pt x="71627" y="1108138"/>
                </a:lnTo>
                <a:lnTo>
                  <a:pt x="88966" y="1150062"/>
                </a:lnTo>
                <a:lnTo>
                  <a:pt x="107751" y="1187460"/>
                </a:lnTo>
                <a:lnTo>
                  <a:pt x="127858" y="1220006"/>
                </a:lnTo>
                <a:lnTo>
                  <a:pt x="171536" y="1269224"/>
                </a:lnTo>
                <a:lnTo>
                  <a:pt x="219000" y="1295091"/>
                </a:lnTo>
                <a:lnTo>
                  <a:pt x="243839" y="1298447"/>
                </a:lnTo>
                <a:lnTo>
                  <a:pt x="268679" y="1295091"/>
                </a:lnTo>
                <a:lnTo>
                  <a:pt x="316143" y="1269224"/>
                </a:lnTo>
                <a:lnTo>
                  <a:pt x="359821" y="1220006"/>
                </a:lnTo>
                <a:lnTo>
                  <a:pt x="379928" y="1187460"/>
                </a:lnTo>
                <a:lnTo>
                  <a:pt x="398713" y="1150062"/>
                </a:lnTo>
                <a:lnTo>
                  <a:pt x="416051" y="1108138"/>
                </a:lnTo>
                <a:lnTo>
                  <a:pt x="431818" y="1062017"/>
                </a:lnTo>
                <a:lnTo>
                  <a:pt x="445889" y="1012028"/>
                </a:lnTo>
                <a:lnTo>
                  <a:pt x="458137" y="958498"/>
                </a:lnTo>
                <a:lnTo>
                  <a:pt x="468439" y="901755"/>
                </a:lnTo>
                <a:lnTo>
                  <a:pt x="476669" y="842128"/>
                </a:lnTo>
                <a:lnTo>
                  <a:pt x="482703" y="779945"/>
                </a:lnTo>
                <a:lnTo>
                  <a:pt x="486414" y="715534"/>
                </a:lnTo>
                <a:lnTo>
                  <a:pt x="487679" y="649223"/>
                </a:lnTo>
                <a:close/>
              </a:path>
            </a:pathLst>
          </a:custGeom>
          <a:ln w="741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 txBox="1"/>
          <p:nvPr/>
        </p:nvSpPr>
        <p:spPr>
          <a:xfrm>
            <a:off x="3891672" y="2796030"/>
            <a:ext cx="39306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b="1">
                <a:solidFill>
                  <a:srgbClr val="FF0000"/>
                </a:solidFill>
                <a:latin typeface="Arial"/>
                <a:cs typeface="Arial"/>
              </a:rPr>
              <a:t>Control</a:t>
            </a:r>
            <a:endParaRPr sz="800">
              <a:latin typeface="Arial"/>
              <a:cs typeface="Arial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9017386" y="1965960"/>
            <a:ext cx="556260" cy="186055"/>
          </a:xfrm>
          <a:custGeom>
            <a:avLst/>
            <a:gdLst/>
            <a:ahLst/>
            <a:cxnLst/>
            <a:rect l="l" t="t" r="r" b="b"/>
            <a:pathLst>
              <a:path w="556259" h="186055">
                <a:moveTo>
                  <a:pt x="0" y="0"/>
                </a:moveTo>
                <a:lnTo>
                  <a:pt x="0" y="185928"/>
                </a:lnTo>
                <a:lnTo>
                  <a:pt x="556260" y="185928"/>
                </a:lnTo>
                <a:lnTo>
                  <a:pt x="556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9017386" y="1965960"/>
            <a:ext cx="556260" cy="186055"/>
          </a:xfrm>
          <a:custGeom>
            <a:avLst/>
            <a:gdLst/>
            <a:ahLst/>
            <a:cxnLst/>
            <a:rect l="l" t="t" r="r" b="b"/>
            <a:pathLst>
              <a:path w="556259" h="186055">
                <a:moveTo>
                  <a:pt x="0" y="185927"/>
                </a:moveTo>
                <a:lnTo>
                  <a:pt x="556259" y="185927"/>
                </a:lnTo>
                <a:lnTo>
                  <a:pt x="556259" y="0"/>
                </a:lnTo>
                <a:lnTo>
                  <a:pt x="0" y="0"/>
                </a:lnTo>
                <a:lnTo>
                  <a:pt x="0" y="185927"/>
                </a:lnTo>
                <a:close/>
              </a:path>
            </a:pathLst>
          </a:custGeom>
          <a:ln w="741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2355982" y="1386840"/>
            <a:ext cx="417830" cy="937260"/>
          </a:xfrm>
          <a:custGeom>
            <a:avLst/>
            <a:gdLst/>
            <a:ahLst/>
            <a:cxnLst/>
            <a:rect l="l" t="t" r="r" b="b"/>
            <a:pathLst>
              <a:path w="417830" h="937260">
                <a:moveTo>
                  <a:pt x="417576" y="757428"/>
                </a:moveTo>
                <a:lnTo>
                  <a:pt x="417576" y="176784"/>
                </a:lnTo>
                <a:lnTo>
                  <a:pt x="0" y="0"/>
                </a:lnTo>
                <a:lnTo>
                  <a:pt x="0" y="394716"/>
                </a:lnTo>
                <a:lnTo>
                  <a:pt x="86868" y="467868"/>
                </a:lnTo>
                <a:lnTo>
                  <a:pt x="86868" y="899849"/>
                </a:lnTo>
                <a:lnTo>
                  <a:pt x="417576" y="757428"/>
                </a:lnTo>
                <a:close/>
              </a:path>
              <a:path w="417830" h="937260">
                <a:moveTo>
                  <a:pt x="86868" y="899849"/>
                </a:moveTo>
                <a:lnTo>
                  <a:pt x="86868" y="467868"/>
                </a:lnTo>
                <a:lnTo>
                  <a:pt x="0" y="539496"/>
                </a:lnTo>
                <a:lnTo>
                  <a:pt x="0" y="937260"/>
                </a:lnTo>
                <a:lnTo>
                  <a:pt x="86868" y="89984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2355981" y="1386839"/>
            <a:ext cx="417830" cy="937260"/>
          </a:xfrm>
          <a:custGeom>
            <a:avLst/>
            <a:gdLst/>
            <a:ahLst/>
            <a:cxnLst/>
            <a:rect l="l" t="t" r="r" b="b"/>
            <a:pathLst>
              <a:path w="417830" h="937260">
                <a:moveTo>
                  <a:pt x="0" y="0"/>
                </a:moveTo>
                <a:lnTo>
                  <a:pt x="417575" y="176783"/>
                </a:lnTo>
                <a:lnTo>
                  <a:pt x="417575" y="757427"/>
                </a:lnTo>
                <a:lnTo>
                  <a:pt x="0" y="937259"/>
                </a:lnTo>
                <a:lnTo>
                  <a:pt x="0" y="539495"/>
                </a:lnTo>
                <a:lnTo>
                  <a:pt x="86867" y="467867"/>
                </a:lnTo>
                <a:lnTo>
                  <a:pt x="0" y="394715"/>
                </a:lnTo>
                <a:lnTo>
                  <a:pt x="0" y="0"/>
                </a:lnTo>
                <a:close/>
              </a:path>
            </a:pathLst>
          </a:custGeom>
          <a:ln w="74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 txBox="1"/>
          <p:nvPr/>
        </p:nvSpPr>
        <p:spPr>
          <a:xfrm>
            <a:off x="2454540" y="1773427"/>
            <a:ext cx="26543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5" b="1">
                <a:latin typeface="Arial"/>
                <a:cs typeface="Arial"/>
              </a:rPr>
              <a:t>A</a:t>
            </a:r>
            <a:r>
              <a:rPr dirty="0" sz="950" spc="15" b="1">
                <a:latin typeface="Arial"/>
                <a:cs typeface="Arial"/>
              </a:rPr>
              <a:t>d</a:t>
            </a:r>
            <a:r>
              <a:rPr dirty="0" sz="950" spc="10" b="1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6822826" y="1469136"/>
            <a:ext cx="417830" cy="937260"/>
          </a:xfrm>
          <a:custGeom>
            <a:avLst/>
            <a:gdLst/>
            <a:ahLst/>
            <a:cxnLst/>
            <a:rect l="l" t="t" r="r" b="b"/>
            <a:pathLst>
              <a:path w="417829" h="937260">
                <a:moveTo>
                  <a:pt x="417576" y="757428"/>
                </a:moveTo>
                <a:lnTo>
                  <a:pt x="417576" y="176784"/>
                </a:lnTo>
                <a:lnTo>
                  <a:pt x="0" y="0"/>
                </a:lnTo>
                <a:lnTo>
                  <a:pt x="1524" y="394716"/>
                </a:lnTo>
                <a:lnTo>
                  <a:pt x="88392" y="467868"/>
                </a:lnTo>
                <a:lnTo>
                  <a:pt x="88392" y="899712"/>
                </a:lnTo>
                <a:lnTo>
                  <a:pt x="417576" y="757428"/>
                </a:lnTo>
                <a:close/>
              </a:path>
              <a:path w="417829" h="937260">
                <a:moveTo>
                  <a:pt x="88392" y="899712"/>
                </a:moveTo>
                <a:lnTo>
                  <a:pt x="88392" y="467868"/>
                </a:lnTo>
                <a:lnTo>
                  <a:pt x="1524" y="539496"/>
                </a:lnTo>
                <a:lnTo>
                  <a:pt x="1524" y="937260"/>
                </a:lnTo>
                <a:lnTo>
                  <a:pt x="88392" y="899712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822826" y="1469136"/>
            <a:ext cx="417830" cy="937260"/>
          </a:xfrm>
          <a:custGeom>
            <a:avLst/>
            <a:gdLst/>
            <a:ahLst/>
            <a:cxnLst/>
            <a:rect l="l" t="t" r="r" b="b"/>
            <a:pathLst>
              <a:path w="417829" h="937260">
                <a:moveTo>
                  <a:pt x="0" y="0"/>
                </a:moveTo>
                <a:lnTo>
                  <a:pt x="417575" y="176783"/>
                </a:lnTo>
                <a:lnTo>
                  <a:pt x="417575" y="757427"/>
                </a:lnTo>
                <a:lnTo>
                  <a:pt x="1523" y="937259"/>
                </a:lnTo>
                <a:lnTo>
                  <a:pt x="1523" y="539495"/>
                </a:lnTo>
                <a:lnTo>
                  <a:pt x="88391" y="467867"/>
                </a:lnTo>
                <a:lnTo>
                  <a:pt x="1523" y="394715"/>
                </a:lnTo>
                <a:lnTo>
                  <a:pt x="0" y="0"/>
                </a:lnTo>
                <a:close/>
              </a:path>
            </a:pathLst>
          </a:custGeom>
          <a:ln w="74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 txBox="1"/>
          <p:nvPr/>
        </p:nvSpPr>
        <p:spPr>
          <a:xfrm>
            <a:off x="6921382" y="1854199"/>
            <a:ext cx="26543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20" b="1">
                <a:latin typeface="Arial"/>
                <a:cs typeface="Arial"/>
              </a:rPr>
              <a:t>A</a:t>
            </a:r>
            <a:r>
              <a:rPr dirty="0" sz="950" b="1">
                <a:latin typeface="Arial"/>
                <a:cs typeface="Arial"/>
              </a:rPr>
              <a:t>d</a:t>
            </a:r>
            <a:r>
              <a:rPr dirty="0" sz="950" spc="10" b="1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6661282" y="3729228"/>
            <a:ext cx="649605" cy="937260"/>
          </a:xfrm>
          <a:custGeom>
            <a:avLst/>
            <a:gdLst/>
            <a:ahLst/>
            <a:cxnLst/>
            <a:rect l="l" t="t" r="r" b="b"/>
            <a:pathLst>
              <a:path w="649604" h="937260">
                <a:moveTo>
                  <a:pt x="649224" y="757428"/>
                </a:moveTo>
                <a:lnTo>
                  <a:pt x="649224" y="176784"/>
                </a:lnTo>
                <a:lnTo>
                  <a:pt x="0" y="0"/>
                </a:lnTo>
                <a:lnTo>
                  <a:pt x="0" y="394716"/>
                </a:lnTo>
                <a:lnTo>
                  <a:pt x="135636" y="467868"/>
                </a:lnTo>
                <a:lnTo>
                  <a:pt x="135636" y="899689"/>
                </a:lnTo>
                <a:lnTo>
                  <a:pt x="649224" y="757428"/>
                </a:lnTo>
                <a:close/>
              </a:path>
              <a:path w="649604" h="937260">
                <a:moveTo>
                  <a:pt x="135636" y="899689"/>
                </a:moveTo>
                <a:lnTo>
                  <a:pt x="135636" y="467868"/>
                </a:lnTo>
                <a:lnTo>
                  <a:pt x="0" y="539496"/>
                </a:lnTo>
                <a:lnTo>
                  <a:pt x="0" y="937260"/>
                </a:lnTo>
                <a:lnTo>
                  <a:pt x="135636" y="89968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661281" y="3729227"/>
            <a:ext cx="649605" cy="937260"/>
          </a:xfrm>
          <a:custGeom>
            <a:avLst/>
            <a:gdLst/>
            <a:ahLst/>
            <a:cxnLst/>
            <a:rect l="l" t="t" r="r" b="b"/>
            <a:pathLst>
              <a:path w="649604" h="937260">
                <a:moveTo>
                  <a:pt x="0" y="0"/>
                </a:moveTo>
                <a:lnTo>
                  <a:pt x="649223" y="176783"/>
                </a:lnTo>
                <a:lnTo>
                  <a:pt x="649223" y="757427"/>
                </a:lnTo>
                <a:lnTo>
                  <a:pt x="0" y="937259"/>
                </a:lnTo>
                <a:lnTo>
                  <a:pt x="0" y="539495"/>
                </a:lnTo>
                <a:lnTo>
                  <a:pt x="135635" y="467867"/>
                </a:lnTo>
                <a:lnTo>
                  <a:pt x="0" y="394715"/>
                </a:lnTo>
                <a:lnTo>
                  <a:pt x="0" y="0"/>
                </a:lnTo>
                <a:close/>
              </a:path>
            </a:pathLst>
          </a:custGeom>
          <a:ln w="74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 txBox="1"/>
          <p:nvPr/>
        </p:nvSpPr>
        <p:spPr>
          <a:xfrm>
            <a:off x="6717166" y="4242306"/>
            <a:ext cx="561340" cy="3244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98120">
              <a:lnSpc>
                <a:spcPct val="100000"/>
              </a:lnSpc>
              <a:spcBef>
                <a:spcPts val="120"/>
              </a:spcBef>
            </a:pPr>
            <a:r>
              <a:rPr dirty="0" sz="950" spc="5">
                <a:latin typeface="Arial"/>
                <a:cs typeface="Arial"/>
              </a:rPr>
              <a:t>R</a:t>
            </a:r>
            <a:r>
              <a:rPr dirty="0" sz="950" spc="20">
                <a:latin typeface="Arial"/>
                <a:cs typeface="Arial"/>
              </a:rPr>
              <a:t>e</a:t>
            </a:r>
            <a:r>
              <a:rPr dirty="0" sz="950">
                <a:latin typeface="Arial"/>
                <a:cs typeface="Arial"/>
              </a:rPr>
              <a:t>s</a:t>
            </a:r>
            <a:r>
              <a:rPr dirty="0" sz="950" spc="5">
                <a:latin typeface="Arial"/>
                <a:cs typeface="Arial"/>
              </a:rPr>
              <a:t>u</a:t>
            </a:r>
            <a:r>
              <a:rPr dirty="0" sz="950" spc="5">
                <a:latin typeface="Arial"/>
                <a:cs typeface="Arial"/>
              </a:rPr>
              <a:t>lt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950" spc="10" b="1">
                <a:latin typeface="Arial"/>
                <a:cs typeface="Arial"/>
              </a:rPr>
              <a:t>ALU</a:t>
            </a:r>
            <a:endParaRPr sz="950">
              <a:latin typeface="Arial"/>
              <a:cs typeface="Arial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6996059" y="3964938"/>
            <a:ext cx="27876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>
                <a:latin typeface="Arial"/>
                <a:cs typeface="Arial"/>
              </a:rPr>
              <a:t>Z</a:t>
            </a:r>
            <a:r>
              <a:rPr dirty="0" sz="950" spc="5">
                <a:latin typeface="Arial"/>
                <a:cs typeface="Arial"/>
              </a:rPr>
              <a:t>e</a:t>
            </a:r>
            <a:r>
              <a:rPr dirty="0" sz="950" spc="5">
                <a:latin typeface="Arial"/>
                <a:cs typeface="Arial"/>
              </a:rPr>
              <a:t>ro</a:t>
            </a:r>
            <a:endParaRPr sz="950">
              <a:latin typeface="Arial"/>
              <a:cs typeface="Arial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6236086" y="1953768"/>
            <a:ext cx="370840" cy="556260"/>
          </a:xfrm>
          <a:custGeom>
            <a:avLst/>
            <a:gdLst/>
            <a:ahLst/>
            <a:cxnLst/>
            <a:rect l="l" t="t" r="r" b="b"/>
            <a:pathLst>
              <a:path w="370840" h="556260">
                <a:moveTo>
                  <a:pt x="370332" y="278892"/>
                </a:moveTo>
                <a:lnTo>
                  <a:pt x="366596" y="222715"/>
                </a:lnTo>
                <a:lnTo>
                  <a:pt x="355877" y="170378"/>
                </a:lnTo>
                <a:lnTo>
                  <a:pt x="338908" y="123006"/>
                </a:lnTo>
                <a:lnTo>
                  <a:pt x="316420" y="81724"/>
                </a:lnTo>
                <a:lnTo>
                  <a:pt x="289146" y="47657"/>
                </a:lnTo>
                <a:lnTo>
                  <a:pt x="257817" y="21931"/>
                </a:lnTo>
                <a:lnTo>
                  <a:pt x="223167" y="5670"/>
                </a:lnTo>
                <a:lnTo>
                  <a:pt x="185928" y="0"/>
                </a:lnTo>
                <a:lnTo>
                  <a:pt x="148622" y="5670"/>
                </a:lnTo>
                <a:lnTo>
                  <a:pt x="113799" y="21931"/>
                </a:lnTo>
                <a:lnTo>
                  <a:pt x="82227" y="47657"/>
                </a:lnTo>
                <a:lnTo>
                  <a:pt x="54673" y="81724"/>
                </a:lnTo>
                <a:lnTo>
                  <a:pt x="31905" y="123006"/>
                </a:lnTo>
                <a:lnTo>
                  <a:pt x="14692" y="170378"/>
                </a:lnTo>
                <a:lnTo>
                  <a:pt x="3801" y="222715"/>
                </a:lnTo>
                <a:lnTo>
                  <a:pt x="0" y="278892"/>
                </a:lnTo>
                <a:lnTo>
                  <a:pt x="3801" y="334565"/>
                </a:lnTo>
                <a:lnTo>
                  <a:pt x="14692" y="386524"/>
                </a:lnTo>
                <a:lnTo>
                  <a:pt x="31905" y="433625"/>
                </a:lnTo>
                <a:lnTo>
                  <a:pt x="54673" y="474726"/>
                </a:lnTo>
                <a:lnTo>
                  <a:pt x="82227" y="508682"/>
                </a:lnTo>
                <a:lnTo>
                  <a:pt x="113799" y="534352"/>
                </a:lnTo>
                <a:lnTo>
                  <a:pt x="148622" y="550592"/>
                </a:lnTo>
                <a:lnTo>
                  <a:pt x="185928" y="556260"/>
                </a:lnTo>
                <a:lnTo>
                  <a:pt x="223167" y="550592"/>
                </a:lnTo>
                <a:lnTo>
                  <a:pt x="257817" y="534352"/>
                </a:lnTo>
                <a:lnTo>
                  <a:pt x="289146" y="508682"/>
                </a:lnTo>
                <a:lnTo>
                  <a:pt x="316420" y="474726"/>
                </a:lnTo>
                <a:lnTo>
                  <a:pt x="338908" y="433625"/>
                </a:lnTo>
                <a:lnTo>
                  <a:pt x="355877" y="386524"/>
                </a:lnTo>
                <a:lnTo>
                  <a:pt x="366596" y="334565"/>
                </a:lnTo>
                <a:lnTo>
                  <a:pt x="370332" y="278892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236086" y="1953767"/>
            <a:ext cx="370840" cy="556260"/>
          </a:xfrm>
          <a:custGeom>
            <a:avLst/>
            <a:gdLst/>
            <a:ahLst/>
            <a:cxnLst/>
            <a:rect l="l" t="t" r="r" b="b"/>
            <a:pathLst>
              <a:path w="370840" h="556260">
                <a:moveTo>
                  <a:pt x="370331" y="278891"/>
                </a:moveTo>
                <a:lnTo>
                  <a:pt x="366596" y="222715"/>
                </a:lnTo>
                <a:lnTo>
                  <a:pt x="355877" y="170378"/>
                </a:lnTo>
                <a:lnTo>
                  <a:pt x="338908" y="123006"/>
                </a:lnTo>
                <a:lnTo>
                  <a:pt x="316420" y="81724"/>
                </a:lnTo>
                <a:lnTo>
                  <a:pt x="289146" y="47657"/>
                </a:lnTo>
                <a:lnTo>
                  <a:pt x="257817" y="21931"/>
                </a:lnTo>
                <a:lnTo>
                  <a:pt x="223167" y="5670"/>
                </a:lnTo>
                <a:lnTo>
                  <a:pt x="185927" y="0"/>
                </a:lnTo>
                <a:lnTo>
                  <a:pt x="148622" y="5670"/>
                </a:lnTo>
                <a:lnTo>
                  <a:pt x="113799" y="21931"/>
                </a:lnTo>
                <a:lnTo>
                  <a:pt x="82227" y="47657"/>
                </a:lnTo>
                <a:lnTo>
                  <a:pt x="54673" y="81724"/>
                </a:lnTo>
                <a:lnTo>
                  <a:pt x="31905" y="123006"/>
                </a:lnTo>
                <a:lnTo>
                  <a:pt x="14692" y="170378"/>
                </a:lnTo>
                <a:lnTo>
                  <a:pt x="3801" y="222715"/>
                </a:lnTo>
                <a:lnTo>
                  <a:pt x="0" y="278891"/>
                </a:lnTo>
                <a:lnTo>
                  <a:pt x="3801" y="334565"/>
                </a:lnTo>
                <a:lnTo>
                  <a:pt x="14692" y="386524"/>
                </a:lnTo>
                <a:lnTo>
                  <a:pt x="31905" y="433625"/>
                </a:lnTo>
                <a:lnTo>
                  <a:pt x="54673" y="474725"/>
                </a:lnTo>
                <a:lnTo>
                  <a:pt x="82227" y="508682"/>
                </a:lnTo>
                <a:lnTo>
                  <a:pt x="113799" y="534352"/>
                </a:lnTo>
                <a:lnTo>
                  <a:pt x="148622" y="550592"/>
                </a:lnTo>
                <a:lnTo>
                  <a:pt x="185927" y="556259"/>
                </a:lnTo>
                <a:lnTo>
                  <a:pt x="223167" y="550592"/>
                </a:lnTo>
                <a:lnTo>
                  <a:pt x="257817" y="534352"/>
                </a:lnTo>
                <a:lnTo>
                  <a:pt x="289146" y="508682"/>
                </a:lnTo>
                <a:lnTo>
                  <a:pt x="316420" y="474725"/>
                </a:lnTo>
                <a:lnTo>
                  <a:pt x="338908" y="433625"/>
                </a:lnTo>
                <a:lnTo>
                  <a:pt x="355877" y="386524"/>
                </a:lnTo>
                <a:lnTo>
                  <a:pt x="366596" y="334565"/>
                </a:lnTo>
                <a:lnTo>
                  <a:pt x="370331" y="278891"/>
                </a:lnTo>
                <a:close/>
              </a:path>
            </a:pathLst>
          </a:custGeom>
          <a:ln w="74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 txBox="1"/>
          <p:nvPr/>
        </p:nvSpPr>
        <p:spPr>
          <a:xfrm>
            <a:off x="6270635" y="1983738"/>
            <a:ext cx="299720" cy="4711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02600"/>
              </a:lnSpc>
              <a:spcBef>
                <a:spcPts val="90"/>
              </a:spcBef>
            </a:pPr>
            <a:r>
              <a:rPr dirty="0" sz="950" spc="5" b="1">
                <a:latin typeface="Arial"/>
                <a:cs typeface="Arial"/>
              </a:rPr>
              <a:t>S</a:t>
            </a:r>
            <a:r>
              <a:rPr dirty="0" sz="950" spc="15" b="1">
                <a:latin typeface="Arial"/>
                <a:cs typeface="Arial"/>
              </a:rPr>
              <a:t>h</a:t>
            </a:r>
            <a:r>
              <a:rPr dirty="0" sz="950" spc="-5" b="1">
                <a:latin typeface="Arial"/>
                <a:cs typeface="Arial"/>
              </a:rPr>
              <a:t>i</a:t>
            </a:r>
            <a:r>
              <a:rPr dirty="0" sz="950" spc="5" b="1">
                <a:latin typeface="Arial"/>
                <a:cs typeface="Arial"/>
              </a:rPr>
              <a:t>ft  </a:t>
            </a:r>
            <a:r>
              <a:rPr dirty="0" sz="950" spc="10" b="1">
                <a:latin typeface="Arial"/>
                <a:cs typeface="Arial"/>
              </a:rPr>
              <a:t>Left  2</a:t>
            </a:r>
            <a:endParaRPr sz="950">
              <a:latin typeface="Arial"/>
              <a:cs typeface="Arial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3218566" y="4482084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4" y="22860"/>
                </a:moveTo>
                <a:lnTo>
                  <a:pt x="45386" y="13501"/>
                </a:lnTo>
                <a:lnTo>
                  <a:pt x="40386" y="6286"/>
                </a:lnTo>
                <a:lnTo>
                  <a:pt x="33099" y="1643"/>
                </a:lnTo>
                <a:lnTo>
                  <a:pt x="24384" y="0"/>
                </a:lnTo>
                <a:lnTo>
                  <a:pt x="14787" y="1643"/>
                </a:lnTo>
                <a:lnTo>
                  <a:pt x="7048" y="6286"/>
                </a:lnTo>
                <a:lnTo>
                  <a:pt x="1881" y="13501"/>
                </a:lnTo>
                <a:lnTo>
                  <a:pt x="0" y="22860"/>
                </a:lnTo>
                <a:lnTo>
                  <a:pt x="1881" y="31575"/>
                </a:lnTo>
                <a:lnTo>
                  <a:pt x="7048" y="38862"/>
                </a:lnTo>
                <a:lnTo>
                  <a:pt x="14787" y="43862"/>
                </a:lnTo>
                <a:lnTo>
                  <a:pt x="24384" y="45720"/>
                </a:lnTo>
                <a:lnTo>
                  <a:pt x="33099" y="43862"/>
                </a:lnTo>
                <a:lnTo>
                  <a:pt x="40386" y="38862"/>
                </a:lnTo>
                <a:lnTo>
                  <a:pt x="45386" y="31575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3218565" y="4482083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3" y="22859"/>
                </a:moveTo>
                <a:lnTo>
                  <a:pt x="45386" y="13501"/>
                </a:lnTo>
                <a:lnTo>
                  <a:pt x="40385" y="6286"/>
                </a:lnTo>
                <a:lnTo>
                  <a:pt x="33099" y="1643"/>
                </a:lnTo>
                <a:lnTo>
                  <a:pt x="24383" y="0"/>
                </a:lnTo>
                <a:lnTo>
                  <a:pt x="14787" y="1643"/>
                </a:lnTo>
                <a:lnTo>
                  <a:pt x="7048" y="6286"/>
                </a:lnTo>
                <a:lnTo>
                  <a:pt x="1881" y="13501"/>
                </a:lnTo>
                <a:lnTo>
                  <a:pt x="0" y="22859"/>
                </a:lnTo>
                <a:lnTo>
                  <a:pt x="1881" y="31575"/>
                </a:lnTo>
                <a:lnTo>
                  <a:pt x="7048" y="38861"/>
                </a:lnTo>
                <a:lnTo>
                  <a:pt x="14787" y="43862"/>
                </a:lnTo>
                <a:lnTo>
                  <a:pt x="24383" y="45719"/>
                </a:lnTo>
                <a:lnTo>
                  <a:pt x="33099" y="43862"/>
                </a:lnTo>
                <a:lnTo>
                  <a:pt x="40385" y="38861"/>
                </a:lnTo>
                <a:lnTo>
                  <a:pt x="45386" y="31575"/>
                </a:lnTo>
                <a:lnTo>
                  <a:pt x="47243" y="22859"/>
                </a:lnTo>
                <a:close/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1388245" y="3669792"/>
            <a:ext cx="277495" cy="556260"/>
          </a:xfrm>
          <a:custGeom>
            <a:avLst/>
            <a:gdLst/>
            <a:ahLst/>
            <a:cxnLst/>
            <a:rect l="l" t="t" r="r" b="b"/>
            <a:pathLst>
              <a:path w="277494" h="556260">
                <a:moveTo>
                  <a:pt x="0" y="0"/>
                </a:moveTo>
                <a:lnTo>
                  <a:pt x="0" y="556260"/>
                </a:lnTo>
                <a:lnTo>
                  <a:pt x="277368" y="556260"/>
                </a:lnTo>
                <a:lnTo>
                  <a:pt x="27736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 txBox="1"/>
          <p:nvPr/>
        </p:nvSpPr>
        <p:spPr>
          <a:xfrm>
            <a:off x="1388245" y="3669791"/>
            <a:ext cx="277495" cy="539115"/>
          </a:xfrm>
          <a:prstGeom prst="rect">
            <a:avLst/>
          </a:prstGeom>
          <a:ln w="7417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45720">
              <a:lnSpc>
                <a:spcPct val="100000"/>
              </a:lnSpc>
            </a:pPr>
            <a:r>
              <a:rPr dirty="0" sz="1050" spc="-5" b="1">
                <a:latin typeface="Arial"/>
                <a:cs typeface="Arial"/>
              </a:rPr>
              <a:t>PC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1968886" y="2741675"/>
            <a:ext cx="1065530" cy="558165"/>
          </a:xfrm>
          <a:prstGeom prst="rect">
            <a:avLst/>
          </a:prstGeom>
          <a:solidFill>
            <a:srgbClr val="FFFFF4"/>
          </a:solidFill>
          <a:ln w="12363">
            <a:solidFill>
              <a:srgbClr val="3232FF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60"/>
              </a:spcBef>
            </a:pPr>
            <a:r>
              <a:rPr dirty="0" sz="1100" spc="15">
                <a:solidFill>
                  <a:srgbClr val="3232FF"/>
                </a:solidFill>
                <a:latin typeface="Arial"/>
                <a:cs typeface="Arial"/>
              </a:rPr>
              <a:t>Ex:</a:t>
            </a:r>
            <a:endParaRPr sz="1100">
              <a:latin typeface="Arial"/>
              <a:cs typeface="Arial"/>
            </a:endParaRPr>
          </a:p>
          <a:p>
            <a:pPr marL="39370">
              <a:lnSpc>
                <a:spcPct val="100000"/>
              </a:lnSpc>
              <a:spcBef>
                <a:spcPts val="50"/>
              </a:spcBef>
            </a:pPr>
            <a:r>
              <a:rPr dirty="0" sz="1100" spc="15" b="1">
                <a:solidFill>
                  <a:srgbClr val="FF0000"/>
                </a:solidFill>
                <a:latin typeface="Arial"/>
                <a:cs typeface="Arial"/>
              </a:rPr>
              <a:t>0x8D43FFFC</a:t>
            </a:r>
            <a:endParaRPr sz="1100">
              <a:latin typeface="Arial"/>
              <a:cs typeface="Arial"/>
            </a:endParaRPr>
          </a:p>
          <a:p>
            <a:pPr marL="39370">
              <a:lnSpc>
                <a:spcPct val="100000"/>
              </a:lnSpc>
              <a:spcBef>
                <a:spcPts val="50"/>
              </a:spcBef>
            </a:pPr>
            <a:r>
              <a:rPr dirty="0" sz="1100" spc="15">
                <a:solidFill>
                  <a:srgbClr val="3232FF"/>
                </a:solidFill>
                <a:latin typeface="Arial"/>
                <a:cs typeface="Arial"/>
              </a:rPr>
              <a:t>(</a:t>
            </a:r>
            <a:r>
              <a:rPr dirty="0" sz="1100" spc="15" b="1">
                <a:solidFill>
                  <a:srgbClr val="3232FF"/>
                </a:solidFill>
                <a:latin typeface="Arial"/>
                <a:cs typeface="Arial"/>
              </a:rPr>
              <a:t>lw</a:t>
            </a:r>
            <a:r>
              <a:rPr dirty="0" sz="1100" spc="-10" b="1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dirty="0" sz="1100" spc="10" b="1">
                <a:solidFill>
                  <a:srgbClr val="3232FF"/>
                </a:solidFill>
                <a:latin typeface="Arial"/>
                <a:cs typeface="Arial"/>
              </a:rPr>
              <a:t>$3,-4($10</a:t>
            </a:r>
            <a:r>
              <a:rPr dirty="0" sz="1100" spc="10">
                <a:solidFill>
                  <a:srgbClr val="3232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2659258" y="3368039"/>
            <a:ext cx="538480" cy="344805"/>
          </a:xfrm>
          <a:custGeom>
            <a:avLst/>
            <a:gdLst/>
            <a:ahLst/>
            <a:cxnLst/>
            <a:rect l="l" t="t" r="r" b="b"/>
            <a:pathLst>
              <a:path w="538480" h="344804">
                <a:moveTo>
                  <a:pt x="537971" y="344423"/>
                </a:moveTo>
                <a:lnTo>
                  <a:pt x="0" y="0"/>
                </a:lnTo>
              </a:path>
            </a:pathLst>
          </a:custGeom>
          <a:ln w="12363">
            <a:solidFill>
              <a:srgbClr val="323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2570866" y="3310128"/>
            <a:ext cx="117475" cy="94615"/>
          </a:xfrm>
          <a:custGeom>
            <a:avLst/>
            <a:gdLst/>
            <a:ahLst/>
            <a:cxnLst/>
            <a:rect l="l" t="t" r="r" b="b"/>
            <a:pathLst>
              <a:path w="117475" h="94614">
                <a:moveTo>
                  <a:pt x="117348" y="30480"/>
                </a:moveTo>
                <a:lnTo>
                  <a:pt x="0" y="0"/>
                </a:lnTo>
                <a:lnTo>
                  <a:pt x="76200" y="94488"/>
                </a:lnTo>
                <a:lnTo>
                  <a:pt x="117348" y="30480"/>
                </a:lnTo>
                <a:close/>
              </a:path>
            </a:pathLst>
          </a:custGeom>
          <a:solidFill>
            <a:srgbClr val="323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1537594" y="4223003"/>
            <a:ext cx="0" cy="1914525"/>
          </a:xfrm>
          <a:custGeom>
            <a:avLst/>
            <a:gdLst/>
            <a:ahLst/>
            <a:cxnLst/>
            <a:rect l="l" t="t" r="r" b="b"/>
            <a:pathLst>
              <a:path w="0" h="1914525">
                <a:moveTo>
                  <a:pt x="0" y="0"/>
                </a:moveTo>
                <a:lnTo>
                  <a:pt x="0" y="1914143"/>
                </a:lnTo>
              </a:path>
            </a:pathLst>
          </a:custGeom>
          <a:ln w="1236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8261481" y="5068823"/>
            <a:ext cx="0" cy="1066800"/>
          </a:xfrm>
          <a:custGeom>
            <a:avLst/>
            <a:gdLst/>
            <a:ahLst/>
            <a:cxnLst/>
            <a:rect l="l" t="t" r="r" b="b"/>
            <a:pathLst>
              <a:path w="0" h="1066800">
                <a:moveTo>
                  <a:pt x="0" y="0"/>
                </a:moveTo>
                <a:lnTo>
                  <a:pt x="0" y="1066799"/>
                </a:lnTo>
              </a:path>
            </a:pathLst>
          </a:custGeom>
          <a:ln w="1236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552065" y="4860035"/>
            <a:ext cx="0" cy="1277620"/>
          </a:xfrm>
          <a:custGeom>
            <a:avLst/>
            <a:gdLst/>
            <a:ahLst/>
            <a:cxnLst/>
            <a:rect l="l" t="t" r="r" b="b"/>
            <a:pathLst>
              <a:path w="0" h="1277620">
                <a:moveTo>
                  <a:pt x="0" y="0"/>
                </a:moveTo>
                <a:lnTo>
                  <a:pt x="0" y="1277111"/>
                </a:lnTo>
              </a:path>
            </a:pathLst>
          </a:custGeom>
          <a:ln w="1236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1089541" y="6137147"/>
            <a:ext cx="7172325" cy="0"/>
          </a:xfrm>
          <a:custGeom>
            <a:avLst/>
            <a:gdLst/>
            <a:ahLst/>
            <a:cxnLst/>
            <a:rect l="l" t="t" r="r" b="b"/>
            <a:pathLst>
              <a:path w="7172325" h="0">
                <a:moveTo>
                  <a:pt x="0" y="0"/>
                </a:moveTo>
                <a:lnTo>
                  <a:pt x="7171940" y="0"/>
                </a:lnTo>
              </a:path>
            </a:pathLst>
          </a:custGeom>
          <a:ln w="1236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8214238" y="5023103"/>
            <a:ext cx="93345" cy="45720"/>
          </a:xfrm>
          <a:custGeom>
            <a:avLst/>
            <a:gdLst/>
            <a:ahLst/>
            <a:cxnLst/>
            <a:rect l="l" t="t" r="r" b="b"/>
            <a:pathLst>
              <a:path w="93345" h="45720">
                <a:moveTo>
                  <a:pt x="0" y="45719"/>
                </a:moveTo>
                <a:lnTo>
                  <a:pt x="47243" y="0"/>
                </a:lnTo>
                <a:lnTo>
                  <a:pt x="92963" y="45719"/>
                </a:lnTo>
              </a:path>
            </a:pathLst>
          </a:custGeom>
          <a:ln w="1236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504821" y="4814315"/>
            <a:ext cx="93345" cy="47625"/>
          </a:xfrm>
          <a:custGeom>
            <a:avLst/>
            <a:gdLst/>
            <a:ahLst/>
            <a:cxnLst/>
            <a:rect l="l" t="t" r="r" b="b"/>
            <a:pathLst>
              <a:path w="93345" h="47625">
                <a:moveTo>
                  <a:pt x="0" y="47243"/>
                </a:moveTo>
                <a:lnTo>
                  <a:pt x="47243" y="0"/>
                </a:lnTo>
                <a:lnTo>
                  <a:pt x="92963" y="47243"/>
                </a:lnTo>
              </a:path>
            </a:pathLst>
          </a:custGeom>
          <a:ln w="1236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1491877" y="4177283"/>
            <a:ext cx="93345" cy="45720"/>
          </a:xfrm>
          <a:custGeom>
            <a:avLst/>
            <a:gdLst/>
            <a:ahLst/>
            <a:cxnLst/>
            <a:rect l="l" t="t" r="r" b="b"/>
            <a:pathLst>
              <a:path w="93344" h="45720">
                <a:moveTo>
                  <a:pt x="0" y="45719"/>
                </a:moveTo>
                <a:lnTo>
                  <a:pt x="45716" y="0"/>
                </a:lnTo>
                <a:lnTo>
                  <a:pt x="92960" y="45719"/>
                </a:lnTo>
              </a:path>
            </a:pathLst>
          </a:custGeom>
          <a:ln w="1236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 txBox="1"/>
          <p:nvPr/>
        </p:nvSpPr>
        <p:spPr>
          <a:xfrm>
            <a:off x="1098685" y="5944613"/>
            <a:ext cx="3048000" cy="7607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00330">
              <a:lnSpc>
                <a:spcPct val="100000"/>
              </a:lnSpc>
              <a:spcBef>
                <a:spcPts val="120"/>
              </a:spcBef>
            </a:pPr>
            <a:r>
              <a:rPr dirty="0" sz="950" spc="5">
                <a:solidFill>
                  <a:srgbClr val="3F448B"/>
                </a:solidFill>
                <a:latin typeface="Arial"/>
                <a:cs typeface="Arial"/>
              </a:rPr>
              <a:t>clock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90805" marR="160655">
              <a:lnSpc>
                <a:spcPct val="100000"/>
              </a:lnSpc>
            </a:pP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A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instrução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é lida e é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calculado</a:t>
            </a:r>
            <a:r>
              <a:rPr dirty="0" sz="1400" spc="-220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o 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valor de</a:t>
            </a:r>
            <a:r>
              <a:rPr dirty="0" sz="1400" spc="-25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PC+4.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1519309" y="611886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572" y="18288"/>
                </a:moveTo>
                <a:lnTo>
                  <a:pt x="35215" y="10929"/>
                </a:lnTo>
                <a:lnTo>
                  <a:pt x="31429" y="5143"/>
                </a:lnTo>
                <a:lnTo>
                  <a:pt x="25643" y="1357"/>
                </a:lnTo>
                <a:lnTo>
                  <a:pt x="18284" y="0"/>
                </a:lnTo>
                <a:lnTo>
                  <a:pt x="11570" y="1357"/>
                </a:lnTo>
                <a:lnTo>
                  <a:pt x="5713" y="5143"/>
                </a:lnTo>
                <a:lnTo>
                  <a:pt x="1571" y="10929"/>
                </a:lnTo>
                <a:lnTo>
                  <a:pt x="0" y="18288"/>
                </a:lnTo>
                <a:lnTo>
                  <a:pt x="1571" y="25646"/>
                </a:lnTo>
                <a:lnTo>
                  <a:pt x="5713" y="31432"/>
                </a:lnTo>
                <a:lnTo>
                  <a:pt x="11570" y="35218"/>
                </a:lnTo>
                <a:lnTo>
                  <a:pt x="18284" y="36576"/>
                </a:lnTo>
                <a:lnTo>
                  <a:pt x="25643" y="35218"/>
                </a:lnTo>
                <a:lnTo>
                  <a:pt x="31429" y="31432"/>
                </a:lnTo>
                <a:lnTo>
                  <a:pt x="35215" y="25646"/>
                </a:lnTo>
                <a:lnTo>
                  <a:pt x="36572" y="18288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1519309" y="611885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572" y="18287"/>
                </a:moveTo>
                <a:lnTo>
                  <a:pt x="35215" y="10929"/>
                </a:lnTo>
                <a:lnTo>
                  <a:pt x="31429" y="5143"/>
                </a:lnTo>
                <a:lnTo>
                  <a:pt x="25643" y="1357"/>
                </a:lnTo>
                <a:lnTo>
                  <a:pt x="18284" y="0"/>
                </a:lnTo>
                <a:lnTo>
                  <a:pt x="11570" y="1357"/>
                </a:lnTo>
                <a:lnTo>
                  <a:pt x="5713" y="5143"/>
                </a:lnTo>
                <a:lnTo>
                  <a:pt x="1571" y="10929"/>
                </a:lnTo>
                <a:lnTo>
                  <a:pt x="0" y="18287"/>
                </a:lnTo>
                <a:lnTo>
                  <a:pt x="1571" y="25646"/>
                </a:lnTo>
                <a:lnTo>
                  <a:pt x="5713" y="31432"/>
                </a:lnTo>
                <a:lnTo>
                  <a:pt x="11570" y="35218"/>
                </a:lnTo>
                <a:lnTo>
                  <a:pt x="18284" y="36575"/>
                </a:lnTo>
                <a:lnTo>
                  <a:pt x="25643" y="35218"/>
                </a:lnTo>
                <a:lnTo>
                  <a:pt x="31429" y="31432"/>
                </a:lnTo>
                <a:lnTo>
                  <a:pt x="35215" y="25646"/>
                </a:lnTo>
                <a:lnTo>
                  <a:pt x="36572" y="18287"/>
                </a:lnTo>
                <a:close/>
              </a:path>
            </a:pathLst>
          </a:custGeom>
          <a:ln w="7417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533778" y="611886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18288"/>
                </a:moveTo>
                <a:lnTo>
                  <a:pt x="36528" y="10929"/>
                </a:lnTo>
                <a:lnTo>
                  <a:pt x="32385" y="5143"/>
                </a:lnTo>
                <a:lnTo>
                  <a:pt x="26527" y="1357"/>
                </a:lnTo>
                <a:lnTo>
                  <a:pt x="19812" y="0"/>
                </a:lnTo>
                <a:lnTo>
                  <a:pt x="12215" y="1357"/>
                </a:lnTo>
                <a:lnTo>
                  <a:pt x="5905" y="5143"/>
                </a:lnTo>
                <a:lnTo>
                  <a:pt x="1595" y="10929"/>
                </a:lnTo>
                <a:lnTo>
                  <a:pt x="0" y="18288"/>
                </a:lnTo>
                <a:lnTo>
                  <a:pt x="1595" y="25646"/>
                </a:lnTo>
                <a:lnTo>
                  <a:pt x="5905" y="31432"/>
                </a:lnTo>
                <a:lnTo>
                  <a:pt x="12215" y="35218"/>
                </a:lnTo>
                <a:lnTo>
                  <a:pt x="19812" y="36576"/>
                </a:lnTo>
                <a:lnTo>
                  <a:pt x="26527" y="35218"/>
                </a:lnTo>
                <a:lnTo>
                  <a:pt x="32385" y="31432"/>
                </a:lnTo>
                <a:lnTo>
                  <a:pt x="36528" y="25646"/>
                </a:lnTo>
                <a:lnTo>
                  <a:pt x="38100" y="18288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533777" y="611885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099" y="18287"/>
                </a:moveTo>
                <a:lnTo>
                  <a:pt x="36528" y="10929"/>
                </a:lnTo>
                <a:lnTo>
                  <a:pt x="32384" y="5143"/>
                </a:lnTo>
                <a:lnTo>
                  <a:pt x="26527" y="1357"/>
                </a:lnTo>
                <a:lnTo>
                  <a:pt x="19811" y="0"/>
                </a:lnTo>
                <a:lnTo>
                  <a:pt x="12215" y="1357"/>
                </a:lnTo>
                <a:lnTo>
                  <a:pt x="5905" y="5143"/>
                </a:lnTo>
                <a:lnTo>
                  <a:pt x="1595" y="10929"/>
                </a:lnTo>
                <a:lnTo>
                  <a:pt x="0" y="18287"/>
                </a:lnTo>
                <a:lnTo>
                  <a:pt x="1595" y="25646"/>
                </a:lnTo>
                <a:lnTo>
                  <a:pt x="5905" y="31432"/>
                </a:lnTo>
                <a:lnTo>
                  <a:pt x="12215" y="35218"/>
                </a:lnTo>
                <a:lnTo>
                  <a:pt x="19811" y="36575"/>
                </a:lnTo>
                <a:lnTo>
                  <a:pt x="26527" y="35218"/>
                </a:lnTo>
                <a:lnTo>
                  <a:pt x="32384" y="31432"/>
                </a:lnTo>
                <a:lnTo>
                  <a:pt x="36528" y="25646"/>
                </a:lnTo>
                <a:lnTo>
                  <a:pt x="38099" y="18287"/>
                </a:lnTo>
                <a:close/>
              </a:path>
            </a:pathLst>
          </a:custGeom>
          <a:ln w="7417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 txBox="1"/>
          <p:nvPr/>
        </p:nvSpPr>
        <p:spPr>
          <a:xfrm>
            <a:off x="4569851" y="4903722"/>
            <a:ext cx="76771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5" b="1">
                <a:latin typeface="Arial"/>
                <a:cs typeface="Arial"/>
              </a:rPr>
              <a:t>Register</a:t>
            </a:r>
            <a:r>
              <a:rPr dirty="0" sz="950" spc="-30" b="1">
                <a:latin typeface="Arial"/>
                <a:cs typeface="Arial"/>
              </a:rPr>
              <a:t> </a:t>
            </a:r>
            <a:r>
              <a:rPr dirty="0" sz="950" spc="5" b="1">
                <a:latin typeface="Arial"/>
                <a:cs typeface="Arial"/>
              </a:rPr>
              <a:t>File</a:t>
            </a:r>
            <a:endParaRPr sz="950">
              <a:latin typeface="Arial"/>
              <a:cs typeface="Arial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2154312" y="4702554"/>
            <a:ext cx="66357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95"/>
              </a:spcBef>
            </a:pPr>
            <a:r>
              <a:rPr dirty="0" sz="950" spc="-5" b="1">
                <a:latin typeface="Arial"/>
                <a:cs typeface="Arial"/>
              </a:rPr>
              <a:t>I</a:t>
            </a:r>
            <a:r>
              <a:rPr dirty="0" sz="950" spc="15" b="1">
                <a:latin typeface="Arial"/>
                <a:cs typeface="Arial"/>
              </a:rPr>
              <a:t>n</a:t>
            </a:r>
            <a:r>
              <a:rPr dirty="0" sz="950" spc="5" b="1">
                <a:latin typeface="Arial"/>
                <a:cs typeface="Arial"/>
              </a:rPr>
              <a:t>s</a:t>
            </a:r>
            <a:r>
              <a:rPr dirty="0" sz="950" spc="5" b="1">
                <a:latin typeface="Arial"/>
                <a:cs typeface="Arial"/>
              </a:rPr>
              <a:t>t</a:t>
            </a:r>
            <a:r>
              <a:rPr dirty="0" sz="950" spc="10" b="1">
                <a:latin typeface="Arial"/>
                <a:cs typeface="Arial"/>
              </a:rPr>
              <a:t>r</a:t>
            </a:r>
            <a:r>
              <a:rPr dirty="0" sz="950" b="1">
                <a:latin typeface="Arial"/>
                <a:cs typeface="Arial"/>
              </a:rPr>
              <a:t>u</a:t>
            </a:r>
            <a:r>
              <a:rPr dirty="0" sz="950" spc="5" b="1">
                <a:latin typeface="Arial"/>
                <a:cs typeface="Arial"/>
              </a:rPr>
              <a:t>c</a:t>
            </a:r>
            <a:r>
              <a:rPr dirty="0" sz="950" spc="5" b="1">
                <a:latin typeface="Arial"/>
                <a:cs typeface="Arial"/>
              </a:rPr>
              <a:t>t</a:t>
            </a:r>
            <a:r>
              <a:rPr dirty="0" sz="950" spc="10" b="1">
                <a:latin typeface="Arial"/>
                <a:cs typeface="Arial"/>
              </a:rPr>
              <a:t>i</a:t>
            </a:r>
            <a:r>
              <a:rPr dirty="0" sz="950" b="1">
                <a:latin typeface="Arial"/>
                <a:cs typeface="Arial"/>
              </a:rPr>
              <a:t>o</a:t>
            </a:r>
            <a:r>
              <a:rPr dirty="0" sz="950" spc="5" b="1">
                <a:latin typeface="Arial"/>
                <a:cs typeface="Arial"/>
              </a:rPr>
              <a:t>n  </a:t>
            </a:r>
            <a:r>
              <a:rPr dirty="0" sz="950" spc="10" b="1">
                <a:latin typeface="Arial"/>
                <a:cs typeface="Arial"/>
              </a:rPr>
              <a:t>Memory</a:t>
            </a:r>
            <a:endParaRPr sz="950">
              <a:latin typeface="Arial"/>
              <a:cs typeface="Arial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8651122" y="3623562"/>
            <a:ext cx="49974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95"/>
              </a:spcBef>
            </a:pPr>
            <a:r>
              <a:rPr dirty="0" sz="950" spc="5" b="1">
                <a:latin typeface="Arial"/>
                <a:cs typeface="Arial"/>
              </a:rPr>
              <a:t>Data  </a:t>
            </a:r>
            <a:r>
              <a:rPr dirty="0" sz="950" spc="5" b="1">
                <a:latin typeface="Arial"/>
                <a:cs typeface="Arial"/>
              </a:rPr>
              <a:t>M</a:t>
            </a:r>
            <a:r>
              <a:rPr dirty="0" sz="950" spc="10" b="1">
                <a:latin typeface="Arial"/>
                <a:cs typeface="Arial"/>
              </a:rPr>
              <a:t>em</a:t>
            </a:r>
            <a:r>
              <a:rPr dirty="0" sz="950" spc="15" b="1">
                <a:latin typeface="Arial"/>
                <a:cs typeface="Arial"/>
              </a:rPr>
              <a:t>or</a:t>
            </a:r>
            <a:r>
              <a:rPr dirty="0" sz="950" spc="10" b="1">
                <a:latin typeface="Arial"/>
                <a:cs typeface="Arial"/>
              </a:rPr>
              <a:t>y</a:t>
            </a:r>
            <a:endParaRPr sz="950">
              <a:latin typeface="Arial"/>
              <a:cs typeface="Arial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7975990" y="6726425"/>
            <a:ext cx="13563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Aulas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14,15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-</a:t>
            </a:r>
            <a:r>
              <a:rPr dirty="0" sz="1400" spc="-6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2313" y="724915"/>
            <a:ext cx="743648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Funcionamento do </a:t>
            </a:r>
            <a:r>
              <a:rPr dirty="0" spc="-5" i="1">
                <a:latin typeface="Arial"/>
                <a:cs typeface="Arial"/>
              </a:rPr>
              <a:t>datapath </a:t>
            </a:r>
            <a:r>
              <a:rPr dirty="0" spc="-5"/>
              <a:t>na instrução </a:t>
            </a:r>
            <a:r>
              <a:rPr dirty="0" spc="-5" i="1">
                <a:latin typeface="Arial"/>
                <a:cs typeface="Arial"/>
              </a:rPr>
              <a:t>load word</a:t>
            </a:r>
            <a:r>
              <a:rPr dirty="0" spc="80" i="1">
                <a:latin typeface="Arial"/>
                <a:cs typeface="Arial"/>
              </a:rPr>
              <a:t> </a:t>
            </a:r>
            <a:r>
              <a:rPr dirty="0" spc="-5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1170313" y="6207252"/>
            <a:ext cx="3982720" cy="741045"/>
          </a:xfrm>
          <a:custGeom>
            <a:avLst/>
            <a:gdLst/>
            <a:ahLst/>
            <a:cxnLst/>
            <a:rect l="l" t="t" r="r" b="b"/>
            <a:pathLst>
              <a:path w="3982720" h="741045">
                <a:moveTo>
                  <a:pt x="0" y="0"/>
                </a:moveTo>
                <a:lnTo>
                  <a:pt x="0" y="740664"/>
                </a:lnTo>
                <a:lnTo>
                  <a:pt x="3982212" y="740664"/>
                </a:lnTo>
                <a:lnTo>
                  <a:pt x="39822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5738" y="6202680"/>
            <a:ext cx="3992879" cy="749935"/>
          </a:xfrm>
          <a:custGeom>
            <a:avLst/>
            <a:gdLst/>
            <a:ahLst/>
            <a:cxnLst/>
            <a:rect l="l" t="t" r="r" b="b"/>
            <a:pathLst>
              <a:path w="3992879" h="749934">
                <a:moveTo>
                  <a:pt x="3992880" y="749808"/>
                </a:moveTo>
                <a:lnTo>
                  <a:pt x="3992880" y="0"/>
                </a:lnTo>
                <a:lnTo>
                  <a:pt x="0" y="0"/>
                </a:lnTo>
                <a:lnTo>
                  <a:pt x="0" y="749808"/>
                </a:lnTo>
                <a:lnTo>
                  <a:pt x="4575" y="749808"/>
                </a:lnTo>
                <a:lnTo>
                  <a:pt x="4575" y="9144"/>
                </a:lnTo>
                <a:lnTo>
                  <a:pt x="9147" y="4572"/>
                </a:lnTo>
                <a:lnTo>
                  <a:pt x="9147" y="9144"/>
                </a:lnTo>
                <a:lnTo>
                  <a:pt x="3982212" y="9144"/>
                </a:lnTo>
                <a:lnTo>
                  <a:pt x="3982212" y="4572"/>
                </a:lnTo>
                <a:lnTo>
                  <a:pt x="3986784" y="9144"/>
                </a:lnTo>
                <a:lnTo>
                  <a:pt x="3986784" y="749808"/>
                </a:lnTo>
                <a:lnTo>
                  <a:pt x="3992880" y="749808"/>
                </a:lnTo>
                <a:close/>
              </a:path>
              <a:path w="3992879" h="749934">
                <a:moveTo>
                  <a:pt x="9147" y="9144"/>
                </a:moveTo>
                <a:lnTo>
                  <a:pt x="9147" y="4572"/>
                </a:lnTo>
                <a:lnTo>
                  <a:pt x="4575" y="9144"/>
                </a:lnTo>
                <a:lnTo>
                  <a:pt x="9147" y="9144"/>
                </a:lnTo>
                <a:close/>
              </a:path>
              <a:path w="3992879" h="749934">
                <a:moveTo>
                  <a:pt x="9147" y="740664"/>
                </a:moveTo>
                <a:lnTo>
                  <a:pt x="9147" y="9144"/>
                </a:lnTo>
                <a:lnTo>
                  <a:pt x="4575" y="9144"/>
                </a:lnTo>
                <a:lnTo>
                  <a:pt x="4575" y="740664"/>
                </a:lnTo>
                <a:lnTo>
                  <a:pt x="9147" y="740664"/>
                </a:lnTo>
                <a:close/>
              </a:path>
              <a:path w="3992879" h="749934">
                <a:moveTo>
                  <a:pt x="3986784" y="740664"/>
                </a:moveTo>
                <a:lnTo>
                  <a:pt x="4575" y="740664"/>
                </a:lnTo>
                <a:lnTo>
                  <a:pt x="9147" y="745236"/>
                </a:lnTo>
                <a:lnTo>
                  <a:pt x="9147" y="749808"/>
                </a:lnTo>
                <a:lnTo>
                  <a:pt x="3982212" y="749808"/>
                </a:lnTo>
                <a:lnTo>
                  <a:pt x="3982212" y="745236"/>
                </a:lnTo>
                <a:lnTo>
                  <a:pt x="3986784" y="740664"/>
                </a:lnTo>
                <a:close/>
              </a:path>
              <a:path w="3992879" h="749934">
                <a:moveTo>
                  <a:pt x="9147" y="749808"/>
                </a:moveTo>
                <a:lnTo>
                  <a:pt x="9147" y="745236"/>
                </a:lnTo>
                <a:lnTo>
                  <a:pt x="4575" y="740664"/>
                </a:lnTo>
                <a:lnTo>
                  <a:pt x="4575" y="749808"/>
                </a:lnTo>
                <a:lnTo>
                  <a:pt x="9147" y="749808"/>
                </a:lnTo>
                <a:close/>
              </a:path>
              <a:path w="3992879" h="749934">
                <a:moveTo>
                  <a:pt x="3986784" y="9144"/>
                </a:moveTo>
                <a:lnTo>
                  <a:pt x="3982212" y="4572"/>
                </a:lnTo>
                <a:lnTo>
                  <a:pt x="3982212" y="9144"/>
                </a:lnTo>
                <a:lnTo>
                  <a:pt x="3986784" y="9144"/>
                </a:lnTo>
                <a:close/>
              </a:path>
              <a:path w="3992879" h="749934">
                <a:moveTo>
                  <a:pt x="3986784" y="740664"/>
                </a:moveTo>
                <a:lnTo>
                  <a:pt x="3986784" y="9144"/>
                </a:lnTo>
                <a:lnTo>
                  <a:pt x="3982212" y="9144"/>
                </a:lnTo>
                <a:lnTo>
                  <a:pt x="3982212" y="740664"/>
                </a:lnTo>
                <a:lnTo>
                  <a:pt x="3986784" y="740664"/>
                </a:lnTo>
                <a:close/>
              </a:path>
              <a:path w="3992879" h="749934">
                <a:moveTo>
                  <a:pt x="3986784" y="749808"/>
                </a:moveTo>
                <a:lnTo>
                  <a:pt x="3986784" y="740664"/>
                </a:lnTo>
                <a:lnTo>
                  <a:pt x="3982212" y="745236"/>
                </a:lnTo>
                <a:lnTo>
                  <a:pt x="3982212" y="749808"/>
                </a:lnTo>
                <a:lnTo>
                  <a:pt x="3986784" y="749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054222" y="6234173"/>
            <a:ext cx="5289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5620" algn="l"/>
              </a:tabLst>
            </a:pPr>
            <a:r>
              <a:rPr dirty="0" u="heavy" sz="1400" b="1">
                <a:solidFill>
                  <a:srgbClr val="3232CC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400" b="1">
                <a:solidFill>
                  <a:srgbClr val="3232CC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0313" y="6234173"/>
            <a:ext cx="398272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9535" marR="203835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É lido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um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registo e a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unidade de controlo  determina,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a partir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do opcode,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o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estado</a:t>
            </a:r>
            <a:r>
              <a:rPr dirty="0" sz="1400" spc="-175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dos 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sinais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de</a:t>
            </a:r>
            <a:r>
              <a:rPr dirty="0" sz="1400" spc="-60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controlo.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33194" y="3560064"/>
            <a:ext cx="1386840" cy="1295400"/>
          </a:xfrm>
          <a:custGeom>
            <a:avLst/>
            <a:gdLst/>
            <a:ahLst/>
            <a:cxnLst/>
            <a:rect l="l" t="t" r="r" b="b"/>
            <a:pathLst>
              <a:path w="1386839" h="1295400">
                <a:moveTo>
                  <a:pt x="0" y="0"/>
                </a:moveTo>
                <a:lnTo>
                  <a:pt x="0" y="1295400"/>
                </a:lnTo>
                <a:lnTo>
                  <a:pt x="1386840" y="1295400"/>
                </a:lnTo>
                <a:lnTo>
                  <a:pt x="13868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2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33194" y="3560064"/>
            <a:ext cx="1386840" cy="1295400"/>
          </a:xfrm>
          <a:custGeom>
            <a:avLst/>
            <a:gdLst/>
            <a:ahLst/>
            <a:cxnLst/>
            <a:rect l="l" t="t" r="r" b="b"/>
            <a:pathLst>
              <a:path w="1386839" h="1295400">
                <a:moveTo>
                  <a:pt x="0" y="1295399"/>
                </a:moveTo>
                <a:lnTo>
                  <a:pt x="1386839" y="1295399"/>
                </a:lnTo>
                <a:lnTo>
                  <a:pt x="1386839" y="0"/>
                </a:lnTo>
                <a:lnTo>
                  <a:pt x="0" y="0"/>
                </a:lnTo>
                <a:lnTo>
                  <a:pt x="0" y="1295399"/>
                </a:lnTo>
                <a:close/>
              </a:path>
            </a:pathLst>
          </a:custGeom>
          <a:ln w="7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460123" y="3679950"/>
            <a:ext cx="55308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15" b="1">
                <a:latin typeface="Arial"/>
                <a:cs typeface="Arial"/>
              </a:rPr>
              <a:t>R</a:t>
            </a:r>
            <a:r>
              <a:rPr dirty="0" sz="950" spc="-55" b="1">
                <a:latin typeface="Arial"/>
                <a:cs typeface="Arial"/>
              </a:rPr>
              <a:t> </a:t>
            </a:r>
            <a:r>
              <a:rPr dirty="0" sz="950" spc="5" b="1">
                <a:latin typeface="Arial"/>
                <a:cs typeface="Arial"/>
              </a:rPr>
              <a:t>Reg.#1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60123" y="3957318"/>
            <a:ext cx="55308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15" b="1">
                <a:latin typeface="Arial"/>
                <a:cs typeface="Arial"/>
              </a:rPr>
              <a:t>R</a:t>
            </a:r>
            <a:r>
              <a:rPr dirty="0" sz="950" spc="-55" b="1">
                <a:latin typeface="Arial"/>
                <a:cs typeface="Arial"/>
              </a:rPr>
              <a:t> </a:t>
            </a:r>
            <a:r>
              <a:rPr dirty="0" sz="950" spc="5" b="1">
                <a:latin typeface="Arial"/>
                <a:cs typeface="Arial"/>
              </a:rPr>
              <a:t>Reg.#2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0123" y="4236210"/>
            <a:ext cx="44386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20" b="1">
                <a:latin typeface="Arial"/>
                <a:cs typeface="Arial"/>
              </a:rPr>
              <a:t>W</a:t>
            </a:r>
            <a:r>
              <a:rPr dirty="0" sz="950" spc="-55" b="1">
                <a:latin typeface="Arial"/>
                <a:cs typeface="Arial"/>
              </a:rPr>
              <a:t> </a:t>
            </a:r>
            <a:r>
              <a:rPr dirty="0" sz="950" spc="5" b="1">
                <a:latin typeface="Arial"/>
                <a:cs typeface="Arial"/>
              </a:rPr>
              <a:t>Reg.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60123" y="4513578"/>
            <a:ext cx="44323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20" b="1">
                <a:latin typeface="Arial"/>
                <a:cs typeface="Arial"/>
              </a:rPr>
              <a:t>W</a:t>
            </a:r>
            <a:r>
              <a:rPr dirty="0" sz="950" spc="-60" b="1">
                <a:latin typeface="Arial"/>
                <a:cs typeface="Arial"/>
              </a:rPr>
              <a:t> </a:t>
            </a:r>
            <a:r>
              <a:rPr dirty="0" sz="950" spc="5" b="1">
                <a:latin typeface="Arial"/>
                <a:cs typeface="Arial"/>
              </a:rPr>
              <a:t>Data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03835" y="3830826"/>
            <a:ext cx="58674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15" b="1">
                <a:latin typeface="Arial"/>
                <a:cs typeface="Arial"/>
              </a:rPr>
              <a:t>R </a:t>
            </a:r>
            <a:r>
              <a:rPr dirty="0" sz="950" spc="5" b="1">
                <a:latin typeface="Arial"/>
                <a:cs typeface="Arial"/>
              </a:rPr>
              <a:t>Data</a:t>
            </a:r>
            <a:r>
              <a:rPr dirty="0" sz="950" spc="-80" b="1">
                <a:latin typeface="Arial"/>
                <a:cs typeface="Arial"/>
              </a:rPr>
              <a:t> </a:t>
            </a:r>
            <a:r>
              <a:rPr dirty="0" sz="950" spc="5" b="1">
                <a:latin typeface="Arial"/>
                <a:cs typeface="Arial"/>
              </a:rPr>
              <a:t>#1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03835" y="4259070"/>
            <a:ext cx="58674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15" b="1">
                <a:latin typeface="Arial"/>
                <a:cs typeface="Arial"/>
              </a:rPr>
              <a:t>R </a:t>
            </a:r>
            <a:r>
              <a:rPr dirty="0" sz="950" spc="5" b="1">
                <a:latin typeface="Arial"/>
                <a:cs typeface="Arial"/>
              </a:rPr>
              <a:t>Data</a:t>
            </a:r>
            <a:r>
              <a:rPr dirty="0" sz="950" spc="-80" b="1">
                <a:latin typeface="Arial"/>
                <a:cs typeface="Arial"/>
              </a:rPr>
              <a:t> </a:t>
            </a:r>
            <a:r>
              <a:rPr dirty="0" sz="950" spc="5" b="1">
                <a:latin typeface="Arial"/>
                <a:cs typeface="Arial"/>
              </a:rPr>
              <a:t>#2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76477" y="3791711"/>
            <a:ext cx="1016635" cy="0"/>
          </a:xfrm>
          <a:custGeom>
            <a:avLst/>
            <a:gdLst/>
            <a:ahLst/>
            <a:cxnLst/>
            <a:rect l="l" t="t" r="r" b="b"/>
            <a:pathLst>
              <a:path w="1016635" h="0">
                <a:moveTo>
                  <a:pt x="0" y="0"/>
                </a:moveTo>
                <a:lnTo>
                  <a:pt x="1016507" y="0"/>
                </a:lnTo>
              </a:path>
            </a:pathLst>
          </a:custGeom>
          <a:ln w="3206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80794" y="3741420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76477" y="4069079"/>
            <a:ext cx="387350" cy="0"/>
          </a:xfrm>
          <a:custGeom>
            <a:avLst/>
            <a:gdLst/>
            <a:ahLst/>
            <a:cxnLst/>
            <a:rect l="l" t="t" r="r" b="b"/>
            <a:pathLst>
              <a:path w="387350" h="0">
                <a:moveTo>
                  <a:pt x="0" y="0"/>
                </a:moveTo>
                <a:lnTo>
                  <a:pt x="387095" y="0"/>
                </a:lnTo>
              </a:path>
            </a:pathLst>
          </a:custGeom>
          <a:ln w="3206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08582" y="4346447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 h="0">
                <a:moveTo>
                  <a:pt x="0" y="0"/>
                </a:moveTo>
                <a:lnTo>
                  <a:pt x="184403" y="0"/>
                </a:lnTo>
              </a:path>
            </a:pathLst>
          </a:custGeom>
          <a:ln w="3206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280794" y="4296155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0292"/>
                </a:moveTo>
                <a:lnTo>
                  <a:pt x="0" y="0"/>
                </a:lnTo>
                <a:lnTo>
                  <a:pt x="0" y="102108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76477" y="3791711"/>
            <a:ext cx="0" cy="544195"/>
          </a:xfrm>
          <a:custGeom>
            <a:avLst/>
            <a:gdLst/>
            <a:ahLst/>
            <a:cxnLst/>
            <a:rect l="l" t="t" r="r" b="b"/>
            <a:pathLst>
              <a:path w="0" h="544195">
                <a:moveTo>
                  <a:pt x="0" y="0"/>
                </a:moveTo>
                <a:lnTo>
                  <a:pt x="0" y="544067"/>
                </a:lnTo>
              </a:path>
            </a:pathLst>
          </a:custGeom>
          <a:ln w="3206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52449" y="4184903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239267" y="0"/>
                </a:moveTo>
                <a:lnTo>
                  <a:pt x="0" y="0"/>
                </a:lnTo>
              </a:path>
            </a:pathLst>
          </a:custGeom>
          <a:ln w="3206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53618" y="40462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2218"/>
                </a:lnTo>
                <a:lnTo>
                  <a:pt x="6858" y="39433"/>
                </a:lnTo>
                <a:lnTo>
                  <a:pt x="14144" y="44076"/>
                </a:lnTo>
                <a:lnTo>
                  <a:pt x="22860" y="45720"/>
                </a:lnTo>
                <a:lnTo>
                  <a:pt x="31575" y="44076"/>
                </a:lnTo>
                <a:lnTo>
                  <a:pt x="38862" y="39433"/>
                </a:lnTo>
                <a:lnTo>
                  <a:pt x="43862" y="32218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53618" y="40462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2218"/>
                </a:lnTo>
                <a:lnTo>
                  <a:pt x="6857" y="39433"/>
                </a:lnTo>
                <a:lnTo>
                  <a:pt x="14144" y="44076"/>
                </a:lnTo>
                <a:lnTo>
                  <a:pt x="22859" y="45719"/>
                </a:lnTo>
                <a:lnTo>
                  <a:pt x="31575" y="44076"/>
                </a:lnTo>
                <a:lnTo>
                  <a:pt x="38861" y="39433"/>
                </a:lnTo>
                <a:lnTo>
                  <a:pt x="43862" y="32218"/>
                </a:lnTo>
                <a:lnTo>
                  <a:pt x="45719" y="22859"/>
                </a:lnTo>
                <a:close/>
              </a:path>
            </a:pathLst>
          </a:custGeom>
          <a:ln w="12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53618" y="416204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53618" y="416204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311018" y="5059680"/>
            <a:ext cx="463550" cy="518159"/>
          </a:xfrm>
          <a:custGeom>
            <a:avLst/>
            <a:gdLst/>
            <a:ahLst/>
            <a:cxnLst/>
            <a:rect l="l" t="t" r="r" b="b"/>
            <a:pathLst>
              <a:path w="463550" h="518160">
                <a:moveTo>
                  <a:pt x="463296" y="259080"/>
                </a:moveTo>
                <a:lnTo>
                  <a:pt x="458593" y="206817"/>
                </a:lnTo>
                <a:lnTo>
                  <a:pt x="445103" y="158162"/>
                </a:lnTo>
                <a:lnTo>
                  <a:pt x="423755" y="114151"/>
                </a:lnTo>
                <a:lnTo>
                  <a:pt x="395478" y="75819"/>
                </a:lnTo>
                <a:lnTo>
                  <a:pt x="361199" y="44201"/>
                </a:lnTo>
                <a:lnTo>
                  <a:pt x="321849" y="20335"/>
                </a:lnTo>
                <a:lnTo>
                  <a:pt x="278356" y="5256"/>
                </a:lnTo>
                <a:lnTo>
                  <a:pt x="231648" y="0"/>
                </a:lnTo>
                <a:lnTo>
                  <a:pt x="184939" y="5256"/>
                </a:lnTo>
                <a:lnTo>
                  <a:pt x="141446" y="20335"/>
                </a:lnTo>
                <a:lnTo>
                  <a:pt x="102096" y="44201"/>
                </a:lnTo>
                <a:lnTo>
                  <a:pt x="67818" y="75819"/>
                </a:lnTo>
                <a:lnTo>
                  <a:pt x="39540" y="114151"/>
                </a:lnTo>
                <a:lnTo>
                  <a:pt x="18192" y="158162"/>
                </a:lnTo>
                <a:lnTo>
                  <a:pt x="4702" y="206817"/>
                </a:lnTo>
                <a:lnTo>
                  <a:pt x="0" y="259080"/>
                </a:lnTo>
                <a:lnTo>
                  <a:pt x="4702" y="311342"/>
                </a:lnTo>
                <a:lnTo>
                  <a:pt x="18192" y="359997"/>
                </a:lnTo>
                <a:lnTo>
                  <a:pt x="39540" y="404008"/>
                </a:lnTo>
                <a:lnTo>
                  <a:pt x="67818" y="442341"/>
                </a:lnTo>
                <a:lnTo>
                  <a:pt x="102096" y="473958"/>
                </a:lnTo>
                <a:lnTo>
                  <a:pt x="141446" y="497824"/>
                </a:lnTo>
                <a:lnTo>
                  <a:pt x="184939" y="512903"/>
                </a:lnTo>
                <a:lnTo>
                  <a:pt x="231648" y="518160"/>
                </a:lnTo>
                <a:lnTo>
                  <a:pt x="278356" y="512903"/>
                </a:lnTo>
                <a:lnTo>
                  <a:pt x="321849" y="497824"/>
                </a:lnTo>
                <a:lnTo>
                  <a:pt x="361199" y="473958"/>
                </a:lnTo>
                <a:lnTo>
                  <a:pt x="395478" y="442341"/>
                </a:lnTo>
                <a:lnTo>
                  <a:pt x="423755" y="404008"/>
                </a:lnTo>
                <a:lnTo>
                  <a:pt x="445103" y="359997"/>
                </a:lnTo>
                <a:lnTo>
                  <a:pt x="458593" y="311342"/>
                </a:lnTo>
                <a:lnTo>
                  <a:pt x="463296" y="25908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11018" y="5059679"/>
            <a:ext cx="463550" cy="518159"/>
          </a:xfrm>
          <a:custGeom>
            <a:avLst/>
            <a:gdLst/>
            <a:ahLst/>
            <a:cxnLst/>
            <a:rect l="l" t="t" r="r" b="b"/>
            <a:pathLst>
              <a:path w="463550" h="518160">
                <a:moveTo>
                  <a:pt x="463295" y="259079"/>
                </a:moveTo>
                <a:lnTo>
                  <a:pt x="458593" y="206817"/>
                </a:lnTo>
                <a:lnTo>
                  <a:pt x="445103" y="158162"/>
                </a:lnTo>
                <a:lnTo>
                  <a:pt x="423755" y="114151"/>
                </a:lnTo>
                <a:lnTo>
                  <a:pt x="395477" y="75818"/>
                </a:lnTo>
                <a:lnTo>
                  <a:pt x="361199" y="44201"/>
                </a:lnTo>
                <a:lnTo>
                  <a:pt x="321849" y="20335"/>
                </a:lnTo>
                <a:lnTo>
                  <a:pt x="278356" y="5256"/>
                </a:lnTo>
                <a:lnTo>
                  <a:pt x="231647" y="0"/>
                </a:lnTo>
                <a:lnTo>
                  <a:pt x="184939" y="5256"/>
                </a:lnTo>
                <a:lnTo>
                  <a:pt x="141446" y="20335"/>
                </a:lnTo>
                <a:lnTo>
                  <a:pt x="102096" y="44201"/>
                </a:lnTo>
                <a:lnTo>
                  <a:pt x="67817" y="75818"/>
                </a:lnTo>
                <a:lnTo>
                  <a:pt x="39540" y="114151"/>
                </a:lnTo>
                <a:lnTo>
                  <a:pt x="18192" y="158162"/>
                </a:lnTo>
                <a:lnTo>
                  <a:pt x="4702" y="206817"/>
                </a:lnTo>
                <a:lnTo>
                  <a:pt x="0" y="259079"/>
                </a:lnTo>
                <a:lnTo>
                  <a:pt x="4702" y="311342"/>
                </a:lnTo>
                <a:lnTo>
                  <a:pt x="18192" y="359997"/>
                </a:lnTo>
                <a:lnTo>
                  <a:pt x="39540" y="404008"/>
                </a:lnTo>
                <a:lnTo>
                  <a:pt x="67817" y="442340"/>
                </a:lnTo>
                <a:lnTo>
                  <a:pt x="102096" y="473958"/>
                </a:lnTo>
                <a:lnTo>
                  <a:pt x="141446" y="497824"/>
                </a:lnTo>
                <a:lnTo>
                  <a:pt x="184939" y="512903"/>
                </a:lnTo>
                <a:lnTo>
                  <a:pt x="231647" y="518159"/>
                </a:lnTo>
                <a:lnTo>
                  <a:pt x="278356" y="512903"/>
                </a:lnTo>
                <a:lnTo>
                  <a:pt x="321849" y="497824"/>
                </a:lnTo>
                <a:lnTo>
                  <a:pt x="361199" y="473958"/>
                </a:lnTo>
                <a:lnTo>
                  <a:pt x="395477" y="442340"/>
                </a:lnTo>
                <a:lnTo>
                  <a:pt x="423755" y="404008"/>
                </a:lnTo>
                <a:lnTo>
                  <a:pt x="445103" y="359997"/>
                </a:lnTo>
                <a:lnTo>
                  <a:pt x="458593" y="311342"/>
                </a:lnTo>
                <a:lnTo>
                  <a:pt x="463295" y="259079"/>
                </a:lnTo>
                <a:close/>
              </a:path>
            </a:pathLst>
          </a:custGeom>
          <a:ln w="7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357759" y="5171945"/>
            <a:ext cx="368300" cy="2717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59055">
              <a:lnSpc>
                <a:spcPct val="101299"/>
              </a:lnSpc>
              <a:spcBef>
                <a:spcPts val="90"/>
              </a:spcBef>
            </a:pPr>
            <a:r>
              <a:rPr dirty="0" sz="800" b="1">
                <a:latin typeface="Arial"/>
                <a:cs typeface="Arial"/>
              </a:rPr>
              <a:t>Sign  </a:t>
            </a:r>
            <a:r>
              <a:rPr dirty="0" sz="800" b="1">
                <a:latin typeface="Arial"/>
                <a:cs typeface="Arial"/>
              </a:rPr>
              <a:t>E</a:t>
            </a:r>
            <a:r>
              <a:rPr dirty="0" sz="800" spc="-5" b="1">
                <a:latin typeface="Arial"/>
                <a:cs typeface="Arial"/>
              </a:rPr>
              <a:t>x</a:t>
            </a:r>
            <a:r>
              <a:rPr dirty="0" sz="800" spc="5" b="1">
                <a:latin typeface="Arial"/>
                <a:cs typeface="Arial"/>
              </a:rPr>
              <a:t>t</a:t>
            </a:r>
            <a:r>
              <a:rPr dirty="0" sz="800" spc="-5" b="1">
                <a:latin typeface="Arial"/>
                <a:cs typeface="Arial"/>
              </a:rPr>
              <a:t>e</a:t>
            </a:r>
            <a:r>
              <a:rPr dirty="0" sz="800" spc="10" b="1">
                <a:latin typeface="Arial"/>
                <a:cs typeface="Arial"/>
              </a:rPr>
              <a:t>n</a:t>
            </a:r>
            <a:r>
              <a:rPr dirty="0" sz="800" b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63318" y="5318759"/>
            <a:ext cx="509270" cy="0"/>
          </a:xfrm>
          <a:custGeom>
            <a:avLst/>
            <a:gdLst/>
            <a:ahLst/>
            <a:cxnLst/>
            <a:rect l="l" t="t" r="r" b="b"/>
            <a:pathLst>
              <a:path w="509270" h="0">
                <a:moveTo>
                  <a:pt x="0" y="0"/>
                </a:moveTo>
                <a:lnTo>
                  <a:pt x="509015" y="0"/>
                </a:lnTo>
              </a:path>
            </a:pathLst>
          </a:custGeom>
          <a:ln w="3206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60142" y="5268468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29" h="100964">
                <a:moveTo>
                  <a:pt x="150876" y="50292"/>
                </a:moveTo>
                <a:lnTo>
                  <a:pt x="0" y="0"/>
                </a:lnTo>
                <a:lnTo>
                  <a:pt x="0" y="100584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774313" y="4619244"/>
            <a:ext cx="335280" cy="701040"/>
          </a:xfrm>
          <a:custGeom>
            <a:avLst/>
            <a:gdLst/>
            <a:ahLst/>
            <a:cxnLst/>
            <a:rect l="l" t="t" r="r" b="b"/>
            <a:pathLst>
              <a:path w="335279" h="701039">
                <a:moveTo>
                  <a:pt x="0" y="701039"/>
                </a:moveTo>
                <a:lnTo>
                  <a:pt x="330707" y="699515"/>
                </a:lnTo>
                <a:lnTo>
                  <a:pt x="335279" y="0"/>
                </a:lnTo>
              </a:path>
            </a:pathLst>
          </a:custGeom>
          <a:ln w="3206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021457" y="5273039"/>
            <a:ext cx="70485" cy="104139"/>
          </a:xfrm>
          <a:custGeom>
            <a:avLst/>
            <a:gdLst/>
            <a:ahLst/>
            <a:cxnLst/>
            <a:rect l="l" t="t" r="r" b="b"/>
            <a:pathLst>
              <a:path w="70485" h="104139">
                <a:moveTo>
                  <a:pt x="70103" y="0"/>
                </a:moveTo>
                <a:lnTo>
                  <a:pt x="0" y="1036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014859" y="5155181"/>
            <a:ext cx="11747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10">
                <a:latin typeface="Arial"/>
                <a:cs typeface="Arial"/>
              </a:rPr>
              <a:t>1</a:t>
            </a:r>
            <a:r>
              <a:rPr dirty="0" sz="650" spc="-5"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839845" y="5283707"/>
            <a:ext cx="88900" cy="93345"/>
          </a:xfrm>
          <a:custGeom>
            <a:avLst/>
            <a:gdLst/>
            <a:ahLst/>
            <a:cxnLst/>
            <a:rect l="l" t="t" r="r" b="b"/>
            <a:pathLst>
              <a:path w="88900" h="93345">
                <a:moveTo>
                  <a:pt x="88391" y="0"/>
                </a:moveTo>
                <a:lnTo>
                  <a:pt x="0" y="929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846963" y="5167373"/>
            <a:ext cx="11747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10">
                <a:latin typeface="Arial"/>
                <a:cs typeface="Arial"/>
              </a:rPr>
              <a:t>3</a:t>
            </a:r>
            <a:r>
              <a:rPr dirty="0" sz="650" spc="-5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820033" y="4346447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 h="0">
                <a:moveTo>
                  <a:pt x="0" y="0"/>
                </a:moveTo>
                <a:lnTo>
                  <a:pt x="356615" y="0"/>
                </a:lnTo>
              </a:path>
            </a:pathLst>
          </a:custGeom>
          <a:ln w="12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167506" y="4308348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958718" y="4346447"/>
            <a:ext cx="1971039" cy="532130"/>
          </a:xfrm>
          <a:custGeom>
            <a:avLst/>
            <a:gdLst/>
            <a:ahLst/>
            <a:cxnLst/>
            <a:rect l="l" t="t" r="r" b="b"/>
            <a:pathLst>
              <a:path w="1971040" h="532129">
                <a:moveTo>
                  <a:pt x="0" y="0"/>
                </a:moveTo>
                <a:lnTo>
                  <a:pt x="0" y="531875"/>
                </a:lnTo>
                <a:lnTo>
                  <a:pt x="1970531" y="531875"/>
                </a:lnTo>
              </a:path>
            </a:pathLst>
          </a:custGeom>
          <a:ln w="12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76477" y="4346447"/>
            <a:ext cx="1386840" cy="972819"/>
          </a:xfrm>
          <a:custGeom>
            <a:avLst/>
            <a:gdLst/>
            <a:ahLst/>
            <a:cxnLst/>
            <a:rect l="l" t="t" r="r" b="b"/>
            <a:pathLst>
              <a:path w="1386839" h="972820">
                <a:moveTo>
                  <a:pt x="0" y="0"/>
                </a:moveTo>
                <a:lnTo>
                  <a:pt x="0" y="972311"/>
                </a:lnTo>
                <a:lnTo>
                  <a:pt x="1386839" y="972311"/>
                </a:lnTo>
              </a:path>
            </a:pathLst>
          </a:custGeom>
          <a:ln w="3206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253618" y="447446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253618" y="447446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281806" y="4207764"/>
            <a:ext cx="186055" cy="556260"/>
          </a:xfrm>
          <a:custGeom>
            <a:avLst/>
            <a:gdLst/>
            <a:ahLst/>
            <a:cxnLst/>
            <a:rect l="l" t="t" r="r" b="b"/>
            <a:pathLst>
              <a:path w="186054" h="556260">
                <a:moveTo>
                  <a:pt x="185928" y="463296"/>
                </a:moveTo>
                <a:lnTo>
                  <a:pt x="185928" y="92964"/>
                </a:lnTo>
                <a:lnTo>
                  <a:pt x="178689" y="56578"/>
                </a:lnTo>
                <a:lnTo>
                  <a:pt x="158877" y="27051"/>
                </a:lnTo>
                <a:lnTo>
                  <a:pt x="129349" y="7239"/>
                </a:lnTo>
                <a:lnTo>
                  <a:pt x="92964" y="0"/>
                </a:lnTo>
                <a:lnTo>
                  <a:pt x="57221" y="7239"/>
                </a:lnTo>
                <a:lnTo>
                  <a:pt x="27622" y="27051"/>
                </a:lnTo>
                <a:lnTo>
                  <a:pt x="7453" y="56578"/>
                </a:lnTo>
                <a:lnTo>
                  <a:pt x="0" y="92964"/>
                </a:lnTo>
                <a:lnTo>
                  <a:pt x="0" y="463296"/>
                </a:lnTo>
                <a:lnTo>
                  <a:pt x="7453" y="499038"/>
                </a:lnTo>
                <a:lnTo>
                  <a:pt x="27622" y="528637"/>
                </a:lnTo>
                <a:lnTo>
                  <a:pt x="57221" y="548806"/>
                </a:lnTo>
                <a:lnTo>
                  <a:pt x="92964" y="556260"/>
                </a:lnTo>
                <a:lnTo>
                  <a:pt x="129349" y="548806"/>
                </a:lnTo>
                <a:lnTo>
                  <a:pt x="158877" y="528637"/>
                </a:lnTo>
                <a:lnTo>
                  <a:pt x="178689" y="499038"/>
                </a:lnTo>
                <a:lnTo>
                  <a:pt x="185928" y="46329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281806" y="4207764"/>
            <a:ext cx="186055" cy="556260"/>
          </a:xfrm>
          <a:custGeom>
            <a:avLst/>
            <a:gdLst/>
            <a:ahLst/>
            <a:cxnLst/>
            <a:rect l="l" t="t" r="r" b="b"/>
            <a:pathLst>
              <a:path w="186054" h="556260">
                <a:moveTo>
                  <a:pt x="92963" y="556259"/>
                </a:moveTo>
                <a:lnTo>
                  <a:pt x="129349" y="548806"/>
                </a:lnTo>
                <a:lnTo>
                  <a:pt x="158876" y="528637"/>
                </a:lnTo>
                <a:lnTo>
                  <a:pt x="178688" y="499038"/>
                </a:lnTo>
                <a:lnTo>
                  <a:pt x="185927" y="463295"/>
                </a:lnTo>
                <a:lnTo>
                  <a:pt x="185927" y="92963"/>
                </a:lnTo>
                <a:lnTo>
                  <a:pt x="178688" y="56578"/>
                </a:lnTo>
                <a:lnTo>
                  <a:pt x="158876" y="27050"/>
                </a:lnTo>
                <a:lnTo>
                  <a:pt x="129349" y="7238"/>
                </a:lnTo>
                <a:lnTo>
                  <a:pt x="92963" y="0"/>
                </a:lnTo>
                <a:lnTo>
                  <a:pt x="57221" y="7238"/>
                </a:lnTo>
                <a:lnTo>
                  <a:pt x="27622" y="27050"/>
                </a:lnTo>
                <a:lnTo>
                  <a:pt x="7453" y="56578"/>
                </a:lnTo>
                <a:lnTo>
                  <a:pt x="0" y="92963"/>
                </a:lnTo>
                <a:lnTo>
                  <a:pt x="0" y="463295"/>
                </a:lnTo>
                <a:lnTo>
                  <a:pt x="7453" y="499038"/>
                </a:lnTo>
                <a:lnTo>
                  <a:pt x="27622" y="528637"/>
                </a:lnTo>
                <a:lnTo>
                  <a:pt x="57221" y="548806"/>
                </a:lnTo>
                <a:lnTo>
                  <a:pt x="92963" y="556259"/>
                </a:lnTo>
                <a:close/>
              </a:path>
            </a:pathLst>
          </a:custGeom>
          <a:ln w="7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935858" y="43235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2218"/>
                </a:lnTo>
                <a:lnTo>
                  <a:pt x="6858" y="39433"/>
                </a:lnTo>
                <a:lnTo>
                  <a:pt x="14144" y="44076"/>
                </a:lnTo>
                <a:lnTo>
                  <a:pt x="22860" y="45720"/>
                </a:lnTo>
                <a:lnTo>
                  <a:pt x="31575" y="44076"/>
                </a:lnTo>
                <a:lnTo>
                  <a:pt x="38862" y="39433"/>
                </a:lnTo>
                <a:lnTo>
                  <a:pt x="43862" y="32218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935857" y="43235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2218"/>
                </a:lnTo>
                <a:lnTo>
                  <a:pt x="6857" y="39433"/>
                </a:lnTo>
                <a:lnTo>
                  <a:pt x="14144" y="44076"/>
                </a:lnTo>
                <a:lnTo>
                  <a:pt x="22859" y="45719"/>
                </a:lnTo>
                <a:lnTo>
                  <a:pt x="31575" y="44076"/>
                </a:lnTo>
                <a:lnTo>
                  <a:pt x="38861" y="39433"/>
                </a:lnTo>
                <a:lnTo>
                  <a:pt x="43862" y="32218"/>
                </a:lnTo>
                <a:lnTo>
                  <a:pt x="45719" y="22859"/>
                </a:lnTo>
                <a:close/>
              </a:path>
            </a:pathLst>
          </a:custGeom>
          <a:ln w="12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119762" y="3756660"/>
            <a:ext cx="925194" cy="925194"/>
          </a:xfrm>
          <a:custGeom>
            <a:avLst/>
            <a:gdLst/>
            <a:ahLst/>
            <a:cxnLst/>
            <a:rect l="l" t="t" r="r" b="b"/>
            <a:pathLst>
              <a:path w="925194" h="925195">
                <a:moveTo>
                  <a:pt x="0" y="0"/>
                </a:moveTo>
                <a:lnTo>
                  <a:pt x="0" y="925068"/>
                </a:lnTo>
                <a:lnTo>
                  <a:pt x="925068" y="925068"/>
                </a:lnTo>
                <a:lnTo>
                  <a:pt x="9250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119762" y="3756659"/>
            <a:ext cx="925194" cy="925194"/>
          </a:xfrm>
          <a:custGeom>
            <a:avLst/>
            <a:gdLst/>
            <a:ahLst/>
            <a:cxnLst/>
            <a:rect l="l" t="t" r="r" b="b"/>
            <a:pathLst>
              <a:path w="925194" h="925195">
                <a:moveTo>
                  <a:pt x="0" y="925067"/>
                </a:moveTo>
                <a:lnTo>
                  <a:pt x="925067" y="925067"/>
                </a:lnTo>
                <a:lnTo>
                  <a:pt x="925067" y="0"/>
                </a:lnTo>
                <a:lnTo>
                  <a:pt x="0" y="0"/>
                </a:lnTo>
                <a:lnTo>
                  <a:pt x="0" y="925067"/>
                </a:lnTo>
                <a:close/>
              </a:path>
            </a:pathLst>
          </a:custGeom>
          <a:ln w="7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2148216" y="3783582"/>
            <a:ext cx="868680" cy="577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317500">
              <a:lnSpc>
                <a:spcPct val="101299"/>
              </a:lnSpc>
              <a:spcBef>
                <a:spcPts val="90"/>
              </a:spcBef>
            </a:pPr>
            <a:r>
              <a:rPr dirty="0" sz="800" b="1">
                <a:latin typeface="Arial"/>
                <a:cs typeface="Arial"/>
              </a:rPr>
              <a:t>In</a:t>
            </a:r>
            <a:r>
              <a:rPr dirty="0" sz="800" spc="-5" b="1">
                <a:latin typeface="Arial"/>
                <a:cs typeface="Arial"/>
              </a:rPr>
              <a:t>s</a:t>
            </a:r>
            <a:r>
              <a:rPr dirty="0" sz="800" spc="5" b="1">
                <a:latin typeface="Arial"/>
                <a:cs typeface="Arial"/>
              </a:rPr>
              <a:t>t</a:t>
            </a:r>
            <a:r>
              <a:rPr dirty="0" sz="800" spc="-5" b="1">
                <a:latin typeface="Arial"/>
                <a:cs typeface="Arial"/>
              </a:rPr>
              <a:t>r</a:t>
            </a:r>
            <a:r>
              <a:rPr dirty="0" sz="800" b="1">
                <a:latin typeface="Arial"/>
                <a:cs typeface="Arial"/>
              </a:rPr>
              <a:t>u</a:t>
            </a:r>
            <a:r>
              <a:rPr dirty="0" sz="800" spc="5" b="1">
                <a:latin typeface="Arial"/>
                <a:cs typeface="Arial"/>
              </a:rPr>
              <a:t>c</a:t>
            </a:r>
            <a:r>
              <a:rPr dirty="0" sz="800" spc="-5" b="1">
                <a:latin typeface="Arial"/>
                <a:cs typeface="Arial"/>
              </a:rPr>
              <a:t>t</a:t>
            </a:r>
            <a:r>
              <a:rPr dirty="0" sz="800" b="1">
                <a:latin typeface="Arial"/>
                <a:cs typeface="Arial"/>
              </a:rPr>
              <a:t>ion  </a:t>
            </a:r>
            <a:r>
              <a:rPr dirty="0" sz="800" b="1">
                <a:latin typeface="Arial"/>
                <a:cs typeface="Arial"/>
              </a:rPr>
              <a:t>Address</a:t>
            </a:r>
            <a:endParaRPr sz="8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950" spc="10">
                <a:latin typeface="Arial"/>
                <a:cs typeface="Arial"/>
              </a:rPr>
              <a:t>I</a:t>
            </a:r>
            <a:r>
              <a:rPr dirty="0" sz="950" spc="5">
                <a:latin typeface="Arial"/>
                <a:cs typeface="Arial"/>
              </a:rPr>
              <a:t>n</a:t>
            </a:r>
            <a:r>
              <a:rPr dirty="0" sz="950">
                <a:latin typeface="Arial"/>
                <a:cs typeface="Arial"/>
              </a:rPr>
              <a:t>s</a:t>
            </a:r>
            <a:r>
              <a:rPr dirty="0" sz="950" spc="10">
                <a:latin typeface="Arial"/>
                <a:cs typeface="Arial"/>
              </a:rPr>
              <a:t>t</a:t>
            </a:r>
            <a:r>
              <a:rPr dirty="0" sz="950" spc="5">
                <a:latin typeface="Arial"/>
                <a:cs typeface="Arial"/>
              </a:rPr>
              <a:t>r</a:t>
            </a:r>
            <a:r>
              <a:rPr dirty="0" sz="950" spc="5">
                <a:latin typeface="Arial"/>
                <a:cs typeface="Arial"/>
              </a:rPr>
              <a:t>u</a:t>
            </a:r>
            <a:r>
              <a:rPr dirty="0" sz="950">
                <a:latin typeface="Arial"/>
                <a:cs typeface="Arial"/>
              </a:rPr>
              <a:t>c</a:t>
            </a:r>
            <a:r>
              <a:rPr dirty="0" sz="950" spc="10">
                <a:latin typeface="Arial"/>
                <a:cs typeface="Arial"/>
              </a:rPr>
              <a:t>t</a:t>
            </a:r>
            <a:r>
              <a:rPr dirty="0" sz="950">
                <a:latin typeface="Arial"/>
                <a:cs typeface="Arial"/>
              </a:rPr>
              <a:t>i</a:t>
            </a:r>
            <a:r>
              <a:rPr dirty="0" sz="950" spc="5">
                <a:latin typeface="Arial"/>
                <a:cs typeface="Arial"/>
              </a:rPr>
              <a:t>o</a:t>
            </a:r>
            <a:r>
              <a:rPr dirty="0" sz="950" spc="10">
                <a:latin typeface="Arial"/>
                <a:cs typeface="Arial"/>
              </a:rPr>
              <a:t>n</a:t>
            </a:r>
            <a:endParaRPr sz="950">
              <a:latin typeface="Arial"/>
              <a:cs typeface="Arial"/>
            </a:endParaRPr>
          </a:p>
          <a:p>
            <a:pPr algn="r" marR="5715">
              <a:lnSpc>
                <a:spcPct val="100000"/>
              </a:lnSpc>
              <a:spcBef>
                <a:spcPts val="25"/>
              </a:spcBef>
            </a:pPr>
            <a:r>
              <a:rPr dirty="0" sz="950" spc="-5">
                <a:latin typeface="Arial"/>
                <a:cs typeface="Arial"/>
              </a:rPr>
              <a:t>[</a:t>
            </a:r>
            <a:r>
              <a:rPr dirty="0" sz="950" spc="5">
                <a:latin typeface="Arial"/>
                <a:cs typeface="Arial"/>
              </a:rPr>
              <a:t>31</a:t>
            </a:r>
            <a:r>
              <a:rPr dirty="0" sz="950" spc="5">
                <a:latin typeface="Arial"/>
                <a:cs typeface="Arial"/>
              </a:rPr>
              <a:t>-</a:t>
            </a:r>
            <a:r>
              <a:rPr dirty="0" sz="950" spc="5">
                <a:latin typeface="Arial"/>
                <a:cs typeface="Arial"/>
              </a:rPr>
              <a:t>0</a:t>
            </a:r>
            <a:r>
              <a:rPr dirty="0" sz="950" spc="5">
                <a:latin typeface="Arial"/>
                <a:cs typeface="Arial"/>
              </a:rPr>
              <a:t>]</a:t>
            </a:r>
            <a:endParaRPr sz="95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703709" y="3942588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 h="0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3206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968886" y="3890772"/>
            <a:ext cx="151130" cy="102235"/>
          </a:xfrm>
          <a:custGeom>
            <a:avLst/>
            <a:gdLst/>
            <a:ahLst/>
            <a:cxnLst/>
            <a:rect l="l" t="t" r="r" b="b"/>
            <a:pathLst>
              <a:path w="151130" h="102235">
                <a:moveTo>
                  <a:pt x="150876" y="51816"/>
                </a:moveTo>
                <a:lnTo>
                  <a:pt x="0" y="0"/>
                </a:lnTo>
                <a:lnTo>
                  <a:pt x="0" y="102108"/>
                </a:lnTo>
                <a:lnTo>
                  <a:pt x="150876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426345" y="3663696"/>
            <a:ext cx="277495" cy="556260"/>
          </a:xfrm>
          <a:custGeom>
            <a:avLst/>
            <a:gdLst/>
            <a:ahLst/>
            <a:cxnLst/>
            <a:rect l="l" t="t" r="r" b="b"/>
            <a:pathLst>
              <a:path w="277494" h="556260">
                <a:moveTo>
                  <a:pt x="0" y="0"/>
                </a:moveTo>
                <a:lnTo>
                  <a:pt x="0" y="556260"/>
                </a:lnTo>
                <a:lnTo>
                  <a:pt x="277368" y="556260"/>
                </a:lnTo>
                <a:lnTo>
                  <a:pt x="27736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426345" y="3663695"/>
            <a:ext cx="277495" cy="556260"/>
          </a:xfrm>
          <a:custGeom>
            <a:avLst/>
            <a:gdLst/>
            <a:ahLst/>
            <a:cxnLst/>
            <a:rect l="l" t="t" r="r" b="b"/>
            <a:pathLst>
              <a:path w="277494" h="556260">
                <a:moveTo>
                  <a:pt x="0" y="556259"/>
                </a:moveTo>
                <a:lnTo>
                  <a:pt x="277364" y="556259"/>
                </a:lnTo>
                <a:lnTo>
                  <a:pt x="277364" y="0"/>
                </a:lnTo>
                <a:lnTo>
                  <a:pt x="0" y="0"/>
                </a:lnTo>
                <a:lnTo>
                  <a:pt x="0" y="556259"/>
                </a:lnTo>
                <a:close/>
              </a:path>
            </a:pathLst>
          </a:custGeom>
          <a:ln w="7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119762" y="2113788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3206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246254" y="2063496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30" h="100964">
                <a:moveTo>
                  <a:pt x="150876" y="50292"/>
                </a:moveTo>
                <a:lnTo>
                  <a:pt x="0" y="0"/>
                </a:lnTo>
                <a:lnTo>
                  <a:pt x="0" y="100584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865254" y="39182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24384"/>
                </a:moveTo>
                <a:lnTo>
                  <a:pt x="45386" y="14787"/>
                </a:lnTo>
                <a:lnTo>
                  <a:pt x="40386" y="7048"/>
                </a:lnTo>
                <a:lnTo>
                  <a:pt x="33099" y="1881"/>
                </a:lnTo>
                <a:lnTo>
                  <a:pt x="24384" y="0"/>
                </a:lnTo>
                <a:lnTo>
                  <a:pt x="14787" y="1881"/>
                </a:lnTo>
                <a:lnTo>
                  <a:pt x="7048" y="7048"/>
                </a:lnTo>
                <a:lnTo>
                  <a:pt x="1881" y="14787"/>
                </a:lnTo>
                <a:lnTo>
                  <a:pt x="0" y="24384"/>
                </a:lnTo>
                <a:lnTo>
                  <a:pt x="1881" y="33099"/>
                </a:lnTo>
                <a:lnTo>
                  <a:pt x="7048" y="40386"/>
                </a:lnTo>
                <a:lnTo>
                  <a:pt x="14787" y="45386"/>
                </a:lnTo>
                <a:lnTo>
                  <a:pt x="24384" y="47244"/>
                </a:lnTo>
                <a:lnTo>
                  <a:pt x="33099" y="45386"/>
                </a:lnTo>
                <a:lnTo>
                  <a:pt x="40386" y="40386"/>
                </a:lnTo>
                <a:lnTo>
                  <a:pt x="45386" y="33099"/>
                </a:lnTo>
                <a:lnTo>
                  <a:pt x="47244" y="2438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865253" y="391820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3" y="24383"/>
                </a:moveTo>
                <a:lnTo>
                  <a:pt x="45386" y="14787"/>
                </a:lnTo>
                <a:lnTo>
                  <a:pt x="40385" y="7048"/>
                </a:lnTo>
                <a:lnTo>
                  <a:pt x="33099" y="1881"/>
                </a:lnTo>
                <a:lnTo>
                  <a:pt x="24383" y="0"/>
                </a:lnTo>
                <a:lnTo>
                  <a:pt x="14787" y="1881"/>
                </a:lnTo>
                <a:lnTo>
                  <a:pt x="7048" y="7048"/>
                </a:lnTo>
                <a:lnTo>
                  <a:pt x="1881" y="14787"/>
                </a:lnTo>
                <a:lnTo>
                  <a:pt x="0" y="24383"/>
                </a:lnTo>
                <a:lnTo>
                  <a:pt x="1881" y="33099"/>
                </a:lnTo>
                <a:lnTo>
                  <a:pt x="7048" y="40385"/>
                </a:lnTo>
                <a:lnTo>
                  <a:pt x="14787" y="45386"/>
                </a:lnTo>
                <a:lnTo>
                  <a:pt x="24383" y="47243"/>
                </a:lnTo>
                <a:lnTo>
                  <a:pt x="33099" y="45386"/>
                </a:lnTo>
                <a:lnTo>
                  <a:pt x="40385" y="40385"/>
                </a:lnTo>
                <a:lnTo>
                  <a:pt x="45386" y="33099"/>
                </a:lnTo>
                <a:lnTo>
                  <a:pt x="47243" y="24383"/>
                </a:lnTo>
                <a:close/>
              </a:path>
            </a:pathLst>
          </a:custGeom>
          <a:ln w="1233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2009532" y="2017267"/>
            <a:ext cx="8255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723522" y="3895344"/>
            <a:ext cx="90170" cy="93345"/>
          </a:xfrm>
          <a:custGeom>
            <a:avLst/>
            <a:gdLst/>
            <a:ahLst/>
            <a:cxnLst/>
            <a:rect l="l" t="t" r="r" b="b"/>
            <a:pathLst>
              <a:path w="90169" h="93345">
                <a:moveTo>
                  <a:pt x="89915" y="0"/>
                </a:moveTo>
                <a:lnTo>
                  <a:pt x="0" y="929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1459369" y="3779010"/>
            <a:ext cx="389890" cy="241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ts val="610"/>
              </a:lnSpc>
              <a:spcBef>
                <a:spcPts val="95"/>
              </a:spcBef>
            </a:pPr>
            <a:r>
              <a:rPr dirty="0" sz="650" spc="-10">
                <a:latin typeface="Arial"/>
                <a:cs typeface="Arial"/>
              </a:rPr>
              <a:t>3</a:t>
            </a:r>
            <a:r>
              <a:rPr dirty="0" sz="650" spc="-5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ts val="1090"/>
              </a:lnSpc>
            </a:pPr>
            <a:r>
              <a:rPr dirty="0" sz="1050" spc="-5" b="1">
                <a:latin typeface="Arial"/>
                <a:cs typeface="Arial"/>
              </a:rPr>
              <a:t>PC</a:t>
            </a:r>
            <a:endParaRPr sz="105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820033" y="3930395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 h="0">
                <a:moveTo>
                  <a:pt x="0" y="0"/>
                </a:moveTo>
                <a:lnTo>
                  <a:pt x="739139" y="0"/>
                </a:lnTo>
              </a:path>
            </a:pathLst>
          </a:custGeom>
          <a:ln w="3206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546982" y="3880104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467733" y="448513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3206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546982" y="4434840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0292"/>
                </a:moveTo>
                <a:lnTo>
                  <a:pt x="0" y="0"/>
                </a:lnTo>
                <a:lnTo>
                  <a:pt x="0" y="102108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421757" y="4288535"/>
            <a:ext cx="88900" cy="93345"/>
          </a:xfrm>
          <a:custGeom>
            <a:avLst/>
            <a:gdLst/>
            <a:ahLst/>
            <a:cxnLst/>
            <a:rect l="l" t="t" r="r" b="b"/>
            <a:pathLst>
              <a:path w="88900" h="93345">
                <a:moveTo>
                  <a:pt x="88391" y="0"/>
                </a:moveTo>
                <a:lnTo>
                  <a:pt x="0" y="929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7428874" y="4172202"/>
            <a:ext cx="11747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10">
                <a:latin typeface="Arial"/>
                <a:cs typeface="Arial"/>
              </a:rPr>
              <a:t>3</a:t>
            </a:r>
            <a:r>
              <a:rPr dirty="0" sz="650" spc="-5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622926" y="4300728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4" y="22860"/>
                </a:moveTo>
                <a:lnTo>
                  <a:pt x="45386" y="14144"/>
                </a:lnTo>
                <a:lnTo>
                  <a:pt x="40386" y="6858"/>
                </a:lnTo>
                <a:lnTo>
                  <a:pt x="33099" y="1857"/>
                </a:lnTo>
                <a:lnTo>
                  <a:pt x="24384" y="0"/>
                </a:lnTo>
                <a:lnTo>
                  <a:pt x="14787" y="1857"/>
                </a:lnTo>
                <a:lnTo>
                  <a:pt x="7048" y="6858"/>
                </a:lnTo>
                <a:lnTo>
                  <a:pt x="1881" y="14144"/>
                </a:lnTo>
                <a:lnTo>
                  <a:pt x="0" y="22860"/>
                </a:lnTo>
                <a:lnTo>
                  <a:pt x="1881" y="32218"/>
                </a:lnTo>
                <a:lnTo>
                  <a:pt x="7048" y="39433"/>
                </a:lnTo>
                <a:lnTo>
                  <a:pt x="14787" y="44076"/>
                </a:lnTo>
                <a:lnTo>
                  <a:pt x="24384" y="45720"/>
                </a:lnTo>
                <a:lnTo>
                  <a:pt x="33099" y="44076"/>
                </a:lnTo>
                <a:lnTo>
                  <a:pt x="40386" y="39433"/>
                </a:lnTo>
                <a:lnTo>
                  <a:pt x="45386" y="32218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622926" y="4300727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3" y="22859"/>
                </a:moveTo>
                <a:lnTo>
                  <a:pt x="45386" y="14144"/>
                </a:lnTo>
                <a:lnTo>
                  <a:pt x="40385" y="6857"/>
                </a:lnTo>
                <a:lnTo>
                  <a:pt x="33099" y="1857"/>
                </a:lnTo>
                <a:lnTo>
                  <a:pt x="24383" y="0"/>
                </a:lnTo>
                <a:lnTo>
                  <a:pt x="14787" y="1857"/>
                </a:lnTo>
                <a:lnTo>
                  <a:pt x="7048" y="6857"/>
                </a:lnTo>
                <a:lnTo>
                  <a:pt x="1881" y="14144"/>
                </a:lnTo>
                <a:lnTo>
                  <a:pt x="0" y="22859"/>
                </a:lnTo>
                <a:lnTo>
                  <a:pt x="1881" y="32218"/>
                </a:lnTo>
                <a:lnTo>
                  <a:pt x="7048" y="39433"/>
                </a:lnTo>
                <a:lnTo>
                  <a:pt x="14787" y="44076"/>
                </a:lnTo>
                <a:lnTo>
                  <a:pt x="24383" y="45719"/>
                </a:lnTo>
                <a:lnTo>
                  <a:pt x="33099" y="44076"/>
                </a:lnTo>
                <a:lnTo>
                  <a:pt x="40385" y="39433"/>
                </a:lnTo>
                <a:lnTo>
                  <a:pt x="45386" y="32218"/>
                </a:lnTo>
                <a:lnTo>
                  <a:pt x="47243" y="22859"/>
                </a:lnTo>
                <a:close/>
              </a:path>
            </a:pathLst>
          </a:custGeom>
          <a:ln w="12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092318" y="3953255"/>
            <a:ext cx="925194" cy="1111250"/>
          </a:xfrm>
          <a:custGeom>
            <a:avLst/>
            <a:gdLst/>
            <a:ahLst/>
            <a:cxnLst/>
            <a:rect l="l" t="t" r="r" b="b"/>
            <a:pathLst>
              <a:path w="925195" h="1111250">
                <a:moveTo>
                  <a:pt x="0" y="0"/>
                </a:moveTo>
                <a:lnTo>
                  <a:pt x="0" y="1110996"/>
                </a:lnTo>
                <a:lnTo>
                  <a:pt x="925068" y="1110996"/>
                </a:lnTo>
                <a:lnTo>
                  <a:pt x="9250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092317" y="3953255"/>
            <a:ext cx="925194" cy="1111250"/>
          </a:xfrm>
          <a:custGeom>
            <a:avLst/>
            <a:gdLst/>
            <a:ahLst/>
            <a:cxnLst/>
            <a:rect l="l" t="t" r="r" b="b"/>
            <a:pathLst>
              <a:path w="925195" h="1111250">
                <a:moveTo>
                  <a:pt x="0" y="1110995"/>
                </a:moveTo>
                <a:lnTo>
                  <a:pt x="925067" y="1110995"/>
                </a:lnTo>
                <a:lnTo>
                  <a:pt x="925067" y="0"/>
                </a:lnTo>
                <a:lnTo>
                  <a:pt x="0" y="0"/>
                </a:lnTo>
                <a:lnTo>
                  <a:pt x="0" y="1110995"/>
                </a:lnTo>
                <a:close/>
              </a:path>
            </a:pathLst>
          </a:custGeom>
          <a:ln w="7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8119246" y="4224018"/>
            <a:ext cx="51943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5" b="1">
                <a:latin typeface="Arial"/>
                <a:cs typeface="Arial"/>
              </a:rPr>
              <a:t>Address</a:t>
            </a:r>
            <a:endParaRPr sz="9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119246" y="4705602"/>
            <a:ext cx="33337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95"/>
              </a:spcBef>
            </a:pPr>
            <a:r>
              <a:rPr dirty="0" sz="950" spc="25" b="1">
                <a:latin typeface="Arial"/>
                <a:cs typeface="Arial"/>
              </a:rPr>
              <a:t>W</a:t>
            </a:r>
            <a:r>
              <a:rPr dirty="0" sz="950" spc="-5" b="1">
                <a:latin typeface="Arial"/>
                <a:cs typeface="Arial"/>
              </a:rPr>
              <a:t>r</a:t>
            </a:r>
            <a:r>
              <a:rPr dirty="0" sz="950" spc="10" b="1">
                <a:latin typeface="Arial"/>
                <a:cs typeface="Arial"/>
              </a:rPr>
              <a:t>i</a:t>
            </a:r>
            <a:r>
              <a:rPr dirty="0" sz="950" spc="-10" b="1">
                <a:latin typeface="Arial"/>
                <a:cs typeface="Arial"/>
              </a:rPr>
              <a:t>t</a:t>
            </a:r>
            <a:r>
              <a:rPr dirty="0" sz="950" spc="5" b="1">
                <a:latin typeface="Arial"/>
                <a:cs typeface="Arial"/>
              </a:rPr>
              <a:t>e  </a:t>
            </a:r>
            <a:r>
              <a:rPr dirty="0" sz="950" spc="10" b="1">
                <a:latin typeface="Arial"/>
                <a:cs typeface="Arial"/>
              </a:rPr>
              <a:t>Data</a:t>
            </a:r>
            <a:endParaRPr sz="9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660265" y="4335270"/>
            <a:ext cx="3282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20" b="1">
                <a:latin typeface="Arial"/>
                <a:cs typeface="Arial"/>
              </a:rPr>
              <a:t>R</a:t>
            </a:r>
            <a:r>
              <a:rPr dirty="0" sz="950" spc="5" b="1">
                <a:latin typeface="Arial"/>
                <a:cs typeface="Arial"/>
              </a:rPr>
              <a:t>ea</a:t>
            </a:r>
            <a:r>
              <a:rPr dirty="0" sz="950" spc="10" b="1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695318" y="4483098"/>
            <a:ext cx="29273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5" b="1">
                <a:latin typeface="Arial"/>
                <a:cs typeface="Arial"/>
              </a:rPr>
              <a:t>D</a:t>
            </a:r>
            <a:r>
              <a:rPr dirty="0" sz="950" spc="5" b="1">
                <a:latin typeface="Arial"/>
                <a:cs typeface="Arial"/>
              </a:rPr>
              <a:t>a</a:t>
            </a:r>
            <a:r>
              <a:rPr dirty="0" sz="950" spc="5" b="1">
                <a:latin typeface="Arial"/>
                <a:cs typeface="Arial"/>
              </a:rPr>
              <a:t>ta</a:t>
            </a:r>
            <a:endParaRPr sz="95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814950" y="4878323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1" y="0"/>
                </a:lnTo>
              </a:path>
            </a:pathLst>
          </a:custGeom>
          <a:ln w="12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976494" y="4840224"/>
            <a:ext cx="116205" cy="78105"/>
          </a:xfrm>
          <a:custGeom>
            <a:avLst/>
            <a:gdLst/>
            <a:ahLst/>
            <a:cxnLst/>
            <a:rect l="l" t="t" r="r" b="b"/>
            <a:pathLst>
              <a:path w="116204" h="78104">
                <a:moveTo>
                  <a:pt x="115824" y="38100"/>
                </a:moveTo>
                <a:lnTo>
                  <a:pt x="0" y="0"/>
                </a:lnTo>
                <a:lnTo>
                  <a:pt x="0" y="77724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351653" y="4323588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 h="0">
                <a:moveTo>
                  <a:pt x="0" y="0"/>
                </a:moveTo>
                <a:lnTo>
                  <a:pt x="295655" y="0"/>
                </a:lnTo>
              </a:path>
            </a:pathLst>
          </a:custGeom>
          <a:ln w="12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9218554" y="4323588"/>
            <a:ext cx="186055" cy="554990"/>
          </a:xfrm>
          <a:custGeom>
            <a:avLst/>
            <a:gdLst/>
            <a:ahLst/>
            <a:cxnLst/>
            <a:rect l="l" t="t" r="r" b="b"/>
            <a:pathLst>
              <a:path w="186054" h="554989">
                <a:moveTo>
                  <a:pt x="185928" y="463296"/>
                </a:moveTo>
                <a:lnTo>
                  <a:pt x="185928" y="92964"/>
                </a:lnTo>
                <a:lnTo>
                  <a:pt x="178689" y="56578"/>
                </a:lnTo>
                <a:lnTo>
                  <a:pt x="158877" y="27051"/>
                </a:lnTo>
                <a:lnTo>
                  <a:pt x="129349" y="7239"/>
                </a:lnTo>
                <a:lnTo>
                  <a:pt x="92964" y="0"/>
                </a:lnTo>
                <a:lnTo>
                  <a:pt x="57221" y="7239"/>
                </a:lnTo>
                <a:lnTo>
                  <a:pt x="27622" y="27051"/>
                </a:lnTo>
                <a:lnTo>
                  <a:pt x="7453" y="56578"/>
                </a:lnTo>
                <a:lnTo>
                  <a:pt x="0" y="92964"/>
                </a:lnTo>
                <a:lnTo>
                  <a:pt x="0" y="463296"/>
                </a:lnTo>
                <a:lnTo>
                  <a:pt x="7453" y="498800"/>
                </a:lnTo>
                <a:lnTo>
                  <a:pt x="27622" y="527875"/>
                </a:lnTo>
                <a:lnTo>
                  <a:pt x="57221" y="547520"/>
                </a:lnTo>
                <a:lnTo>
                  <a:pt x="92964" y="554736"/>
                </a:lnTo>
                <a:lnTo>
                  <a:pt x="129349" y="547520"/>
                </a:lnTo>
                <a:lnTo>
                  <a:pt x="158877" y="527875"/>
                </a:lnTo>
                <a:lnTo>
                  <a:pt x="178689" y="498800"/>
                </a:lnTo>
                <a:lnTo>
                  <a:pt x="185928" y="46329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9218553" y="4323588"/>
            <a:ext cx="186055" cy="554990"/>
          </a:xfrm>
          <a:custGeom>
            <a:avLst/>
            <a:gdLst/>
            <a:ahLst/>
            <a:cxnLst/>
            <a:rect l="l" t="t" r="r" b="b"/>
            <a:pathLst>
              <a:path w="186054" h="554989">
                <a:moveTo>
                  <a:pt x="92963" y="554735"/>
                </a:moveTo>
                <a:lnTo>
                  <a:pt x="129349" y="547520"/>
                </a:lnTo>
                <a:lnTo>
                  <a:pt x="158876" y="527875"/>
                </a:lnTo>
                <a:lnTo>
                  <a:pt x="178688" y="498800"/>
                </a:lnTo>
                <a:lnTo>
                  <a:pt x="185927" y="463295"/>
                </a:lnTo>
                <a:lnTo>
                  <a:pt x="185927" y="92963"/>
                </a:lnTo>
                <a:lnTo>
                  <a:pt x="178688" y="56578"/>
                </a:lnTo>
                <a:lnTo>
                  <a:pt x="158876" y="27050"/>
                </a:lnTo>
                <a:lnTo>
                  <a:pt x="129349" y="7238"/>
                </a:lnTo>
                <a:lnTo>
                  <a:pt x="92963" y="0"/>
                </a:lnTo>
                <a:lnTo>
                  <a:pt x="57221" y="7238"/>
                </a:lnTo>
                <a:lnTo>
                  <a:pt x="27622" y="27050"/>
                </a:lnTo>
                <a:lnTo>
                  <a:pt x="7453" y="56578"/>
                </a:lnTo>
                <a:lnTo>
                  <a:pt x="0" y="92963"/>
                </a:lnTo>
                <a:lnTo>
                  <a:pt x="0" y="463295"/>
                </a:lnTo>
                <a:lnTo>
                  <a:pt x="7453" y="498800"/>
                </a:lnTo>
                <a:lnTo>
                  <a:pt x="27622" y="527875"/>
                </a:lnTo>
                <a:lnTo>
                  <a:pt x="57221" y="547520"/>
                </a:lnTo>
                <a:lnTo>
                  <a:pt x="92963" y="554735"/>
                </a:lnTo>
                <a:close/>
              </a:path>
            </a:pathLst>
          </a:custGeom>
          <a:ln w="7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9017386" y="4509515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 h="0">
                <a:moveTo>
                  <a:pt x="0" y="0"/>
                </a:moveTo>
                <a:lnTo>
                  <a:pt x="96011" y="0"/>
                </a:lnTo>
              </a:path>
            </a:pathLst>
          </a:custGeom>
          <a:ln w="12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9104254" y="4469892"/>
            <a:ext cx="114300" cy="78105"/>
          </a:xfrm>
          <a:custGeom>
            <a:avLst/>
            <a:gdLst/>
            <a:ahLst/>
            <a:cxnLst/>
            <a:rect l="l" t="t" r="r" b="b"/>
            <a:pathLst>
              <a:path w="114300" h="78104">
                <a:moveTo>
                  <a:pt x="114300" y="39624"/>
                </a:moveTo>
                <a:lnTo>
                  <a:pt x="0" y="0"/>
                </a:lnTo>
                <a:lnTo>
                  <a:pt x="0" y="77724"/>
                </a:lnTo>
                <a:lnTo>
                  <a:pt x="11430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647309" y="4323588"/>
            <a:ext cx="1487805" cy="995680"/>
          </a:xfrm>
          <a:custGeom>
            <a:avLst/>
            <a:gdLst/>
            <a:ahLst/>
            <a:cxnLst/>
            <a:rect l="l" t="t" r="r" b="b"/>
            <a:pathLst>
              <a:path w="1487804" h="995679">
                <a:moveTo>
                  <a:pt x="1487423" y="393191"/>
                </a:moveTo>
                <a:lnTo>
                  <a:pt x="1455419" y="393191"/>
                </a:lnTo>
                <a:lnTo>
                  <a:pt x="1455419" y="995171"/>
                </a:lnTo>
                <a:lnTo>
                  <a:pt x="0" y="995171"/>
                </a:lnTo>
                <a:lnTo>
                  <a:pt x="0" y="0"/>
                </a:lnTo>
              </a:path>
            </a:pathLst>
          </a:custGeom>
          <a:ln w="12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9127114" y="4686300"/>
            <a:ext cx="91440" cy="60960"/>
          </a:xfrm>
          <a:custGeom>
            <a:avLst/>
            <a:gdLst/>
            <a:ahLst/>
            <a:cxnLst/>
            <a:rect l="l" t="t" r="r" b="b"/>
            <a:pathLst>
              <a:path w="91440" h="60960">
                <a:moveTo>
                  <a:pt x="91440" y="30480"/>
                </a:moveTo>
                <a:lnTo>
                  <a:pt x="0" y="0"/>
                </a:lnTo>
                <a:lnTo>
                  <a:pt x="0" y="60960"/>
                </a:lnTo>
                <a:lnTo>
                  <a:pt x="9144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559174" y="2221991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 h="0">
                <a:moveTo>
                  <a:pt x="0" y="0"/>
                </a:moveTo>
                <a:lnTo>
                  <a:pt x="173735" y="0"/>
                </a:lnTo>
              </a:path>
            </a:pathLst>
          </a:custGeom>
          <a:ln w="12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722242" y="2183892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38100"/>
                </a:moveTo>
                <a:lnTo>
                  <a:pt x="0" y="0"/>
                </a:lnTo>
                <a:lnTo>
                  <a:pt x="0" y="76200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360797" y="1891283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109594" y="2229611"/>
            <a:ext cx="45720" cy="2394585"/>
          </a:xfrm>
          <a:custGeom>
            <a:avLst/>
            <a:gdLst/>
            <a:ahLst/>
            <a:cxnLst/>
            <a:rect l="l" t="t" r="r" b="b"/>
            <a:pathLst>
              <a:path w="45720" h="2394585">
                <a:moveTo>
                  <a:pt x="0" y="2394203"/>
                </a:moveTo>
                <a:lnTo>
                  <a:pt x="0" y="0"/>
                </a:lnTo>
                <a:lnTo>
                  <a:pt x="45719" y="0"/>
                </a:lnTo>
              </a:path>
            </a:pathLst>
          </a:custGeom>
          <a:ln w="12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146170" y="2191512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484242" y="1327404"/>
            <a:ext cx="186055" cy="763905"/>
          </a:xfrm>
          <a:custGeom>
            <a:avLst/>
            <a:gdLst/>
            <a:ahLst/>
            <a:cxnLst/>
            <a:rect l="l" t="t" r="r" b="b"/>
            <a:pathLst>
              <a:path w="186054" h="763905">
                <a:moveTo>
                  <a:pt x="185928" y="670560"/>
                </a:moveTo>
                <a:lnTo>
                  <a:pt x="185928" y="92964"/>
                </a:lnTo>
                <a:lnTo>
                  <a:pt x="178689" y="56578"/>
                </a:lnTo>
                <a:lnTo>
                  <a:pt x="158877" y="27051"/>
                </a:lnTo>
                <a:lnTo>
                  <a:pt x="129349" y="7239"/>
                </a:lnTo>
                <a:lnTo>
                  <a:pt x="92964" y="0"/>
                </a:lnTo>
                <a:lnTo>
                  <a:pt x="57221" y="7239"/>
                </a:lnTo>
                <a:lnTo>
                  <a:pt x="27622" y="27051"/>
                </a:lnTo>
                <a:lnTo>
                  <a:pt x="7453" y="56578"/>
                </a:lnTo>
                <a:lnTo>
                  <a:pt x="0" y="92964"/>
                </a:lnTo>
                <a:lnTo>
                  <a:pt x="0" y="670560"/>
                </a:lnTo>
                <a:lnTo>
                  <a:pt x="7453" y="706945"/>
                </a:lnTo>
                <a:lnTo>
                  <a:pt x="27622" y="736473"/>
                </a:lnTo>
                <a:lnTo>
                  <a:pt x="57221" y="756285"/>
                </a:lnTo>
                <a:lnTo>
                  <a:pt x="92964" y="763524"/>
                </a:lnTo>
                <a:lnTo>
                  <a:pt x="129349" y="756285"/>
                </a:lnTo>
                <a:lnTo>
                  <a:pt x="158877" y="736473"/>
                </a:lnTo>
                <a:lnTo>
                  <a:pt x="178689" y="706945"/>
                </a:lnTo>
                <a:lnTo>
                  <a:pt x="185928" y="67056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484241" y="1327403"/>
            <a:ext cx="186055" cy="763905"/>
          </a:xfrm>
          <a:custGeom>
            <a:avLst/>
            <a:gdLst/>
            <a:ahLst/>
            <a:cxnLst/>
            <a:rect l="l" t="t" r="r" b="b"/>
            <a:pathLst>
              <a:path w="186054" h="763905">
                <a:moveTo>
                  <a:pt x="92963" y="763523"/>
                </a:moveTo>
                <a:lnTo>
                  <a:pt x="129349" y="756284"/>
                </a:lnTo>
                <a:lnTo>
                  <a:pt x="158876" y="736472"/>
                </a:lnTo>
                <a:lnTo>
                  <a:pt x="178688" y="706945"/>
                </a:lnTo>
                <a:lnTo>
                  <a:pt x="185927" y="670559"/>
                </a:lnTo>
                <a:lnTo>
                  <a:pt x="185927" y="92963"/>
                </a:lnTo>
                <a:lnTo>
                  <a:pt x="178688" y="56578"/>
                </a:lnTo>
                <a:lnTo>
                  <a:pt x="158876" y="27050"/>
                </a:lnTo>
                <a:lnTo>
                  <a:pt x="129349" y="7238"/>
                </a:lnTo>
                <a:lnTo>
                  <a:pt x="92963" y="0"/>
                </a:lnTo>
                <a:lnTo>
                  <a:pt x="57221" y="7238"/>
                </a:lnTo>
                <a:lnTo>
                  <a:pt x="27622" y="27050"/>
                </a:lnTo>
                <a:lnTo>
                  <a:pt x="7453" y="56578"/>
                </a:lnTo>
                <a:lnTo>
                  <a:pt x="0" y="92963"/>
                </a:lnTo>
                <a:lnTo>
                  <a:pt x="0" y="670559"/>
                </a:lnTo>
                <a:lnTo>
                  <a:pt x="7453" y="706945"/>
                </a:lnTo>
                <a:lnTo>
                  <a:pt x="27622" y="736472"/>
                </a:lnTo>
                <a:lnTo>
                  <a:pt x="57221" y="756284"/>
                </a:lnTo>
                <a:lnTo>
                  <a:pt x="92963" y="763523"/>
                </a:lnTo>
                <a:close/>
              </a:path>
            </a:pathLst>
          </a:custGeom>
          <a:ln w="7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062350" y="1652016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19">
                <a:moveTo>
                  <a:pt x="47244" y="22860"/>
                </a:moveTo>
                <a:lnTo>
                  <a:pt x="45362" y="13501"/>
                </a:lnTo>
                <a:lnTo>
                  <a:pt x="40195" y="6286"/>
                </a:lnTo>
                <a:lnTo>
                  <a:pt x="32456" y="1643"/>
                </a:lnTo>
                <a:lnTo>
                  <a:pt x="22860" y="0"/>
                </a:lnTo>
                <a:lnTo>
                  <a:pt x="14144" y="1643"/>
                </a:lnTo>
                <a:lnTo>
                  <a:pt x="6858" y="6286"/>
                </a:lnTo>
                <a:lnTo>
                  <a:pt x="1857" y="13501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2456" y="43862"/>
                </a:lnTo>
                <a:lnTo>
                  <a:pt x="40195" y="38862"/>
                </a:lnTo>
                <a:lnTo>
                  <a:pt x="45362" y="31575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062350" y="1652016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19">
                <a:moveTo>
                  <a:pt x="47243" y="22859"/>
                </a:moveTo>
                <a:lnTo>
                  <a:pt x="45362" y="13501"/>
                </a:lnTo>
                <a:lnTo>
                  <a:pt x="40195" y="6286"/>
                </a:lnTo>
                <a:lnTo>
                  <a:pt x="32456" y="1643"/>
                </a:lnTo>
                <a:lnTo>
                  <a:pt x="22859" y="0"/>
                </a:lnTo>
                <a:lnTo>
                  <a:pt x="14144" y="1643"/>
                </a:lnTo>
                <a:lnTo>
                  <a:pt x="6857" y="6286"/>
                </a:lnTo>
                <a:lnTo>
                  <a:pt x="1857" y="13501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2456" y="43862"/>
                </a:lnTo>
                <a:lnTo>
                  <a:pt x="40195" y="38861"/>
                </a:lnTo>
                <a:lnTo>
                  <a:pt x="45362" y="31575"/>
                </a:lnTo>
                <a:lnTo>
                  <a:pt x="47243" y="22859"/>
                </a:lnTo>
                <a:close/>
              </a:path>
            </a:pathLst>
          </a:custGeom>
          <a:ln w="12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924178" y="4081272"/>
            <a:ext cx="184785" cy="554990"/>
          </a:xfrm>
          <a:custGeom>
            <a:avLst/>
            <a:gdLst/>
            <a:ahLst/>
            <a:cxnLst/>
            <a:rect l="l" t="t" r="r" b="b"/>
            <a:pathLst>
              <a:path w="184785" h="554989">
                <a:moveTo>
                  <a:pt x="184404" y="461772"/>
                </a:moveTo>
                <a:lnTo>
                  <a:pt x="184404" y="91440"/>
                </a:lnTo>
                <a:lnTo>
                  <a:pt x="177165" y="55935"/>
                </a:lnTo>
                <a:lnTo>
                  <a:pt x="157353" y="26860"/>
                </a:lnTo>
                <a:lnTo>
                  <a:pt x="127825" y="7215"/>
                </a:lnTo>
                <a:lnTo>
                  <a:pt x="91440" y="0"/>
                </a:ln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40"/>
                </a:lnTo>
                <a:lnTo>
                  <a:pt x="0" y="461772"/>
                </a:lnTo>
                <a:lnTo>
                  <a:pt x="7215" y="498157"/>
                </a:lnTo>
                <a:lnTo>
                  <a:pt x="26860" y="527685"/>
                </a:lnTo>
                <a:lnTo>
                  <a:pt x="55935" y="547497"/>
                </a:lnTo>
                <a:lnTo>
                  <a:pt x="91440" y="554736"/>
                </a:lnTo>
                <a:lnTo>
                  <a:pt x="127825" y="547497"/>
                </a:lnTo>
                <a:lnTo>
                  <a:pt x="157353" y="527685"/>
                </a:lnTo>
                <a:lnTo>
                  <a:pt x="177165" y="498157"/>
                </a:lnTo>
                <a:lnTo>
                  <a:pt x="184404" y="4617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924177" y="4081271"/>
            <a:ext cx="184785" cy="554990"/>
          </a:xfrm>
          <a:custGeom>
            <a:avLst/>
            <a:gdLst/>
            <a:ahLst/>
            <a:cxnLst/>
            <a:rect l="l" t="t" r="r" b="b"/>
            <a:pathLst>
              <a:path w="184785" h="554989">
                <a:moveTo>
                  <a:pt x="91439" y="554735"/>
                </a:moveTo>
                <a:lnTo>
                  <a:pt x="127825" y="547496"/>
                </a:lnTo>
                <a:lnTo>
                  <a:pt x="157352" y="527684"/>
                </a:lnTo>
                <a:lnTo>
                  <a:pt x="177164" y="498157"/>
                </a:lnTo>
                <a:lnTo>
                  <a:pt x="184403" y="461771"/>
                </a:lnTo>
                <a:lnTo>
                  <a:pt x="184403" y="91439"/>
                </a:lnTo>
                <a:lnTo>
                  <a:pt x="177164" y="55935"/>
                </a:lnTo>
                <a:lnTo>
                  <a:pt x="157352" y="26860"/>
                </a:lnTo>
                <a:lnTo>
                  <a:pt x="127825" y="7215"/>
                </a:lnTo>
                <a:lnTo>
                  <a:pt x="91439" y="0"/>
                </a:ln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39"/>
                </a:lnTo>
                <a:lnTo>
                  <a:pt x="0" y="461771"/>
                </a:lnTo>
                <a:lnTo>
                  <a:pt x="7215" y="498157"/>
                </a:lnTo>
                <a:lnTo>
                  <a:pt x="26860" y="527684"/>
                </a:lnTo>
                <a:lnTo>
                  <a:pt x="55935" y="547496"/>
                </a:lnTo>
                <a:lnTo>
                  <a:pt x="91439" y="554735"/>
                </a:lnTo>
                <a:close/>
              </a:path>
            </a:pathLst>
          </a:custGeom>
          <a:ln w="7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276477" y="4497323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 h="0">
                <a:moveTo>
                  <a:pt x="0" y="0"/>
                </a:moveTo>
                <a:lnTo>
                  <a:pt x="542543" y="0"/>
                </a:lnTo>
              </a:path>
            </a:pathLst>
          </a:custGeom>
          <a:ln w="12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809878" y="4459224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640643" y="4040053"/>
            <a:ext cx="283534" cy="230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3892180" y="4108194"/>
            <a:ext cx="24257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950" spc="10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z="950" spc="-19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aseline="-10416" sz="1200">
                <a:latin typeface="Arial"/>
                <a:cs typeface="Arial"/>
              </a:rPr>
              <a:t>M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892180" y="4376418"/>
            <a:ext cx="22542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8771" sz="1425" spc="15">
                <a:latin typeface="Arial"/>
                <a:cs typeface="Arial"/>
              </a:rPr>
              <a:t>1</a:t>
            </a:r>
            <a:r>
              <a:rPr dirty="0" baseline="-8771" sz="1425" spc="-292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252855" y="4231233"/>
            <a:ext cx="242570" cy="33591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18745" marR="30480" indent="-81280">
              <a:lnSpc>
                <a:spcPct val="113199"/>
              </a:lnSpc>
              <a:spcBef>
                <a:spcPts val="140"/>
              </a:spcBef>
            </a:pPr>
            <a:r>
              <a:rPr dirty="0" sz="950" spc="10">
                <a:latin typeface="Arial"/>
                <a:cs typeface="Arial"/>
              </a:rPr>
              <a:t>0</a:t>
            </a:r>
            <a:r>
              <a:rPr dirty="0" sz="950" spc="-170">
                <a:latin typeface="Arial"/>
                <a:cs typeface="Arial"/>
              </a:rPr>
              <a:t> </a:t>
            </a:r>
            <a:r>
              <a:rPr dirty="0" baseline="-10416" sz="1200">
                <a:latin typeface="Arial"/>
                <a:cs typeface="Arial"/>
              </a:rPr>
              <a:t>M  </a:t>
            </a:r>
            <a:r>
              <a:rPr dirty="0" sz="800">
                <a:latin typeface="Arial"/>
                <a:cs typeface="Arial"/>
              </a:rPr>
              <a:t>U</a:t>
            </a:r>
            <a:endParaRPr sz="8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252855" y="4521198"/>
            <a:ext cx="22542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8771" sz="1425" spc="15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baseline="-8771" sz="1425" spc="-292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9198746" y="4374894"/>
            <a:ext cx="24257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950" spc="10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z="950" spc="-19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aseline="-10416" sz="1200">
                <a:latin typeface="Arial"/>
                <a:cs typeface="Arial"/>
              </a:rPr>
              <a:t>M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9198746" y="4539486"/>
            <a:ext cx="231140" cy="276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>
              <a:lnSpc>
                <a:spcPts val="89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U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ts val="1070"/>
              </a:lnSpc>
            </a:pPr>
            <a:r>
              <a:rPr dirty="0" baseline="-8771" sz="1425" spc="15">
                <a:latin typeface="Arial"/>
                <a:cs typeface="Arial"/>
              </a:rPr>
              <a:t>0</a:t>
            </a:r>
            <a:r>
              <a:rPr dirty="0" baseline="-8771" sz="1425" spc="-292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489835" y="1354327"/>
            <a:ext cx="179070" cy="4146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125"/>
              </a:lnSpc>
              <a:spcBef>
                <a:spcPts val="120"/>
              </a:spcBef>
            </a:pPr>
            <a:r>
              <a:rPr dirty="0" sz="950" spc="10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marL="80645" marR="5080">
              <a:lnSpc>
                <a:spcPts val="969"/>
              </a:lnSpc>
              <a:spcBef>
                <a:spcPts val="10"/>
              </a:spcBef>
            </a:pPr>
            <a:r>
              <a:rPr dirty="0" sz="800">
                <a:latin typeface="Arial"/>
                <a:cs typeface="Arial"/>
              </a:rPr>
              <a:t>M  U</a:t>
            </a:r>
            <a:endParaRPr sz="80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4015618" y="4636007"/>
            <a:ext cx="0" cy="277495"/>
          </a:xfrm>
          <a:custGeom>
            <a:avLst/>
            <a:gdLst/>
            <a:ahLst/>
            <a:cxnLst/>
            <a:rect l="l" t="t" r="r" b="b"/>
            <a:pathLst>
              <a:path w="0"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3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374769" y="3294888"/>
            <a:ext cx="0" cy="913130"/>
          </a:xfrm>
          <a:custGeom>
            <a:avLst/>
            <a:gdLst/>
            <a:ahLst/>
            <a:cxnLst/>
            <a:rect l="l" t="t" r="r" b="b"/>
            <a:pathLst>
              <a:path w="0" h="913129">
                <a:moveTo>
                  <a:pt x="0" y="0"/>
                </a:moveTo>
                <a:lnTo>
                  <a:pt x="0" y="912875"/>
                </a:lnTo>
              </a:path>
            </a:pathLst>
          </a:custGeom>
          <a:ln w="22198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547993" y="3154679"/>
            <a:ext cx="0" cy="788035"/>
          </a:xfrm>
          <a:custGeom>
            <a:avLst/>
            <a:gdLst/>
            <a:ahLst/>
            <a:cxnLst/>
            <a:rect l="l" t="t" r="r" b="b"/>
            <a:pathLst>
              <a:path w="0" h="788035">
                <a:moveTo>
                  <a:pt x="0" y="0"/>
                </a:moveTo>
                <a:lnTo>
                  <a:pt x="0" y="787907"/>
                </a:lnTo>
              </a:path>
            </a:pathLst>
          </a:custGeom>
          <a:ln w="123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547993" y="5064251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22198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3303408" y="3611370"/>
            <a:ext cx="6438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5">
                <a:latin typeface="Arial"/>
                <a:cs typeface="Arial"/>
              </a:rPr>
              <a:t>Inst</a:t>
            </a:r>
            <a:r>
              <a:rPr dirty="0" sz="950" spc="-5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[25-21]</a:t>
            </a:r>
            <a:endParaRPr sz="95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303408" y="3888738"/>
            <a:ext cx="10375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24255" algn="l"/>
              </a:tabLst>
            </a:pPr>
            <a:r>
              <a:rPr dirty="0" sz="950" spc="5">
                <a:latin typeface="Arial"/>
                <a:cs typeface="Arial"/>
              </a:rPr>
              <a:t>Inst</a:t>
            </a:r>
            <a:r>
              <a:rPr dirty="0" sz="950" spc="-7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[2</a:t>
            </a:r>
            <a:r>
              <a:rPr dirty="0" u="sng" sz="95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0-16]	</a:t>
            </a:r>
            <a:endParaRPr sz="95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278008" y="4310886"/>
            <a:ext cx="84518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950" spc="5">
                <a:latin typeface="Arial"/>
                <a:cs typeface="Arial"/>
              </a:rPr>
              <a:t>Inst [15-11]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baseline="31250" sz="1200">
                <a:latin typeface="Arial"/>
                <a:cs typeface="Arial"/>
              </a:rPr>
              <a:t>U</a:t>
            </a:r>
            <a:endParaRPr baseline="31250" sz="12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303408" y="5132322"/>
            <a:ext cx="57531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5">
                <a:latin typeface="Arial"/>
                <a:cs typeface="Arial"/>
              </a:rPr>
              <a:t>Inst</a:t>
            </a:r>
            <a:r>
              <a:rPr dirty="0" sz="950" spc="-5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[15-0]</a:t>
            </a:r>
            <a:endParaRPr sz="95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085210" y="460095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22860"/>
                </a:moveTo>
                <a:lnTo>
                  <a:pt x="45386" y="14144"/>
                </a:lnTo>
                <a:lnTo>
                  <a:pt x="40386" y="6858"/>
                </a:lnTo>
                <a:lnTo>
                  <a:pt x="33099" y="1857"/>
                </a:lnTo>
                <a:lnTo>
                  <a:pt x="24384" y="0"/>
                </a:lnTo>
                <a:lnTo>
                  <a:pt x="14787" y="1857"/>
                </a:lnTo>
                <a:lnTo>
                  <a:pt x="7048" y="6858"/>
                </a:lnTo>
                <a:lnTo>
                  <a:pt x="1881" y="14144"/>
                </a:lnTo>
                <a:lnTo>
                  <a:pt x="0" y="22860"/>
                </a:lnTo>
                <a:lnTo>
                  <a:pt x="1881" y="32456"/>
                </a:lnTo>
                <a:lnTo>
                  <a:pt x="7048" y="40195"/>
                </a:lnTo>
                <a:lnTo>
                  <a:pt x="14787" y="45362"/>
                </a:lnTo>
                <a:lnTo>
                  <a:pt x="24384" y="47244"/>
                </a:lnTo>
                <a:lnTo>
                  <a:pt x="33099" y="45362"/>
                </a:lnTo>
                <a:lnTo>
                  <a:pt x="40386" y="40195"/>
                </a:lnTo>
                <a:lnTo>
                  <a:pt x="45386" y="32456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085209" y="460095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3" y="22859"/>
                </a:moveTo>
                <a:lnTo>
                  <a:pt x="45386" y="14144"/>
                </a:lnTo>
                <a:lnTo>
                  <a:pt x="40385" y="6857"/>
                </a:lnTo>
                <a:lnTo>
                  <a:pt x="33099" y="1857"/>
                </a:lnTo>
                <a:lnTo>
                  <a:pt x="24383" y="0"/>
                </a:lnTo>
                <a:lnTo>
                  <a:pt x="14787" y="1857"/>
                </a:lnTo>
                <a:lnTo>
                  <a:pt x="7048" y="6857"/>
                </a:lnTo>
                <a:lnTo>
                  <a:pt x="1881" y="14144"/>
                </a:lnTo>
                <a:lnTo>
                  <a:pt x="0" y="22859"/>
                </a:lnTo>
                <a:lnTo>
                  <a:pt x="1881" y="32456"/>
                </a:lnTo>
                <a:lnTo>
                  <a:pt x="7048" y="40195"/>
                </a:lnTo>
                <a:lnTo>
                  <a:pt x="14787" y="45362"/>
                </a:lnTo>
                <a:lnTo>
                  <a:pt x="24383" y="47243"/>
                </a:lnTo>
                <a:lnTo>
                  <a:pt x="33099" y="45362"/>
                </a:lnTo>
                <a:lnTo>
                  <a:pt x="40385" y="40195"/>
                </a:lnTo>
                <a:lnTo>
                  <a:pt x="45386" y="32456"/>
                </a:lnTo>
                <a:lnTo>
                  <a:pt x="47243" y="22859"/>
                </a:lnTo>
                <a:close/>
              </a:path>
            </a:pathLst>
          </a:custGeom>
          <a:ln w="12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374770" y="5117592"/>
            <a:ext cx="463550" cy="518159"/>
          </a:xfrm>
          <a:custGeom>
            <a:avLst/>
            <a:gdLst/>
            <a:ahLst/>
            <a:cxnLst/>
            <a:rect l="l" t="t" r="r" b="b"/>
            <a:pathLst>
              <a:path w="463550" h="518160">
                <a:moveTo>
                  <a:pt x="463296" y="259080"/>
                </a:moveTo>
                <a:lnTo>
                  <a:pt x="458593" y="206817"/>
                </a:lnTo>
                <a:lnTo>
                  <a:pt x="445103" y="158162"/>
                </a:lnTo>
                <a:lnTo>
                  <a:pt x="423755" y="114151"/>
                </a:lnTo>
                <a:lnTo>
                  <a:pt x="395478" y="75819"/>
                </a:lnTo>
                <a:lnTo>
                  <a:pt x="361199" y="44201"/>
                </a:lnTo>
                <a:lnTo>
                  <a:pt x="321849" y="20335"/>
                </a:lnTo>
                <a:lnTo>
                  <a:pt x="278356" y="5256"/>
                </a:lnTo>
                <a:lnTo>
                  <a:pt x="231648" y="0"/>
                </a:lnTo>
                <a:lnTo>
                  <a:pt x="184939" y="5256"/>
                </a:lnTo>
                <a:lnTo>
                  <a:pt x="141446" y="20335"/>
                </a:lnTo>
                <a:lnTo>
                  <a:pt x="102096" y="44201"/>
                </a:lnTo>
                <a:lnTo>
                  <a:pt x="67818" y="75819"/>
                </a:lnTo>
                <a:lnTo>
                  <a:pt x="39540" y="114151"/>
                </a:lnTo>
                <a:lnTo>
                  <a:pt x="18192" y="158162"/>
                </a:lnTo>
                <a:lnTo>
                  <a:pt x="4702" y="206817"/>
                </a:lnTo>
                <a:lnTo>
                  <a:pt x="0" y="259080"/>
                </a:lnTo>
                <a:lnTo>
                  <a:pt x="4702" y="311342"/>
                </a:lnTo>
                <a:lnTo>
                  <a:pt x="18192" y="359997"/>
                </a:lnTo>
                <a:lnTo>
                  <a:pt x="39540" y="404008"/>
                </a:lnTo>
                <a:lnTo>
                  <a:pt x="67818" y="442341"/>
                </a:lnTo>
                <a:lnTo>
                  <a:pt x="102096" y="473958"/>
                </a:lnTo>
                <a:lnTo>
                  <a:pt x="141446" y="497824"/>
                </a:lnTo>
                <a:lnTo>
                  <a:pt x="184939" y="512903"/>
                </a:lnTo>
                <a:lnTo>
                  <a:pt x="231648" y="518160"/>
                </a:lnTo>
                <a:lnTo>
                  <a:pt x="278356" y="512903"/>
                </a:lnTo>
                <a:lnTo>
                  <a:pt x="321849" y="497824"/>
                </a:lnTo>
                <a:lnTo>
                  <a:pt x="361199" y="473958"/>
                </a:lnTo>
                <a:lnTo>
                  <a:pt x="395478" y="442341"/>
                </a:lnTo>
                <a:lnTo>
                  <a:pt x="423755" y="404008"/>
                </a:lnTo>
                <a:lnTo>
                  <a:pt x="445103" y="359997"/>
                </a:lnTo>
                <a:lnTo>
                  <a:pt x="458593" y="311342"/>
                </a:lnTo>
                <a:lnTo>
                  <a:pt x="463296" y="2590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374769" y="5117591"/>
            <a:ext cx="463550" cy="518159"/>
          </a:xfrm>
          <a:custGeom>
            <a:avLst/>
            <a:gdLst/>
            <a:ahLst/>
            <a:cxnLst/>
            <a:rect l="l" t="t" r="r" b="b"/>
            <a:pathLst>
              <a:path w="463550" h="518160">
                <a:moveTo>
                  <a:pt x="463295" y="259079"/>
                </a:moveTo>
                <a:lnTo>
                  <a:pt x="458593" y="206817"/>
                </a:lnTo>
                <a:lnTo>
                  <a:pt x="445103" y="158162"/>
                </a:lnTo>
                <a:lnTo>
                  <a:pt x="423755" y="114151"/>
                </a:lnTo>
                <a:lnTo>
                  <a:pt x="395477" y="75818"/>
                </a:lnTo>
                <a:lnTo>
                  <a:pt x="361199" y="44201"/>
                </a:lnTo>
                <a:lnTo>
                  <a:pt x="321849" y="20335"/>
                </a:lnTo>
                <a:lnTo>
                  <a:pt x="278356" y="5256"/>
                </a:lnTo>
                <a:lnTo>
                  <a:pt x="231647" y="0"/>
                </a:lnTo>
                <a:lnTo>
                  <a:pt x="184939" y="5256"/>
                </a:lnTo>
                <a:lnTo>
                  <a:pt x="141446" y="20335"/>
                </a:lnTo>
                <a:lnTo>
                  <a:pt x="102096" y="44201"/>
                </a:lnTo>
                <a:lnTo>
                  <a:pt x="67817" y="75818"/>
                </a:lnTo>
                <a:lnTo>
                  <a:pt x="39540" y="114151"/>
                </a:lnTo>
                <a:lnTo>
                  <a:pt x="18192" y="158162"/>
                </a:lnTo>
                <a:lnTo>
                  <a:pt x="4702" y="206817"/>
                </a:lnTo>
                <a:lnTo>
                  <a:pt x="0" y="259079"/>
                </a:lnTo>
                <a:lnTo>
                  <a:pt x="4702" y="311342"/>
                </a:lnTo>
                <a:lnTo>
                  <a:pt x="18192" y="359997"/>
                </a:lnTo>
                <a:lnTo>
                  <a:pt x="39540" y="404008"/>
                </a:lnTo>
                <a:lnTo>
                  <a:pt x="67817" y="442340"/>
                </a:lnTo>
                <a:lnTo>
                  <a:pt x="102096" y="473958"/>
                </a:lnTo>
                <a:lnTo>
                  <a:pt x="141446" y="497824"/>
                </a:lnTo>
                <a:lnTo>
                  <a:pt x="184939" y="512903"/>
                </a:lnTo>
                <a:lnTo>
                  <a:pt x="231647" y="518159"/>
                </a:lnTo>
                <a:lnTo>
                  <a:pt x="278356" y="512903"/>
                </a:lnTo>
                <a:lnTo>
                  <a:pt x="321849" y="497824"/>
                </a:lnTo>
                <a:lnTo>
                  <a:pt x="361199" y="473958"/>
                </a:lnTo>
                <a:lnTo>
                  <a:pt x="395477" y="442340"/>
                </a:lnTo>
                <a:lnTo>
                  <a:pt x="423755" y="404008"/>
                </a:lnTo>
                <a:lnTo>
                  <a:pt x="445103" y="359997"/>
                </a:lnTo>
                <a:lnTo>
                  <a:pt x="458593" y="311342"/>
                </a:lnTo>
                <a:lnTo>
                  <a:pt x="463295" y="259079"/>
                </a:lnTo>
                <a:close/>
              </a:path>
            </a:pathLst>
          </a:custGeom>
          <a:ln w="73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 txBox="1"/>
          <p:nvPr/>
        </p:nvSpPr>
        <p:spPr>
          <a:xfrm>
            <a:off x="6487043" y="5229857"/>
            <a:ext cx="23685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800" b="1">
                <a:solidFill>
                  <a:srgbClr val="FF0000"/>
                </a:solidFill>
                <a:latin typeface="Arial"/>
                <a:cs typeface="Arial"/>
              </a:rPr>
              <a:t>LU</a:t>
            </a:r>
            <a:endParaRPr sz="8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409319" y="5353301"/>
            <a:ext cx="39116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800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800" spc="1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tr</a:t>
            </a:r>
            <a:r>
              <a:rPr dirty="0" sz="800" b="1">
                <a:solidFill>
                  <a:srgbClr val="FF0000"/>
                </a:solidFill>
                <a:latin typeface="Arial"/>
                <a:cs typeface="Arial"/>
              </a:rPr>
              <a:t>ol</a:t>
            </a:r>
            <a:endParaRPr sz="80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4663318" y="5318759"/>
            <a:ext cx="1607820" cy="521334"/>
          </a:xfrm>
          <a:custGeom>
            <a:avLst/>
            <a:gdLst/>
            <a:ahLst/>
            <a:cxnLst/>
            <a:rect l="l" t="t" r="r" b="b"/>
            <a:pathLst>
              <a:path w="1607820" h="521335">
                <a:moveTo>
                  <a:pt x="0" y="0"/>
                </a:moveTo>
                <a:lnTo>
                  <a:pt x="0" y="521207"/>
                </a:lnTo>
                <a:lnTo>
                  <a:pt x="1479803" y="521207"/>
                </a:lnTo>
                <a:lnTo>
                  <a:pt x="1479803" y="57911"/>
                </a:lnTo>
                <a:lnTo>
                  <a:pt x="1607819" y="59435"/>
                </a:lnTo>
              </a:path>
            </a:pathLst>
          </a:custGeom>
          <a:ln w="12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261994" y="5340096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640458" y="529590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4076" y="14144"/>
                </a:lnTo>
                <a:lnTo>
                  <a:pt x="39433" y="6858"/>
                </a:lnTo>
                <a:lnTo>
                  <a:pt x="32218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2218" y="43862"/>
                </a:lnTo>
                <a:lnTo>
                  <a:pt x="39433" y="38862"/>
                </a:lnTo>
                <a:lnTo>
                  <a:pt x="44076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640457" y="529590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4076" y="14144"/>
                </a:lnTo>
                <a:lnTo>
                  <a:pt x="39433" y="6857"/>
                </a:lnTo>
                <a:lnTo>
                  <a:pt x="32218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2218" y="43862"/>
                </a:lnTo>
                <a:lnTo>
                  <a:pt x="39433" y="38861"/>
                </a:lnTo>
                <a:lnTo>
                  <a:pt x="44076" y="31575"/>
                </a:lnTo>
                <a:lnTo>
                  <a:pt x="45719" y="22859"/>
                </a:lnTo>
                <a:close/>
              </a:path>
            </a:pathLst>
          </a:custGeom>
          <a:ln w="12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 txBox="1"/>
          <p:nvPr/>
        </p:nvSpPr>
        <p:spPr>
          <a:xfrm>
            <a:off x="4691771" y="5647433"/>
            <a:ext cx="50482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5">
                <a:latin typeface="Arial"/>
                <a:cs typeface="Arial"/>
              </a:rPr>
              <a:t>Inst</a:t>
            </a:r>
            <a:r>
              <a:rPr dirty="0" sz="950" spc="-45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[5-0]</a:t>
            </a:r>
            <a:endParaRPr sz="95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6838065" y="4684776"/>
            <a:ext cx="230504" cy="695325"/>
          </a:xfrm>
          <a:custGeom>
            <a:avLst/>
            <a:gdLst/>
            <a:ahLst/>
            <a:cxnLst/>
            <a:rect l="l" t="t" r="r" b="b"/>
            <a:pathLst>
              <a:path w="230504" h="695325">
                <a:moveTo>
                  <a:pt x="0" y="694943"/>
                </a:moveTo>
                <a:lnTo>
                  <a:pt x="230123" y="691895"/>
                </a:lnTo>
                <a:lnTo>
                  <a:pt x="230123" y="0"/>
                </a:lnTo>
              </a:path>
            </a:pathLst>
          </a:custGeom>
          <a:ln w="32064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010278" y="458266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5824" y="115824"/>
                </a:moveTo>
                <a:lnTo>
                  <a:pt x="57912" y="0"/>
                </a:lnTo>
                <a:lnTo>
                  <a:pt x="0" y="115824"/>
                </a:lnTo>
                <a:lnTo>
                  <a:pt x="115824" y="115824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286889" y="3293364"/>
            <a:ext cx="2087880" cy="1905"/>
          </a:xfrm>
          <a:custGeom>
            <a:avLst/>
            <a:gdLst/>
            <a:ahLst/>
            <a:cxnLst/>
            <a:rect l="l" t="t" r="r" b="b"/>
            <a:pathLst>
              <a:path w="2087879" h="1904">
                <a:moveTo>
                  <a:pt x="2087879" y="1523"/>
                </a:moveTo>
                <a:lnTo>
                  <a:pt x="0" y="0"/>
                </a:lnTo>
              </a:path>
            </a:pathLst>
          </a:custGeom>
          <a:ln w="22198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340230" y="3154679"/>
            <a:ext cx="4208145" cy="0"/>
          </a:xfrm>
          <a:custGeom>
            <a:avLst/>
            <a:gdLst/>
            <a:ahLst/>
            <a:cxnLst/>
            <a:rect l="l" t="t" r="r" b="b"/>
            <a:pathLst>
              <a:path w="4208145" h="0">
                <a:moveTo>
                  <a:pt x="0" y="0"/>
                </a:moveTo>
                <a:lnTo>
                  <a:pt x="4207763" y="0"/>
                </a:lnTo>
              </a:path>
            </a:pathLst>
          </a:custGeom>
          <a:ln w="123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160653" y="2040635"/>
            <a:ext cx="1689100" cy="2872740"/>
          </a:xfrm>
          <a:custGeom>
            <a:avLst/>
            <a:gdLst/>
            <a:ahLst/>
            <a:cxnLst/>
            <a:rect l="l" t="t" r="r" b="b"/>
            <a:pathLst>
              <a:path w="1689100" h="2872740">
                <a:moveTo>
                  <a:pt x="854963" y="2872739"/>
                </a:moveTo>
                <a:lnTo>
                  <a:pt x="0" y="2872739"/>
                </a:lnTo>
                <a:lnTo>
                  <a:pt x="0" y="0"/>
                </a:lnTo>
                <a:lnTo>
                  <a:pt x="1688591" y="4571"/>
                </a:lnTo>
                <a:lnTo>
                  <a:pt x="1688591" y="374903"/>
                </a:lnTo>
                <a:lnTo>
                  <a:pt x="1129283" y="373379"/>
                </a:lnTo>
              </a:path>
            </a:pathLst>
          </a:custGeom>
          <a:ln w="123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276477" y="2877311"/>
            <a:ext cx="441959" cy="902335"/>
          </a:xfrm>
          <a:custGeom>
            <a:avLst/>
            <a:gdLst/>
            <a:ahLst/>
            <a:cxnLst/>
            <a:rect l="l" t="t" r="r" b="b"/>
            <a:pathLst>
              <a:path w="441960" h="902335">
                <a:moveTo>
                  <a:pt x="0" y="902207"/>
                </a:moveTo>
                <a:lnTo>
                  <a:pt x="0" y="0"/>
                </a:lnTo>
                <a:lnTo>
                  <a:pt x="441959" y="0"/>
                </a:lnTo>
              </a:path>
            </a:pathLst>
          </a:custGeom>
          <a:ln w="3206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703198" y="2819400"/>
            <a:ext cx="173990" cy="116205"/>
          </a:xfrm>
          <a:custGeom>
            <a:avLst/>
            <a:gdLst/>
            <a:ahLst/>
            <a:cxnLst/>
            <a:rect l="l" t="t" r="r" b="b"/>
            <a:pathLst>
              <a:path w="173989" h="116205">
                <a:moveTo>
                  <a:pt x="173736" y="57912"/>
                </a:moveTo>
                <a:lnTo>
                  <a:pt x="0" y="0"/>
                </a:lnTo>
                <a:lnTo>
                  <a:pt x="0" y="115824"/>
                </a:lnTo>
                <a:lnTo>
                  <a:pt x="173736" y="579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253618" y="376885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253618" y="376885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183514" y="1674875"/>
            <a:ext cx="3526790" cy="0"/>
          </a:xfrm>
          <a:custGeom>
            <a:avLst/>
            <a:gdLst/>
            <a:ahLst/>
            <a:cxnLst/>
            <a:rect l="l" t="t" r="r" b="b"/>
            <a:pathLst>
              <a:path w="3526790" h="0">
                <a:moveTo>
                  <a:pt x="0" y="0"/>
                </a:moveTo>
                <a:lnTo>
                  <a:pt x="3526535" y="0"/>
                </a:lnTo>
              </a:path>
            </a:pathLst>
          </a:custGeom>
          <a:ln w="3206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697858" y="1624584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29" h="100964">
                <a:moveTo>
                  <a:pt x="150876" y="50292"/>
                </a:moveTo>
                <a:lnTo>
                  <a:pt x="0" y="0"/>
                </a:lnTo>
                <a:lnTo>
                  <a:pt x="0" y="100584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085209" y="1443227"/>
            <a:ext cx="1272540" cy="231775"/>
          </a:xfrm>
          <a:custGeom>
            <a:avLst/>
            <a:gdLst/>
            <a:ahLst/>
            <a:cxnLst/>
            <a:rect l="l" t="t" r="r" b="b"/>
            <a:pathLst>
              <a:path w="1272540" h="231775">
                <a:moveTo>
                  <a:pt x="0" y="231647"/>
                </a:moveTo>
                <a:lnTo>
                  <a:pt x="0" y="0"/>
                </a:lnTo>
                <a:lnTo>
                  <a:pt x="1272539" y="0"/>
                </a:lnTo>
              </a:path>
            </a:pathLst>
          </a:custGeom>
          <a:ln w="3206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344034" y="1392936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5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767462" y="1674875"/>
            <a:ext cx="416559" cy="184785"/>
          </a:xfrm>
          <a:custGeom>
            <a:avLst/>
            <a:gdLst/>
            <a:ahLst/>
            <a:cxnLst/>
            <a:rect l="l" t="t" r="r" b="b"/>
            <a:pathLst>
              <a:path w="416560" h="184785">
                <a:moveTo>
                  <a:pt x="416051" y="0"/>
                </a:moveTo>
                <a:lnTo>
                  <a:pt x="416051" y="184403"/>
                </a:lnTo>
                <a:lnTo>
                  <a:pt x="0" y="184403"/>
                </a:lnTo>
              </a:path>
            </a:pathLst>
          </a:custGeom>
          <a:ln w="3206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148977" y="3942588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 h="0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3206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275469" y="3890772"/>
            <a:ext cx="151130" cy="102235"/>
          </a:xfrm>
          <a:custGeom>
            <a:avLst/>
            <a:gdLst/>
            <a:ahLst/>
            <a:cxnLst/>
            <a:rect l="l" t="t" r="r" b="b"/>
            <a:pathLst>
              <a:path w="151130" h="102235">
                <a:moveTo>
                  <a:pt x="150876" y="51816"/>
                </a:moveTo>
                <a:lnTo>
                  <a:pt x="0" y="0"/>
                </a:lnTo>
                <a:lnTo>
                  <a:pt x="0" y="102108"/>
                </a:lnTo>
                <a:lnTo>
                  <a:pt x="150876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148977" y="1304544"/>
            <a:ext cx="6937375" cy="2638425"/>
          </a:xfrm>
          <a:custGeom>
            <a:avLst/>
            <a:gdLst/>
            <a:ahLst/>
            <a:cxnLst/>
            <a:rect l="l" t="t" r="r" b="b"/>
            <a:pathLst>
              <a:path w="6937375" h="2638425">
                <a:moveTo>
                  <a:pt x="6519668" y="417575"/>
                </a:moveTo>
                <a:lnTo>
                  <a:pt x="6937244" y="417575"/>
                </a:lnTo>
                <a:lnTo>
                  <a:pt x="6937244" y="0"/>
                </a:lnTo>
                <a:lnTo>
                  <a:pt x="0" y="0"/>
                </a:lnTo>
                <a:lnTo>
                  <a:pt x="0" y="2638043"/>
                </a:lnTo>
              </a:path>
            </a:pathLst>
          </a:custGeom>
          <a:ln w="3206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100450" y="4629911"/>
            <a:ext cx="93345" cy="3175"/>
          </a:xfrm>
          <a:custGeom>
            <a:avLst/>
            <a:gdLst/>
            <a:ahLst/>
            <a:cxnLst/>
            <a:rect l="l" t="t" r="r" b="b"/>
            <a:pathLst>
              <a:path w="93345" h="3175">
                <a:moveTo>
                  <a:pt x="-16032" y="1523"/>
                </a:moveTo>
                <a:lnTo>
                  <a:pt x="108996" y="1523"/>
                </a:lnTo>
              </a:path>
            </a:pathLst>
          </a:custGeom>
          <a:ln w="3511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179698" y="4582667"/>
            <a:ext cx="102235" cy="100965"/>
          </a:xfrm>
          <a:custGeom>
            <a:avLst/>
            <a:gdLst/>
            <a:ahLst/>
            <a:cxnLst/>
            <a:rect l="l" t="t" r="r" b="b"/>
            <a:pathLst>
              <a:path w="102235" h="100964">
                <a:moveTo>
                  <a:pt x="102108" y="53340"/>
                </a:moveTo>
                <a:lnTo>
                  <a:pt x="3048" y="0"/>
                </a:lnTo>
                <a:lnTo>
                  <a:pt x="0" y="100584"/>
                </a:lnTo>
                <a:lnTo>
                  <a:pt x="102108" y="5334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606417" y="5719571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5"/>
                </a:lnTo>
              </a:path>
            </a:pathLst>
          </a:custGeom>
          <a:ln w="32064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556126" y="5631180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584" y="100584"/>
                </a:moveTo>
                <a:lnTo>
                  <a:pt x="50292" y="0"/>
                </a:lnTo>
                <a:lnTo>
                  <a:pt x="0" y="100584"/>
                </a:lnTo>
                <a:lnTo>
                  <a:pt x="100584" y="100584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027297" y="5786627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 h="0">
                <a:moveTo>
                  <a:pt x="579119" y="0"/>
                </a:moveTo>
                <a:lnTo>
                  <a:pt x="0" y="0"/>
                </a:lnTo>
              </a:path>
            </a:pathLst>
          </a:custGeom>
          <a:ln w="32064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027297" y="3015995"/>
            <a:ext cx="0" cy="2771140"/>
          </a:xfrm>
          <a:custGeom>
            <a:avLst/>
            <a:gdLst/>
            <a:ahLst/>
            <a:cxnLst/>
            <a:rect l="l" t="t" r="r" b="b"/>
            <a:pathLst>
              <a:path w="0" h="2771140">
                <a:moveTo>
                  <a:pt x="0" y="2770631"/>
                </a:moveTo>
                <a:lnTo>
                  <a:pt x="0" y="0"/>
                </a:lnTo>
              </a:path>
            </a:pathLst>
          </a:custGeom>
          <a:ln w="32064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350897" y="3015995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 h="0">
                <a:moveTo>
                  <a:pt x="1676399" y="0"/>
                </a:moveTo>
                <a:lnTo>
                  <a:pt x="0" y="0"/>
                </a:lnTo>
              </a:path>
            </a:pathLst>
          </a:custGeom>
          <a:ln w="32064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2119762" y="1581911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3206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2246254" y="1531620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30" h="100964">
                <a:moveTo>
                  <a:pt x="150876" y="50292"/>
                </a:moveTo>
                <a:lnTo>
                  <a:pt x="0" y="0"/>
                </a:lnTo>
                <a:lnTo>
                  <a:pt x="0" y="100584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889637" y="1581911"/>
            <a:ext cx="230504" cy="2360930"/>
          </a:xfrm>
          <a:custGeom>
            <a:avLst/>
            <a:gdLst/>
            <a:ahLst/>
            <a:cxnLst/>
            <a:rect l="l" t="t" r="r" b="b"/>
            <a:pathLst>
              <a:path w="230505" h="2360929">
                <a:moveTo>
                  <a:pt x="0" y="2360675"/>
                </a:moveTo>
                <a:lnTo>
                  <a:pt x="0" y="0"/>
                </a:lnTo>
                <a:lnTo>
                  <a:pt x="230123" y="0"/>
                </a:lnTo>
              </a:path>
            </a:pathLst>
          </a:custGeom>
          <a:ln w="3206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7647309" y="4323588"/>
            <a:ext cx="335280" cy="0"/>
          </a:xfrm>
          <a:custGeom>
            <a:avLst/>
            <a:gdLst/>
            <a:ahLst/>
            <a:cxnLst/>
            <a:rect l="l" t="t" r="r" b="b"/>
            <a:pathLst>
              <a:path w="335279" h="0">
                <a:moveTo>
                  <a:pt x="0" y="0"/>
                </a:moveTo>
                <a:lnTo>
                  <a:pt x="335279" y="0"/>
                </a:lnTo>
              </a:path>
            </a:pathLst>
          </a:custGeom>
          <a:ln w="12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7973446" y="4285488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154301" y="4623815"/>
            <a:ext cx="5318760" cy="1400810"/>
          </a:xfrm>
          <a:custGeom>
            <a:avLst/>
            <a:gdLst/>
            <a:ahLst/>
            <a:cxnLst/>
            <a:rect l="l" t="t" r="r" b="b"/>
            <a:pathLst>
              <a:path w="5318759" h="1400810">
                <a:moveTo>
                  <a:pt x="0" y="1400555"/>
                </a:moveTo>
                <a:lnTo>
                  <a:pt x="5318759" y="1400555"/>
                </a:lnTo>
                <a:lnTo>
                  <a:pt x="5318759" y="0"/>
                </a:lnTo>
                <a:lnTo>
                  <a:pt x="5250179" y="0"/>
                </a:lnTo>
              </a:path>
            </a:pathLst>
          </a:custGeom>
          <a:ln w="12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154301" y="4625339"/>
            <a:ext cx="173990" cy="1905"/>
          </a:xfrm>
          <a:custGeom>
            <a:avLst/>
            <a:gdLst/>
            <a:ahLst/>
            <a:cxnLst/>
            <a:rect l="l" t="t" r="r" b="b"/>
            <a:pathLst>
              <a:path w="173989" h="1904">
                <a:moveTo>
                  <a:pt x="0" y="1523"/>
                </a:moveTo>
                <a:lnTo>
                  <a:pt x="173735" y="0"/>
                </a:lnTo>
              </a:path>
            </a:pathLst>
          </a:custGeom>
          <a:ln w="12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317370" y="4587240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36576"/>
                </a:moveTo>
                <a:lnTo>
                  <a:pt x="0" y="0"/>
                </a:lnTo>
                <a:lnTo>
                  <a:pt x="0" y="76200"/>
                </a:lnTo>
                <a:lnTo>
                  <a:pt x="115824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154301" y="4623815"/>
            <a:ext cx="0" cy="1400810"/>
          </a:xfrm>
          <a:custGeom>
            <a:avLst/>
            <a:gdLst/>
            <a:ahLst/>
            <a:cxnLst/>
            <a:rect l="l" t="t" r="r" b="b"/>
            <a:pathLst>
              <a:path w="0" h="1400810">
                <a:moveTo>
                  <a:pt x="0" y="0"/>
                </a:moveTo>
                <a:lnTo>
                  <a:pt x="0" y="1400555"/>
                </a:lnTo>
              </a:path>
            </a:pathLst>
          </a:custGeom>
          <a:ln w="12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317370" y="4030980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38100"/>
                </a:moveTo>
                <a:lnTo>
                  <a:pt x="0" y="0"/>
                </a:lnTo>
                <a:lnTo>
                  <a:pt x="0" y="76200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9311517" y="2854451"/>
            <a:ext cx="0" cy="1469390"/>
          </a:xfrm>
          <a:custGeom>
            <a:avLst/>
            <a:gdLst/>
            <a:ahLst/>
            <a:cxnLst/>
            <a:rect l="l" t="t" r="r" b="b"/>
            <a:pathLst>
              <a:path w="0" h="1469389">
                <a:moveTo>
                  <a:pt x="0" y="0"/>
                </a:moveTo>
                <a:lnTo>
                  <a:pt x="0" y="1469135"/>
                </a:lnTo>
              </a:path>
            </a:pathLst>
          </a:custGeom>
          <a:ln w="22198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363089" y="2854451"/>
            <a:ext cx="4948555" cy="0"/>
          </a:xfrm>
          <a:custGeom>
            <a:avLst/>
            <a:gdLst/>
            <a:ahLst/>
            <a:cxnLst/>
            <a:rect l="l" t="t" r="r" b="b"/>
            <a:pathLst>
              <a:path w="4948555" h="0">
                <a:moveTo>
                  <a:pt x="0" y="0"/>
                </a:moveTo>
                <a:lnTo>
                  <a:pt x="4948427" y="0"/>
                </a:lnTo>
              </a:path>
            </a:pathLst>
          </a:custGeom>
          <a:ln w="22198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8547993" y="2715767"/>
            <a:ext cx="1018540" cy="2707005"/>
          </a:xfrm>
          <a:custGeom>
            <a:avLst/>
            <a:gdLst/>
            <a:ahLst/>
            <a:cxnLst/>
            <a:rect l="l" t="t" r="r" b="b"/>
            <a:pathLst>
              <a:path w="1018540" h="2707004">
                <a:moveTo>
                  <a:pt x="0" y="2706623"/>
                </a:moveTo>
                <a:lnTo>
                  <a:pt x="1018031" y="2706623"/>
                </a:lnTo>
                <a:lnTo>
                  <a:pt x="1018031" y="0"/>
                </a:lnTo>
              </a:path>
            </a:pathLst>
          </a:custGeom>
          <a:ln w="22198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363089" y="2715767"/>
            <a:ext cx="5203190" cy="0"/>
          </a:xfrm>
          <a:custGeom>
            <a:avLst/>
            <a:gdLst/>
            <a:ahLst/>
            <a:cxnLst/>
            <a:rect l="l" t="t" r="r" b="b"/>
            <a:pathLst>
              <a:path w="5203190" h="0">
                <a:moveTo>
                  <a:pt x="5202935" y="0"/>
                </a:moveTo>
                <a:lnTo>
                  <a:pt x="0" y="0"/>
                </a:lnTo>
              </a:path>
            </a:pathLst>
          </a:custGeom>
          <a:ln w="22198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7577205" y="2087879"/>
            <a:ext cx="0" cy="81280"/>
          </a:xfrm>
          <a:custGeom>
            <a:avLst/>
            <a:gdLst/>
            <a:ahLst/>
            <a:cxnLst/>
            <a:rect l="l" t="t" r="r" b="b"/>
            <a:pathLst>
              <a:path w="0" h="81280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123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337182" y="2574035"/>
            <a:ext cx="3148965" cy="0"/>
          </a:xfrm>
          <a:custGeom>
            <a:avLst/>
            <a:gdLst/>
            <a:ahLst/>
            <a:cxnLst/>
            <a:rect l="l" t="t" r="r" b="b"/>
            <a:pathLst>
              <a:path w="3148965" h="0">
                <a:moveTo>
                  <a:pt x="3148583" y="0"/>
                </a:moveTo>
                <a:lnTo>
                  <a:pt x="0" y="0"/>
                </a:lnTo>
              </a:path>
            </a:pathLst>
          </a:custGeom>
          <a:ln w="123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7430902" y="2223516"/>
            <a:ext cx="292735" cy="233679"/>
          </a:xfrm>
          <a:custGeom>
            <a:avLst/>
            <a:gdLst/>
            <a:ahLst/>
            <a:cxnLst/>
            <a:rect l="l" t="t" r="r" b="b"/>
            <a:pathLst>
              <a:path w="292734" h="233680">
                <a:moveTo>
                  <a:pt x="292608" y="233172"/>
                </a:moveTo>
                <a:lnTo>
                  <a:pt x="292608" y="146304"/>
                </a:lnTo>
                <a:lnTo>
                  <a:pt x="285146" y="100071"/>
                </a:lnTo>
                <a:lnTo>
                  <a:pt x="264371" y="59911"/>
                </a:lnTo>
                <a:lnTo>
                  <a:pt x="232696" y="28236"/>
                </a:lnTo>
                <a:lnTo>
                  <a:pt x="192536" y="7461"/>
                </a:lnTo>
                <a:lnTo>
                  <a:pt x="146304" y="0"/>
                </a:lnTo>
                <a:lnTo>
                  <a:pt x="100071" y="6937"/>
                </a:lnTo>
                <a:lnTo>
                  <a:pt x="59911" y="26237"/>
                </a:lnTo>
                <a:lnTo>
                  <a:pt x="28236" y="55632"/>
                </a:lnTo>
                <a:lnTo>
                  <a:pt x="7461" y="92854"/>
                </a:lnTo>
                <a:lnTo>
                  <a:pt x="0" y="135636"/>
                </a:lnTo>
                <a:lnTo>
                  <a:pt x="0" y="141732"/>
                </a:lnTo>
                <a:lnTo>
                  <a:pt x="1524" y="146304"/>
                </a:lnTo>
                <a:lnTo>
                  <a:pt x="1524" y="233172"/>
                </a:lnTo>
                <a:lnTo>
                  <a:pt x="292608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7430902" y="2223516"/>
            <a:ext cx="292735" cy="233679"/>
          </a:xfrm>
          <a:custGeom>
            <a:avLst/>
            <a:gdLst/>
            <a:ahLst/>
            <a:cxnLst/>
            <a:rect l="l" t="t" r="r" b="b"/>
            <a:pathLst>
              <a:path w="292734" h="233680">
                <a:moveTo>
                  <a:pt x="292607" y="233171"/>
                </a:moveTo>
                <a:lnTo>
                  <a:pt x="292607" y="146303"/>
                </a:lnTo>
                <a:lnTo>
                  <a:pt x="285146" y="100071"/>
                </a:lnTo>
                <a:lnTo>
                  <a:pt x="264371" y="59911"/>
                </a:lnTo>
                <a:lnTo>
                  <a:pt x="232696" y="28236"/>
                </a:lnTo>
                <a:lnTo>
                  <a:pt x="192536" y="7461"/>
                </a:lnTo>
                <a:lnTo>
                  <a:pt x="146303" y="0"/>
                </a:lnTo>
                <a:lnTo>
                  <a:pt x="100071" y="6937"/>
                </a:lnTo>
                <a:lnTo>
                  <a:pt x="59911" y="26237"/>
                </a:lnTo>
                <a:lnTo>
                  <a:pt x="28236" y="55632"/>
                </a:lnTo>
                <a:lnTo>
                  <a:pt x="7461" y="92854"/>
                </a:lnTo>
                <a:lnTo>
                  <a:pt x="0" y="135635"/>
                </a:lnTo>
                <a:lnTo>
                  <a:pt x="0" y="138683"/>
                </a:lnTo>
                <a:lnTo>
                  <a:pt x="0" y="141731"/>
                </a:lnTo>
                <a:lnTo>
                  <a:pt x="1523" y="146303"/>
                </a:lnTo>
                <a:lnTo>
                  <a:pt x="1523" y="233171"/>
                </a:lnTo>
                <a:lnTo>
                  <a:pt x="292607" y="233171"/>
                </a:lnTo>
                <a:close/>
              </a:path>
            </a:pathLst>
          </a:custGeom>
          <a:ln w="123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7490338" y="2456688"/>
            <a:ext cx="0" cy="116205"/>
          </a:xfrm>
          <a:custGeom>
            <a:avLst/>
            <a:gdLst/>
            <a:ahLst/>
            <a:cxnLst/>
            <a:rect l="l" t="t" r="r" b="b"/>
            <a:pathLst>
              <a:path w="0" h="116205">
                <a:moveTo>
                  <a:pt x="0" y="0"/>
                </a:moveTo>
                <a:lnTo>
                  <a:pt x="0" y="115823"/>
                </a:lnTo>
              </a:path>
            </a:pathLst>
          </a:custGeom>
          <a:ln w="123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7664074" y="2456688"/>
            <a:ext cx="0" cy="116205"/>
          </a:xfrm>
          <a:custGeom>
            <a:avLst/>
            <a:gdLst/>
            <a:ahLst/>
            <a:cxnLst/>
            <a:rect l="l" t="t" r="r" b="b"/>
            <a:pathLst>
              <a:path w="0" h="116205">
                <a:moveTo>
                  <a:pt x="0" y="0"/>
                </a:moveTo>
                <a:lnTo>
                  <a:pt x="0" y="115823"/>
                </a:lnTo>
              </a:path>
            </a:pathLst>
          </a:custGeom>
          <a:ln w="123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7577205" y="2106167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47"/>
                </a:lnTo>
              </a:path>
            </a:pathLst>
          </a:custGeom>
          <a:ln w="123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7339462" y="4066032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 h="0">
                <a:moveTo>
                  <a:pt x="0" y="0"/>
                </a:moveTo>
                <a:lnTo>
                  <a:pt x="326135" y="0"/>
                </a:lnTo>
              </a:path>
            </a:pathLst>
          </a:custGeom>
          <a:ln w="123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7664074" y="2525267"/>
            <a:ext cx="0" cy="1541145"/>
          </a:xfrm>
          <a:custGeom>
            <a:avLst/>
            <a:gdLst/>
            <a:ahLst/>
            <a:cxnLst/>
            <a:rect l="l" t="t" r="r" b="b"/>
            <a:pathLst>
              <a:path w="0" h="1541145">
                <a:moveTo>
                  <a:pt x="0" y="1540763"/>
                </a:moveTo>
                <a:lnTo>
                  <a:pt x="0" y="0"/>
                </a:lnTo>
              </a:path>
            </a:pathLst>
          </a:custGeom>
          <a:ln w="123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3867790" y="2229612"/>
            <a:ext cx="486409" cy="1295400"/>
          </a:xfrm>
          <a:custGeom>
            <a:avLst/>
            <a:gdLst/>
            <a:ahLst/>
            <a:cxnLst/>
            <a:rect l="l" t="t" r="r" b="b"/>
            <a:pathLst>
              <a:path w="486410" h="1295400">
                <a:moveTo>
                  <a:pt x="486156" y="647700"/>
                </a:moveTo>
                <a:lnTo>
                  <a:pt x="484890" y="581406"/>
                </a:lnTo>
                <a:lnTo>
                  <a:pt x="481179" y="517043"/>
                </a:lnTo>
                <a:lnTo>
                  <a:pt x="475145" y="454935"/>
                </a:lnTo>
                <a:lnTo>
                  <a:pt x="466915" y="395406"/>
                </a:lnTo>
                <a:lnTo>
                  <a:pt x="456613" y="338779"/>
                </a:lnTo>
                <a:lnTo>
                  <a:pt x="444365" y="285377"/>
                </a:lnTo>
                <a:lnTo>
                  <a:pt x="430294" y="235526"/>
                </a:lnTo>
                <a:lnTo>
                  <a:pt x="414528" y="189547"/>
                </a:lnTo>
                <a:lnTo>
                  <a:pt x="397189" y="147765"/>
                </a:lnTo>
                <a:lnTo>
                  <a:pt x="378404" y="110504"/>
                </a:lnTo>
                <a:lnTo>
                  <a:pt x="358297" y="78088"/>
                </a:lnTo>
                <a:lnTo>
                  <a:pt x="314619" y="29082"/>
                </a:lnTo>
                <a:lnTo>
                  <a:pt x="267155" y="3339"/>
                </a:lnTo>
                <a:lnTo>
                  <a:pt x="242316" y="0"/>
                </a:lnTo>
                <a:lnTo>
                  <a:pt x="217493" y="3339"/>
                </a:lnTo>
                <a:lnTo>
                  <a:pt x="170152" y="29082"/>
                </a:lnTo>
                <a:lnTo>
                  <a:pt x="126687" y="78088"/>
                </a:lnTo>
                <a:lnTo>
                  <a:pt x="88062" y="147765"/>
                </a:lnTo>
                <a:lnTo>
                  <a:pt x="70866" y="189547"/>
                </a:lnTo>
                <a:lnTo>
                  <a:pt x="55241" y="235526"/>
                </a:lnTo>
                <a:lnTo>
                  <a:pt x="41308" y="285377"/>
                </a:lnTo>
                <a:lnTo>
                  <a:pt x="29188" y="338779"/>
                </a:lnTo>
                <a:lnTo>
                  <a:pt x="19002" y="395406"/>
                </a:lnTo>
                <a:lnTo>
                  <a:pt x="10869" y="454935"/>
                </a:lnTo>
                <a:lnTo>
                  <a:pt x="4911" y="517043"/>
                </a:lnTo>
                <a:lnTo>
                  <a:pt x="1247" y="581406"/>
                </a:lnTo>
                <a:lnTo>
                  <a:pt x="0" y="647700"/>
                </a:lnTo>
                <a:lnTo>
                  <a:pt x="1247" y="713993"/>
                </a:lnTo>
                <a:lnTo>
                  <a:pt x="4911" y="778356"/>
                </a:lnTo>
                <a:lnTo>
                  <a:pt x="10869" y="840464"/>
                </a:lnTo>
                <a:lnTo>
                  <a:pt x="19002" y="899993"/>
                </a:lnTo>
                <a:lnTo>
                  <a:pt x="29188" y="956620"/>
                </a:lnTo>
                <a:lnTo>
                  <a:pt x="41308" y="1010022"/>
                </a:lnTo>
                <a:lnTo>
                  <a:pt x="55241" y="1059873"/>
                </a:lnTo>
                <a:lnTo>
                  <a:pt x="70866" y="1105852"/>
                </a:lnTo>
                <a:lnTo>
                  <a:pt x="88062" y="1147634"/>
                </a:lnTo>
                <a:lnTo>
                  <a:pt x="106709" y="1184895"/>
                </a:lnTo>
                <a:lnTo>
                  <a:pt x="147875" y="1244560"/>
                </a:lnTo>
                <a:lnTo>
                  <a:pt x="193399" y="1282258"/>
                </a:lnTo>
                <a:lnTo>
                  <a:pt x="242316" y="1295400"/>
                </a:lnTo>
                <a:lnTo>
                  <a:pt x="267155" y="1292060"/>
                </a:lnTo>
                <a:lnTo>
                  <a:pt x="314619" y="1266317"/>
                </a:lnTo>
                <a:lnTo>
                  <a:pt x="358297" y="1217311"/>
                </a:lnTo>
                <a:lnTo>
                  <a:pt x="378404" y="1184895"/>
                </a:lnTo>
                <a:lnTo>
                  <a:pt x="397189" y="1147634"/>
                </a:lnTo>
                <a:lnTo>
                  <a:pt x="414528" y="1105852"/>
                </a:lnTo>
                <a:lnTo>
                  <a:pt x="430294" y="1059873"/>
                </a:lnTo>
                <a:lnTo>
                  <a:pt x="444365" y="1010022"/>
                </a:lnTo>
                <a:lnTo>
                  <a:pt x="456613" y="956620"/>
                </a:lnTo>
                <a:lnTo>
                  <a:pt x="466915" y="899993"/>
                </a:lnTo>
                <a:lnTo>
                  <a:pt x="475145" y="840464"/>
                </a:lnTo>
                <a:lnTo>
                  <a:pt x="481179" y="778356"/>
                </a:lnTo>
                <a:lnTo>
                  <a:pt x="484890" y="713993"/>
                </a:lnTo>
                <a:lnTo>
                  <a:pt x="486156" y="647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3867789" y="2229611"/>
            <a:ext cx="486409" cy="1295400"/>
          </a:xfrm>
          <a:custGeom>
            <a:avLst/>
            <a:gdLst/>
            <a:ahLst/>
            <a:cxnLst/>
            <a:rect l="l" t="t" r="r" b="b"/>
            <a:pathLst>
              <a:path w="486410" h="1295400">
                <a:moveTo>
                  <a:pt x="486155" y="647699"/>
                </a:moveTo>
                <a:lnTo>
                  <a:pt x="484890" y="581406"/>
                </a:lnTo>
                <a:lnTo>
                  <a:pt x="481179" y="517043"/>
                </a:lnTo>
                <a:lnTo>
                  <a:pt x="475145" y="454935"/>
                </a:lnTo>
                <a:lnTo>
                  <a:pt x="466915" y="395406"/>
                </a:lnTo>
                <a:lnTo>
                  <a:pt x="456613" y="338779"/>
                </a:lnTo>
                <a:lnTo>
                  <a:pt x="444365" y="285377"/>
                </a:lnTo>
                <a:lnTo>
                  <a:pt x="430294" y="235526"/>
                </a:lnTo>
                <a:lnTo>
                  <a:pt x="414527" y="189547"/>
                </a:lnTo>
                <a:lnTo>
                  <a:pt x="397189" y="147765"/>
                </a:lnTo>
                <a:lnTo>
                  <a:pt x="378404" y="110504"/>
                </a:lnTo>
                <a:lnTo>
                  <a:pt x="358297" y="78088"/>
                </a:lnTo>
                <a:lnTo>
                  <a:pt x="314619" y="29082"/>
                </a:lnTo>
                <a:lnTo>
                  <a:pt x="267155" y="3339"/>
                </a:lnTo>
                <a:lnTo>
                  <a:pt x="242315" y="0"/>
                </a:lnTo>
                <a:lnTo>
                  <a:pt x="217493" y="3339"/>
                </a:lnTo>
                <a:lnTo>
                  <a:pt x="170152" y="29082"/>
                </a:lnTo>
                <a:lnTo>
                  <a:pt x="126687" y="78088"/>
                </a:lnTo>
                <a:lnTo>
                  <a:pt x="88062" y="147765"/>
                </a:lnTo>
                <a:lnTo>
                  <a:pt x="70865" y="189547"/>
                </a:lnTo>
                <a:lnTo>
                  <a:pt x="55241" y="235526"/>
                </a:lnTo>
                <a:lnTo>
                  <a:pt x="41308" y="285377"/>
                </a:lnTo>
                <a:lnTo>
                  <a:pt x="29188" y="338779"/>
                </a:lnTo>
                <a:lnTo>
                  <a:pt x="19002" y="395406"/>
                </a:lnTo>
                <a:lnTo>
                  <a:pt x="10869" y="454935"/>
                </a:lnTo>
                <a:lnTo>
                  <a:pt x="4911" y="517043"/>
                </a:lnTo>
                <a:lnTo>
                  <a:pt x="1247" y="581406"/>
                </a:lnTo>
                <a:lnTo>
                  <a:pt x="0" y="647699"/>
                </a:lnTo>
                <a:lnTo>
                  <a:pt x="1247" y="713993"/>
                </a:lnTo>
                <a:lnTo>
                  <a:pt x="4911" y="778356"/>
                </a:lnTo>
                <a:lnTo>
                  <a:pt x="10869" y="840464"/>
                </a:lnTo>
                <a:lnTo>
                  <a:pt x="19002" y="899993"/>
                </a:lnTo>
                <a:lnTo>
                  <a:pt x="29188" y="956620"/>
                </a:lnTo>
                <a:lnTo>
                  <a:pt x="41308" y="1010022"/>
                </a:lnTo>
                <a:lnTo>
                  <a:pt x="55241" y="1059873"/>
                </a:lnTo>
                <a:lnTo>
                  <a:pt x="70865" y="1105852"/>
                </a:lnTo>
                <a:lnTo>
                  <a:pt x="88062" y="1147634"/>
                </a:lnTo>
                <a:lnTo>
                  <a:pt x="106709" y="1184895"/>
                </a:lnTo>
                <a:lnTo>
                  <a:pt x="147875" y="1244560"/>
                </a:lnTo>
                <a:lnTo>
                  <a:pt x="193399" y="1282258"/>
                </a:lnTo>
                <a:lnTo>
                  <a:pt x="242315" y="1295399"/>
                </a:lnTo>
                <a:lnTo>
                  <a:pt x="267155" y="1292060"/>
                </a:lnTo>
                <a:lnTo>
                  <a:pt x="314619" y="1266317"/>
                </a:lnTo>
                <a:lnTo>
                  <a:pt x="358297" y="1217311"/>
                </a:lnTo>
                <a:lnTo>
                  <a:pt x="378404" y="1184895"/>
                </a:lnTo>
                <a:lnTo>
                  <a:pt x="397189" y="1147634"/>
                </a:lnTo>
                <a:lnTo>
                  <a:pt x="414527" y="1105852"/>
                </a:lnTo>
                <a:lnTo>
                  <a:pt x="430294" y="1059873"/>
                </a:lnTo>
                <a:lnTo>
                  <a:pt x="444365" y="1010022"/>
                </a:lnTo>
                <a:lnTo>
                  <a:pt x="456613" y="956620"/>
                </a:lnTo>
                <a:lnTo>
                  <a:pt x="466915" y="899993"/>
                </a:lnTo>
                <a:lnTo>
                  <a:pt x="475145" y="840464"/>
                </a:lnTo>
                <a:lnTo>
                  <a:pt x="481179" y="778356"/>
                </a:lnTo>
                <a:lnTo>
                  <a:pt x="484890" y="713993"/>
                </a:lnTo>
                <a:lnTo>
                  <a:pt x="486155" y="647699"/>
                </a:lnTo>
                <a:close/>
              </a:path>
            </a:pathLst>
          </a:custGeom>
          <a:ln w="73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 txBox="1"/>
          <p:nvPr/>
        </p:nvSpPr>
        <p:spPr>
          <a:xfrm>
            <a:off x="3211968" y="2664966"/>
            <a:ext cx="1093470" cy="2762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065"/>
              </a:lnSpc>
              <a:spcBef>
                <a:spcPts val="120"/>
              </a:spcBef>
            </a:pPr>
            <a:r>
              <a:rPr dirty="0" sz="950" spc="5">
                <a:latin typeface="Arial"/>
                <a:cs typeface="Arial"/>
              </a:rPr>
              <a:t>Inst</a:t>
            </a:r>
            <a:r>
              <a:rPr dirty="0" sz="950" spc="-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[31-26]</a:t>
            </a:r>
            <a:endParaRPr sz="950">
              <a:latin typeface="Arial"/>
              <a:cs typeface="Arial"/>
            </a:endParaRPr>
          </a:p>
          <a:p>
            <a:pPr marL="715010">
              <a:lnSpc>
                <a:spcPts val="885"/>
              </a:lnSpc>
            </a:pP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800" b="1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800" spc="1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800" b="1">
                <a:solidFill>
                  <a:srgbClr val="FF0000"/>
                </a:solidFill>
                <a:latin typeface="Arial"/>
                <a:cs typeface="Arial"/>
              </a:rPr>
              <a:t>ol</a:t>
            </a:r>
            <a:endParaRPr sz="8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6715642" y="5673341"/>
            <a:ext cx="18478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 b="1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dirty="0" sz="1100" spc="15" b="1">
                <a:solidFill>
                  <a:srgbClr val="007F00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5079369" y="3433571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6491"/>
                </a:lnTo>
              </a:path>
            </a:pathLst>
          </a:custGeom>
          <a:ln w="22198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247265" y="3433571"/>
            <a:ext cx="832485" cy="0"/>
          </a:xfrm>
          <a:custGeom>
            <a:avLst/>
            <a:gdLst/>
            <a:ahLst/>
            <a:cxnLst/>
            <a:rect l="l" t="t" r="r" b="b"/>
            <a:pathLst>
              <a:path w="832485" h="0">
                <a:moveTo>
                  <a:pt x="0" y="0"/>
                </a:moveTo>
                <a:lnTo>
                  <a:pt x="832103" y="0"/>
                </a:lnTo>
              </a:path>
            </a:pathLst>
          </a:custGeom>
          <a:ln w="22198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 txBox="1"/>
          <p:nvPr/>
        </p:nvSpPr>
        <p:spPr>
          <a:xfrm>
            <a:off x="4306199" y="3288282"/>
            <a:ext cx="47561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solidFill>
                  <a:srgbClr val="007F00"/>
                </a:solidFill>
                <a:latin typeface="Arial"/>
                <a:cs typeface="Arial"/>
              </a:rPr>
              <a:t>R</a:t>
            </a:r>
            <a:r>
              <a:rPr dirty="0" sz="800" spc="5" b="1">
                <a:solidFill>
                  <a:srgbClr val="007F00"/>
                </a:solidFill>
                <a:latin typeface="Arial"/>
                <a:cs typeface="Arial"/>
              </a:rPr>
              <a:t>e</a:t>
            </a:r>
            <a:r>
              <a:rPr dirty="0" sz="800" b="1">
                <a:solidFill>
                  <a:srgbClr val="007F00"/>
                </a:solidFill>
                <a:latin typeface="Arial"/>
                <a:cs typeface="Arial"/>
              </a:rPr>
              <a:t>g</a:t>
            </a:r>
            <a:r>
              <a:rPr dirty="0" sz="800" spc="5" b="1">
                <a:solidFill>
                  <a:srgbClr val="007F00"/>
                </a:solidFill>
                <a:latin typeface="Arial"/>
                <a:cs typeface="Arial"/>
              </a:rPr>
              <a:t>W</a:t>
            </a:r>
            <a:r>
              <a:rPr dirty="0" sz="800" spc="-5" b="1">
                <a:solidFill>
                  <a:srgbClr val="007F00"/>
                </a:solidFill>
                <a:latin typeface="Arial"/>
                <a:cs typeface="Arial"/>
              </a:rPr>
              <a:t>r</a:t>
            </a:r>
            <a:r>
              <a:rPr dirty="0" sz="800" b="1">
                <a:solidFill>
                  <a:srgbClr val="007F00"/>
                </a:solidFill>
                <a:latin typeface="Arial"/>
                <a:cs typeface="Arial"/>
              </a:rPr>
              <a:t>i</a:t>
            </a:r>
            <a:r>
              <a:rPr dirty="0" sz="800" spc="-5" b="1">
                <a:solidFill>
                  <a:srgbClr val="007F00"/>
                </a:solidFill>
                <a:latin typeface="Arial"/>
                <a:cs typeface="Arial"/>
              </a:rPr>
              <a:t>t</a:t>
            </a:r>
            <a:r>
              <a:rPr dirty="0" sz="800" b="1">
                <a:solidFill>
                  <a:srgbClr val="007F00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4351920" y="3149598"/>
            <a:ext cx="40259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 b="1">
                <a:solidFill>
                  <a:srgbClr val="007F00"/>
                </a:solidFill>
                <a:latin typeface="Arial"/>
                <a:cs typeface="Arial"/>
              </a:rPr>
              <a:t>A</a:t>
            </a:r>
            <a:r>
              <a:rPr dirty="0" sz="800" b="1">
                <a:solidFill>
                  <a:srgbClr val="007F00"/>
                </a:solidFill>
                <a:latin typeface="Arial"/>
                <a:cs typeface="Arial"/>
              </a:rPr>
              <a:t>L</a:t>
            </a:r>
            <a:r>
              <a:rPr dirty="0" sz="800" spc="5" b="1">
                <a:solidFill>
                  <a:srgbClr val="007F00"/>
                </a:solidFill>
                <a:latin typeface="Arial"/>
                <a:cs typeface="Arial"/>
              </a:rPr>
              <a:t>U</a:t>
            </a:r>
            <a:r>
              <a:rPr dirty="0" sz="800" b="1">
                <a:solidFill>
                  <a:srgbClr val="007F00"/>
                </a:solidFill>
                <a:latin typeface="Arial"/>
                <a:cs typeface="Arial"/>
              </a:rPr>
              <a:t>S</a:t>
            </a:r>
            <a:r>
              <a:rPr dirty="0" sz="800" spc="-5" b="1">
                <a:solidFill>
                  <a:srgbClr val="007F00"/>
                </a:solidFill>
                <a:latin typeface="Arial"/>
                <a:cs typeface="Arial"/>
              </a:rPr>
              <a:t>r</a:t>
            </a:r>
            <a:r>
              <a:rPr dirty="0" sz="800" b="1">
                <a:solidFill>
                  <a:srgbClr val="007F00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4374779" y="3010914"/>
            <a:ext cx="51689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FF0000"/>
                </a:solidFill>
                <a:latin typeface="Arial"/>
                <a:cs typeface="Arial"/>
              </a:rPr>
              <a:t>MemWrite</a:t>
            </a:r>
            <a:endParaRPr sz="8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4374779" y="2570478"/>
            <a:ext cx="51180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007F00"/>
                </a:solidFill>
                <a:latin typeface="Arial"/>
                <a:cs typeface="Arial"/>
              </a:rPr>
              <a:t>MemRead</a:t>
            </a:r>
            <a:endParaRPr sz="8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4386971" y="2709163"/>
            <a:ext cx="54991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007F00"/>
                </a:solidFill>
                <a:latin typeface="Arial"/>
                <a:cs typeface="Arial"/>
              </a:rPr>
              <a:t>MemtoReg</a:t>
            </a:r>
            <a:endParaRPr sz="8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4386971" y="2870706"/>
            <a:ext cx="3790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 b="1">
                <a:solidFill>
                  <a:srgbClr val="007F00"/>
                </a:solidFill>
                <a:latin typeface="Arial"/>
                <a:cs typeface="Arial"/>
              </a:rPr>
              <a:t>A</a:t>
            </a:r>
            <a:r>
              <a:rPr dirty="0" sz="800" b="1">
                <a:solidFill>
                  <a:srgbClr val="007F00"/>
                </a:solidFill>
                <a:latin typeface="Arial"/>
                <a:cs typeface="Arial"/>
              </a:rPr>
              <a:t>L</a:t>
            </a:r>
            <a:r>
              <a:rPr dirty="0" sz="800" spc="-5" b="1">
                <a:solidFill>
                  <a:srgbClr val="007F00"/>
                </a:solidFill>
                <a:latin typeface="Arial"/>
                <a:cs typeface="Arial"/>
              </a:rPr>
              <a:t>U</a:t>
            </a:r>
            <a:r>
              <a:rPr dirty="0" sz="800" spc="10" b="1">
                <a:solidFill>
                  <a:srgbClr val="007F00"/>
                </a:solidFill>
                <a:latin typeface="Arial"/>
                <a:cs typeface="Arial"/>
              </a:rPr>
              <a:t>O</a:t>
            </a:r>
            <a:r>
              <a:rPr dirty="0" sz="800" b="1">
                <a:solidFill>
                  <a:srgbClr val="007F00"/>
                </a:solidFill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4283340" y="2231236"/>
            <a:ext cx="447675" cy="348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0645" marR="5080" indent="-68580">
              <a:lnSpc>
                <a:spcPct val="132500"/>
              </a:lnSpc>
              <a:spcBef>
                <a:spcPts val="100"/>
              </a:spcBef>
            </a:pPr>
            <a:r>
              <a:rPr dirty="0" sz="800" b="1">
                <a:solidFill>
                  <a:srgbClr val="FF0000"/>
                </a:solidFill>
                <a:latin typeface="Arial"/>
                <a:cs typeface="Arial"/>
              </a:rPr>
              <a:t>RegDst  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80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800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endParaRPr sz="800">
              <a:latin typeface="Arial"/>
              <a:cs typeface="Arial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2398654" y="1412748"/>
            <a:ext cx="417830" cy="935990"/>
          </a:xfrm>
          <a:custGeom>
            <a:avLst/>
            <a:gdLst/>
            <a:ahLst/>
            <a:cxnLst/>
            <a:rect l="l" t="t" r="r" b="b"/>
            <a:pathLst>
              <a:path w="417830" h="935989">
                <a:moveTo>
                  <a:pt x="417576" y="754380"/>
                </a:moveTo>
                <a:lnTo>
                  <a:pt x="417576" y="176784"/>
                </a:lnTo>
                <a:lnTo>
                  <a:pt x="0" y="0"/>
                </a:lnTo>
                <a:lnTo>
                  <a:pt x="1524" y="393192"/>
                </a:lnTo>
                <a:lnTo>
                  <a:pt x="88392" y="466344"/>
                </a:lnTo>
                <a:lnTo>
                  <a:pt x="88392" y="897870"/>
                </a:lnTo>
                <a:lnTo>
                  <a:pt x="417576" y="754380"/>
                </a:lnTo>
                <a:close/>
              </a:path>
              <a:path w="417830" h="935989">
                <a:moveTo>
                  <a:pt x="88392" y="897870"/>
                </a:moveTo>
                <a:lnTo>
                  <a:pt x="88392" y="466344"/>
                </a:lnTo>
                <a:lnTo>
                  <a:pt x="1524" y="537972"/>
                </a:lnTo>
                <a:lnTo>
                  <a:pt x="1524" y="935736"/>
                </a:lnTo>
                <a:lnTo>
                  <a:pt x="88392" y="89787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2398653" y="1412747"/>
            <a:ext cx="417830" cy="935990"/>
          </a:xfrm>
          <a:custGeom>
            <a:avLst/>
            <a:gdLst/>
            <a:ahLst/>
            <a:cxnLst/>
            <a:rect l="l" t="t" r="r" b="b"/>
            <a:pathLst>
              <a:path w="417830" h="935989">
                <a:moveTo>
                  <a:pt x="0" y="0"/>
                </a:moveTo>
                <a:lnTo>
                  <a:pt x="417575" y="176783"/>
                </a:lnTo>
                <a:lnTo>
                  <a:pt x="417575" y="754379"/>
                </a:lnTo>
                <a:lnTo>
                  <a:pt x="1523" y="935735"/>
                </a:lnTo>
                <a:lnTo>
                  <a:pt x="1523" y="537971"/>
                </a:lnTo>
                <a:lnTo>
                  <a:pt x="88391" y="466343"/>
                </a:lnTo>
                <a:lnTo>
                  <a:pt x="1523" y="393191"/>
                </a:lnTo>
                <a:lnTo>
                  <a:pt x="0" y="0"/>
                </a:lnTo>
                <a:close/>
              </a:path>
            </a:pathLst>
          </a:custGeom>
          <a:ln w="7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 txBox="1"/>
          <p:nvPr/>
        </p:nvSpPr>
        <p:spPr>
          <a:xfrm>
            <a:off x="2497212" y="1797811"/>
            <a:ext cx="26543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20" b="1">
                <a:latin typeface="Arial"/>
                <a:cs typeface="Arial"/>
              </a:rPr>
              <a:t>A</a:t>
            </a:r>
            <a:r>
              <a:rPr dirty="0" sz="950" b="1">
                <a:latin typeface="Arial"/>
                <a:cs typeface="Arial"/>
              </a:rPr>
              <a:t>d</a:t>
            </a:r>
            <a:r>
              <a:rPr dirty="0" sz="950" spc="10" b="1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6856354" y="1493520"/>
            <a:ext cx="416559" cy="937260"/>
          </a:xfrm>
          <a:custGeom>
            <a:avLst/>
            <a:gdLst/>
            <a:ahLst/>
            <a:cxnLst/>
            <a:rect l="l" t="t" r="r" b="b"/>
            <a:pathLst>
              <a:path w="416559" h="937260">
                <a:moveTo>
                  <a:pt x="416052" y="755904"/>
                </a:moveTo>
                <a:lnTo>
                  <a:pt x="416052" y="178308"/>
                </a:lnTo>
                <a:lnTo>
                  <a:pt x="0" y="0"/>
                </a:lnTo>
                <a:lnTo>
                  <a:pt x="0" y="394716"/>
                </a:lnTo>
                <a:lnTo>
                  <a:pt x="86868" y="467868"/>
                </a:lnTo>
                <a:lnTo>
                  <a:pt x="86868" y="899394"/>
                </a:lnTo>
                <a:lnTo>
                  <a:pt x="416052" y="755904"/>
                </a:lnTo>
                <a:close/>
              </a:path>
              <a:path w="416559" h="937260">
                <a:moveTo>
                  <a:pt x="86868" y="899394"/>
                </a:moveTo>
                <a:lnTo>
                  <a:pt x="86868" y="467868"/>
                </a:lnTo>
                <a:lnTo>
                  <a:pt x="0" y="539496"/>
                </a:lnTo>
                <a:lnTo>
                  <a:pt x="0" y="937260"/>
                </a:lnTo>
                <a:lnTo>
                  <a:pt x="86868" y="899394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856353" y="1493519"/>
            <a:ext cx="416559" cy="937260"/>
          </a:xfrm>
          <a:custGeom>
            <a:avLst/>
            <a:gdLst/>
            <a:ahLst/>
            <a:cxnLst/>
            <a:rect l="l" t="t" r="r" b="b"/>
            <a:pathLst>
              <a:path w="416559" h="937260">
                <a:moveTo>
                  <a:pt x="0" y="0"/>
                </a:moveTo>
                <a:lnTo>
                  <a:pt x="416051" y="178307"/>
                </a:lnTo>
                <a:lnTo>
                  <a:pt x="416051" y="755903"/>
                </a:lnTo>
                <a:lnTo>
                  <a:pt x="0" y="937259"/>
                </a:lnTo>
                <a:lnTo>
                  <a:pt x="0" y="539495"/>
                </a:lnTo>
                <a:lnTo>
                  <a:pt x="86867" y="467867"/>
                </a:lnTo>
                <a:lnTo>
                  <a:pt x="0" y="394715"/>
                </a:lnTo>
                <a:lnTo>
                  <a:pt x="0" y="0"/>
                </a:lnTo>
                <a:close/>
              </a:path>
            </a:pathLst>
          </a:custGeom>
          <a:ln w="7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 txBox="1"/>
          <p:nvPr/>
        </p:nvSpPr>
        <p:spPr>
          <a:xfrm>
            <a:off x="6927987" y="1734890"/>
            <a:ext cx="749935" cy="31750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269240">
              <a:lnSpc>
                <a:spcPct val="100000"/>
              </a:lnSpc>
              <a:spcBef>
                <a:spcPts val="180"/>
              </a:spcBef>
              <a:tabLst>
                <a:tab pos="465455" algn="l"/>
                <a:tab pos="642620" algn="l"/>
              </a:tabLst>
            </a:pPr>
            <a:r>
              <a:rPr dirty="0" u="sng" sz="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74040" algn="l"/>
              </a:tabLst>
            </a:pPr>
            <a:r>
              <a:rPr dirty="0" sz="950" spc="10" b="1">
                <a:latin typeface="Arial"/>
                <a:cs typeface="Arial"/>
              </a:rPr>
              <a:t>Add	</a:t>
            </a:r>
            <a:r>
              <a:rPr dirty="0" baseline="11695" sz="1425" spc="15">
                <a:latin typeface="Arial"/>
                <a:cs typeface="Arial"/>
              </a:rPr>
              <a:t>1</a:t>
            </a:r>
            <a:endParaRPr baseline="11695" sz="1425">
              <a:latin typeface="Arial"/>
              <a:cs typeface="Arial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6693286" y="3749040"/>
            <a:ext cx="647700" cy="935990"/>
          </a:xfrm>
          <a:custGeom>
            <a:avLst/>
            <a:gdLst/>
            <a:ahLst/>
            <a:cxnLst/>
            <a:rect l="l" t="t" r="r" b="b"/>
            <a:pathLst>
              <a:path w="647700" h="935989">
                <a:moveTo>
                  <a:pt x="647700" y="755904"/>
                </a:moveTo>
                <a:lnTo>
                  <a:pt x="647700" y="176784"/>
                </a:lnTo>
                <a:lnTo>
                  <a:pt x="0" y="0"/>
                </a:lnTo>
                <a:lnTo>
                  <a:pt x="1524" y="394716"/>
                </a:lnTo>
                <a:lnTo>
                  <a:pt x="135636" y="467868"/>
                </a:lnTo>
                <a:lnTo>
                  <a:pt x="135636" y="898412"/>
                </a:lnTo>
                <a:lnTo>
                  <a:pt x="647700" y="755904"/>
                </a:lnTo>
                <a:close/>
              </a:path>
              <a:path w="647700" h="935989">
                <a:moveTo>
                  <a:pt x="135636" y="898412"/>
                </a:moveTo>
                <a:lnTo>
                  <a:pt x="135636" y="467868"/>
                </a:lnTo>
                <a:lnTo>
                  <a:pt x="1524" y="537972"/>
                </a:lnTo>
                <a:lnTo>
                  <a:pt x="1524" y="935736"/>
                </a:lnTo>
                <a:lnTo>
                  <a:pt x="135636" y="898412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693286" y="3749039"/>
            <a:ext cx="647700" cy="935990"/>
          </a:xfrm>
          <a:custGeom>
            <a:avLst/>
            <a:gdLst/>
            <a:ahLst/>
            <a:cxnLst/>
            <a:rect l="l" t="t" r="r" b="b"/>
            <a:pathLst>
              <a:path w="647700" h="935989">
                <a:moveTo>
                  <a:pt x="0" y="0"/>
                </a:moveTo>
                <a:lnTo>
                  <a:pt x="647699" y="176783"/>
                </a:lnTo>
                <a:lnTo>
                  <a:pt x="647699" y="755903"/>
                </a:lnTo>
                <a:lnTo>
                  <a:pt x="1523" y="935735"/>
                </a:lnTo>
                <a:lnTo>
                  <a:pt x="1523" y="537971"/>
                </a:lnTo>
                <a:lnTo>
                  <a:pt x="135635" y="467867"/>
                </a:lnTo>
                <a:lnTo>
                  <a:pt x="1523" y="394715"/>
                </a:lnTo>
                <a:lnTo>
                  <a:pt x="0" y="0"/>
                </a:lnTo>
                <a:close/>
              </a:path>
            </a:pathLst>
          </a:custGeom>
          <a:ln w="7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 txBox="1"/>
          <p:nvPr/>
        </p:nvSpPr>
        <p:spPr>
          <a:xfrm>
            <a:off x="6750694" y="4262118"/>
            <a:ext cx="560070" cy="3232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96850">
              <a:lnSpc>
                <a:spcPct val="100000"/>
              </a:lnSpc>
              <a:spcBef>
                <a:spcPts val="120"/>
              </a:spcBef>
            </a:pPr>
            <a:r>
              <a:rPr dirty="0" sz="950" spc="5">
                <a:latin typeface="Arial"/>
                <a:cs typeface="Arial"/>
              </a:rPr>
              <a:t>R</a:t>
            </a:r>
            <a:r>
              <a:rPr dirty="0" sz="950" spc="5">
                <a:latin typeface="Arial"/>
                <a:cs typeface="Arial"/>
              </a:rPr>
              <a:t>e</a:t>
            </a:r>
            <a:r>
              <a:rPr dirty="0" sz="950" spc="15">
                <a:latin typeface="Arial"/>
                <a:cs typeface="Arial"/>
              </a:rPr>
              <a:t>s</a:t>
            </a:r>
            <a:r>
              <a:rPr dirty="0" sz="950" spc="5">
                <a:latin typeface="Arial"/>
                <a:cs typeface="Arial"/>
              </a:rPr>
              <a:t>u</a:t>
            </a:r>
            <a:r>
              <a:rPr dirty="0" sz="950" spc="5">
                <a:latin typeface="Arial"/>
                <a:cs typeface="Arial"/>
              </a:rPr>
              <a:t>lt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950" spc="5" b="1">
                <a:latin typeface="Arial"/>
                <a:cs typeface="Arial"/>
              </a:rPr>
              <a:t>ALU</a:t>
            </a:r>
            <a:endParaRPr sz="950">
              <a:latin typeface="Arial"/>
              <a:cs typeface="Arial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7028063" y="3983226"/>
            <a:ext cx="27876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>
                <a:latin typeface="Arial"/>
                <a:cs typeface="Arial"/>
              </a:rPr>
              <a:t>Z</a:t>
            </a:r>
            <a:r>
              <a:rPr dirty="0" sz="950" spc="5">
                <a:latin typeface="Arial"/>
                <a:cs typeface="Arial"/>
              </a:rPr>
              <a:t>e</a:t>
            </a:r>
            <a:r>
              <a:rPr dirty="0" sz="950" spc="5">
                <a:latin typeface="Arial"/>
                <a:cs typeface="Arial"/>
              </a:rPr>
              <a:t>ro</a:t>
            </a:r>
            <a:endParaRPr sz="950">
              <a:latin typeface="Arial"/>
              <a:cs typeface="Arial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6260470" y="1952244"/>
            <a:ext cx="370840" cy="554990"/>
          </a:xfrm>
          <a:custGeom>
            <a:avLst/>
            <a:gdLst/>
            <a:ahLst/>
            <a:cxnLst/>
            <a:rect l="l" t="t" r="r" b="b"/>
            <a:pathLst>
              <a:path w="370840" h="554989">
                <a:moveTo>
                  <a:pt x="370332" y="277368"/>
                </a:moveTo>
                <a:lnTo>
                  <a:pt x="366596" y="221694"/>
                </a:lnTo>
                <a:lnTo>
                  <a:pt x="355877" y="169735"/>
                </a:lnTo>
                <a:lnTo>
                  <a:pt x="338908" y="122634"/>
                </a:lnTo>
                <a:lnTo>
                  <a:pt x="316420" y="81534"/>
                </a:lnTo>
                <a:lnTo>
                  <a:pt x="289146" y="47577"/>
                </a:lnTo>
                <a:lnTo>
                  <a:pt x="257817" y="21907"/>
                </a:lnTo>
                <a:lnTo>
                  <a:pt x="223167" y="5667"/>
                </a:lnTo>
                <a:lnTo>
                  <a:pt x="185928" y="0"/>
                </a:lnTo>
                <a:lnTo>
                  <a:pt x="148622" y="5667"/>
                </a:lnTo>
                <a:lnTo>
                  <a:pt x="113799" y="21907"/>
                </a:lnTo>
                <a:lnTo>
                  <a:pt x="82227" y="47577"/>
                </a:lnTo>
                <a:lnTo>
                  <a:pt x="54673" y="81534"/>
                </a:lnTo>
                <a:lnTo>
                  <a:pt x="31905" y="122634"/>
                </a:lnTo>
                <a:lnTo>
                  <a:pt x="14692" y="169735"/>
                </a:lnTo>
                <a:lnTo>
                  <a:pt x="3801" y="221694"/>
                </a:lnTo>
                <a:lnTo>
                  <a:pt x="0" y="277368"/>
                </a:lnTo>
                <a:lnTo>
                  <a:pt x="3801" y="333479"/>
                </a:lnTo>
                <a:lnTo>
                  <a:pt x="14692" y="385643"/>
                </a:lnTo>
                <a:lnTo>
                  <a:pt x="31905" y="432771"/>
                </a:lnTo>
                <a:lnTo>
                  <a:pt x="54673" y="473773"/>
                </a:lnTo>
                <a:lnTo>
                  <a:pt x="82227" y="507560"/>
                </a:lnTo>
                <a:lnTo>
                  <a:pt x="113799" y="533042"/>
                </a:lnTo>
                <a:lnTo>
                  <a:pt x="148622" y="549131"/>
                </a:lnTo>
                <a:lnTo>
                  <a:pt x="185928" y="554736"/>
                </a:lnTo>
                <a:lnTo>
                  <a:pt x="223167" y="549131"/>
                </a:lnTo>
                <a:lnTo>
                  <a:pt x="257817" y="533042"/>
                </a:lnTo>
                <a:lnTo>
                  <a:pt x="289146" y="507560"/>
                </a:lnTo>
                <a:lnTo>
                  <a:pt x="316420" y="473773"/>
                </a:lnTo>
                <a:lnTo>
                  <a:pt x="338908" y="432771"/>
                </a:lnTo>
                <a:lnTo>
                  <a:pt x="355877" y="385643"/>
                </a:lnTo>
                <a:lnTo>
                  <a:pt x="366596" y="333479"/>
                </a:lnTo>
                <a:lnTo>
                  <a:pt x="370332" y="27736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260469" y="1952244"/>
            <a:ext cx="370840" cy="554990"/>
          </a:xfrm>
          <a:custGeom>
            <a:avLst/>
            <a:gdLst/>
            <a:ahLst/>
            <a:cxnLst/>
            <a:rect l="l" t="t" r="r" b="b"/>
            <a:pathLst>
              <a:path w="370840" h="554989">
                <a:moveTo>
                  <a:pt x="370331" y="277367"/>
                </a:moveTo>
                <a:lnTo>
                  <a:pt x="366596" y="221694"/>
                </a:lnTo>
                <a:lnTo>
                  <a:pt x="355877" y="169735"/>
                </a:lnTo>
                <a:lnTo>
                  <a:pt x="338908" y="122634"/>
                </a:lnTo>
                <a:lnTo>
                  <a:pt x="316420" y="81533"/>
                </a:lnTo>
                <a:lnTo>
                  <a:pt x="289146" y="47577"/>
                </a:lnTo>
                <a:lnTo>
                  <a:pt x="257817" y="21907"/>
                </a:lnTo>
                <a:lnTo>
                  <a:pt x="223167" y="5667"/>
                </a:lnTo>
                <a:lnTo>
                  <a:pt x="185927" y="0"/>
                </a:lnTo>
                <a:lnTo>
                  <a:pt x="148622" y="5667"/>
                </a:lnTo>
                <a:lnTo>
                  <a:pt x="113799" y="21907"/>
                </a:lnTo>
                <a:lnTo>
                  <a:pt x="82227" y="47577"/>
                </a:lnTo>
                <a:lnTo>
                  <a:pt x="54673" y="81533"/>
                </a:lnTo>
                <a:lnTo>
                  <a:pt x="31905" y="122634"/>
                </a:lnTo>
                <a:lnTo>
                  <a:pt x="14692" y="169735"/>
                </a:lnTo>
                <a:lnTo>
                  <a:pt x="3801" y="221694"/>
                </a:lnTo>
                <a:lnTo>
                  <a:pt x="0" y="277367"/>
                </a:lnTo>
                <a:lnTo>
                  <a:pt x="3801" y="333479"/>
                </a:lnTo>
                <a:lnTo>
                  <a:pt x="14692" y="385643"/>
                </a:lnTo>
                <a:lnTo>
                  <a:pt x="31905" y="432771"/>
                </a:lnTo>
                <a:lnTo>
                  <a:pt x="54673" y="473773"/>
                </a:lnTo>
                <a:lnTo>
                  <a:pt x="82227" y="507560"/>
                </a:lnTo>
                <a:lnTo>
                  <a:pt x="113799" y="533042"/>
                </a:lnTo>
                <a:lnTo>
                  <a:pt x="148622" y="549131"/>
                </a:lnTo>
                <a:lnTo>
                  <a:pt x="185927" y="554735"/>
                </a:lnTo>
                <a:lnTo>
                  <a:pt x="223167" y="549131"/>
                </a:lnTo>
                <a:lnTo>
                  <a:pt x="257817" y="533042"/>
                </a:lnTo>
                <a:lnTo>
                  <a:pt x="289146" y="507560"/>
                </a:lnTo>
                <a:lnTo>
                  <a:pt x="316420" y="473773"/>
                </a:lnTo>
                <a:lnTo>
                  <a:pt x="338908" y="432771"/>
                </a:lnTo>
                <a:lnTo>
                  <a:pt x="355877" y="385643"/>
                </a:lnTo>
                <a:lnTo>
                  <a:pt x="366596" y="333479"/>
                </a:lnTo>
                <a:lnTo>
                  <a:pt x="370331" y="277367"/>
                </a:lnTo>
                <a:close/>
              </a:path>
            </a:pathLst>
          </a:custGeom>
          <a:ln w="7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 txBox="1"/>
          <p:nvPr/>
        </p:nvSpPr>
        <p:spPr>
          <a:xfrm>
            <a:off x="6295019" y="1982215"/>
            <a:ext cx="299720" cy="469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2099"/>
              </a:lnSpc>
              <a:spcBef>
                <a:spcPts val="95"/>
              </a:spcBef>
            </a:pPr>
            <a:r>
              <a:rPr dirty="0" sz="950" spc="5" b="1">
                <a:latin typeface="Arial"/>
                <a:cs typeface="Arial"/>
              </a:rPr>
              <a:t>S</a:t>
            </a:r>
            <a:r>
              <a:rPr dirty="0" sz="950" spc="15" b="1">
                <a:latin typeface="Arial"/>
                <a:cs typeface="Arial"/>
              </a:rPr>
              <a:t>h</a:t>
            </a:r>
            <a:r>
              <a:rPr dirty="0" sz="950" spc="-5" b="1">
                <a:latin typeface="Arial"/>
                <a:cs typeface="Arial"/>
              </a:rPr>
              <a:t>i</a:t>
            </a:r>
            <a:r>
              <a:rPr dirty="0" sz="950" spc="5" b="1">
                <a:latin typeface="Arial"/>
                <a:cs typeface="Arial"/>
              </a:rPr>
              <a:t>ft  </a:t>
            </a:r>
            <a:r>
              <a:rPr dirty="0" sz="950" spc="5" b="1">
                <a:latin typeface="Arial"/>
                <a:cs typeface="Arial"/>
              </a:rPr>
              <a:t>Left  </a:t>
            </a:r>
            <a:r>
              <a:rPr dirty="0" sz="950" spc="10" b="1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1981078" y="2758439"/>
            <a:ext cx="1064260" cy="556260"/>
          </a:xfrm>
          <a:prstGeom prst="rect">
            <a:avLst/>
          </a:prstGeom>
          <a:solidFill>
            <a:srgbClr val="FFFFF4"/>
          </a:solidFill>
          <a:ln w="12332">
            <a:solidFill>
              <a:srgbClr val="3232FF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60"/>
              </a:spcBef>
            </a:pPr>
            <a:r>
              <a:rPr dirty="0" sz="1100" spc="15">
                <a:solidFill>
                  <a:srgbClr val="3232FF"/>
                </a:solidFill>
                <a:latin typeface="Arial"/>
                <a:cs typeface="Arial"/>
              </a:rPr>
              <a:t>Ex:</a:t>
            </a:r>
            <a:endParaRPr sz="1100">
              <a:latin typeface="Arial"/>
              <a:cs typeface="Arial"/>
            </a:endParaRPr>
          </a:p>
          <a:p>
            <a:pPr marL="39370">
              <a:lnSpc>
                <a:spcPct val="100000"/>
              </a:lnSpc>
              <a:spcBef>
                <a:spcPts val="40"/>
              </a:spcBef>
            </a:pPr>
            <a:r>
              <a:rPr dirty="0" sz="1100" spc="15" b="1">
                <a:solidFill>
                  <a:srgbClr val="FF0000"/>
                </a:solidFill>
                <a:latin typeface="Arial"/>
                <a:cs typeface="Arial"/>
              </a:rPr>
              <a:t>0x8D43FFFC</a:t>
            </a:r>
            <a:endParaRPr sz="1100">
              <a:latin typeface="Arial"/>
              <a:cs typeface="Arial"/>
            </a:endParaRPr>
          </a:p>
          <a:p>
            <a:pPr marL="39370">
              <a:lnSpc>
                <a:spcPct val="100000"/>
              </a:lnSpc>
              <a:spcBef>
                <a:spcPts val="45"/>
              </a:spcBef>
            </a:pPr>
            <a:r>
              <a:rPr dirty="0" sz="1100" spc="10">
                <a:solidFill>
                  <a:srgbClr val="3232FF"/>
                </a:solidFill>
                <a:latin typeface="Arial"/>
                <a:cs typeface="Arial"/>
              </a:rPr>
              <a:t>(</a:t>
            </a:r>
            <a:r>
              <a:rPr dirty="0" sz="1100" spc="10" b="1">
                <a:solidFill>
                  <a:srgbClr val="3232FF"/>
                </a:solidFill>
                <a:latin typeface="Arial"/>
                <a:cs typeface="Arial"/>
              </a:rPr>
              <a:t>lw</a:t>
            </a:r>
            <a:r>
              <a:rPr dirty="0" sz="1100" spc="-5" b="1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dirty="0" sz="1100" spc="10" b="1">
                <a:solidFill>
                  <a:srgbClr val="3232FF"/>
                </a:solidFill>
                <a:latin typeface="Arial"/>
                <a:cs typeface="Arial"/>
              </a:rPr>
              <a:t>$3,-4($10</a:t>
            </a:r>
            <a:r>
              <a:rPr dirty="0" sz="1100" spc="10">
                <a:solidFill>
                  <a:srgbClr val="3232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2669925" y="3381755"/>
            <a:ext cx="536575" cy="346075"/>
          </a:xfrm>
          <a:custGeom>
            <a:avLst/>
            <a:gdLst/>
            <a:ahLst/>
            <a:cxnLst/>
            <a:rect l="l" t="t" r="r" b="b"/>
            <a:pathLst>
              <a:path w="536575" h="346075">
                <a:moveTo>
                  <a:pt x="536447" y="345947"/>
                </a:moveTo>
                <a:lnTo>
                  <a:pt x="0" y="0"/>
                </a:lnTo>
              </a:path>
            </a:pathLst>
          </a:custGeom>
          <a:ln w="12332">
            <a:solidFill>
              <a:srgbClr val="323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2581534" y="3325367"/>
            <a:ext cx="117475" cy="94615"/>
          </a:xfrm>
          <a:custGeom>
            <a:avLst/>
            <a:gdLst/>
            <a:ahLst/>
            <a:cxnLst/>
            <a:rect l="l" t="t" r="r" b="b"/>
            <a:pathLst>
              <a:path w="117475" h="94614">
                <a:moveTo>
                  <a:pt x="117348" y="30480"/>
                </a:moveTo>
                <a:lnTo>
                  <a:pt x="0" y="0"/>
                </a:lnTo>
                <a:lnTo>
                  <a:pt x="76200" y="94488"/>
                </a:lnTo>
                <a:lnTo>
                  <a:pt x="117348" y="30480"/>
                </a:lnTo>
                <a:close/>
              </a:path>
            </a:pathLst>
          </a:custGeom>
          <a:solidFill>
            <a:srgbClr val="323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1558930" y="4221479"/>
            <a:ext cx="0" cy="1910080"/>
          </a:xfrm>
          <a:custGeom>
            <a:avLst/>
            <a:gdLst/>
            <a:ahLst/>
            <a:cxnLst/>
            <a:rect l="l" t="t" r="r" b="b"/>
            <a:pathLst>
              <a:path w="0" h="1910079">
                <a:moveTo>
                  <a:pt x="0" y="0"/>
                </a:moveTo>
                <a:lnTo>
                  <a:pt x="0" y="1909571"/>
                </a:lnTo>
              </a:path>
            </a:pathLst>
          </a:custGeom>
          <a:ln w="12332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8264529" y="5065776"/>
            <a:ext cx="0" cy="1064260"/>
          </a:xfrm>
          <a:custGeom>
            <a:avLst/>
            <a:gdLst/>
            <a:ahLst/>
            <a:cxnLst/>
            <a:rect l="l" t="t" r="r" b="b"/>
            <a:pathLst>
              <a:path w="0" h="1064260">
                <a:moveTo>
                  <a:pt x="0" y="0"/>
                </a:moveTo>
                <a:lnTo>
                  <a:pt x="0" y="1063751"/>
                </a:lnTo>
              </a:path>
            </a:pathLst>
          </a:custGeom>
          <a:ln w="12332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565782" y="4856988"/>
            <a:ext cx="0" cy="1274445"/>
          </a:xfrm>
          <a:custGeom>
            <a:avLst/>
            <a:gdLst/>
            <a:ahLst/>
            <a:cxnLst/>
            <a:rect l="l" t="t" r="r" b="b"/>
            <a:pathLst>
              <a:path w="0" h="1274445">
                <a:moveTo>
                  <a:pt x="0" y="0"/>
                </a:moveTo>
                <a:lnTo>
                  <a:pt x="0" y="1274063"/>
                </a:lnTo>
              </a:path>
            </a:pathLst>
          </a:custGeom>
          <a:ln w="12332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1112401" y="6131051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 h="0">
                <a:moveTo>
                  <a:pt x="0" y="0"/>
                </a:moveTo>
                <a:lnTo>
                  <a:pt x="7152128" y="0"/>
                </a:lnTo>
              </a:path>
            </a:pathLst>
          </a:custGeom>
          <a:ln w="12332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8218809" y="5018532"/>
            <a:ext cx="93345" cy="47625"/>
          </a:xfrm>
          <a:custGeom>
            <a:avLst/>
            <a:gdLst/>
            <a:ahLst/>
            <a:cxnLst/>
            <a:rect l="l" t="t" r="r" b="b"/>
            <a:pathLst>
              <a:path w="93345" h="47625">
                <a:moveTo>
                  <a:pt x="0" y="47243"/>
                </a:moveTo>
                <a:lnTo>
                  <a:pt x="45719" y="0"/>
                </a:lnTo>
                <a:lnTo>
                  <a:pt x="92963" y="47243"/>
                </a:lnTo>
              </a:path>
            </a:pathLst>
          </a:custGeom>
          <a:ln w="12332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518538" y="4811267"/>
            <a:ext cx="93345" cy="47625"/>
          </a:xfrm>
          <a:custGeom>
            <a:avLst/>
            <a:gdLst/>
            <a:ahLst/>
            <a:cxnLst/>
            <a:rect l="l" t="t" r="r" b="b"/>
            <a:pathLst>
              <a:path w="93345" h="47625">
                <a:moveTo>
                  <a:pt x="0" y="47243"/>
                </a:moveTo>
                <a:lnTo>
                  <a:pt x="47243" y="0"/>
                </a:lnTo>
                <a:lnTo>
                  <a:pt x="92963" y="47243"/>
                </a:lnTo>
              </a:path>
            </a:pathLst>
          </a:custGeom>
          <a:ln w="12332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1513213" y="4175759"/>
            <a:ext cx="93345" cy="45720"/>
          </a:xfrm>
          <a:custGeom>
            <a:avLst/>
            <a:gdLst/>
            <a:ahLst/>
            <a:cxnLst/>
            <a:rect l="l" t="t" r="r" b="b"/>
            <a:pathLst>
              <a:path w="93344" h="45720">
                <a:moveTo>
                  <a:pt x="0" y="45719"/>
                </a:moveTo>
                <a:lnTo>
                  <a:pt x="45716" y="0"/>
                </a:lnTo>
                <a:lnTo>
                  <a:pt x="92960" y="45719"/>
                </a:lnTo>
              </a:path>
            </a:pathLst>
          </a:custGeom>
          <a:ln w="12332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 txBox="1"/>
          <p:nvPr/>
        </p:nvSpPr>
        <p:spPr>
          <a:xfrm>
            <a:off x="1209428" y="5938517"/>
            <a:ext cx="30543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>
                <a:solidFill>
                  <a:srgbClr val="3F448B"/>
                </a:solidFill>
                <a:latin typeface="Arial"/>
                <a:cs typeface="Arial"/>
              </a:rPr>
              <a:t>c</a:t>
            </a:r>
            <a:r>
              <a:rPr dirty="0" sz="950">
                <a:solidFill>
                  <a:srgbClr val="3F448B"/>
                </a:solidFill>
                <a:latin typeface="Arial"/>
                <a:cs typeface="Arial"/>
              </a:rPr>
              <a:t>l</a:t>
            </a:r>
            <a:r>
              <a:rPr dirty="0" sz="950" spc="5">
                <a:solidFill>
                  <a:srgbClr val="3F448B"/>
                </a:solidFill>
                <a:latin typeface="Arial"/>
                <a:cs typeface="Arial"/>
              </a:rPr>
              <a:t>o</a:t>
            </a:r>
            <a:r>
              <a:rPr dirty="0" sz="950">
                <a:solidFill>
                  <a:srgbClr val="3F448B"/>
                </a:solidFill>
                <a:latin typeface="Arial"/>
                <a:cs typeface="Arial"/>
              </a:rPr>
              <a:t>c</a:t>
            </a:r>
            <a:r>
              <a:rPr dirty="0" sz="950" spc="10">
                <a:solidFill>
                  <a:srgbClr val="3F448B"/>
                </a:solidFill>
                <a:latin typeface="Arial"/>
                <a:cs typeface="Arial"/>
              </a:rPr>
              <a:t>k</a:t>
            </a:r>
            <a:endParaRPr sz="950">
              <a:latin typeface="Arial"/>
              <a:cs typeface="Arial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1540642" y="611124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576" y="19812"/>
                </a:moveTo>
                <a:lnTo>
                  <a:pt x="35218" y="12215"/>
                </a:lnTo>
                <a:lnTo>
                  <a:pt x="31432" y="5905"/>
                </a:lnTo>
                <a:lnTo>
                  <a:pt x="25646" y="1595"/>
                </a:lnTo>
                <a:lnTo>
                  <a:pt x="18288" y="0"/>
                </a:lnTo>
                <a:lnTo>
                  <a:pt x="10929" y="1595"/>
                </a:lnTo>
                <a:lnTo>
                  <a:pt x="5143" y="5905"/>
                </a:lnTo>
                <a:lnTo>
                  <a:pt x="1357" y="12215"/>
                </a:lnTo>
                <a:lnTo>
                  <a:pt x="0" y="19812"/>
                </a:lnTo>
                <a:lnTo>
                  <a:pt x="1357" y="26527"/>
                </a:lnTo>
                <a:lnTo>
                  <a:pt x="5143" y="32385"/>
                </a:lnTo>
                <a:lnTo>
                  <a:pt x="10929" y="36528"/>
                </a:lnTo>
                <a:lnTo>
                  <a:pt x="18288" y="38100"/>
                </a:lnTo>
                <a:lnTo>
                  <a:pt x="25646" y="36528"/>
                </a:lnTo>
                <a:lnTo>
                  <a:pt x="31432" y="32385"/>
                </a:lnTo>
                <a:lnTo>
                  <a:pt x="35218" y="26527"/>
                </a:lnTo>
                <a:lnTo>
                  <a:pt x="36576" y="19812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1540642" y="6111239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575" y="19811"/>
                </a:moveTo>
                <a:lnTo>
                  <a:pt x="35218" y="12215"/>
                </a:lnTo>
                <a:lnTo>
                  <a:pt x="31432" y="5905"/>
                </a:lnTo>
                <a:lnTo>
                  <a:pt x="25646" y="1595"/>
                </a:lnTo>
                <a:lnTo>
                  <a:pt x="18287" y="0"/>
                </a:lnTo>
                <a:lnTo>
                  <a:pt x="10929" y="1595"/>
                </a:lnTo>
                <a:lnTo>
                  <a:pt x="5143" y="5905"/>
                </a:lnTo>
                <a:lnTo>
                  <a:pt x="1357" y="12215"/>
                </a:lnTo>
                <a:lnTo>
                  <a:pt x="0" y="19811"/>
                </a:lnTo>
                <a:lnTo>
                  <a:pt x="1357" y="26527"/>
                </a:lnTo>
                <a:lnTo>
                  <a:pt x="5143" y="32384"/>
                </a:lnTo>
                <a:lnTo>
                  <a:pt x="10929" y="36528"/>
                </a:lnTo>
                <a:lnTo>
                  <a:pt x="18287" y="38099"/>
                </a:lnTo>
                <a:lnTo>
                  <a:pt x="25646" y="36528"/>
                </a:lnTo>
                <a:lnTo>
                  <a:pt x="31432" y="32384"/>
                </a:lnTo>
                <a:lnTo>
                  <a:pt x="35218" y="26527"/>
                </a:lnTo>
                <a:lnTo>
                  <a:pt x="36575" y="19811"/>
                </a:lnTo>
                <a:close/>
              </a:path>
            </a:pathLst>
          </a:custGeom>
          <a:ln w="7399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547494" y="611124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812"/>
                </a:moveTo>
                <a:lnTo>
                  <a:pt x="36504" y="12215"/>
                </a:lnTo>
                <a:lnTo>
                  <a:pt x="32194" y="5905"/>
                </a:lnTo>
                <a:lnTo>
                  <a:pt x="25884" y="1595"/>
                </a:lnTo>
                <a:lnTo>
                  <a:pt x="18288" y="0"/>
                </a:lnTo>
                <a:lnTo>
                  <a:pt x="11572" y="1595"/>
                </a:lnTo>
                <a:lnTo>
                  <a:pt x="5715" y="5905"/>
                </a:lnTo>
                <a:lnTo>
                  <a:pt x="1571" y="12215"/>
                </a:lnTo>
                <a:lnTo>
                  <a:pt x="0" y="19812"/>
                </a:lnTo>
                <a:lnTo>
                  <a:pt x="1571" y="26527"/>
                </a:lnTo>
                <a:lnTo>
                  <a:pt x="5715" y="32385"/>
                </a:lnTo>
                <a:lnTo>
                  <a:pt x="11572" y="36528"/>
                </a:lnTo>
                <a:lnTo>
                  <a:pt x="18288" y="38100"/>
                </a:lnTo>
                <a:lnTo>
                  <a:pt x="25884" y="36528"/>
                </a:lnTo>
                <a:lnTo>
                  <a:pt x="32194" y="32385"/>
                </a:lnTo>
                <a:lnTo>
                  <a:pt x="36504" y="26527"/>
                </a:lnTo>
                <a:lnTo>
                  <a:pt x="38100" y="19812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547494" y="611123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19811"/>
                </a:moveTo>
                <a:lnTo>
                  <a:pt x="36504" y="12215"/>
                </a:lnTo>
                <a:lnTo>
                  <a:pt x="32194" y="5905"/>
                </a:lnTo>
                <a:lnTo>
                  <a:pt x="25884" y="1595"/>
                </a:lnTo>
                <a:lnTo>
                  <a:pt x="18287" y="0"/>
                </a:lnTo>
                <a:lnTo>
                  <a:pt x="11572" y="1595"/>
                </a:lnTo>
                <a:lnTo>
                  <a:pt x="5714" y="5905"/>
                </a:lnTo>
                <a:lnTo>
                  <a:pt x="1571" y="12215"/>
                </a:lnTo>
                <a:lnTo>
                  <a:pt x="0" y="19811"/>
                </a:lnTo>
                <a:lnTo>
                  <a:pt x="1571" y="26527"/>
                </a:lnTo>
                <a:lnTo>
                  <a:pt x="5714" y="32384"/>
                </a:lnTo>
                <a:lnTo>
                  <a:pt x="11572" y="36528"/>
                </a:lnTo>
                <a:lnTo>
                  <a:pt x="18287" y="38099"/>
                </a:lnTo>
                <a:lnTo>
                  <a:pt x="25884" y="36528"/>
                </a:lnTo>
                <a:lnTo>
                  <a:pt x="32194" y="32384"/>
                </a:lnTo>
                <a:lnTo>
                  <a:pt x="36504" y="26527"/>
                </a:lnTo>
                <a:lnTo>
                  <a:pt x="38099" y="19811"/>
                </a:lnTo>
                <a:close/>
              </a:path>
            </a:pathLst>
          </a:custGeom>
          <a:ln w="7399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 txBox="1"/>
          <p:nvPr/>
        </p:nvSpPr>
        <p:spPr>
          <a:xfrm>
            <a:off x="4582043" y="4888482"/>
            <a:ext cx="76644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5" b="1">
                <a:latin typeface="Arial"/>
                <a:cs typeface="Arial"/>
              </a:rPr>
              <a:t>Register</a:t>
            </a:r>
            <a:r>
              <a:rPr dirty="0" sz="950" spc="-40" b="1">
                <a:latin typeface="Arial"/>
                <a:cs typeface="Arial"/>
              </a:rPr>
              <a:t> </a:t>
            </a:r>
            <a:r>
              <a:rPr dirty="0" sz="950" spc="5" b="1">
                <a:latin typeface="Arial"/>
                <a:cs typeface="Arial"/>
              </a:rPr>
              <a:t>File</a:t>
            </a:r>
            <a:endParaRPr sz="950">
              <a:latin typeface="Arial"/>
              <a:cs typeface="Arial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2172600" y="4687314"/>
            <a:ext cx="66357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95"/>
              </a:spcBef>
            </a:pPr>
            <a:r>
              <a:rPr dirty="0" sz="950" spc="10" b="1">
                <a:latin typeface="Arial"/>
                <a:cs typeface="Arial"/>
              </a:rPr>
              <a:t>I</a:t>
            </a:r>
            <a:r>
              <a:rPr dirty="0" sz="950" b="1">
                <a:latin typeface="Arial"/>
                <a:cs typeface="Arial"/>
              </a:rPr>
              <a:t>n</a:t>
            </a:r>
            <a:r>
              <a:rPr dirty="0" sz="950" spc="5" b="1">
                <a:latin typeface="Arial"/>
                <a:cs typeface="Arial"/>
              </a:rPr>
              <a:t>s</a:t>
            </a:r>
            <a:r>
              <a:rPr dirty="0" sz="950" spc="5" b="1">
                <a:latin typeface="Arial"/>
                <a:cs typeface="Arial"/>
              </a:rPr>
              <a:t>t</a:t>
            </a:r>
            <a:r>
              <a:rPr dirty="0" sz="950" spc="-5" b="1">
                <a:latin typeface="Arial"/>
                <a:cs typeface="Arial"/>
              </a:rPr>
              <a:t>r</a:t>
            </a:r>
            <a:r>
              <a:rPr dirty="0" sz="950" spc="15" b="1">
                <a:latin typeface="Arial"/>
                <a:cs typeface="Arial"/>
              </a:rPr>
              <a:t>u</a:t>
            </a:r>
            <a:r>
              <a:rPr dirty="0" sz="950" spc="5" b="1">
                <a:latin typeface="Arial"/>
                <a:cs typeface="Arial"/>
              </a:rPr>
              <a:t>c</a:t>
            </a:r>
            <a:r>
              <a:rPr dirty="0" sz="950" spc="5" b="1">
                <a:latin typeface="Arial"/>
                <a:cs typeface="Arial"/>
              </a:rPr>
              <a:t>t</a:t>
            </a:r>
            <a:r>
              <a:rPr dirty="0" sz="950" spc="-5" b="1">
                <a:latin typeface="Arial"/>
                <a:cs typeface="Arial"/>
              </a:rPr>
              <a:t>i</a:t>
            </a:r>
            <a:r>
              <a:rPr dirty="0" sz="950" spc="15" b="1">
                <a:latin typeface="Arial"/>
                <a:cs typeface="Arial"/>
              </a:rPr>
              <a:t>o</a:t>
            </a:r>
            <a:r>
              <a:rPr dirty="0" sz="950" spc="5" b="1">
                <a:latin typeface="Arial"/>
                <a:cs typeface="Arial"/>
              </a:rPr>
              <a:t>n  </a:t>
            </a:r>
            <a:r>
              <a:rPr dirty="0" sz="950" spc="5" b="1">
                <a:latin typeface="Arial"/>
                <a:cs typeface="Arial"/>
              </a:rPr>
              <a:t>Memory</a:t>
            </a:r>
            <a:endParaRPr sz="950">
              <a:latin typeface="Arial"/>
              <a:cs typeface="Arial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8652646" y="3611370"/>
            <a:ext cx="49974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95"/>
              </a:spcBef>
            </a:pPr>
            <a:r>
              <a:rPr dirty="0" sz="950" spc="10" b="1">
                <a:latin typeface="Arial"/>
                <a:cs typeface="Arial"/>
              </a:rPr>
              <a:t>Data  </a:t>
            </a:r>
            <a:r>
              <a:rPr dirty="0" sz="950" spc="20" b="1">
                <a:latin typeface="Arial"/>
                <a:cs typeface="Arial"/>
              </a:rPr>
              <a:t>M</a:t>
            </a:r>
            <a:r>
              <a:rPr dirty="0" sz="950" spc="10" b="1">
                <a:latin typeface="Arial"/>
                <a:cs typeface="Arial"/>
              </a:rPr>
              <a:t>em</a:t>
            </a:r>
            <a:r>
              <a:rPr dirty="0" sz="950" b="1">
                <a:latin typeface="Arial"/>
                <a:cs typeface="Arial"/>
              </a:rPr>
              <a:t>o</a:t>
            </a:r>
            <a:r>
              <a:rPr dirty="0" sz="950" spc="10" b="1">
                <a:latin typeface="Arial"/>
                <a:cs typeface="Arial"/>
              </a:rPr>
              <a:t>r</a:t>
            </a:r>
            <a:r>
              <a:rPr dirty="0" sz="950" spc="10" b="1">
                <a:latin typeface="Arial"/>
                <a:cs typeface="Arial"/>
              </a:rPr>
              <a:t>y</a:t>
            </a:r>
            <a:endParaRPr sz="950">
              <a:latin typeface="Arial"/>
              <a:cs typeface="Arial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6469258" y="6227064"/>
            <a:ext cx="111252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6524121" y="6226302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7744084" y="6227064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7743322" y="6454902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8907658" y="6227064"/>
            <a:ext cx="111252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8962522" y="622630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7136770" y="6576059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0"/>
                </a:moveTo>
                <a:lnTo>
                  <a:pt x="0" y="152400"/>
                </a:lnTo>
                <a:lnTo>
                  <a:pt x="381000" y="1524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7132197" y="6571488"/>
            <a:ext cx="391795" cy="161925"/>
          </a:xfrm>
          <a:custGeom>
            <a:avLst/>
            <a:gdLst/>
            <a:ahLst/>
            <a:cxnLst/>
            <a:rect l="l" t="t" r="r" b="b"/>
            <a:pathLst>
              <a:path w="391795" h="161925">
                <a:moveTo>
                  <a:pt x="391668" y="161544"/>
                </a:moveTo>
                <a:lnTo>
                  <a:pt x="391668" y="0"/>
                </a:lnTo>
                <a:lnTo>
                  <a:pt x="0" y="0"/>
                </a:lnTo>
                <a:lnTo>
                  <a:pt x="0" y="161544"/>
                </a:lnTo>
                <a:lnTo>
                  <a:pt x="4572" y="161544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381000" y="9144"/>
                </a:lnTo>
                <a:lnTo>
                  <a:pt x="381000" y="4572"/>
                </a:lnTo>
                <a:lnTo>
                  <a:pt x="385572" y="9144"/>
                </a:lnTo>
                <a:lnTo>
                  <a:pt x="385572" y="161544"/>
                </a:lnTo>
                <a:lnTo>
                  <a:pt x="391668" y="161544"/>
                </a:lnTo>
                <a:close/>
              </a:path>
              <a:path w="391795" h="161925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391795" h="161925">
                <a:moveTo>
                  <a:pt x="10668" y="152400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152400"/>
                </a:lnTo>
                <a:lnTo>
                  <a:pt x="10668" y="152400"/>
                </a:lnTo>
                <a:close/>
              </a:path>
              <a:path w="391795" h="161925">
                <a:moveTo>
                  <a:pt x="385572" y="152400"/>
                </a:moveTo>
                <a:lnTo>
                  <a:pt x="4572" y="152400"/>
                </a:lnTo>
                <a:lnTo>
                  <a:pt x="10668" y="156972"/>
                </a:lnTo>
                <a:lnTo>
                  <a:pt x="10668" y="161544"/>
                </a:lnTo>
                <a:lnTo>
                  <a:pt x="381000" y="161544"/>
                </a:lnTo>
                <a:lnTo>
                  <a:pt x="381000" y="156972"/>
                </a:lnTo>
                <a:lnTo>
                  <a:pt x="385572" y="152400"/>
                </a:lnTo>
                <a:close/>
              </a:path>
              <a:path w="391795" h="161925">
                <a:moveTo>
                  <a:pt x="10668" y="161544"/>
                </a:moveTo>
                <a:lnTo>
                  <a:pt x="10668" y="156972"/>
                </a:lnTo>
                <a:lnTo>
                  <a:pt x="4572" y="152400"/>
                </a:lnTo>
                <a:lnTo>
                  <a:pt x="4572" y="161544"/>
                </a:lnTo>
                <a:lnTo>
                  <a:pt x="10668" y="161544"/>
                </a:lnTo>
                <a:close/>
              </a:path>
              <a:path w="391795" h="161925">
                <a:moveTo>
                  <a:pt x="385572" y="9144"/>
                </a:moveTo>
                <a:lnTo>
                  <a:pt x="381000" y="4572"/>
                </a:lnTo>
                <a:lnTo>
                  <a:pt x="381000" y="9144"/>
                </a:lnTo>
                <a:lnTo>
                  <a:pt x="385572" y="9144"/>
                </a:lnTo>
                <a:close/>
              </a:path>
              <a:path w="391795" h="161925">
                <a:moveTo>
                  <a:pt x="385572" y="152400"/>
                </a:moveTo>
                <a:lnTo>
                  <a:pt x="385572" y="9144"/>
                </a:lnTo>
                <a:lnTo>
                  <a:pt x="381000" y="9144"/>
                </a:lnTo>
                <a:lnTo>
                  <a:pt x="381000" y="152400"/>
                </a:lnTo>
                <a:lnTo>
                  <a:pt x="385572" y="152400"/>
                </a:lnTo>
                <a:close/>
              </a:path>
              <a:path w="391795" h="161925">
                <a:moveTo>
                  <a:pt x="385572" y="161544"/>
                </a:moveTo>
                <a:lnTo>
                  <a:pt x="385572" y="152400"/>
                </a:lnTo>
                <a:lnTo>
                  <a:pt x="381000" y="156972"/>
                </a:lnTo>
                <a:lnTo>
                  <a:pt x="381000" y="161544"/>
                </a:lnTo>
                <a:lnTo>
                  <a:pt x="385572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6527170" y="6576059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0"/>
                </a:moveTo>
                <a:lnTo>
                  <a:pt x="0" y="152400"/>
                </a:lnTo>
                <a:lnTo>
                  <a:pt x="609600" y="152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6522597" y="6571488"/>
            <a:ext cx="620395" cy="161925"/>
          </a:xfrm>
          <a:custGeom>
            <a:avLst/>
            <a:gdLst/>
            <a:ahLst/>
            <a:cxnLst/>
            <a:rect l="l" t="t" r="r" b="b"/>
            <a:pathLst>
              <a:path w="620395" h="161925">
                <a:moveTo>
                  <a:pt x="620268" y="161544"/>
                </a:moveTo>
                <a:lnTo>
                  <a:pt x="620268" y="0"/>
                </a:lnTo>
                <a:lnTo>
                  <a:pt x="0" y="0"/>
                </a:lnTo>
                <a:lnTo>
                  <a:pt x="0" y="161544"/>
                </a:lnTo>
                <a:lnTo>
                  <a:pt x="4572" y="161544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609600" y="9144"/>
                </a:lnTo>
                <a:lnTo>
                  <a:pt x="609600" y="4572"/>
                </a:lnTo>
                <a:lnTo>
                  <a:pt x="614172" y="9144"/>
                </a:lnTo>
                <a:lnTo>
                  <a:pt x="614172" y="161544"/>
                </a:lnTo>
                <a:lnTo>
                  <a:pt x="620268" y="161544"/>
                </a:lnTo>
                <a:close/>
              </a:path>
              <a:path w="620395" h="161925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620395" h="161925">
                <a:moveTo>
                  <a:pt x="10668" y="152400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152400"/>
                </a:lnTo>
                <a:lnTo>
                  <a:pt x="10668" y="152400"/>
                </a:lnTo>
                <a:close/>
              </a:path>
              <a:path w="620395" h="161925">
                <a:moveTo>
                  <a:pt x="614172" y="152400"/>
                </a:moveTo>
                <a:lnTo>
                  <a:pt x="4572" y="152400"/>
                </a:lnTo>
                <a:lnTo>
                  <a:pt x="10668" y="156972"/>
                </a:lnTo>
                <a:lnTo>
                  <a:pt x="10668" y="161544"/>
                </a:lnTo>
                <a:lnTo>
                  <a:pt x="609600" y="161544"/>
                </a:lnTo>
                <a:lnTo>
                  <a:pt x="609600" y="156972"/>
                </a:lnTo>
                <a:lnTo>
                  <a:pt x="614172" y="152400"/>
                </a:lnTo>
                <a:close/>
              </a:path>
              <a:path w="620395" h="161925">
                <a:moveTo>
                  <a:pt x="10668" y="161544"/>
                </a:moveTo>
                <a:lnTo>
                  <a:pt x="10668" y="156972"/>
                </a:lnTo>
                <a:lnTo>
                  <a:pt x="4572" y="152400"/>
                </a:lnTo>
                <a:lnTo>
                  <a:pt x="4572" y="161544"/>
                </a:lnTo>
                <a:lnTo>
                  <a:pt x="10668" y="161544"/>
                </a:lnTo>
                <a:close/>
              </a:path>
              <a:path w="620395" h="161925">
                <a:moveTo>
                  <a:pt x="614172" y="9144"/>
                </a:moveTo>
                <a:lnTo>
                  <a:pt x="609600" y="4572"/>
                </a:lnTo>
                <a:lnTo>
                  <a:pt x="609600" y="9144"/>
                </a:lnTo>
                <a:lnTo>
                  <a:pt x="614172" y="9144"/>
                </a:lnTo>
                <a:close/>
              </a:path>
              <a:path w="620395" h="161925">
                <a:moveTo>
                  <a:pt x="614172" y="152400"/>
                </a:moveTo>
                <a:lnTo>
                  <a:pt x="614172" y="9144"/>
                </a:lnTo>
                <a:lnTo>
                  <a:pt x="609600" y="9144"/>
                </a:lnTo>
                <a:lnTo>
                  <a:pt x="609600" y="152400"/>
                </a:lnTo>
                <a:lnTo>
                  <a:pt x="614172" y="152400"/>
                </a:lnTo>
                <a:close/>
              </a:path>
              <a:path w="620395" h="161925">
                <a:moveTo>
                  <a:pt x="614172" y="161544"/>
                </a:moveTo>
                <a:lnTo>
                  <a:pt x="614172" y="152400"/>
                </a:lnTo>
                <a:lnTo>
                  <a:pt x="609600" y="156972"/>
                </a:lnTo>
                <a:lnTo>
                  <a:pt x="609600" y="161544"/>
                </a:lnTo>
                <a:lnTo>
                  <a:pt x="614172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 txBox="1"/>
          <p:nvPr/>
        </p:nvSpPr>
        <p:spPr>
          <a:xfrm>
            <a:off x="7975990" y="6726425"/>
            <a:ext cx="13563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Aulas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14,15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-</a:t>
            </a:r>
            <a:r>
              <a:rPr dirty="0" sz="1400" spc="-6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2313" y="724915"/>
            <a:ext cx="743648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Funcionamento do </a:t>
            </a:r>
            <a:r>
              <a:rPr dirty="0" spc="-5" i="1">
                <a:latin typeface="Arial"/>
                <a:cs typeface="Arial"/>
              </a:rPr>
              <a:t>datapath </a:t>
            </a:r>
            <a:r>
              <a:rPr dirty="0" spc="-5"/>
              <a:t>na instrução </a:t>
            </a:r>
            <a:r>
              <a:rPr dirty="0" spc="-5" i="1">
                <a:latin typeface="Arial"/>
                <a:cs typeface="Arial"/>
              </a:rPr>
              <a:t>load word</a:t>
            </a:r>
            <a:r>
              <a:rPr dirty="0" spc="80" i="1">
                <a:latin typeface="Arial"/>
                <a:cs typeface="Arial"/>
              </a:rPr>
              <a:t> </a:t>
            </a:r>
            <a:r>
              <a:rPr dirty="0" spc="-5"/>
              <a:t>(3)</a:t>
            </a:r>
          </a:p>
        </p:txBody>
      </p:sp>
      <p:sp>
        <p:nvSpPr>
          <p:cNvPr id="3" name="object 3"/>
          <p:cNvSpPr/>
          <p:nvPr/>
        </p:nvSpPr>
        <p:spPr>
          <a:xfrm>
            <a:off x="1170313" y="6207252"/>
            <a:ext cx="4055745" cy="741045"/>
          </a:xfrm>
          <a:custGeom>
            <a:avLst/>
            <a:gdLst/>
            <a:ahLst/>
            <a:cxnLst/>
            <a:rect l="l" t="t" r="r" b="b"/>
            <a:pathLst>
              <a:path w="4055745" h="741045">
                <a:moveTo>
                  <a:pt x="0" y="0"/>
                </a:moveTo>
                <a:lnTo>
                  <a:pt x="0" y="740664"/>
                </a:lnTo>
                <a:lnTo>
                  <a:pt x="4055364" y="740664"/>
                </a:lnTo>
                <a:lnTo>
                  <a:pt x="40553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5738" y="6202680"/>
            <a:ext cx="4064635" cy="749935"/>
          </a:xfrm>
          <a:custGeom>
            <a:avLst/>
            <a:gdLst/>
            <a:ahLst/>
            <a:cxnLst/>
            <a:rect l="l" t="t" r="r" b="b"/>
            <a:pathLst>
              <a:path w="4064635" h="749934">
                <a:moveTo>
                  <a:pt x="4064508" y="749808"/>
                </a:moveTo>
                <a:lnTo>
                  <a:pt x="4064508" y="0"/>
                </a:lnTo>
                <a:lnTo>
                  <a:pt x="0" y="0"/>
                </a:lnTo>
                <a:lnTo>
                  <a:pt x="0" y="749808"/>
                </a:lnTo>
                <a:lnTo>
                  <a:pt x="4575" y="749808"/>
                </a:lnTo>
                <a:lnTo>
                  <a:pt x="4575" y="9144"/>
                </a:lnTo>
                <a:lnTo>
                  <a:pt x="9147" y="4572"/>
                </a:lnTo>
                <a:lnTo>
                  <a:pt x="9147" y="9144"/>
                </a:lnTo>
                <a:lnTo>
                  <a:pt x="4055364" y="9144"/>
                </a:lnTo>
                <a:lnTo>
                  <a:pt x="4055364" y="4572"/>
                </a:lnTo>
                <a:lnTo>
                  <a:pt x="4059936" y="9144"/>
                </a:lnTo>
                <a:lnTo>
                  <a:pt x="4059936" y="749808"/>
                </a:lnTo>
                <a:lnTo>
                  <a:pt x="4064508" y="749808"/>
                </a:lnTo>
                <a:close/>
              </a:path>
              <a:path w="4064635" h="749934">
                <a:moveTo>
                  <a:pt x="9147" y="9144"/>
                </a:moveTo>
                <a:lnTo>
                  <a:pt x="9147" y="4572"/>
                </a:lnTo>
                <a:lnTo>
                  <a:pt x="4575" y="9144"/>
                </a:lnTo>
                <a:lnTo>
                  <a:pt x="9147" y="9144"/>
                </a:lnTo>
                <a:close/>
              </a:path>
              <a:path w="4064635" h="749934">
                <a:moveTo>
                  <a:pt x="9147" y="740664"/>
                </a:moveTo>
                <a:lnTo>
                  <a:pt x="9147" y="9144"/>
                </a:lnTo>
                <a:lnTo>
                  <a:pt x="4575" y="9144"/>
                </a:lnTo>
                <a:lnTo>
                  <a:pt x="4575" y="740664"/>
                </a:lnTo>
                <a:lnTo>
                  <a:pt x="9147" y="740664"/>
                </a:lnTo>
                <a:close/>
              </a:path>
              <a:path w="4064635" h="749934">
                <a:moveTo>
                  <a:pt x="4059936" y="740664"/>
                </a:moveTo>
                <a:lnTo>
                  <a:pt x="4575" y="740664"/>
                </a:lnTo>
                <a:lnTo>
                  <a:pt x="9147" y="745236"/>
                </a:lnTo>
                <a:lnTo>
                  <a:pt x="9147" y="749808"/>
                </a:lnTo>
                <a:lnTo>
                  <a:pt x="4055364" y="749808"/>
                </a:lnTo>
                <a:lnTo>
                  <a:pt x="4055364" y="745236"/>
                </a:lnTo>
                <a:lnTo>
                  <a:pt x="4059936" y="740664"/>
                </a:lnTo>
                <a:close/>
              </a:path>
              <a:path w="4064635" h="749934">
                <a:moveTo>
                  <a:pt x="9147" y="749808"/>
                </a:moveTo>
                <a:lnTo>
                  <a:pt x="9147" y="745236"/>
                </a:lnTo>
                <a:lnTo>
                  <a:pt x="4575" y="740664"/>
                </a:lnTo>
                <a:lnTo>
                  <a:pt x="4575" y="749808"/>
                </a:lnTo>
                <a:lnTo>
                  <a:pt x="9147" y="749808"/>
                </a:lnTo>
                <a:close/>
              </a:path>
              <a:path w="4064635" h="749934">
                <a:moveTo>
                  <a:pt x="4059936" y="9144"/>
                </a:moveTo>
                <a:lnTo>
                  <a:pt x="4055364" y="4572"/>
                </a:lnTo>
                <a:lnTo>
                  <a:pt x="4055364" y="9144"/>
                </a:lnTo>
                <a:lnTo>
                  <a:pt x="4059936" y="9144"/>
                </a:lnTo>
                <a:close/>
              </a:path>
              <a:path w="4064635" h="749934">
                <a:moveTo>
                  <a:pt x="4059936" y="740664"/>
                </a:moveTo>
                <a:lnTo>
                  <a:pt x="4059936" y="9144"/>
                </a:lnTo>
                <a:lnTo>
                  <a:pt x="4055364" y="9144"/>
                </a:lnTo>
                <a:lnTo>
                  <a:pt x="4055364" y="740664"/>
                </a:lnTo>
                <a:lnTo>
                  <a:pt x="4059936" y="740664"/>
                </a:lnTo>
                <a:close/>
              </a:path>
              <a:path w="4064635" h="749934">
                <a:moveTo>
                  <a:pt x="4059936" y="749808"/>
                </a:moveTo>
                <a:lnTo>
                  <a:pt x="4059936" y="740664"/>
                </a:lnTo>
                <a:lnTo>
                  <a:pt x="4055364" y="745236"/>
                </a:lnTo>
                <a:lnTo>
                  <a:pt x="4055364" y="749808"/>
                </a:lnTo>
                <a:lnTo>
                  <a:pt x="4059936" y="749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054222" y="6234173"/>
            <a:ext cx="5289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5620" algn="l"/>
              </a:tabLst>
            </a:pPr>
            <a:r>
              <a:rPr dirty="0" u="heavy" sz="1400" b="1">
                <a:solidFill>
                  <a:srgbClr val="3232CC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400" b="1">
                <a:solidFill>
                  <a:srgbClr val="3232CC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7528" y="6234173"/>
            <a:ext cx="3884295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A </a:t>
            </a:r>
            <a:r>
              <a:rPr dirty="0" sz="1400" spc="-20" b="1">
                <a:solidFill>
                  <a:srgbClr val="3232CC"/>
                </a:solidFill>
                <a:latin typeface="Arial"/>
                <a:cs typeface="Arial"/>
              </a:rPr>
              <a:t>ALU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soma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o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valor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lido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do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registo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com os</a:t>
            </a:r>
            <a:r>
              <a:rPr dirty="0" sz="1400" spc="-200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16 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bits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(extendidos com sinal para 32) do campo  </a:t>
            </a:r>
            <a:r>
              <a:rPr dirty="0" sz="1400" spc="-10" b="1" i="1">
                <a:solidFill>
                  <a:srgbClr val="3232CC"/>
                </a:solidFill>
                <a:latin typeface="Arial"/>
                <a:cs typeface="Arial"/>
              </a:rPr>
              <a:t>offset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da instrução</a:t>
            </a:r>
            <a:r>
              <a:rPr dirty="0" sz="1400" spc="-75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(bits15-0).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34718" y="3560064"/>
            <a:ext cx="1388745" cy="1295400"/>
          </a:xfrm>
          <a:custGeom>
            <a:avLst/>
            <a:gdLst/>
            <a:ahLst/>
            <a:cxnLst/>
            <a:rect l="l" t="t" r="r" b="b"/>
            <a:pathLst>
              <a:path w="1388745" h="1295400">
                <a:moveTo>
                  <a:pt x="0" y="0"/>
                </a:moveTo>
                <a:lnTo>
                  <a:pt x="0" y="1295400"/>
                </a:lnTo>
                <a:lnTo>
                  <a:pt x="1388364" y="1295400"/>
                </a:lnTo>
                <a:lnTo>
                  <a:pt x="13883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2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34718" y="3560064"/>
            <a:ext cx="1388745" cy="1295400"/>
          </a:xfrm>
          <a:custGeom>
            <a:avLst/>
            <a:gdLst/>
            <a:ahLst/>
            <a:cxnLst/>
            <a:rect l="l" t="t" r="r" b="b"/>
            <a:pathLst>
              <a:path w="1388745" h="1295400">
                <a:moveTo>
                  <a:pt x="0" y="1295399"/>
                </a:moveTo>
                <a:lnTo>
                  <a:pt x="1388363" y="1295399"/>
                </a:lnTo>
                <a:lnTo>
                  <a:pt x="1388363" y="0"/>
                </a:lnTo>
                <a:lnTo>
                  <a:pt x="0" y="0"/>
                </a:lnTo>
                <a:lnTo>
                  <a:pt x="0" y="1295399"/>
                </a:lnTo>
                <a:close/>
              </a:path>
            </a:pathLst>
          </a:custGeom>
          <a:ln w="7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83486" y="3727703"/>
            <a:ext cx="380999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67533" y="3727703"/>
            <a:ext cx="124967" cy="265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83486" y="4005071"/>
            <a:ext cx="380999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67533" y="4005071"/>
            <a:ext cx="132588" cy="265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74342" y="4282440"/>
            <a:ext cx="417575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74342" y="4559808"/>
            <a:ext cx="414527" cy="2697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27197" y="3877055"/>
            <a:ext cx="377952" cy="2697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44774" y="3877055"/>
            <a:ext cx="124967" cy="265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27197" y="4305300"/>
            <a:ext cx="377952" cy="2697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44774" y="4305300"/>
            <a:ext cx="132588" cy="265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78001" y="3790188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39" h="0">
                <a:moveTo>
                  <a:pt x="0" y="0"/>
                </a:moveTo>
                <a:lnTo>
                  <a:pt x="1018031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82318" y="3739896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0292"/>
                </a:moveTo>
                <a:lnTo>
                  <a:pt x="0" y="0"/>
                </a:lnTo>
                <a:lnTo>
                  <a:pt x="0" y="102108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78001" y="4069079"/>
            <a:ext cx="387350" cy="0"/>
          </a:xfrm>
          <a:custGeom>
            <a:avLst/>
            <a:gdLst/>
            <a:ahLst/>
            <a:cxnLst/>
            <a:rect l="l" t="t" r="r" b="b"/>
            <a:pathLst>
              <a:path w="387350" h="0">
                <a:moveTo>
                  <a:pt x="0" y="0"/>
                </a:moveTo>
                <a:lnTo>
                  <a:pt x="387095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10106" y="4346447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4" h="0">
                <a:moveTo>
                  <a:pt x="0" y="0"/>
                </a:moveTo>
                <a:lnTo>
                  <a:pt x="185927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82318" y="4294632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1816"/>
                </a:moveTo>
                <a:lnTo>
                  <a:pt x="0" y="0"/>
                </a:lnTo>
                <a:lnTo>
                  <a:pt x="0" y="102108"/>
                </a:lnTo>
                <a:lnTo>
                  <a:pt x="152400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78001" y="3790188"/>
            <a:ext cx="0" cy="544195"/>
          </a:xfrm>
          <a:custGeom>
            <a:avLst/>
            <a:gdLst/>
            <a:ahLst/>
            <a:cxnLst/>
            <a:rect l="l" t="t" r="r" b="b"/>
            <a:pathLst>
              <a:path w="0" h="544195">
                <a:moveTo>
                  <a:pt x="0" y="0"/>
                </a:moveTo>
                <a:lnTo>
                  <a:pt x="0" y="544067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53974" y="4183379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239267" y="0"/>
                </a:moveTo>
                <a:lnTo>
                  <a:pt x="0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55142" y="4044696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20" y="24384"/>
                </a:moveTo>
                <a:lnTo>
                  <a:pt x="43862" y="14787"/>
                </a:lnTo>
                <a:lnTo>
                  <a:pt x="38862" y="7048"/>
                </a:lnTo>
                <a:lnTo>
                  <a:pt x="31575" y="1881"/>
                </a:lnTo>
                <a:lnTo>
                  <a:pt x="22860" y="0"/>
                </a:lnTo>
                <a:lnTo>
                  <a:pt x="13501" y="1881"/>
                </a:lnTo>
                <a:lnTo>
                  <a:pt x="6286" y="7048"/>
                </a:lnTo>
                <a:lnTo>
                  <a:pt x="1643" y="14787"/>
                </a:lnTo>
                <a:lnTo>
                  <a:pt x="0" y="24384"/>
                </a:lnTo>
                <a:lnTo>
                  <a:pt x="1643" y="33099"/>
                </a:lnTo>
                <a:lnTo>
                  <a:pt x="6286" y="40386"/>
                </a:lnTo>
                <a:lnTo>
                  <a:pt x="13501" y="45386"/>
                </a:lnTo>
                <a:lnTo>
                  <a:pt x="22860" y="47244"/>
                </a:lnTo>
                <a:lnTo>
                  <a:pt x="31575" y="45386"/>
                </a:lnTo>
                <a:lnTo>
                  <a:pt x="38862" y="40386"/>
                </a:lnTo>
                <a:lnTo>
                  <a:pt x="43862" y="33099"/>
                </a:lnTo>
                <a:lnTo>
                  <a:pt x="4572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55142" y="4044695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24383"/>
                </a:moveTo>
                <a:lnTo>
                  <a:pt x="43862" y="14787"/>
                </a:lnTo>
                <a:lnTo>
                  <a:pt x="38861" y="7048"/>
                </a:lnTo>
                <a:lnTo>
                  <a:pt x="31575" y="1881"/>
                </a:lnTo>
                <a:lnTo>
                  <a:pt x="22859" y="0"/>
                </a:lnTo>
                <a:lnTo>
                  <a:pt x="13501" y="1881"/>
                </a:lnTo>
                <a:lnTo>
                  <a:pt x="6286" y="7048"/>
                </a:lnTo>
                <a:lnTo>
                  <a:pt x="1643" y="14787"/>
                </a:lnTo>
                <a:lnTo>
                  <a:pt x="0" y="24383"/>
                </a:lnTo>
                <a:lnTo>
                  <a:pt x="1643" y="33099"/>
                </a:lnTo>
                <a:lnTo>
                  <a:pt x="6286" y="40385"/>
                </a:lnTo>
                <a:lnTo>
                  <a:pt x="13501" y="45386"/>
                </a:lnTo>
                <a:lnTo>
                  <a:pt x="22859" y="47243"/>
                </a:lnTo>
                <a:lnTo>
                  <a:pt x="31575" y="45386"/>
                </a:lnTo>
                <a:lnTo>
                  <a:pt x="38861" y="40385"/>
                </a:lnTo>
                <a:lnTo>
                  <a:pt x="43862" y="33099"/>
                </a:lnTo>
                <a:lnTo>
                  <a:pt x="45719" y="24383"/>
                </a:lnTo>
                <a:close/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55142" y="4160520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3501" y="1857"/>
                </a:lnTo>
                <a:lnTo>
                  <a:pt x="6286" y="6858"/>
                </a:lnTo>
                <a:lnTo>
                  <a:pt x="1643" y="14144"/>
                </a:lnTo>
                <a:lnTo>
                  <a:pt x="0" y="22860"/>
                </a:lnTo>
                <a:lnTo>
                  <a:pt x="1643" y="32456"/>
                </a:lnTo>
                <a:lnTo>
                  <a:pt x="6286" y="40195"/>
                </a:lnTo>
                <a:lnTo>
                  <a:pt x="13501" y="45362"/>
                </a:lnTo>
                <a:lnTo>
                  <a:pt x="22860" y="47244"/>
                </a:lnTo>
                <a:lnTo>
                  <a:pt x="31575" y="45362"/>
                </a:lnTo>
                <a:lnTo>
                  <a:pt x="38862" y="40195"/>
                </a:lnTo>
                <a:lnTo>
                  <a:pt x="43862" y="32456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55142" y="4160520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3501" y="1857"/>
                </a:lnTo>
                <a:lnTo>
                  <a:pt x="6286" y="6857"/>
                </a:lnTo>
                <a:lnTo>
                  <a:pt x="1643" y="14144"/>
                </a:lnTo>
                <a:lnTo>
                  <a:pt x="0" y="22859"/>
                </a:lnTo>
                <a:lnTo>
                  <a:pt x="1643" y="32456"/>
                </a:lnTo>
                <a:lnTo>
                  <a:pt x="6286" y="40195"/>
                </a:lnTo>
                <a:lnTo>
                  <a:pt x="13501" y="45362"/>
                </a:lnTo>
                <a:lnTo>
                  <a:pt x="22859" y="47243"/>
                </a:lnTo>
                <a:lnTo>
                  <a:pt x="31575" y="45362"/>
                </a:lnTo>
                <a:lnTo>
                  <a:pt x="38861" y="40195"/>
                </a:lnTo>
                <a:lnTo>
                  <a:pt x="43862" y="32456"/>
                </a:lnTo>
                <a:lnTo>
                  <a:pt x="45719" y="22859"/>
                </a:lnTo>
                <a:close/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314066" y="5058155"/>
            <a:ext cx="462280" cy="518159"/>
          </a:xfrm>
          <a:custGeom>
            <a:avLst/>
            <a:gdLst/>
            <a:ahLst/>
            <a:cxnLst/>
            <a:rect l="l" t="t" r="r" b="b"/>
            <a:pathLst>
              <a:path w="462279" h="518160">
                <a:moveTo>
                  <a:pt x="461772" y="259080"/>
                </a:moveTo>
                <a:lnTo>
                  <a:pt x="457072" y="206817"/>
                </a:lnTo>
                <a:lnTo>
                  <a:pt x="443603" y="158162"/>
                </a:lnTo>
                <a:lnTo>
                  <a:pt x="422311" y="114151"/>
                </a:lnTo>
                <a:lnTo>
                  <a:pt x="394144" y="75819"/>
                </a:lnTo>
                <a:lnTo>
                  <a:pt x="360047" y="44201"/>
                </a:lnTo>
                <a:lnTo>
                  <a:pt x="320968" y="20335"/>
                </a:lnTo>
                <a:lnTo>
                  <a:pt x="277853" y="5256"/>
                </a:lnTo>
                <a:lnTo>
                  <a:pt x="231648" y="0"/>
                </a:lnTo>
                <a:lnTo>
                  <a:pt x="184939" y="5256"/>
                </a:lnTo>
                <a:lnTo>
                  <a:pt x="141446" y="20335"/>
                </a:lnTo>
                <a:lnTo>
                  <a:pt x="102096" y="44201"/>
                </a:lnTo>
                <a:lnTo>
                  <a:pt x="67818" y="75819"/>
                </a:lnTo>
                <a:lnTo>
                  <a:pt x="39540" y="114151"/>
                </a:lnTo>
                <a:lnTo>
                  <a:pt x="18192" y="158162"/>
                </a:lnTo>
                <a:lnTo>
                  <a:pt x="4702" y="206817"/>
                </a:lnTo>
                <a:lnTo>
                  <a:pt x="0" y="259080"/>
                </a:lnTo>
                <a:lnTo>
                  <a:pt x="4702" y="311342"/>
                </a:lnTo>
                <a:lnTo>
                  <a:pt x="18192" y="359997"/>
                </a:lnTo>
                <a:lnTo>
                  <a:pt x="39540" y="404008"/>
                </a:lnTo>
                <a:lnTo>
                  <a:pt x="67818" y="442341"/>
                </a:lnTo>
                <a:lnTo>
                  <a:pt x="102096" y="473958"/>
                </a:lnTo>
                <a:lnTo>
                  <a:pt x="141446" y="497824"/>
                </a:lnTo>
                <a:lnTo>
                  <a:pt x="184939" y="512903"/>
                </a:lnTo>
                <a:lnTo>
                  <a:pt x="231648" y="518160"/>
                </a:lnTo>
                <a:lnTo>
                  <a:pt x="277853" y="512903"/>
                </a:lnTo>
                <a:lnTo>
                  <a:pt x="320968" y="497824"/>
                </a:lnTo>
                <a:lnTo>
                  <a:pt x="360047" y="473958"/>
                </a:lnTo>
                <a:lnTo>
                  <a:pt x="394144" y="442341"/>
                </a:lnTo>
                <a:lnTo>
                  <a:pt x="422311" y="404008"/>
                </a:lnTo>
                <a:lnTo>
                  <a:pt x="443603" y="359997"/>
                </a:lnTo>
                <a:lnTo>
                  <a:pt x="457072" y="311342"/>
                </a:lnTo>
                <a:lnTo>
                  <a:pt x="461772" y="25908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314065" y="5058155"/>
            <a:ext cx="462280" cy="518159"/>
          </a:xfrm>
          <a:custGeom>
            <a:avLst/>
            <a:gdLst/>
            <a:ahLst/>
            <a:cxnLst/>
            <a:rect l="l" t="t" r="r" b="b"/>
            <a:pathLst>
              <a:path w="462279" h="518160">
                <a:moveTo>
                  <a:pt x="461771" y="259079"/>
                </a:moveTo>
                <a:lnTo>
                  <a:pt x="457071" y="206817"/>
                </a:lnTo>
                <a:lnTo>
                  <a:pt x="443603" y="158162"/>
                </a:lnTo>
                <a:lnTo>
                  <a:pt x="422311" y="114151"/>
                </a:lnTo>
                <a:lnTo>
                  <a:pt x="394144" y="75818"/>
                </a:lnTo>
                <a:lnTo>
                  <a:pt x="360047" y="44201"/>
                </a:lnTo>
                <a:lnTo>
                  <a:pt x="320968" y="20335"/>
                </a:lnTo>
                <a:lnTo>
                  <a:pt x="277853" y="5256"/>
                </a:lnTo>
                <a:lnTo>
                  <a:pt x="231647" y="0"/>
                </a:lnTo>
                <a:lnTo>
                  <a:pt x="184939" y="5256"/>
                </a:lnTo>
                <a:lnTo>
                  <a:pt x="141446" y="20335"/>
                </a:lnTo>
                <a:lnTo>
                  <a:pt x="102096" y="44201"/>
                </a:lnTo>
                <a:lnTo>
                  <a:pt x="67817" y="75818"/>
                </a:lnTo>
                <a:lnTo>
                  <a:pt x="39540" y="114151"/>
                </a:lnTo>
                <a:lnTo>
                  <a:pt x="18192" y="158162"/>
                </a:lnTo>
                <a:lnTo>
                  <a:pt x="4702" y="206817"/>
                </a:lnTo>
                <a:lnTo>
                  <a:pt x="0" y="259079"/>
                </a:lnTo>
                <a:lnTo>
                  <a:pt x="4702" y="311342"/>
                </a:lnTo>
                <a:lnTo>
                  <a:pt x="18192" y="359997"/>
                </a:lnTo>
                <a:lnTo>
                  <a:pt x="39540" y="404008"/>
                </a:lnTo>
                <a:lnTo>
                  <a:pt x="67817" y="442340"/>
                </a:lnTo>
                <a:lnTo>
                  <a:pt x="102096" y="473958"/>
                </a:lnTo>
                <a:lnTo>
                  <a:pt x="141446" y="497824"/>
                </a:lnTo>
                <a:lnTo>
                  <a:pt x="184939" y="512903"/>
                </a:lnTo>
                <a:lnTo>
                  <a:pt x="231647" y="518159"/>
                </a:lnTo>
                <a:lnTo>
                  <a:pt x="277853" y="512903"/>
                </a:lnTo>
                <a:lnTo>
                  <a:pt x="320968" y="497824"/>
                </a:lnTo>
                <a:lnTo>
                  <a:pt x="360047" y="473958"/>
                </a:lnTo>
                <a:lnTo>
                  <a:pt x="394144" y="442340"/>
                </a:lnTo>
                <a:lnTo>
                  <a:pt x="422311" y="404008"/>
                </a:lnTo>
                <a:lnTo>
                  <a:pt x="443603" y="359997"/>
                </a:lnTo>
                <a:lnTo>
                  <a:pt x="457071" y="311342"/>
                </a:lnTo>
                <a:lnTo>
                  <a:pt x="461771" y="259079"/>
                </a:lnTo>
                <a:close/>
              </a:path>
            </a:pathLst>
          </a:custGeom>
          <a:ln w="7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35986" y="5210555"/>
            <a:ext cx="219456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381121" y="5335523"/>
            <a:ext cx="329184" cy="2240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666365" y="5317235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7491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61666" y="5266944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775837" y="4617720"/>
            <a:ext cx="335280" cy="701040"/>
          </a:xfrm>
          <a:custGeom>
            <a:avLst/>
            <a:gdLst/>
            <a:ahLst/>
            <a:cxnLst/>
            <a:rect l="l" t="t" r="r" b="b"/>
            <a:pathLst>
              <a:path w="335279" h="701039">
                <a:moveTo>
                  <a:pt x="0" y="701039"/>
                </a:moveTo>
                <a:lnTo>
                  <a:pt x="332231" y="699515"/>
                </a:lnTo>
                <a:lnTo>
                  <a:pt x="335279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023272" y="5189220"/>
            <a:ext cx="101818" cy="1871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841660" y="5201411"/>
            <a:ext cx="109438" cy="1783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823081" y="4346447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 h="0">
                <a:moveTo>
                  <a:pt x="0" y="0"/>
                </a:moveTo>
                <a:lnTo>
                  <a:pt x="356615" y="0"/>
                </a:lnTo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70554" y="4308348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961765" y="4346447"/>
            <a:ext cx="1972310" cy="532130"/>
          </a:xfrm>
          <a:custGeom>
            <a:avLst/>
            <a:gdLst/>
            <a:ahLst/>
            <a:cxnLst/>
            <a:rect l="l" t="t" r="r" b="b"/>
            <a:pathLst>
              <a:path w="1972309" h="532129">
                <a:moveTo>
                  <a:pt x="0" y="0"/>
                </a:moveTo>
                <a:lnTo>
                  <a:pt x="0" y="531875"/>
                </a:lnTo>
                <a:lnTo>
                  <a:pt x="1972055" y="531875"/>
                </a:lnTo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278001" y="4346447"/>
            <a:ext cx="1388745" cy="970915"/>
          </a:xfrm>
          <a:custGeom>
            <a:avLst/>
            <a:gdLst/>
            <a:ahLst/>
            <a:cxnLst/>
            <a:rect l="l" t="t" r="r" b="b"/>
            <a:pathLst>
              <a:path w="1388745" h="970914">
                <a:moveTo>
                  <a:pt x="0" y="0"/>
                </a:moveTo>
                <a:lnTo>
                  <a:pt x="0" y="970787"/>
                </a:lnTo>
                <a:lnTo>
                  <a:pt x="1388363" y="970787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255142" y="447294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3501" y="1857"/>
                </a:lnTo>
                <a:lnTo>
                  <a:pt x="6286" y="6858"/>
                </a:lnTo>
                <a:lnTo>
                  <a:pt x="1643" y="14144"/>
                </a:lnTo>
                <a:lnTo>
                  <a:pt x="0" y="22860"/>
                </a:lnTo>
                <a:lnTo>
                  <a:pt x="1643" y="32218"/>
                </a:lnTo>
                <a:lnTo>
                  <a:pt x="6286" y="39433"/>
                </a:lnTo>
                <a:lnTo>
                  <a:pt x="13501" y="44076"/>
                </a:lnTo>
                <a:lnTo>
                  <a:pt x="22860" y="45720"/>
                </a:lnTo>
                <a:lnTo>
                  <a:pt x="31575" y="44076"/>
                </a:lnTo>
                <a:lnTo>
                  <a:pt x="38862" y="39433"/>
                </a:lnTo>
                <a:lnTo>
                  <a:pt x="43862" y="32218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255142" y="447293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3501" y="1857"/>
                </a:lnTo>
                <a:lnTo>
                  <a:pt x="6286" y="6857"/>
                </a:lnTo>
                <a:lnTo>
                  <a:pt x="1643" y="14144"/>
                </a:lnTo>
                <a:lnTo>
                  <a:pt x="0" y="22859"/>
                </a:lnTo>
                <a:lnTo>
                  <a:pt x="1643" y="32218"/>
                </a:lnTo>
                <a:lnTo>
                  <a:pt x="6286" y="39433"/>
                </a:lnTo>
                <a:lnTo>
                  <a:pt x="13501" y="44076"/>
                </a:lnTo>
                <a:lnTo>
                  <a:pt x="22859" y="45719"/>
                </a:lnTo>
                <a:lnTo>
                  <a:pt x="31575" y="44076"/>
                </a:lnTo>
                <a:lnTo>
                  <a:pt x="38861" y="39433"/>
                </a:lnTo>
                <a:lnTo>
                  <a:pt x="43862" y="32218"/>
                </a:lnTo>
                <a:lnTo>
                  <a:pt x="45719" y="22859"/>
                </a:lnTo>
                <a:close/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284854" y="4207764"/>
            <a:ext cx="186055" cy="554990"/>
          </a:xfrm>
          <a:custGeom>
            <a:avLst/>
            <a:gdLst/>
            <a:ahLst/>
            <a:cxnLst/>
            <a:rect l="l" t="t" r="r" b="b"/>
            <a:pathLst>
              <a:path w="186054" h="554989">
                <a:moveTo>
                  <a:pt x="185928" y="461772"/>
                </a:moveTo>
                <a:lnTo>
                  <a:pt x="185928" y="91440"/>
                </a:lnTo>
                <a:lnTo>
                  <a:pt x="178689" y="55935"/>
                </a:lnTo>
                <a:lnTo>
                  <a:pt x="158877" y="26860"/>
                </a:lnTo>
                <a:lnTo>
                  <a:pt x="129349" y="7215"/>
                </a:lnTo>
                <a:lnTo>
                  <a:pt x="92964" y="0"/>
                </a:lnTo>
                <a:lnTo>
                  <a:pt x="57221" y="7215"/>
                </a:lnTo>
                <a:lnTo>
                  <a:pt x="27622" y="26860"/>
                </a:lnTo>
                <a:lnTo>
                  <a:pt x="7453" y="55935"/>
                </a:lnTo>
                <a:lnTo>
                  <a:pt x="0" y="91440"/>
                </a:lnTo>
                <a:lnTo>
                  <a:pt x="0" y="461772"/>
                </a:lnTo>
                <a:lnTo>
                  <a:pt x="7453" y="498157"/>
                </a:lnTo>
                <a:lnTo>
                  <a:pt x="27622" y="527685"/>
                </a:lnTo>
                <a:lnTo>
                  <a:pt x="57221" y="547497"/>
                </a:lnTo>
                <a:lnTo>
                  <a:pt x="92964" y="554736"/>
                </a:lnTo>
                <a:lnTo>
                  <a:pt x="129349" y="547497"/>
                </a:lnTo>
                <a:lnTo>
                  <a:pt x="158877" y="527685"/>
                </a:lnTo>
                <a:lnTo>
                  <a:pt x="178689" y="498157"/>
                </a:lnTo>
                <a:lnTo>
                  <a:pt x="185928" y="4617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284853" y="4207764"/>
            <a:ext cx="186055" cy="554990"/>
          </a:xfrm>
          <a:custGeom>
            <a:avLst/>
            <a:gdLst/>
            <a:ahLst/>
            <a:cxnLst/>
            <a:rect l="l" t="t" r="r" b="b"/>
            <a:pathLst>
              <a:path w="186054" h="554989">
                <a:moveTo>
                  <a:pt x="92963" y="554735"/>
                </a:moveTo>
                <a:lnTo>
                  <a:pt x="129349" y="547496"/>
                </a:lnTo>
                <a:lnTo>
                  <a:pt x="158876" y="527684"/>
                </a:lnTo>
                <a:lnTo>
                  <a:pt x="178688" y="498157"/>
                </a:lnTo>
                <a:lnTo>
                  <a:pt x="185927" y="461771"/>
                </a:lnTo>
                <a:lnTo>
                  <a:pt x="185927" y="91439"/>
                </a:lnTo>
                <a:lnTo>
                  <a:pt x="178688" y="55935"/>
                </a:lnTo>
                <a:lnTo>
                  <a:pt x="158876" y="26860"/>
                </a:lnTo>
                <a:lnTo>
                  <a:pt x="129349" y="7215"/>
                </a:lnTo>
                <a:lnTo>
                  <a:pt x="92963" y="0"/>
                </a:lnTo>
                <a:lnTo>
                  <a:pt x="57221" y="7215"/>
                </a:lnTo>
                <a:lnTo>
                  <a:pt x="27622" y="26860"/>
                </a:lnTo>
                <a:lnTo>
                  <a:pt x="7453" y="55935"/>
                </a:lnTo>
                <a:lnTo>
                  <a:pt x="0" y="91439"/>
                </a:lnTo>
                <a:lnTo>
                  <a:pt x="0" y="461771"/>
                </a:lnTo>
                <a:lnTo>
                  <a:pt x="7453" y="498157"/>
                </a:lnTo>
                <a:lnTo>
                  <a:pt x="27622" y="527684"/>
                </a:lnTo>
                <a:lnTo>
                  <a:pt x="57221" y="547496"/>
                </a:lnTo>
                <a:lnTo>
                  <a:pt x="92963" y="554735"/>
                </a:lnTo>
                <a:close/>
              </a:path>
            </a:pathLst>
          </a:custGeom>
          <a:ln w="7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938906" y="4322064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20" y="24384"/>
                </a:moveTo>
                <a:lnTo>
                  <a:pt x="43862" y="14787"/>
                </a:lnTo>
                <a:lnTo>
                  <a:pt x="38862" y="7048"/>
                </a:lnTo>
                <a:lnTo>
                  <a:pt x="31575" y="1881"/>
                </a:lnTo>
                <a:lnTo>
                  <a:pt x="22860" y="0"/>
                </a:lnTo>
                <a:lnTo>
                  <a:pt x="13501" y="1881"/>
                </a:lnTo>
                <a:lnTo>
                  <a:pt x="6286" y="7048"/>
                </a:lnTo>
                <a:lnTo>
                  <a:pt x="1643" y="14787"/>
                </a:lnTo>
                <a:lnTo>
                  <a:pt x="0" y="24384"/>
                </a:lnTo>
                <a:lnTo>
                  <a:pt x="1643" y="33099"/>
                </a:lnTo>
                <a:lnTo>
                  <a:pt x="6286" y="40386"/>
                </a:lnTo>
                <a:lnTo>
                  <a:pt x="13501" y="45386"/>
                </a:lnTo>
                <a:lnTo>
                  <a:pt x="22860" y="47244"/>
                </a:lnTo>
                <a:lnTo>
                  <a:pt x="31575" y="45386"/>
                </a:lnTo>
                <a:lnTo>
                  <a:pt x="38862" y="40386"/>
                </a:lnTo>
                <a:lnTo>
                  <a:pt x="43862" y="33099"/>
                </a:lnTo>
                <a:lnTo>
                  <a:pt x="4572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938906" y="4322064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24383"/>
                </a:moveTo>
                <a:lnTo>
                  <a:pt x="43862" y="14787"/>
                </a:lnTo>
                <a:lnTo>
                  <a:pt x="38861" y="7048"/>
                </a:lnTo>
                <a:lnTo>
                  <a:pt x="31575" y="1881"/>
                </a:lnTo>
                <a:lnTo>
                  <a:pt x="22859" y="0"/>
                </a:lnTo>
                <a:lnTo>
                  <a:pt x="13501" y="1881"/>
                </a:lnTo>
                <a:lnTo>
                  <a:pt x="6286" y="7048"/>
                </a:lnTo>
                <a:lnTo>
                  <a:pt x="1643" y="14787"/>
                </a:lnTo>
                <a:lnTo>
                  <a:pt x="0" y="24383"/>
                </a:lnTo>
                <a:lnTo>
                  <a:pt x="1643" y="33099"/>
                </a:lnTo>
                <a:lnTo>
                  <a:pt x="6286" y="40385"/>
                </a:lnTo>
                <a:lnTo>
                  <a:pt x="13501" y="45386"/>
                </a:lnTo>
                <a:lnTo>
                  <a:pt x="22859" y="47243"/>
                </a:lnTo>
                <a:lnTo>
                  <a:pt x="31575" y="45386"/>
                </a:lnTo>
                <a:lnTo>
                  <a:pt x="38861" y="40385"/>
                </a:lnTo>
                <a:lnTo>
                  <a:pt x="43862" y="33099"/>
                </a:lnTo>
                <a:lnTo>
                  <a:pt x="45719" y="24383"/>
                </a:lnTo>
                <a:close/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121286" y="3756660"/>
            <a:ext cx="925194" cy="925194"/>
          </a:xfrm>
          <a:custGeom>
            <a:avLst/>
            <a:gdLst/>
            <a:ahLst/>
            <a:cxnLst/>
            <a:rect l="l" t="t" r="r" b="b"/>
            <a:pathLst>
              <a:path w="925194" h="925195">
                <a:moveTo>
                  <a:pt x="0" y="0"/>
                </a:moveTo>
                <a:lnTo>
                  <a:pt x="0" y="925068"/>
                </a:lnTo>
                <a:lnTo>
                  <a:pt x="925068" y="925068"/>
                </a:lnTo>
                <a:lnTo>
                  <a:pt x="9250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121286" y="3756659"/>
            <a:ext cx="925194" cy="925194"/>
          </a:xfrm>
          <a:custGeom>
            <a:avLst/>
            <a:gdLst/>
            <a:ahLst/>
            <a:cxnLst/>
            <a:rect l="l" t="t" r="r" b="b"/>
            <a:pathLst>
              <a:path w="925194" h="925195">
                <a:moveTo>
                  <a:pt x="0" y="925067"/>
                </a:moveTo>
                <a:lnTo>
                  <a:pt x="925067" y="925067"/>
                </a:lnTo>
                <a:lnTo>
                  <a:pt x="925067" y="0"/>
                </a:lnTo>
                <a:lnTo>
                  <a:pt x="0" y="0"/>
                </a:lnTo>
                <a:lnTo>
                  <a:pt x="0" y="925067"/>
                </a:lnTo>
                <a:close/>
              </a:path>
            </a:pathLst>
          </a:custGeom>
          <a:ln w="7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168530" y="3825240"/>
            <a:ext cx="524255" cy="2240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160910" y="3948684"/>
            <a:ext cx="414527" cy="2240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445897" y="4087367"/>
            <a:ext cx="560831" cy="48615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729362" y="4235196"/>
            <a:ext cx="269747" cy="3383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703709" y="3941064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 h="0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968886" y="3890772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426345" y="3663696"/>
            <a:ext cx="277495" cy="554990"/>
          </a:xfrm>
          <a:custGeom>
            <a:avLst/>
            <a:gdLst/>
            <a:ahLst/>
            <a:cxnLst/>
            <a:rect l="l" t="t" r="r" b="b"/>
            <a:pathLst>
              <a:path w="277494" h="554989">
                <a:moveTo>
                  <a:pt x="0" y="0"/>
                </a:moveTo>
                <a:lnTo>
                  <a:pt x="0" y="554736"/>
                </a:lnTo>
                <a:lnTo>
                  <a:pt x="277368" y="554736"/>
                </a:lnTo>
                <a:lnTo>
                  <a:pt x="27736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426345" y="3663695"/>
            <a:ext cx="277495" cy="554990"/>
          </a:xfrm>
          <a:custGeom>
            <a:avLst/>
            <a:gdLst/>
            <a:ahLst/>
            <a:cxnLst/>
            <a:rect l="l" t="t" r="r" b="b"/>
            <a:pathLst>
              <a:path w="277494" h="554989">
                <a:moveTo>
                  <a:pt x="0" y="554735"/>
                </a:moveTo>
                <a:lnTo>
                  <a:pt x="277364" y="554735"/>
                </a:lnTo>
                <a:lnTo>
                  <a:pt x="277364" y="0"/>
                </a:lnTo>
                <a:lnTo>
                  <a:pt x="0" y="0"/>
                </a:lnTo>
                <a:lnTo>
                  <a:pt x="0" y="554735"/>
                </a:lnTo>
                <a:close/>
              </a:path>
            </a:pathLst>
          </a:custGeom>
          <a:ln w="7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481207" y="3883152"/>
            <a:ext cx="182879" cy="2926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121286" y="2113788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246254" y="2063496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866778" y="39182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866778" y="391820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33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023750" y="2060448"/>
            <a:ext cx="60960" cy="2148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723812" y="3813047"/>
            <a:ext cx="109437" cy="1783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823081" y="3928871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 h="0">
                <a:moveTo>
                  <a:pt x="0" y="0"/>
                </a:moveTo>
                <a:lnTo>
                  <a:pt x="739139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550030" y="3878580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0292"/>
                </a:moveTo>
                <a:lnTo>
                  <a:pt x="0" y="0"/>
                </a:lnTo>
                <a:lnTo>
                  <a:pt x="0" y="102108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470781" y="448513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550030" y="4434840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423571" y="4206240"/>
            <a:ext cx="109438" cy="1783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627497" y="4299204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2456"/>
                </a:lnTo>
                <a:lnTo>
                  <a:pt x="6858" y="40195"/>
                </a:lnTo>
                <a:lnTo>
                  <a:pt x="14144" y="45362"/>
                </a:lnTo>
                <a:lnTo>
                  <a:pt x="22860" y="47244"/>
                </a:lnTo>
                <a:lnTo>
                  <a:pt x="31575" y="45362"/>
                </a:lnTo>
                <a:lnTo>
                  <a:pt x="38862" y="40195"/>
                </a:lnTo>
                <a:lnTo>
                  <a:pt x="43862" y="32456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627497" y="4299203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2456"/>
                </a:lnTo>
                <a:lnTo>
                  <a:pt x="6857" y="40195"/>
                </a:lnTo>
                <a:lnTo>
                  <a:pt x="14144" y="45362"/>
                </a:lnTo>
                <a:lnTo>
                  <a:pt x="22859" y="47243"/>
                </a:lnTo>
                <a:lnTo>
                  <a:pt x="31575" y="45362"/>
                </a:lnTo>
                <a:lnTo>
                  <a:pt x="38861" y="40195"/>
                </a:lnTo>
                <a:lnTo>
                  <a:pt x="43862" y="32456"/>
                </a:lnTo>
                <a:lnTo>
                  <a:pt x="45719" y="22859"/>
                </a:lnTo>
                <a:close/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095366" y="3953255"/>
            <a:ext cx="925194" cy="1109980"/>
          </a:xfrm>
          <a:custGeom>
            <a:avLst/>
            <a:gdLst/>
            <a:ahLst/>
            <a:cxnLst/>
            <a:rect l="l" t="t" r="r" b="b"/>
            <a:pathLst>
              <a:path w="925195" h="1109979">
                <a:moveTo>
                  <a:pt x="0" y="0"/>
                </a:moveTo>
                <a:lnTo>
                  <a:pt x="0" y="1109472"/>
                </a:lnTo>
                <a:lnTo>
                  <a:pt x="925068" y="1109472"/>
                </a:lnTo>
                <a:lnTo>
                  <a:pt x="9250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095365" y="3953255"/>
            <a:ext cx="925194" cy="1109980"/>
          </a:xfrm>
          <a:custGeom>
            <a:avLst/>
            <a:gdLst/>
            <a:ahLst/>
            <a:cxnLst/>
            <a:rect l="l" t="t" r="r" b="b"/>
            <a:pathLst>
              <a:path w="925195" h="1109979">
                <a:moveTo>
                  <a:pt x="0" y="1109471"/>
                </a:moveTo>
                <a:lnTo>
                  <a:pt x="925067" y="1109471"/>
                </a:lnTo>
                <a:lnTo>
                  <a:pt x="925067" y="0"/>
                </a:lnTo>
                <a:lnTo>
                  <a:pt x="0" y="0"/>
                </a:lnTo>
                <a:lnTo>
                  <a:pt x="0" y="1109471"/>
                </a:lnTo>
                <a:close/>
              </a:path>
            </a:pathLst>
          </a:custGeom>
          <a:ln w="7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136514" y="4270247"/>
            <a:ext cx="487680" cy="2697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136514" y="4751832"/>
            <a:ext cx="304800" cy="26974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145657" y="4899659"/>
            <a:ext cx="256031" cy="2697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686678" y="4381500"/>
            <a:ext cx="292608" cy="26974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721730" y="4529328"/>
            <a:ext cx="256031" cy="2697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817997" y="4878323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1" y="0"/>
                </a:lnTo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981066" y="4840224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354702" y="4322064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 h="0">
                <a:moveTo>
                  <a:pt x="0" y="0"/>
                </a:moveTo>
                <a:lnTo>
                  <a:pt x="295655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9223126" y="4322064"/>
            <a:ext cx="186055" cy="556260"/>
          </a:xfrm>
          <a:custGeom>
            <a:avLst/>
            <a:gdLst/>
            <a:ahLst/>
            <a:cxnLst/>
            <a:rect l="l" t="t" r="r" b="b"/>
            <a:pathLst>
              <a:path w="186054" h="556260">
                <a:moveTo>
                  <a:pt x="185928" y="463296"/>
                </a:moveTo>
                <a:lnTo>
                  <a:pt x="185928" y="92964"/>
                </a:lnTo>
                <a:lnTo>
                  <a:pt x="178689" y="57221"/>
                </a:lnTo>
                <a:lnTo>
                  <a:pt x="158877" y="27622"/>
                </a:lnTo>
                <a:lnTo>
                  <a:pt x="129349" y="7453"/>
                </a:lnTo>
                <a:lnTo>
                  <a:pt x="92964" y="0"/>
                </a:lnTo>
                <a:lnTo>
                  <a:pt x="57221" y="7453"/>
                </a:lnTo>
                <a:lnTo>
                  <a:pt x="27622" y="27622"/>
                </a:lnTo>
                <a:lnTo>
                  <a:pt x="7453" y="57221"/>
                </a:lnTo>
                <a:lnTo>
                  <a:pt x="0" y="92964"/>
                </a:lnTo>
                <a:lnTo>
                  <a:pt x="0" y="463296"/>
                </a:lnTo>
                <a:lnTo>
                  <a:pt x="7453" y="499681"/>
                </a:lnTo>
                <a:lnTo>
                  <a:pt x="27622" y="529209"/>
                </a:lnTo>
                <a:lnTo>
                  <a:pt x="57221" y="549021"/>
                </a:lnTo>
                <a:lnTo>
                  <a:pt x="92964" y="556260"/>
                </a:lnTo>
                <a:lnTo>
                  <a:pt x="129349" y="549021"/>
                </a:lnTo>
                <a:lnTo>
                  <a:pt x="158877" y="529209"/>
                </a:lnTo>
                <a:lnTo>
                  <a:pt x="178689" y="499681"/>
                </a:lnTo>
                <a:lnTo>
                  <a:pt x="185928" y="46329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9223126" y="4322064"/>
            <a:ext cx="186055" cy="556260"/>
          </a:xfrm>
          <a:custGeom>
            <a:avLst/>
            <a:gdLst/>
            <a:ahLst/>
            <a:cxnLst/>
            <a:rect l="l" t="t" r="r" b="b"/>
            <a:pathLst>
              <a:path w="186054" h="556260">
                <a:moveTo>
                  <a:pt x="92963" y="556259"/>
                </a:moveTo>
                <a:lnTo>
                  <a:pt x="129349" y="549020"/>
                </a:lnTo>
                <a:lnTo>
                  <a:pt x="158876" y="529208"/>
                </a:lnTo>
                <a:lnTo>
                  <a:pt x="178688" y="499681"/>
                </a:lnTo>
                <a:lnTo>
                  <a:pt x="185927" y="463295"/>
                </a:lnTo>
                <a:lnTo>
                  <a:pt x="185927" y="92963"/>
                </a:lnTo>
                <a:lnTo>
                  <a:pt x="178688" y="57221"/>
                </a:lnTo>
                <a:lnTo>
                  <a:pt x="158876" y="27622"/>
                </a:lnTo>
                <a:lnTo>
                  <a:pt x="129349" y="7453"/>
                </a:lnTo>
                <a:lnTo>
                  <a:pt x="92963" y="0"/>
                </a:lnTo>
                <a:lnTo>
                  <a:pt x="57221" y="7453"/>
                </a:lnTo>
                <a:lnTo>
                  <a:pt x="27622" y="27622"/>
                </a:lnTo>
                <a:lnTo>
                  <a:pt x="7453" y="57221"/>
                </a:lnTo>
                <a:lnTo>
                  <a:pt x="0" y="92963"/>
                </a:lnTo>
                <a:lnTo>
                  <a:pt x="0" y="463295"/>
                </a:lnTo>
                <a:lnTo>
                  <a:pt x="7453" y="499681"/>
                </a:lnTo>
                <a:lnTo>
                  <a:pt x="27622" y="529208"/>
                </a:lnTo>
                <a:lnTo>
                  <a:pt x="57221" y="549020"/>
                </a:lnTo>
                <a:lnTo>
                  <a:pt x="92963" y="556259"/>
                </a:lnTo>
                <a:close/>
              </a:path>
            </a:pathLst>
          </a:custGeom>
          <a:ln w="7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9020433" y="4507991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 h="0">
                <a:moveTo>
                  <a:pt x="0" y="0"/>
                </a:moveTo>
                <a:lnTo>
                  <a:pt x="97535" y="0"/>
                </a:lnTo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9108826" y="4469892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650357" y="4322064"/>
            <a:ext cx="1489075" cy="995680"/>
          </a:xfrm>
          <a:custGeom>
            <a:avLst/>
            <a:gdLst/>
            <a:ahLst/>
            <a:cxnLst/>
            <a:rect l="l" t="t" r="r" b="b"/>
            <a:pathLst>
              <a:path w="1489075" h="995679">
                <a:moveTo>
                  <a:pt x="1488947" y="394715"/>
                </a:moveTo>
                <a:lnTo>
                  <a:pt x="1456943" y="394715"/>
                </a:lnTo>
                <a:lnTo>
                  <a:pt x="1456943" y="995171"/>
                </a:lnTo>
                <a:lnTo>
                  <a:pt x="0" y="995171"/>
                </a:lnTo>
                <a:lnTo>
                  <a:pt x="0" y="0"/>
                </a:lnTo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131686" y="4684776"/>
            <a:ext cx="91440" cy="62865"/>
          </a:xfrm>
          <a:custGeom>
            <a:avLst/>
            <a:gdLst/>
            <a:ahLst/>
            <a:cxnLst/>
            <a:rect l="l" t="t" r="r" b="b"/>
            <a:pathLst>
              <a:path w="91440" h="62864">
                <a:moveTo>
                  <a:pt x="91440" y="32004"/>
                </a:moveTo>
                <a:lnTo>
                  <a:pt x="0" y="0"/>
                </a:lnTo>
                <a:lnTo>
                  <a:pt x="0" y="62484"/>
                </a:lnTo>
                <a:lnTo>
                  <a:pt x="9144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562221" y="2221991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 h="0">
                <a:moveTo>
                  <a:pt x="0" y="0"/>
                </a:moveTo>
                <a:lnTo>
                  <a:pt x="173735" y="0"/>
                </a:lnTo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725290" y="2183892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38100"/>
                </a:moveTo>
                <a:lnTo>
                  <a:pt x="0" y="0"/>
                </a:lnTo>
                <a:lnTo>
                  <a:pt x="0" y="76200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202302" y="1929383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1" y="0"/>
                </a:lnTo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365370" y="1891283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111118" y="2229611"/>
            <a:ext cx="47625" cy="2394585"/>
          </a:xfrm>
          <a:custGeom>
            <a:avLst/>
            <a:gdLst/>
            <a:ahLst/>
            <a:cxnLst/>
            <a:rect l="l" t="t" r="r" b="b"/>
            <a:pathLst>
              <a:path w="47625" h="2394585">
                <a:moveTo>
                  <a:pt x="0" y="2394203"/>
                </a:moveTo>
                <a:lnTo>
                  <a:pt x="0" y="0"/>
                </a:lnTo>
                <a:lnTo>
                  <a:pt x="47243" y="0"/>
                </a:lnTo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149218" y="2191512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488814" y="1327404"/>
            <a:ext cx="184785" cy="763905"/>
          </a:xfrm>
          <a:custGeom>
            <a:avLst/>
            <a:gdLst/>
            <a:ahLst/>
            <a:cxnLst/>
            <a:rect l="l" t="t" r="r" b="b"/>
            <a:pathLst>
              <a:path w="184784" h="763905">
                <a:moveTo>
                  <a:pt x="184404" y="670560"/>
                </a:moveTo>
                <a:lnTo>
                  <a:pt x="184404" y="92964"/>
                </a:lnTo>
                <a:lnTo>
                  <a:pt x="177165" y="56578"/>
                </a:lnTo>
                <a:lnTo>
                  <a:pt x="157353" y="27051"/>
                </a:lnTo>
                <a:lnTo>
                  <a:pt x="127825" y="7239"/>
                </a:lnTo>
                <a:lnTo>
                  <a:pt x="91440" y="0"/>
                </a:lnTo>
                <a:lnTo>
                  <a:pt x="55935" y="7239"/>
                </a:lnTo>
                <a:lnTo>
                  <a:pt x="26860" y="27051"/>
                </a:lnTo>
                <a:lnTo>
                  <a:pt x="7215" y="56578"/>
                </a:lnTo>
                <a:lnTo>
                  <a:pt x="0" y="92964"/>
                </a:lnTo>
                <a:lnTo>
                  <a:pt x="0" y="670560"/>
                </a:lnTo>
                <a:lnTo>
                  <a:pt x="7215" y="706945"/>
                </a:lnTo>
                <a:lnTo>
                  <a:pt x="26860" y="736473"/>
                </a:lnTo>
                <a:lnTo>
                  <a:pt x="55935" y="756285"/>
                </a:lnTo>
                <a:lnTo>
                  <a:pt x="91440" y="763524"/>
                </a:lnTo>
                <a:lnTo>
                  <a:pt x="127825" y="756285"/>
                </a:lnTo>
                <a:lnTo>
                  <a:pt x="157353" y="736473"/>
                </a:lnTo>
                <a:lnTo>
                  <a:pt x="177165" y="706945"/>
                </a:lnTo>
                <a:lnTo>
                  <a:pt x="184404" y="67056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488814" y="1327403"/>
            <a:ext cx="184785" cy="763905"/>
          </a:xfrm>
          <a:custGeom>
            <a:avLst/>
            <a:gdLst/>
            <a:ahLst/>
            <a:cxnLst/>
            <a:rect l="l" t="t" r="r" b="b"/>
            <a:pathLst>
              <a:path w="184784" h="763905">
                <a:moveTo>
                  <a:pt x="91439" y="763523"/>
                </a:moveTo>
                <a:lnTo>
                  <a:pt x="127825" y="756284"/>
                </a:lnTo>
                <a:lnTo>
                  <a:pt x="157352" y="736472"/>
                </a:lnTo>
                <a:lnTo>
                  <a:pt x="177164" y="706945"/>
                </a:lnTo>
                <a:lnTo>
                  <a:pt x="184403" y="670559"/>
                </a:lnTo>
                <a:lnTo>
                  <a:pt x="184403" y="92963"/>
                </a:lnTo>
                <a:lnTo>
                  <a:pt x="177164" y="56578"/>
                </a:lnTo>
                <a:lnTo>
                  <a:pt x="157352" y="27050"/>
                </a:lnTo>
                <a:lnTo>
                  <a:pt x="127825" y="7238"/>
                </a:lnTo>
                <a:lnTo>
                  <a:pt x="91439" y="0"/>
                </a:lnTo>
                <a:lnTo>
                  <a:pt x="55935" y="7238"/>
                </a:lnTo>
                <a:lnTo>
                  <a:pt x="26860" y="27050"/>
                </a:lnTo>
                <a:lnTo>
                  <a:pt x="7215" y="56578"/>
                </a:lnTo>
                <a:lnTo>
                  <a:pt x="0" y="92963"/>
                </a:lnTo>
                <a:lnTo>
                  <a:pt x="0" y="670559"/>
                </a:lnTo>
                <a:lnTo>
                  <a:pt x="7215" y="706945"/>
                </a:lnTo>
                <a:lnTo>
                  <a:pt x="26860" y="736472"/>
                </a:lnTo>
                <a:lnTo>
                  <a:pt x="55935" y="756284"/>
                </a:lnTo>
                <a:lnTo>
                  <a:pt x="91439" y="763523"/>
                </a:lnTo>
                <a:close/>
              </a:path>
            </a:pathLst>
          </a:custGeom>
          <a:ln w="7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065398" y="165201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720" y="22860"/>
                </a:moveTo>
                <a:lnTo>
                  <a:pt x="44076" y="13501"/>
                </a:lnTo>
                <a:lnTo>
                  <a:pt x="39433" y="6286"/>
                </a:lnTo>
                <a:lnTo>
                  <a:pt x="32218" y="1643"/>
                </a:lnTo>
                <a:lnTo>
                  <a:pt x="22860" y="0"/>
                </a:lnTo>
                <a:lnTo>
                  <a:pt x="14144" y="1643"/>
                </a:lnTo>
                <a:lnTo>
                  <a:pt x="6858" y="6286"/>
                </a:lnTo>
                <a:lnTo>
                  <a:pt x="1857" y="13501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2218" y="43862"/>
                </a:lnTo>
                <a:lnTo>
                  <a:pt x="39433" y="38862"/>
                </a:lnTo>
                <a:lnTo>
                  <a:pt x="44076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065397" y="165201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719" y="22859"/>
                </a:moveTo>
                <a:lnTo>
                  <a:pt x="44076" y="13501"/>
                </a:lnTo>
                <a:lnTo>
                  <a:pt x="39433" y="6286"/>
                </a:lnTo>
                <a:lnTo>
                  <a:pt x="32218" y="1643"/>
                </a:lnTo>
                <a:lnTo>
                  <a:pt x="22859" y="0"/>
                </a:lnTo>
                <a:lnTo>
                  <a:pt x="14144" y="1643"/>
                </a:lnTo>
                <a:lnTo>
                  <a:pt x="6857" y="6286"/>
                </a:lnTo>
                <a:lnTo>
                  <a:pt x="1857" y="13501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2218" y="43862"/>
                </a:lnTo>
                <a:lnTo>
                  <a:pt x="39433" y="38861"/>
                </a:lnTo>
                <a:lnTo>
                  <a:pt x="44076" y="31575"/>
                </a:lnTo>
                <a:lnTo>
                  <a:pt x="45719" y="22859"/>
                </a:lnTo>
                <a:close/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925702" y="4079748"/>
            <a:ext cx="184785" cy="554990"/>
          </a:xfrm>
          <a:custGeom>
            <a:avLst/>
            <a:gdLst/>
            <a:ahLst/>
            <a:cxnLst/>
            <a:rect l="l" t="t" r="r" b="b"/>
            <a:pathLst>
              <a:path w="184785" h="554989">
                <a:moveTo>
                  <a:pt x="184404" y="463296"/>
                </a:moveTo>
                <a:lnTo>
                  <a:pt x="184404" y="92964"/>
                </a:lnTo>
                <a:lnTo>
                  <a:pt x="177188" y="56578"/>
                </a:lnTo>
                <a:lnTo>
                  <a:pt x="157543" y="27051"/>
                </a:lnTo>
                <a:lnTo>
                  <a:pt x="128468" y="7239"/>
                </a:lnTo>
                <a:lnTo>
                  <a:pt x="92964" y="0"/>
                </a:lnTo>
                <a:lnTo>
                  <a:pt x="56578" y="7239"/>
                </a:lnTo>
                <a:lnTo>
                  <a:pt x="27051" y="27051"/>
                </a:lnTo>
                <a:lnTo>
                  <a:pt x="7239" y="56578"/>
                </a:lnTo>
                <a:lnTo>
                  <a:pt x="0" y="92964"/>
                </a:lnTo>
                <a:lnTo>
                  <a:pt x="0" y="463296"/>
                </a:lnTo>
                <a:lnTo>
                  <a:pt x="7239" y="498800"/>
                </a:lnTo>
                <a:lnTo>
                  <a:pt x="27051" y="527875"/>
                </a:lnTo>
                <a:lnTo>
                  <a:pt x="56578" y="547520"/>
                </a:lnTo>
                <a:lnTo>
                  <a:pt x="92964" y="554736"/>
                </a:lnTo>
                <a:lnTo>
                  <a:pt x="128468" y="547520"/>
                </a:lnTo>
                <a:lnTo>
                  <a:pt x="157543" y="527875"/>
                </a:lnTo>
                <a:lnTo>
                  <a:pt x="177188" y="498800"/>
                </a:lnTo>
                <a:lnTo>
                  <a:pt x="184404" y="46329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925701" y="4079747"/>
            <a:ext cx="184785" cy="554990"/>
          </a:xfrm>
          <a:custGeom>
            <a:avLst/>
            <a:gdLst/>
            <a:ahLst/>
            <a:cxnLst/>
            <a:rect l="l" t="t" r="r" b="b"/>
            <a:pathLst>
              <a:path w="184785" h="554989">
                <a:moveTo>
                  <a:pt x="92963" y="554735"/>
                </a:moveTo>
                <a:lnTo>
                  <a:pt x="128468" y="547520"/>
                </a:lnTo>
                <a:lnTo>
                  <a:pt x="157543" y="527875"/>
                </a:lnTo>
                <a:lnTo>
                  <a:pt x="177188" y="498800"/>
                </a:lnTo>
                <a:lnTo>
                  <a:pt x="184403" y="463295"/>
                </a:lnTo>
                <a:lnTo>
                  <a:pt x="184403" y="92963"/>
                </a:lnTo>
                <a:lnTo>
                  <a:pt x="177188" y="56578"/>
                </a:lnTo>
                <a:lnTo>
                  <a:pt x="157543" y="27050"/>
                </a:lnTo>
                <a:lnTo>
                  <a:pt x="128468" y="7238"/>
                </a:lnTo>
                <a:lnTo>
                  <a:pt x="92963" y="0"/>
                </a:lnTo>
                <a:lnTo>
                  <a:pt x="56578" y="7238"/>
                </a:lnTo>
                <a:lnTo>
                  <a:pt x="27050" y="27050"/>
                </a:lnTo>
                <a:lnTo>
                  <a:pt x="7238" y="56578"/>
                </a:lnTo>
                <a:lnTo>
                  <a:pt x="0" y="92963"/>
                </a:lnTo>
                <a:lnTo>
                  <a:pt x="0" y="463295"/>
                </a:lnTo>
                <a:lnTo>
                  <a:pt x="7238" y="498800"/>
                </a:lnTo>
                <a:lnTo>
                  <a:pt x="27050" y="527875"/>
                </a:lnTo>
                <a:lnTo>
                  <a:pt x="56578" y="547520"/>
                </a:lnTo>
                <a:lnTo>
                  <a:pt x="92963" y="554735"/>
                </a:lnTo>
                <a:close/>
              </a:path>
            </a:pathLst>
          </a:custGeom>
          <a:ln w="7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278001" y="4495800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 h="0">
                <a:moveTo>
                  <a:pt x="0" y="0"/>
                </a:moveTo>
                <a:lnTo>
                  <a:pt x="542543" y="0"/>
                </a:lnTo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811402" y="4457700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642164" y="4038526"/>
            <a:ext cx="283537" cy="23781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936370" y="4154423"/>
            <a:ext cx="155448" cy="55473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011046" y="4437888"/>
            <a:ext cx="73152" cy="21945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300094" y="4299203"/>
            <a:ext cx="153924" cy="55473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373246" y="4582667"/>
            <a:ext cx="73152" cy="21945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9247509" y="4421123"/>
            <a:ext cx="153924" cy="55930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9320662" y="4704588"/>
            <a:ext cx="73152" cy="21945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510150" y="1402080"/>
            <a:ext cx="60960" cy="26974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519293" y="1539239"/>
            <a:ext cx="135636" cy="62636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574157" y="1786127"/>
            <a:ext cx="73152" cy="21945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018665" y="4634483"/>
            <a:ext cx="0" cy="279400"/>
          </a:xfrm>
          <a:custGeom>
            <a:avLst/>
            <a:gdLst/>
            <a:ahLst/>
            <a:cxnLst/>
            <a:rect l="l" t="t" r="r" b="b"/>
            <a:pathLst>
              <a:path w="0" h="279400">
                <a:moveTo>
                  <a:pt x="0" y="0"/>
                </a:moveTo>
                <a:lnTo>
                  <a:pt x="0" y="278891"/>
                </a:lnTo>
              </a:path>
            </a:pathLst>
          </a:custGeom>
          <a:ln w="1233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332609" y="2313432"/>
            <a:ext cx="353568" cy="28346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356994" y="3331464"/>
            <a:ext cx="438912" cy="28346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377818" y="3293364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399"/>
                </a:lnTo>
              </a:path>
            </a:pathLst>
          </a:custGeom>
          <a:ln w="22210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408809" y="3177539"/>
            <a:ext cx="377952" cy="2286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8552565" y="3154679"/>
            <a:ext cx="0" cy="786765"/>
          </a:xfrm>
          <a:custGeom>
            <a:avLst/>
            <a:gdLst/>
            <a:ahLst/>
            <a:cxnLst/>
            <a:rect l="l" t="t" r="r" b="b"/>
            <a:pathLst>
              <a:path w="0" h="786764">
                <a:moveTo>
                  <a:pt x="0" y="0"/>
                </a:moveTo>
                <a:lnTo>
                  <a:pt x="0" y="786383"/>
                </a:lnTo>
              </a:path>
            </a:pathLst>
          </a:custGeom>
          <a:ln w="1233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428621" y="3054095"/>
            <a:ext cx="487680" cy="22402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8552565" y="5062727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22210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431670" y="2615183"/>
            <a:ext cx="475487" cy="22402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434718" y="2753867"/>
            <a:ext cx="512063" cy="28346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328294" y="3657600"/>
            <a:ext cx="254507" cy="33832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588897" y="3657600"/>
            <a:ext cx="175260" cy="26974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328294" y="3934967"/>
            <a:ext cx="254507" cy="33832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588897" y="3657600"/>
            <a:ext cx="341375" cy="54711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777874" y="3934967"/>
            <a:ext cx="152399" cy="33832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328294" y="4357115"/>
            <a:ext cx="254507" cy="33832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599565" y="4357115"/>
            <a:ext cx="164592" cy="26974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777874" y="4357115"/>
            <a:ext cx="152399" cy="33832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328294" y="5178552"/>
            <a:ext cx="254507" cy="33832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599565" y="5178552"/>
            <a:ext cx="262127" cy="33832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088258" y="4600955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4" y="22860"/>
                </a:moveTo>
                <a:lnTo>
                  <a:pt x="45362" y="13501"/>
                </a:lnTo>
                <a:lnTo>
                  <a:pt x="40195" y="6286"/>
                </a:lnTo>
                <a:lnTo>
                  <a:pt x="32456" y="1643"/>
                </a:lnTo>
                <a:lnTo>
                  <a:pt x="22860" y="0"/>
                </a:lnTo>
                <a:lnTo>
                  <a:pt x="14144" y="1643"/>
                </a:lnTo>
                <a:lnTo>
                  <a:pt x="6858" y="6286"/>
                </a:lnTo>
                <a:lnTo>
                  <a:pt x="1857" y="13501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2456" y="43862"/>
                </a:lnTo>
                <a:lnTo>
                  <a:pt x="40195" y="38862"/>
                </a:lnTo>
                <a:lnTo>
                  <a:pt x="45362" y="31575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088257" y="4600955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3" y="22859"/>
                </a:moveTo>
                <a:lnTo>
                  <a:pt x="45362" y="13501"/>
                </a:lnTo>
                <a:lnTo>
                  <a:pt x="40195" y="6286"/>
                </a:lnTo>
                <a:lnTo>
                  <a:pt x="32456" y="1643"/>
                </a:lnTo>
                <a:lnTo>
                  <a:pt x="22859" y="0"/>
                </a:lnTo>
                <a:lnTo>
                  <a:pt x="14144" y="1643"/>
                </a:lnTo>
                <a:lnTo>
                  <a:pt x="6857" y="6286"/>
                </a:lnTo>
                <a:lnTo>
                  <a:pt x="1857" y="13501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2456" y="43862"/>
                </a:lnTo>
                <a:lnTo>
                  <a:pt x="40195" y="38861"/>
                </a:lnTo>
                <a:lnTo>
                  <a:pt x="45362" y="31575"/>
                </a:lnTo>
                <a:lnTo>
                  <a:pt x="47243" y="22859"/>
                </a:lnTo>
                <a:close/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377818" y="5116068"/>
            <a:ext cx="463550" cy="518159"/>
          </a:xfrm>
          <a:custGeom>
            <a:avLst/>
            <a:gdLst/>
            <a:ahLst/>
            <a:cxnLst/>
            <a:rect l="l" t="t" r="r" b="b"/>
            <a:pathLst>
              <a:path w="463550" h="518160">
                <a:moveTo>
                  <a:pt x="463296" y="259080"/>
                </a:moveTo>
                <a:lnTo>
                  <a:pt x="458593" y="206817"/>
                </a:lnTo>
                <a:lnTo>
                  <a:pt x="445103" y="158162"/>
                </a:lnTo>
                <a:lnTo>
                  <a:pt x="423755" y="114151"/>
                </a:lnTo>
                <a:lnTo>
                  <a:pt x="395478" y="75819"/>
                </a:lnTo>
                <a:lnTo>
                  <a:pt x="361199" y="44201"/>
                </a:lnTo>
                <a:lnTo>
                  <a:pt x="321849" y="20335"/>
                </a:lnTo>
                <a:lnTo>
                  <a:pt x="278356" y="5256"/>
                </a:lnTo>
                <a:lnTo>
                  <a:pt x="231648" y="0"/>
                </a:lnTo>
                <a:lnTo>
                  <a:pt x="184939" y="5256"/>
                </a:lnTo>
                <a:lnTo>
                  <a:pt x="141446" y="20335"/>
                </a:lnTo>
                <a:lnTo>
                  <a:pt x="102096" y="44201"/>
                </a:lnTo>
                <a:lnTo>
                  <a:pt x="67818" y="75819"/>
                </a:lnTo>
                <a:lnTo>
                  <a:pt x="39540" y="114151"/>
                </a:lnTo>
                <a:lnTo>
                  <a:pt x="18192" y="158162"/>
                </a:lnTo>
                <a:lnTo>
                  <a:pt x="4702" y="206817"/>
                </a:lnTo>
                <a:lnTo>
                  <a:pt x="0" y="259080"/>
                </a:lnTo>
                <a:lnTo>
                  <a:pt x="4702" y="311342"/>
                </a:lnTo>
                <a:lnTo>
                  <a:pt x="18192" y="359997"/>
                </a:lnTo>
                <a:lnTo>
                  <a:pt x="39540" y="404008"/>
                </a:lnTo>
                <a:lnTo>
                  <a:pt x="67818" y="442341"/>
                </a:lnTo>
                <a:lnTo>
                  <a:pt x="102096" y="473958"/>
                </a:lnTo>
                <a:lnTo>
                  <a:pt x="141446" y="497824"/>
                </a:lnTo>
                <a:lnTo>
                  <a:pt x="184939" y="512903"/>
                </a:lnTo>
                <a:lnTo>
                  <a:pt x="231648" y="518160"/>
                </a:lnTo>
                <a:lnTo>
                  <a:pt x="278356" y="512903"/>
                </a:lnTo>
                <a:lnTo>
                  <a:pt x="321849" y="497824"/>
                </a:lnTo>
                <a:lnTo>
                  <a:pt x="361199" y="473958"/>
                </a:lnTo>
                <a:lnTo>
                  <a:pt x="395478" y="442341"/>
                </a:lnTo>
                <a:lnTo>
                  <a:pt x="423755" y="404008"/>
                </a:lnTo>
                <a:lnTo>
                  <a:pt x="445103" y="359997"/>
                </a:lnTo>
                <a:lnTo>
                  <a:pt x="458593" y="311342"/>
                </a:lnTo>
                <a:lnTo>
                  <a:pt x="463296" y="2590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377818" y="5116067"/>
            <a:ext cx="463550" cy="518159"/>
          </a:xfrm>
          <a:custGeom>
            <a:avLst/>
            <a:gdLst/>
            <a:ahLst/>
            <a:cxnLst/>
            <a:rect l="l" t="t" r="r" b="b"/>
            <a:pathLst>
              <a:path w="463550" h="518160">
                <a:moveTo>
                  <a:pt x="463295" y="259079"/>
                </a:moveTo>
                <a:lnTo>
                  <a:pt x="458593" y="206817"/>
                </a:lnTo>
                <a:lnTo>
                  <a:pt x="445103" y="158162"/>
                </a:lnTo>
                <a:lnTo>
                  <a:pt x="423755" y="114151"/>
                </a:lnTo>
                <a:lnTo>
                  <a:pt x="395477" y="75818"/>
                </a:lnTo>
                <a:lnTo>
                  <a:pt x="361199" y="44201"/>
                </a:lnTo>
                <a:lnTo>
                  <a:pt x="321849" y="20335"/>
                </a:lnTo>
                <a:lnTo>
                  <a:pt x="278356" y="5256"/>
                </a:lnTo>
                <a:lnTo>
                  <a:pt x="231647" y="0"/>
                </a:lnTo>
                <a:lnTo>
                  <a:pt x="184939" y="5256"/>
                </a:lnTo>
                <a:lnTo>
                  <a:pt x="141446" y="20335"/>
                </a:lnTo>
                <a:lnTo>
                  <a:pt x="102096" y="44201"/>
                </a:lnTo>
                <a:lnTo>
                  <a:pt x="67817" y="75818"/>
                </a:lnTo>
                <a:lnTo>
                  <a:pt x="39540" y="114151"/>
                </a:lnTo>
                <a:lnTo>
                  <a:pt x="18192" y="158162"/>
                </a:lnTo>
                <a:lnTo>
                  <a:pt x="4702" y="206817"/>
                </a:lnTo>
                <a:lnTo>
                  <a:pt x="0" y="259079"/>
                </a:lnTo>
                <a:lnTo>
                  <a:pt x="4702" y="311342"/>
                </a:lnTo>
                <a:lnTo>
                  <a:pt x="18192" y="359997"/>
                </a:lnTo>
                <a:lnTo>
                  <a:pt x="39540" y="404008"/>
                </a:lnTo>
                <a:lnTo>
                  <a:pt x="67817" y="442340"/>
                </a:lnTo>
                <a:lnTo>
                  <a:pt x="102096" y="473958"/>
                </a:lnTo>
                <a:lnTo>
                  <a:pt x="141446" y="497824"/>
                </a:lnTo>
                <a:lnTo>
                  <a:pt x="184939" y="512903"/>
                </a:lnTo>
                <a:lnTo>
                  <a:pt x="231647" y="518159"/>
                </a:lnTo>
                <a:lnTo>
                  <a:pt x="278356" y="512903"/>
                </a:lnTo>
                <a:lnTo>
                  <a:pt x="321849" y="497824"/>
                </a:lnTo>
                <a:lnTo>
                  <a:pt x="361199" y="473958"/>
                </a:lnTo>
                <a:lnTo>
                  <a:pt x="395477" y="442340"/>
                </a:lnTo>
                <a:lnTo>
                  <a:pt x="423755" y="404008"/>
                </a:lnTo>
                <a:lnTo>
                  <a:pt x="445103" y="359997"/>
                </a:lnTo>
                <a:lnTo>
                  <a:pt x="458593" y="311342"/>
                </a:lnTo>
                <a:lnTo>
                  <a:pt x="463295" y="259079"/>
                </a:lnTo>
                <a:close/>
              </a:path>
            </a:pathLst>
          </a:custGeom>
          <a:ln w="740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502786" y="5269991"/>
            <a:ext cx="207263" cy="22402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429633" y="5391911"/>
            <a:ext cx="365759" cy="22860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666365" y="5317235"/>
            <a:ext cx="1607820" cy="521334"/>
          </a:xfrm>
          <a:custGeom>
            <a:avLst/>
            <a:gdLst/>
            <a:ahLst/>
            <a:cxnLst/>
            <a:rect l="l" t="t" r="r" b="b"/>
            <a:pathLst>
              <a:path w="1607820" h="521335">
                <a:moveTo>
                  <a:pt x="0" y="0"/>
                </a:moveTo>
                <a:lnTo>
                  <a:pt x="0" y="521207"/>
                </a:lnTo>
                <a:lnTo>
                  <a:pt x="1479803" y="521207"/>
                </a:lnTo>
                <a:lnTo>
                  <a:pt x="1479803" y="57911"/>
                </a:lnTo>
                <a:lnTo>
                  <a:pt x="1607819" y="59435"/>
                </a:lnTo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265042" y="5338572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9624"/>
                </a:moveTo>
                <a:lnTo>
                  <a:pt x="0" y="0"/>
                </a:lnTo>
                <a:lnTo>
                  <a:pt x="0" y="76200"/>
                </a:lnTo>
                <a:lnTo>
                  <a:pt x="11430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641982" y="5294376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4" y="22860"/>
                </a:moveTo>
                <a:lnTo>
                  <a:pt x="45386" y="14144"/>
                </a:lnTo>
                <a:lnTo>
                  <a:pt x="40386" y="6858"/>
                </a:lnTo>
                <a:lnTo>
                  <a:pt x="33099" y="1857"/>
                </a:lnTo>
                <a:lnTo>
                  <a:pt x="24384" y="0"/>
                </a:lnTo>
                <a:lnTo>
                  <a:pt x="14787" y="1857"/>
                </a:lnTo>
                <a:lnTo>
                  <a:pt x="7048" y="6858"/>
                </a:lnTo>
                <a:lnTo>
                  <a:pt x="1881" y="14144"/>
                </a:lnTo>
                <a:lnTo>
                  <a:pt x="0" y="22860"/>
                </a:lnTo>
                <a:lnTo>
                  <a:pt x="1881" y="31575"/>
                </a:lnTo>
                <a:lnTo>
                  <a:pt x="7048" y="38862"/>
                </a:lnTo>
                <a:lnTo>
                  <a:pt x="14787" y="43862"/>
                </a:lnTo>
                <a:lnTo>
                  <a:pt x="24384" y="45720"/>
                </a:lnTo>
                <a:lnTo>
                  <a:pt x="33099" y="43862"/>
                </a:lnTo>
                <a:lnTo>
                  <a:pt x="40386" y="38862"/>
                </a:lnTo>
                <a:lnTo>
                  <a:pt x="45386" y="31575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641982" y="5294376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3" y="22859"/>
                </a:moveTo>
                <a:lnTo>
                  <a:pt x="45386" y="14144"/>
                </a:lnTo>
                <a:lnTo>
                  <a:pt x="40385" y="6857"/>
                </a:lnTo>
                <a:lnTo>
                  <a:pt x="33099" y="1857"/>
                </a:lnTo>
                <a:lnTo>
                  <a:pt x="24383" y="0"/>
                </a:lnTo>
                <a:lnTo>
                  <a:pt x="14787" y="1857"/>
                </a:lnTo>
                <a:lnTo>
                  <a:pt x="7048" y="6857"/>
                </a:lnTo>
                <a:lnTo>
                  <a:pt x="1881" y="14144"/>
                </a:lnTo>
                <a:lnTo>
                  <a:pt x="0" y="22859"/>
                </a:lnTo>
                <a:lnTo>
                  <a:pt x="1881" y="31575"/>
                </a:lnTo>
                <a:lnTo>
                  <a:pt x="7048" y="38861"/>
                </a:lnTo>
                <a:lnTo>
                  <a:pt x="14787" y="43862"/>
                </a:lnTo>
                <a:lnTo>
                  <a:pt x="24383" y="45719"/>
                </a:lnTo>
                <a:lnTo>
                  <a:pt x="33099" y="43862"/>
                </a:lnTo>
                <a:lnTo>
                  <a:pt x="40385" y="38861"/>
                </a:lnTo>
                <a:lnTo>
                  <a:pt x="45386" y="31575"/>
                </a:lnTo>
                <a:lnTo>
                  <a:pt x="47243" y="22859"/>
                </a:lnTo>
                <a:close/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716658" y="5693664"/>
            <a:ext cx="464819" cy="33832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443862" y="2900172"/>
            <a:ext cx="353568" cy="283463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841114" y="4678679"/>
            <a:ext cx="230504" cy="699770"/>
          </a:xfrm>
          <a:custGeom>
            <a:avLst/>
            <a:gdLst/>
            <a:ahLst/>
            <a:cxnLst/>
            <a:rect l="l" t="t" r="r" b="b"/>
            <a:pathLst>
              <a:path w="230504" h="699770">
                <a:moveTo>
                  <a:pt x="0" y="699515"/>
                </a:moveTo>
                <a:lnTo>
                  <a:pt x="230123" y="696467"/>
                </a:lnTo>
                <a:lnTo>
                  <a:pt x="230123" y="0"/>
                </a:lnTo>
              </a:path>
            </a:pathLst>
          </a:custGeom>
          <a:ln w="32081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7013326" y="4576572"/>
            <a:ext cx="116205" cy="117475"/>
          </a:xfrm>
          <a:custGeom>
            <a:avLst/>
            <a:gdLst/>
            <a:ahLst/>
            <a:cxnLst/>
            <a:rect l="l" t="t" r="r" b="b"/>
            <a:pathLst>
              <a:path w="116204" h="117475">
                <a:moveTo>
                  <a:pt x="115824" y="117348"/>
                </a:moveTo>
                <a:lnTo>
                  <a:pt x="57912" y="0"/>
                </a:lnTo>
                <a:lnTo>
                  <a:pt x="0" y="117348"/>
                </a:lnTo>
                <a:lnTo>
                  <a:pt x="115824" y="11734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288413" y="3291839"/>
            <a:ext cx="2089785" cy="1905"/>
          </a:xfrm>
          <a:custGeom>
            <a:avLst/>
            <a:gdLst/>
            <a:ahLst/>
            <a:cxnLst/>
            <a:rect l="l" t="t" r="r" b="b"/>
            <a:pathLst>
              <a:path w="2089785" h="1904">
                <a:moveTo>
                  <a:pt x="2089403" y="1523"/>
                </a:moveTo>
                <a:lnTo>
                  <a:pt x="0" y="0"/>
                </a:lnTo>
              </a:path>
            </a:pathLst>
          </a:custGeom>
          <a:ln w="22210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341753" y="3154679"/>
            <a:ext cx="4211320" cy="0"/>
          </a:xfrm>
          <a:custGeom>
            <a:avLst/>
            <a:gdLst/>
            <a:ahLst/>
            <a:cxnLst/>
            <a:rect l="l" t="t" r="r" b="b"/>
            <a:pathLst>
              <a:path w="4211320" h="0">
                <a:moveTo>
                  <a:pt x="0" y="0"/>
                </a:moveTo>
                <a:lnTo>
                  <a:pt x="4210811" y="0"/>
                </a:lnTo>
              </a:path>
            </a:pathLst>
          </a:custGeom>
          <a:ln w="1233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392046" y="2464307"/>
            <a:ext cx="341375" cy="22402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162177" y="2040635"/>
            <a:ext cx="1689100" cy="2872740"/>
          </a:xfrm>
          <a:custGeom>
            <a:avLst/>
            <a:gdLst/>
            <a:ahLst/>
            <a:cxnLst/>
            <a:rect l="l" t="t" r="r" b="b"/>
            <a:pathLst>
              <a:path w="1689100" h="2872740">
                <a:moveTo>
                  <a:pt x="856487" y="2872739"/>
                </a:moveTo>
                <a:lnTo>
                  <a:pt x="0" y="2872739"/>
                </a:lnTo>
                <a:lnTo>
                  <a:pt x="0" y="0"/>
                </a:lnTo>
                <a:lnTo>
                  <a:pt x="1688591" y="4571"/>
                </a:lnTo>
                <a:lnTo>
                  <a:pt x="1688591" y="373379"/>
                </a:lnTo>
                <a:lnTo>
                  <a:pt x="1129283" y="373379"/>
                </a:lnTo>
              </a:path>
            </a:pathLst>
          </a:custGeom>
          <a:ln w="1233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278001" y="2877311"/>
            <a:ext cx="462280" cy="902335"/>
          </a:xfrm>
          <a:custGeom>
            <a:avLst/>
            <a:gdLst/>
            <a:ahLst/>
            <a:cxnLst/>
            <a:rect l="l" t="t" r="r" b="b"/>
            <a:pathLst>
              <a:path w="462279" h="902335">
                <a:moveTo>
                  <a:pt x="0" y="902207"/>
                </a:moveTo>
                <a:lnTo>
                  <a:pt x="0" y="0"/>
                </a:lnTo>
                <a:lnTo>
                  <a:pt x="461771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727582" y="2827020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29" h="100964">
                <a:moveTo>
                  <a:pt x="150876" y="50292"/>
                </a:moveTo>
                <a:lnTo>
                  <a:pt x="0" y="0"/>
                </a:lnTo>
                <a:lnTo>
                  <a:pt x="0" y="100584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236854" y="2692907"/>
            <a:ext cx="254507" cy="33832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498982" y="2692907"/>
            <a:ext cx="338327" cy="33832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255142" y="3767328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3501" y="1857"/>
                </a:lnTo>
                <a:lnTo>
                  <a:pt x="6286" y="6858"/>
                </a:lnTo>
                <a:lnTo>
                  <a:pt x="1643" y="14144"/>
                </a:lnTo>
                <a:lnTo>
                  <a:pt x="0" y="22860"/>
                </a:lnTo>
                <a:lnTo>
                  <a:pt x="1643" y="32456"/>
                </a:lnTo>
                <a:lnTo>
                  <a:pt x="6286" y="40195"/>
                </a:lnTo>
                <a:lnTo>
                  <a:pt x="13501" y="45362"/>
                </a:lnTo>
                <a:lnTo>
                  <a:pt x="22860" y="47244"/>
                </a:lnTo>
                <a:lnTo>
                  <a:pt x="31575" y="45362"/>
                </a:lnTo>
                <a:lnTo>
                  <a:pt x="38862" y="40195"/>
                </a:lnTo>
                <a:lnTo>
                  <a:pt x="43862" y="32456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255142" y="3767327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3501" y="1857"/>
                </a:lnTo>
                <a:lnTo>
                  <a:pt x="6286" y="6857"/>
                </a:lnTo>
                <a:lnTo>
                  <a:pt x="1643" y="14144"/>
                </a:lnTo>
                <a:lnTo>
                  <a:pt x="0" y="22859"/>
                </a:lnTo>
                <a:lnTo>
                  <a:pt x="1643" y="32456"/>
                </a:lnTo>
                <a:lnTo>
                  <a:pt x="6286" y="40195"/>
                </a:lnTo>
                <a:lnTo>
                  <a:pt x="13501" y="45362"/>
                </a:lnTo>
                <a:lnTo>
                  <a:pt x="22859" y="47243"/>
                </a:lnTo>
                <a:lnTo>
                  <a:pt x="31575" y="45362"/>
                </a:lnTo>
                <a:lnTo>
                  <a:pt x="38861" y="40195"/>
                </a:lnTo>
                <a:lnTo>
                  <a:pt x="43862" y="32456"/>
                </a:lnTo>
                <a:lnTo>
                  <a:pt x="45719" y="22859"/>
                </a:lnTo>
                <a:close/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185037" y="1674875"/>
            <a:ext cx="3528060" cy="0"/>
          </a:xfrm>
          <a:custGeom>
            <a:avLst/>
            <a:gdLst/>
            <a:ahLst/>
            <a:cxnLst/>
            <a:rect l="l" t="t" r="r" b="b"/>
            <a:pathLst>
              <a:path w="3528059" h="0">
                <a:moveTo>
                  <a:pt x="0" y="0"/>
                </a:moveTo>
                <a:lnTo>
                  <a:pt x="3528059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700906" y="1624584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29" h="100964">
                <a:moveTo>
                  <a:pt x="150876" y="50292"/>
                </a:moveTo>
                <a:lnTo>
                  <a:pt x="0" y="0"/>
                </a:lnTo>
                <a:lnTo>
                  <a:pt x="0" y="100584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088257" y="1443227"/>
            <a:ext cx="1272540" cy="231775"/>
          </a:xfrm>
          <a:custGeom>
            <a:avLst/>
            <a:gdLst/>
            <a:ahLst/>
            <a:cxnLst/>
            <a:rect l="l" t="t" r="r" b="b"/>
            <a:pathLst>
              <a:path w="1272540" h="231775">
                <a:moveTo>
                  <a:pt x="0" y="231647"/>
                </a:moveTo>
                <a:lnTo>
                  <a:pt x="0" y="0"/>
                </a:lnTo>
                <a:lnTo>
                  <a:pt x="1272539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7348606" y="1392936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29" h="100965">
                <a:moveTo>
                  <a:pt x="150876" y="50292"/>
                </a:moveTo>
                <a:lnTo>
                  <a:pt x="0" y="0"/>
                </a:lnTo>
                <a:lnTo>
                  <a:pt x="0" y="100584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2768986" y="1674875"/>
            <a:ext cx="416559" cy="184785"/>
          </a:xfrm>
          <a:custGeom>
            <a:avLst/>
            <a:gdLst/>
            <a:ahLst/>
            <a:cxnLst/>
            <a:rect l="l" t="t" r="r" b="b"/>
            <a:pathLst>
              <a:path w="416560" h="184785">
                <a:moveTo>
                  <a:pt x="416051" y="0"/>
                </a:moveTo>
                <a:lnTo>
                  <a:pt x="416051" y="184403"/>
                </a:lnTo>
                <a:lnTo>
                  <a:pt x="0" y="184403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148977" y="3941064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 h="0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1275469" y="3890772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30" h="100964">
                <a:moveTo>
                  <a:pt x="150876" y="50292"/>
                </a:moveTo>
                <a:lnTo>
                  <a:pt x="0" y="0"/>
                </a:lnTo>
                <a:lnTo>
                  <a:pt x="0" y="100584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1148977" y="1304544"/>
            <a:ext cx="6940550" cy="2636520"/>
          </a:xfrm>
          <a:custGeom>
            <a:avLst/>
            <a:gdLst/>
            <a:ahLst/>
            <a:cxnLst/>
            <a:rect l="l" t="t" r="r" b="b"/>
            <a:pathLst>
              <a:path w="6940550" h="2636520">
                <a:moveTo>
                  <a:pt x="6522716" y="417575"/>
                </a:moveTo>
                <a:lnTo>
                  <a:pt x="6940292" y="417575"/>
                </a:lnTo>
                <a:lnTo>
                  <a:pt x="6940292" y="0"/>
                </a:lnTo>
                <a:lnTo>
                  <a:pt x="0" y="0"/>
                </a:lnTo>
                <a:lnTo>
                  <a:pt x="0" y="2636519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103497" y="4629911"/>
            <a:ext cx="93345" cy="3175"/>
          </a:xfrm>
          <a:custGeom>
            <a:avLst/>
            <a:gdLst/>
            <a:ahLst/>
            <a:cxnLst/>
            <a:rect l="l" t="t" r="r" b="b"/>
            <a:pathLst>
              <a:path w="93345" h="3175">
                <a:moveTo>
                  <a:pt x="-16040" y="1523"/>
                </a:moveTo>
                <a:lnTo>
                  <a:pt x="109004" y="1523"/>
                </a:lnTo>
              </a:path>
            </a:pathLst>
          </a:custGeom>
          <a:ln w="3512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182746" y="4581144"/>
            <a:ext cx="102235" cy="100965"/>
          </a:xfrm>
          <a:custGeom>
            <a:avLst/>
            <a:gdLst/>
            <a:ahLst/>
            <a:cxnLst/>
            <a:rect l="l" t="t" r="r" b="b"/>
            <a:pathLst>
              <a:path w="102235" h="100964">
                <a:moveTo>
                  <a:pt x="102108" y="53340"/>
                </a:moveTo>
                <a:lnTo>
                  <a:pt x="3048" y="0"/>
                </a:lnTo>
                <a:lnTo>
                  <a:pt x="0" y="100584"/>
                </a:lnTo>
                <a:lnTo>
                  <a:pt x="102108" y="5334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609465" y="5713476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55"/>
                </a:lnTo>
              </a:path>
            </a:pathLst>
          </a:custGeom>
          <a:ln w="32081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559174" y="5625084"/>
            <a:ext cx="100965" cy="102235"/>
          </a:xfrm>
          <a:custGeom>
            <a:avLst/>
            <a:gdLst/>
            <a:ahLst/>
            <a:cxnLst/>
            <a:rect l="l" t="t" r="r" b="b"/>
            <a:pathLst>
              <a:path w="100965" h="102235">
                <a:moveTo>
                  <a:pt x="100584" y="102108"/>
                </a:moveTo>
                <a:lnTo>
                  <a:pt x="50292" y="0"/>
                </a:lnTo>
                <a:lnTo>
                  <a:pt x="0" y="102108"/>
                </a:lnTo>
                <a:lnTo>
                  <a:pt x="100584" y="10210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030345" y="5780532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 h="0">
                <a:moveTo>
                  <a:pt x="579119" y="0"/>
                </a:moveTo>
                <a:lnTo>
                  <a:pt x="0" y="0"/>
                </a:lnTo>
              </a:path>
            </a:pathLst>
          </a:custGeom>
          <a:ln w="32081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030345" y="3015995"/>
            <a:ext cx="0" cy="2764790"/>
          </a:xfrm>
          <a:custGeom>
            <a:avLst/>
            <a:gdLst/>
            <a:ahLst/>
            <a:cxnLst/>
            <a:rect l="l" t="t" r="r" b="b"/>
            <a:pathLst>
              <a:path w="0" h="2764790">
                <a:moveTo>
                  <a:pt x="0" y="2764535"/>
                </a:moveTo>
                <a:lnTo>
                  <a:pt x="0" y="0"/>
                </a:lnTo>
              </a:path>
            </a:pathLst>
          </a:custGeom>
          <a:ln w="32081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353945" y="3015995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 h="0">
                <a:moveTo>
                  <a:pt x="1676399" y="0"/>
                </a:moveTo>
                <a:lnTo>
                  <a:pt x="0" y="0"/>
                </a:lnTo>
              </a:path>
            </a:pathLst>
          </a:custGeom>
          <a:ln w="32081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121286" y="1581911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2246254" y="1531620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1889637" y="1581911"/>
            <a:ext cx="231775" cy="2359660"/>
          </a:xfrm>
          <a:custGeom>
            <a:avLst/>
            <a:gdLst/>
            <a:ahLst/>
            <a:cxnLst/>
            <a:rect l="l" t="t" r="r" b="b"/>
            <a:pathLst>
              <a:path w="231775" h="2359660">
                <a:moveTo>
                  <a:pt x="0" y="2359151"/>
                </a:moveTo>
                <a:lnTo>
                  <a:pt x="0" y="0"/>
                </a:lnTo>
                <a:lnTo>
                  <a:pt x="231647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7650357" y="4322064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4" h="0">
                <a:moveTo>
                  <a:pt x="0" y="0"/>
                </a:moveTo>
                <a:lnTo>
                  <a:pt x="292607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7930774" y="4271772"/>
            <a:ext cx="151130" cy="102235"/>
          </a:xfrm>
          <a:custGeom>
            <a:avLst/>
            <a:gdLst/>
            <a:ahLst/>
            <a:cxnLst/>
            <a:rect l="l" t="t" r="r" b="b"/>
            <a:pathLst>
              <a:path w="151129" h="102235">
                <a:moveTo>
                  <a:pt x="150876" y="50292"/>
                </a:moveTo>
                <a:lnTo>
                  <a:pt x="0" y="0"/>
                </a:lnTo>
                <a:lnTo>
                  <a:pt x="0" y="102108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157350" y="4623815"/>
            <a:ext cx="5320665" cy="1399540"/>
          </a:xfrm>
          <a:custGeom>
            <a:avLst/>
            <a:gdLst/>
            <a:ahLst/>
            <a:cxnLst/>
            <a:rect l="l" t="t" r="r" b="b"/>
            <a:pathLst>
              <a:path w="5320665" h="1399539">
                <a:moveTo>
                  <a:pt x="0" y="1399031"/>
                </a:moveTo>
                <a:lnTo>
                  <a:pt x="5320283" y="1399031"/>
                </a:lnTo>
                <a:lnTo>
                  <a:pt x="5320283" y="0"/>
                </a:lnTo>
                <a:lnTo>
                  <a:pt x="5251703" y="0"/>
                </a:lnTo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157350" y="4623815"/>
            <a:ext cx="172720" cy="1905"/>
          </a:xfrm>
          <a:custGeom>
            <a:avLst/>
            <a:gdLst/>
            <a:ahLst/>
            <a:cxnLst/>
            <a:rect l="l" t="t" r="r" b="b"/>
            <a:pathLst>
              <a:path w="172720" h="1904">
                <a:moveTo>
                  <a:pt x="0" y="1523"/>
                </a:moveTo>
                <a:lnTo>
                  <a:pt x="172211" y="0"/>
                </a:lnTo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4318894" y="4585716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38100"/>
                </a:moveTo>
                <a:lnTo>
                  <a:pt x="0" y="0"/>
                </a:lnTo>
                <a:lnTo>
                  <a:pt x="1524" y="76200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4157350" y="4623815"/>
            <a:ext cx="0" cy="1399540"/>
          </a:xfrm>
          <a:custGeom>
            <a:avLst/>
            <a:gdLst/>
            <a:ahLst/>
            <a:cxnLst/>
            <a:rect l="l" t="t" r="r" b="b"/>
            <a:pathLst>
              <a:path w="0" h="1399539">
                <a:moveTo>
                  <a:pt x="0" y="0"/>
                </a:moveTo>
                <a:lnTo>
                  <a:pt x="0" y="1399031"/>
                </a:lnTo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3671194" y="4069079"/>
            <a:ext cx="658495" cy="0"/>
          </a:xfrm>
          <a:custGeom>
            <a:avLst/>
            <a:gdLst/>
            <a:ahLst/>
            <a:cxnLst/>
            <a:rect l="l" t="t" r="r" b="b"/>
            <a:pathLst>
              <a:path w="658495" h="0">
                <a:moveTo>
                  <a:pt x="658367" y="0"/>
                </a:moveTo>
                <a:lnTo>
                  <a:pt x="0" y="0"/>
                </a:lnTo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320418" y="4029455"/>
            <a:ext cx="114300" cy="78105"/>
          </a:xfrm>
          <a:custGeom>
            <a:avLst/>
            <a:gdLst/>
            <a:ahLst/>
            <a:cxnLst/>
            <a:rect l="l" t="t" r="r" b="b"/>
            <a:pathLst>
              <a:path w="114300" h="78104">
                <a:moveTo>
                  <a:pt x="114300" y="39624"/>
                </a:moveTo>
                <a:lnTo>
                  <a:pt x="0" y="0"/>
                </a:lnTo>
                <a:lnTo>
                  <a:pt x="0" y="77724"/>
                </a:lnTo>
                <a:lnTo>
                  <a:pt x="11430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9316089" y="2854451"/>
            <a:ext cx="0" cy="1468120"/>
          </a:xfrm>
          <a:custGeom>
            <a:avLst/>
            <a:gdLst/>
            <a:ahLst/>
            <a:cxnLst/>
            <a:rect l="l" t="t" r="r" b="b"/>
            <a:pathLst>
              <a:path w="0" h="1468120">
                <a:moveTo>
                  <a:pt x="0" y="0"/>
                </a:moveTo>
                <a:lnTo>
                  <a:pt x="0" y="1467611"/>
                </a:lnTo>
              </a:path>
            </a:pathLst>
          </a:custGeom>
          <a:ln w="22210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364613" y="2854451"/>
            <a:ext cx="4951730" cy="0"/>
          </a:xfrm>
          <a:custGeom>
            <a:avLst/>
            <a:gdLst/>
            <a:ahLst/>
            <a:cxnLst/>
            <a:rect l="l" t="t" r="r" b="b"/>
            <a:pathLst>
              <a:path w="4951730" h="0">
                <a:moveTo>
                  <a:pt x="0" y="0"/>
                </a:moveTo>
                <a:lnTo>
                  <a:pt x="4951475" y="0"/>
                </a:lnTo>
              </a:path>
            </a:pathLst>
          </a:custGeom>
          <a:ln w="22210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8552565" y="2715767"/>
            <a:ext cx="1018540" cy="2705100"/>
          </a:xfrm>
          <a:custGeom>
            <a:avLst/>
            <a:gdLst/>
            <a:ahLst/>
            <a:cxnLst/>
            <a:rect l="l" t="t" r="r" b="b"/>
            <a:pathLst>
              <a:path w="1018540" h="2705100">
                <a:moveTo>
                  <a:pt x="0" y="2705099"/>
                </a:moveTo>
                <a:lnTo>
                  <a:pt x="1018031" y="2705099"/>
                </a:lnTo>
                <a:lnTo>
                  <a:pt x="1018031" y="0"/>
                </a:lnTo>
              </a:path>
            </a:pathLst>
          </a:custGeom>
          <a:ln w="22210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364613" y="2715767"/>
            <a:ext cx="5206365" cy="0"/>
          </a:xfrm>
          <a:custGeom>
            <a:avLst/>
            <a:gdLst/>
            <a:ahLst/>
            <a:cxnLst/>
            <a:rect l="l" t="t" r="r" b="b"/>
            <a:pathLst>
              <a:path w="5206365" h="0">
                <a:moveTo>
                  <a:pt x="5205983" y="0"/>
                </a:moveTo>
                <a:lnTo>
                  <a:pt x="0" y="0"/>
                </a:lnTo>
              </a:path>
            </a:pathLst>
          </a:custGeom>
          <a:ln w="22210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7580253" y="2087879"/>
            <a:ext cx="0" cy="81280"/>
          </a:xfrm>
          <a:custGeom>
            <a:avLst/>
            <a:gdLst/>
            <a:ahLst/>
            <a:cxnLst/>
            <a:rect l="l" t="t" r="r" b="b"/>
            <a:pathLst>
              <a:path w="0" h="81280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1233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338706" y="2572511"/>
            <a:ext cx="3150235" cy="0"/>
          </a:xfrm>
          <a:custGeom>
            <a:avLst/>
            <a:gdLst/>
            <a:ahLst/>
            <a:cxnLst/>
            <a:rect l="l" t="t" r="r" b="b"/>
            <a:pathLst>
              <a:path w="3150234" h="0">
                <a:moveTo>
                  <a:pt x="3150107" y="0"/>
                </a:moveTo>
                <a:lnTo>
                  <a:pt x="0" y="0"/>
                </a:lnTo>
              </a:path>
            </a:pathLst>
          </a:custGeom>
          <a:ln w="1233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7435474" y="2223516"/>
            <a:ext cx="291465" cy="233679"/>
          </a:xfrm>
          <a:custGeom>
            <a:avLst/>
            <a:gdLst/>
            <a:ahLst/>
            <a:cxnLst/>
            <a:rect l="l" t="t" r="r" b="b"/>
            <a:pathLst>
              <a:path w="291465" h="233680">
                <a:moveTo>
                  <a:pt x="291084" y="233172"/>
                </a:moveTo>
                <a:lnTo>
                  <a:pt x="291084" y="144780"/>
                </a:lnTo>
                <a:lnTo>
                  <a:pt x="283622" y="99291"/>
                </a:lnTo>
                <a:lnTo>
                  <a:pt x="262847" y="59582"/>
                </a:lnTo>
                <a:lnTo>
                  <a:pt x="231172" y="28139"/>
                </a:lnTo>
                <a:lnTo>
                  <a:pt x="191012" y="7449"/>
                </a:lnTo>
                <a:lnTo>
                  <a:pt x="144780" y="0"/>
                </a:lnTo>
                <a:lnTo>
                  <a:pt x="98560" y="6925"/>
                </a:lnTo>
                <a:lnTo>
                  <a:pt x="58485" y="26139"/>
                </a:lnTo>
                <a:lnTo>
                  <a:pt x="27041" y="55302"/>
                </a:lnTo>
                <a:lnTo>
                  <a:pt x="6717" y="92073"/>
                </a:lnTo>
                <a:lnTo>
                  <a:pt x="0" y="134112"/>
                </a:lnTo>
                <a:lnTo>
                  <a:pt x="0" y="233172"/>
                </a:lnTo>
                <a:lnTo>
                  <a:pt x="291084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7435474" y="2223516"/>
            <a:ext cx="291465" cy="233679"/>
          </a:xfrm>
          <a:custGeom>
            <a:avLst/>
            <a:gdLst/>
            <a:ahLst/>
            <a:cxnLst/>
            <a:rect l="l" t="t" r="r" b="b"/>
            <a:pathLst>
              <a:path w="291465" h="233680">
                <a:moveTo>
                  <a:pt x="291083" y="233171"/>
                </a:moveTo>
                <a:lnTo>
                  <a:pt x="291083" y="144779"/>
                </a:lnTo>
                <a:lnTo>
                  <a:pt x="283622" y="99291"/>
                </a:lnTo>
                <a:lnTo>
                  <a:pt x="262847" y="59582"/>
                </a:lnTo>
                <a:lnTo>
                  <a:pt x="231172" y="28139"/>
                </a:lnTo>
                <a:lnTo>
                  <a:pt x="191012" y="7449"/>
                </a:lnTo>
                <a:lnTo>
                  <a:pt x="144779" y="0"/>
                </a:lnTo>
                <a:lnTo>
                  <a:pt x="98560" y="6925"/>
                </a:lnTo>
                <a:lnTo>
                  <a:pt x="58485" y="26139"/>
                </a:lnTo>
                <a:lnTo>
                  <a:pt x="27041" y="55302"/>
                </a:lnTo>
                <a:lnTo>
                  <a:pt x="6717" y="92073"/>
                </a:lnTo>
                <a:lnTo>
                  <a:pt x="0" y="134111"/>
                </a:lnTo>
                <a:lnTo>
                  <a:pt x="0" y="138683"/>
                </a:lnTo>
                <a:lnTo>
                  <a:pt x="0" y="141731"/>
                </a:lnTo>
                <a:lnTo>
                  <a:pt x="0" y="144779"/>
                </a:lnTo>
                <a:lnTo>
                  <a:pt x="0" y="233171"/>
                </a:lnTo>
                <a:lnTo>
                  <a:pt x="291083" y="233171"/>
                </a:lnTo>
                <a:close/>
              </a:path>
            </a:pathLst>
          </a:custGeom>
          <a:ln w="1233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7493386" y="2456688"/>
            <a:ext cx="0" cy="116205"/>
          </a:xfrm>
          <a:custGeom>
            <a:avLst/>
            <a:gdLst/>
            <a:ahLst/>
            <a:cxnLst/>
            <a:rect l="l" t="t" r="r" b="b"/>
            <a:pathLst>
              <a:path w="0" h="116205">
                <a:moveTo>
                  <a:pt x="0" y="0"/>
                </a:moveTo>
                <a:lnTo>
                  <a:pt x="0" y="115823"/>
                </a:lnTo>
              </a:path>
            </a:pathLst>
          </a:custGeom>
          <a:ln w="1233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7668645" y="2456688"/>
            <a:ext cx="0" cy="116205"/>
          </a:xfrm>
          <a:custGeom>
            <a:avLst/>
            <a:gdLst/>
            <a:ahLst/>
            <a:cxnLst/>
            <a:rect l="l" t="t" r="r" b="b"/>
            <a:pathLst>
              <a:path w="0" h="116205">
                <a:moveTo>
                  <a:pt x="0" y="0"/>
                </a:moveTo>
                <a:lnTo>
                  <a:pt x="0" y="115823"/>
                </a:lnTo>
              </a:path>
            </a:pathLst>
          </a:custGeom>
          <a:ln w="1233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7580253" y="2106167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47"/>
                </a:lnTo>
              </a:path>
            </a:pathLst>
          </a:custGeom>
          <a:ln w="1233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7342509" y="4066032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 h="0">
                <a:moveTo>
                  <a:pt x="0" y="0"/>
                </a:moveTo>
                <a:lnTo>
                  <a:pt x="326135" y="0"/>
                </a:lnTo>
              </a:path>
            </a:pathLst>
          </a:custGeom>
          <a:ln w="1233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7668645" y="2525267"/>
            <a:ext cx="0" cy="1541145"/>
          </a:xfrm>
          <a:custGeom>
            <a:avLst/>
            <a:gdLst/>
            <a:ahLst/>
            <a:cxnLst/>
            <a:rect l="l" t="t" r="r" b="b"/>
            <a:pathLst>
              <a:path w="0" h="1541145">
                <a:moveTo>
                  <a:pt x="0" y="1540763"/>
                </a:moveTo>
                <a:lnTo>
                  <a:pt x="0" y="0"/>
                </a:lnTo>
              </a:path>
            </a:pathLst>
          </a:custGeom>
          <a:ln w="1233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3878458" y="2229612"/>
            <a:ext cx="486409" cy="1295400"/>
          </a:xfrm>
          <a:custGeom>
            <a:avLst/>
            <a:gdLst/>
            <a:ahLst/>
            <a:cxnLst/>
            <a:rect l="l" t="t" r="r" b="b"/>
            <a:pathLst>
              <a:path w="486410" h="1295400">
                <a:moveTo>
                  <a:pt x="486156" y="647700"/>
                </a:moveTo>
                <a:lnTo>
                  <a:pt x="484908" y="581406"/>
                </a:lnTo>
                <a:lnTo>
                  <a:pt x="481244" y="517043"/>
                </a:lnTo>
                <a:lnTo>
                  <a:pt x="475286" y="454935"/>
                </a:lnTo>
                <a:lnTo>
                  <a:pt x="467153" y="395406"/>
                </a:lnTo>
                <a:lnTo>
                  <a:pt x="456967" y="338779"/>
                </a:lnTo>
                <a:lnTo>
                  <a:pt x="444847" y="285377"/>
                </a:lnTo>
                <a:lnTo>
                  <a:pt x="430914" y="235526"/>
                </a:lnTo>
                <a:lnTo>
                  <a:pt x="415290" y="189547"/>
                </a:lnTo>
                <a:lnTo>
                  <a:pt x="398093" y="147765"/>
                </a:lnTo>
                <a:lnTo>
                  <a:pt x="379446" y="110504"/>
                </a:lnTo>
                <a:lnTo>
                  <a:pt x="338280" y="50839"/>
                </a:lnTo>
                <a:lnTo>
                  <a:pt x="292756" y="13141"/>
                </a:lnTo>
                <a:lnTo>
                  <a:pt x="243840" y="0"/>
                </a:lnTo>
                <a:lnTo>
                  <a:pt x="219000" y="3339"/>
                </a:lnTo>
                <a:lnTo>
                  <a:pt x="171536" y="29082"/>
                </a:lnTo>
                <a:lnTo>
                  <a:pt x="127858" y="78088"/>
                </a:lnTo>
                <a:lnTo>
                  <a:pt x="107751" y="110504"/>
                </a:lnTo>
                <a:lnTo>
                  <a:pt x="88966" y="147765"/>
                </a:lnTo>
                <a:lnTo>
                  <a:pt x="71628" y="189547"/>
                </a:lnTo>
                <a:lnTo>
                  <a:pt x="55861" y="235526"/>
                </a:lnTo>
                <a:lnTo>
                  <a:pt x="41790" y="285377"/>
                </a:lnTo>
                <a:lnTo>
                  <a:pt x="29542" y="338779"/>
                </a:lnTo>
                <a:lnTo>
                  <a:pt x="19240" y="395406"/>
                </a:lnTo>
                <a:lnTo>
                  <a:pt x="11010" y="454935"/>
                </a:lnTo>
                <a:lnTo>
                  <a:pt x="4976" y="517043"/>
                </a:lnTo>
                <a:lnTo>
                  <a:pt x="1265" y="581406"/>
                </a:lnTo>
                <a:lnTo>
                  <a:pt x="0" y="647700"/>
                </a:lnTo>
                <a:lnTo>
                  <a:pt x="1265" y="713993"/>
                </a:lnTo>
                <a:lnTo>
                  <a:pt x="4976" y="778356"/>
                </a:lnTo>
                <a:lnTo>
                  <a:pt x="11010" y="840464"/>
                </a:lnTo>
                <a:lnTo>
                  <a:pt x="19240" y="899993"/>
                </a:lnTo>
                <a:lnTo>
                  <a:pt x="29542" y="956620"/>
                </a:lnTo>
                <a:lnTo>
                  <a:pt x="41790" y="1010022"/>
                </a:lnTo>
                <a:lnTo>
                  <a:pt x="55861" y="1059873"/>
                </a:lnTo>
                <a:lnTo>
                  <a:pt x="71628" y="1105852"/>
                </a:lnTo>
                <a:lnTo>
                  <a:pt x="88966" y="1147634"/>
                </a:lnTo>
                <a:lnTo>
                  <a:pt x="107751" y="1184895"/>
                </a:lnTo>
                <a:lnTo>
                  <a:pt x="127858" y="1217311"/>
                </a:lnTo>
                <a:lnTo>
                  <a:pt x="171536" y="1266317"/>
                </a:lnTo>
                <a:lnTo>
                  <a:pt x="219000" y="1292060"/>
                </a:lnTo>
                <a:lnTo>
                  <a:pt x="243840" y="1295400"/>
                </a:lnTo>
                <a:lnTo>
                  <a:pt x="268662" y="1292060"/>
                </a:lnTo>
                <a:lnTo>
                  <a:pt x="316003" y="1266317"/>
                </a:lnTo>
                <a:lnTo>
                  <a:pt x="359468" y="1217311"/>
                </a:lnTo>
                <a:lnTo>
                  <a:pt x="398093" y="1147634"/>
                </a:lnTo>
                <a:lnTo>
                  <a:pt x="415290" y="1105852"/>
                </a:lnTo>
                <a:lnTo>
                  <a:pt x="430914" y="1059873"/>
                </a:lnTo>
                <a:lnTo>
                  <a:pt x="444847" y="1010022"/>
                </a:lnTo>
                <a:lnTo>
                  <a:pt x="456967" y="956620"/>
                </a:lnTo>
                <a:lnTo>
                  <a:pt x="467153" y="899993"/>
                </a:lnTo>
                <a:lnTo>
                  <a:pt x="475286" y="840464"/>
                </a:lnTo>
                <a:lnTo>
                  <a:pt x="481244" y="778356"/>
                </a:lnTo>
                <a:lnTo>
                  <a:pt x="484908" y="713993"/>
                </a:lnTo>
                <a:lnTo>
                  <a:pt x="486156" y="647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3878457" y="2229611"/>
            <a:ext cx="486409" cy="1295400"/>
          </a:xfrm>
          <a:custGeom>
            <a:avLst/>
            <a:gdLst/>
            <a:ahLst/>
            <a:cxnLst/>
            <a:rect l="l" t="t" r="r" b="b"/>
            <a:pathLst>
              <a:path w="486410" h="1295400">
                <a:moveTo>
                  <a:pt x="486155" y="647699"/>
                </a:moveTo>
                <a:lnTo>
                  <a:pt x="484908" y="581406"/>
                </a:lnTo>
                <a:lnTo>
                  <a:pt x="481244" y="517043"/>
                </a:lnTo>
                <a:lnTo>
                  <a:pt x="475286" y="454935"/>
                </a:lnTo>
                <a:lnTo>
                  <a:pt x="467153" y="395406"/>
                </a:lnTo>
                <a:lnTo>
                  <a:pt x="456967" y="338779"/>
                </a:lnTo>
                <a:lnTo>
                  <a:pt x="444847" y="285377"/>
                </a:lnTo>
                <a:lnTo>
                  <a:pt x="430914" y="235526"/>
                </a:lnTo>
                <a:lnTo>
                  <a:pt x="415289" y="189547"/>
                </a:lnTo>
                <a:lnTo>
                  <a:pt x="398093" y="147765"/>
                </a:lnTo>
                <a:lnTo>
                  <a:pt x="379446" y="110504"/>
                </a:lnTo>
                <a:lnTo>
                  <a:pt x="338280" y="50839"/>
                </a:lnTo>
                <a:lnTo>
                  <a:pt x="292756" y="13141"/>
                </a:lnTo>
                <a:lnTo>
                  <a:pt x="243839" y="0"/>
                </a:lnTo>
                <a:lnTo>
                  <a:pt x="219000" y="3339"/>
                </a:lnTo>
                <a:lnTo>
                  <a:pt x="171536" y="29082"/>
                </a:lnTo>
                <a:lnTo>
                  <a:pt x="127858" y="78088"/>
                </a:lnTo>
                <a:lnTo>
                  <a:pt x="107751" y="110504"/>
                </a:lnTo>
                <a:lnTo>
                  <a:pt x="88966" y="147765"/>
                </a:lnTo>
                <a:lnTo>
                  <a:pt x="71627" y="189547"/>
                </a:lnTo>
                <a:lnTo>
                  <a:pt x="55861" y="235526"/>
                </a:lnTo>
                <a:lnTo>
                  <a:pt x="41790" y="285377"/>
                </a:lnTo>
                <a:lnTo>
                  <a:pt x="29542" y="338779"/>
                </a:lnTo>
                <a:lnTo>
                  <a:pt x="19240" y="395406"/>
                </a:lnTo>
                <a:lnTo>
                  <a:pt x="11010" y="454935"/>
                </a:lnTo>
                <a:lnTo>
                  <a:pt x="4976" y="517043"/>
                </a:lnTo>
                <a:lnTo>
                  <a:pt x="1265" y="581406"/>
                </a:lnTo>
                <a:lnTo>
                  <a:pt x="0" y="647699"/>
                </a:lnTo>
                <a:lnTo>
                  <a:pt x="1265" y="713993"/>
                </a:lnTo>
                <a:lnTo>
                  <a:pt x="4976" y="778356"/>
                </a:lnTo>
                <a:lnTo>
                  <a:pt x="11010" y="840464"/>
                </a:lnTo>
                <a:lnTo>
                  <a:pt x="19240" y="899993"/>
                </a:lnTo>
                <a:lnTo>
                  <a:pt x="29542" y="956620"/>
                </a:lnTo>
                <a:lnTo>
                  <a:pt x="41790" y="1010022"/>
                </a:lnTo>
                <a:lnTo>
                  <a:pt x="55861" y="1059873"/>
                </a:lnTo>
                <a:lnTo>
                  <a:pt x="71627" y="1105852"/>
                </a:lnTo>
                <a:lnTo>
                  <a:pt x="88966" y="1147634"/>
                </a:lnTo>
                <a:lnTo>
                  <a:pt x="107751" y="1184895"/>
                </a:lnTo>
                <a:lnTo>
                  <a:pt x="127858" y="1217311"/>
                </a:lnTo>
                <a:lnTo>
                  <a:pt x="171536" y="1266317"/>
                </a:lnTo>
                <a:lnTo>
                  <a:pt x="219000" y="1292060"/>
                </a:lnTo>
                <a:lnTo>
                  <a:pt x="243839" y="1295399"/>
                </a:lnTo>
                <a:lnTo>
                  <a:pt x="268662" y="1292060"/>
                </a:lnTo>
                <a:lnTo>
                  <a:pt x="316003" y="1266317"/>
                </a:lnTo>
                <a:lnTo>
                  <a:pt x="359468" y="1217311"/>
                </a:lnTo>
                <a:lnTo>
                  <a:pt x="398093" y="1147634"/>
                </a:lnTo>
                <a:lnTo>
                  <a:pt x="415289" y="1105852"/>
                </a:lnTo>
                <a:lnTo>
                  <a:pt x="430914" y="1059873"/>
                </a:lnTo>
                <a:lnTo>
                  <a:pt x="444847" y="1010022"/>
                </a:lnTo>
                <a:lnTo>
                  <a:pt x="456967" y="956620"/>
                </a:lnTo>
                <a:lnTo>
                  <a:pt x="467153" y="899993"/>
                </a:lnTo>
                <a:lnTo>
                  <a:pt x="475286" y="840464"/>
                </a:lnTo>
                <a:lnTo>
                  <a:pt x="481244" y="778356"/>
                </a:lnTo>
                <a:lnTo>
                  <a:pt x="484908" y="713993"/>
                </a:lnTo>
                <a:lnTo>
                  <a:pt x="486155" y="647699"/>
                </a:lnTo>
                <a:close/>
              </a:path>
            </a:pathLst>
          </a:custGeom>
          <a:ln w="740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3943990" y="2833116"/>
            <a:ext cx="353568" cy="22860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737481" y="5719571"/>
            <a:ext cx="146304" cy="315468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082418" y="3432047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0"/>
                </a:moveTo>
                <a:lnTo>
                  <a:pt x="0" y="128015"/>
                </a:lnTo>
              </a:path>
            </a:pathLst>
          </a:custGeom>
          <a:ln w="22210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248789" y="3432047"/>
            <a:ext cx="833755" cy="0"/>
          </a:xfrm>
          <a:custGeom>
            <a:avLst/>
            <a:gdLst/>
            <a:ahLst/>
            <a:cxnLst/>
            <a:rect l="l" t="t" r="r" b="b"/>
            <a:pathLst>
              <a:path w="833754" h="0">
                <a:moveTo>
                  <a:pt x="0" y="0"/>
                </a:moveTo>
                <a:lnTo>
                  <a:pt x="833627" y="0"/>
                </a:lnTo>
              </a:path>
            </a:pathLst>
          </a:custGeom>
          <a:ln w="22210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2400178" y="1412748"/>
            <a:ext cx="416559" cy="935990"/>
          </a:xfrm>
          <a:custGeom>
            <a:avLst/>
            <a:gdLst/>
            <a:ahLst/>
            <a:cxnLst/>
            <a:rect l="l" t="t" r="r" b="b"/>
            <a:pathLst>
              <a:path w="416560" h="935989">
                <a:moveTo>
                  <a:pt x="416052" y="754380"/>
                </a:moveTo>
                <a:lnTo>
                  <a:pt x="416052" y="176784"/>
                </a:lnTo>
                <a:lnTo>
                  <a:pt x="0" y="0"/>
                </a:lnTo>
                <a:lnTo>
                  <a:pt x="0" y="393192"/>
                </a:lnTo>
                <a:lnTo>
                  <a:pt x="86868" y="466344"/>
                </a:lnTo>
                <a:lnTo>
                  <a:pt x="86868" y="897870"/>
                </a:lnTo>
                <a:lnTo>
                  <a:pt x="416052" y="754380"/>
                </a:lnTo>
                <a:close/>
              </a:path>
              <a:path w="416560" h="935989">
                <a:moveTo>
                  <a:pt x="86868" y="897870"/>
                </a:moveTo>
                <a:lnTo>
                  <a:pt x="86868" y="466344"/>
                </a:lnTo>
                <a:lnTo>
                  <a:pt x="0" y="537972"/>
                </a:lnTo>
                <a:lnTo>
                  <a:pt x="0" y="935736"/>
                </a:lnTo>
                <a:lnTo>
                  <a:pt x="86868" y="89787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2400178" y="1412747"/>
            <a:ext cx="416559" cy="935990"/>
          </a:xfrm>
          <a:custGeom>
            <a:avLst/>
            <a:gdLst/>
            <a:ahLst/>
            <a:cxnLst/>
            <a:rect l="l" t="t" r="r" b="b"/>
            <a:pathLst>
              <a:path w="416560" h="935989">
                <a:moveTo>
                  <a:pt x="0" y="0"/>
                </a:moveTo>
                <a:lnTo>
                  <a:pt x="416051" y="176783"/>
                </a:lnTo>
                <a:lnTo>
                  <a:pt x="416051" y="754379"/>
                </a:lnTo>
                <a:lnTo>
                  <a:pt x="0" y="935735"/>
                </a:lnTo>
                <a:lnTo>
                  <a:pt x="0" y="537971"/>
                </a:lnTo>
                <a:lnTo>
                  <a:pt x="86867" y="466343"/>
                </a:lnTo>
                <a:lnTo>
                  <a:pt x="0" y="393191"/>
                </a:lnTo>
                <a:lnTo>
                  <a:pt x="0" y="0"/>
                </a:lnTo>
                <a:close/>
              </a:path>
            </a:pathLst>
          </a:custGeom>
          <a:ln w="7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2511430" y="1845564"/>
            <a:ext cx="231647" cy="26974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6859402" y="1493520"/>
            <a:ext cx="416559" cy="935990"/>
          </a:xfrm>
          <a:custGeom>
            <a:avLst/>
            <a:gdLst/>
            <a:ahLst/>
            <a:cxnLst/>
            <a:rect l="l" t="t" r="r" b="b"/>
            <a:pathLst>
              <a:path w="416559" h="935989">
                <a:moveTo>
                  <a:pt x="416052" y="755904"/>
                </a:moveTo>
                <a:lnTo>
                  <a:pt x="416052" y="178308"/>
                </a:lnTo>
                <a:lnTo>
                  <a:pt x="0" y="0"/>
                </a:lnTo>
                <a:lnTo>
                  <a:pt x="0" y="394716"/>
                </a:lnTo>
                <a:lnTo>
                  <a:pt x="86868" y="467868"/>
                </a:lnTo>
                <a:lnTo>
                  <a:pt x="86868" y="898188"/>
                </a:lnTo>
                <a:lnTo>
                  <a:pt x="416052" y="755904"/>
                </a:lnTo>
                <a:close/>
              </a:path>
              <a:path w="416559" h="935989">
                <a:moveTo>
                  <a:pt x="86868" y="898188"/>
                </a:moveTo>
                <a:lnTo>
                  <a:pt x="86868" y="467868"/>
                </a:lnTo>
                <a:lnTo>
                  <a:pt x="0" y="539496"/>
                </a:lnTo>
                <a:lnTo>
                  <a:pt x="0" y="935736"/>
                </a:lnTo>
                <a:lnTo>
                  <a:pt x="86868" y="89818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6859402" y="1493519"/>
            <a:ext cx="416559" cy="935990"/>
          </a:xfrm>
          <a:custGeom>
            <a:avLst/>
            <a:gdLst/>
            <a:ahLst/>
            <a:cxnLst/>
            <a:rect l="l" t="t" r="r" b="b"/>
            <a:pathLst>
              <a:path w="416559" h="935989">
                <a:moveTo>
                  <a:pt x="0" y="0"/>
                </a:moveTo>
                <a:lnTo>
                  <a:pt x="416051" y="178307"/>
                </a:lnTo>
                <a:lnTo>
                  <a:pt x="416051" y="755903"/>
                </a:lnTo>
                <a:lnTo>
                  <a:pt x="0" y="935735"/>
                </a:lnTo>
                <a:lnTo>
                  <a:pt x="0" y="539495"/>
                </a:lnTo>
                <a:lnTo>
                  <a:pt x="86867" y="467867"/>
                </a:lnTo>
                <a:lnTo>
                  <a:pt x="0" y="394715"/>
                </a:lnTo>
                <a:lnTo>
                  <a:pt x="0" y="0"/>
                </a:lnTo>
                <a:close/>
              </a:path>
            </a:pathLst>
          </a:custGeom>
          <a:ln w="7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6970654" y="1926335"/>
            <a:ext cx="231647" cy="26974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6697858" y="3747516"/>
            <a:ext cx="647700" cy="935990"/>
          </a:xfrm>
          <a:custGeom>
            <a:avLst/>
            <a:gdLst/>
            <a:ahLst/>
            <a:cxnLst/>
            <a:rect l="l" t="t" r="r" b="b"/>
            <a:pathLst>
              <a:path w="647700" h="935989">
                <a:moveTo>
                  <a:pt x="647700" y="755904"/>
                </a:moveTo>
                <a:lnTo>
                  <a:pt x="647700" y="178308"/>
                </a:lnTo>
                <a:lnTo>
                  <a:pt x="0" y="0"/>
                </a:lnTo>
                <a:lnTo>
                  <a:pt x="0" y="394716"/>
                </a:lnTo>
                <a:lnTo>
                  <a:pt x="134112" y="467868"/>
                </a:lnTo>
                <a:lnTo>
                  <a:pt x="134112" y="898500"/>
                </a:lnTo>
                <a:lnTo>
                  <a:pt x="647700" y="755904"/>
                </a:lnTo>
                <a:close/>
              </a:path>
              <a:path w="647700" h="935989">
                <a:moveTo>
                  <a:pt x="134112" y="898500"/>
                </a:moveTo>
                <a:lnTo>
                  <a:pt x="134112" y="467868"/>
                </a:lnTo>
                <a:lnTo>
                  <a:pt x="0" y="539496"/>
                </a:lnTo>
                <a:lnTo>
                  <a:pt x="0" y="935736"/>
                </a:lnTo>
                <a:lnTo>
                  <a:pt x="134112" y="89850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6697857" y="3747515"/>
            <a:ext cx="647700" cy="935990"/>
          </a:xfrm>
          <a:custGeom>
            <a:avLst/>
            <a:gdLst/>
            <a:ahLst/>
            <a:cxnLst/>
            <a:rect l="l" t="t" r="r" b="b"/>
            <a:pathLst>
              <a:path w="647700" h="935989">
                <a:moveTo>
                  <a:pt x="0" y="0"/>
                </a:moveTo>
                <a:lnTo>
                  <a:pt x="647699" y="178307"/>
                </a:lnTo>
                <a:lnTo>
                  <a:pt x="647699" y="755903"/>
                </a:lnTo>
                <a:lnTo>
                  <a:pt x="0" y="935735"/>
                </a:lnTo>
                <a:lnTo>
                  <a:pt x="0" y="539495"/>
                </a:lnTo>
                <a:lnTo>
                  <a:pt x="134111" y="467867"/>
                </a:lnTo>
                <a:lnTo>
                  <a:pt x="0" y="394715"/>
                </a:lnTo>
                <a:lnTo>
                  <a:pt x="0" y="0"/>
                </a:lnTo>
                <a:close/>
              </a:path>
            </a:pathLst>
          </a:custGeom>
          <a:ln w="7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6766438" y="4459223"/>
            <a:ext cx="256031" cy="269747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6961509" y="4308347"/>
            <a:ext cx="341375" cy="269747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7046854" y="4030979"/>
            <a:ext cx="256031" cy="269747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6263518" y="1952244"/>
            <a:ext cx="370840" cy="554990"/>
          </a:xfrm>
          <a:custGeom>
            <a:avLst/>
            <a:gdLst/>
            <a:ahLst/>
            <a:cxnLst/>
            <a:rect l="l" t="t" r="r" b="b"/>
            <a:pathLst>
              <a:path w="370840" h="554989">
                <a:moveTo>
                  <a:pt x="370332" y="277368"/>
                </a:moveTo>
                <a:lnTo>
                  <a:pt x="366596" y="221256"/>
                </a:lnTo>
                <a:lnTo>
                  <a:pt x="355877" y="169092"/>
                </a:lnTo>
                <a:lnTo>
                  <a:pt x="338908" y="121964"/>
                </a:lnTo>
                <a:lnTo>
                  <a:pt x="316420" y="80962"/>
                </a:lnTo>
                <a:lnTo>
                  <a:pt x="289146" y="47175"/>
                </a:lnTo>
                <a:lnTo>
                  <a:pt x="257817" y="21693"/>
                </a:lnTo>
                <a:lnTo>
                  <a:pt x="223167" y="5604"/>
                </a:lnTo>
                <a:lnTo>
                  <a:pt x="185928" y="0"/>
                </a:lnTo>
                <a:lnTo>
                  <a:pt x="148622" y="5604"/>
                </a:lnTo>
                <a:lnTo>
                  <a:pt x="113799" y="21693"/>
                </a:lnTo>
                <a:lnTo>
                  <a:pt x="82227" y="47175"/>
                </a:lnTo>
                <a:lnTo>
                  <a:pt x="54673" y="80962"/>
                </a:lnTo>
                <a:lnTo>
                  <a:pt x="31905" y="121964"/>
                </a:lnTo>
                <a:lnTo>
                  <a:pt x="14692" y="169092"/>
                </a:lnTo>
                <a:lnTo>
                  <a:pt x="3801" y="221256"/>
                </a:lnTo>
                <a:lnTo>
                  <a:pt x="0" y="277368"/>
                </a:lnTo>
                <a:lnTo>
                  <a:pt x="3801" y="333479"/>
                </a:lnTo>
                <a:lnTo>
                  <a:pt x="14692" y="385643"/>
                </a:lnTo>
                <a:lnTo>
                  <a:pt x="31905" y="432771"/>
                </a:lnTo>
                <a:lnTo>
                  <a:pt x="54673" y="473773"/>
                </a:lnTo>
                <a:lnTo>
                  <a:pt x="82227" y="507560"/>
                </a:lnTo>
                <a:lnTo>
                  <a:pt x="113799" y="533042"/>
                </a:lnTo>
                <a:lnTo>
                  <a:pt x="148622" y="549131"/>
                </a:lnTo>
                <a:lnTo>
                  <a:pt x="185928" y="554736"/>
                </a:lnTo>
                <a:lnTo>
                  <a:pt x="223167" y="549131"/>
                </a:lnTo>
                <a:lnTo>
                  <a:pt x="257817" y="533042"/>
                </a:lnTo>
                <a:lnTo>
                  <a:pt x="289146" y="507560"/>
                </a:lnTo>
                <a:lnTo>
                  <a:pt x="316420" y="473773"/>
                </a:lnTo>
                <a:lnTo>
                  <a:pt x="338908" y="432771"/>
                </a:lnTo>
                <a:lnTo>
                  <a:pt x="355877" y="385643"/>
                </a:lnTo>
                <a:lnTo>
                  <a:pt x="366596" y="333479"/>
                </a:lnTo>
                <a:lnTo>
                  <a:pt x="370332" y="27736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6263518" y="1952244"/>
            <a:ext cx="370840" cy="554990"/>
          </a:xfrm>
          <a:custGeom>
            <a:avLst/>
            <a:gdLst/>
            <a:ahLst/>
            <a:cxnLst/>
            <a:rect l="l" t="t" r="r" b="b"/>
            <a:pathLst>
              <a:path w="370840" h="554989">
                <a:moveTo>
                  <a:pt x="370331" y="277367"/>
                </a:moveTo>
                <a:lnTo>
                  <a:pt x="366596" y="221256"/>
                </a:lnTo>
                <a:lnTo>
                  <a:pt x="355877" y="169092"/>
                </a:lnTo>
                <a:lnTo>
                  <a:pt x="338908" y="121964"/>
                </a:lnTo>
                <a:lnTo>
                  <a:pt x="316420" y="80962"/>
                </a:lnTo>
                <a:lnTo>
                  <a:pt x="289146" y="47175"/>
                </a:lnTo>
                <a:lnTo>
                  <a:pt x="257817" y="21693"/>
                </a:lnTo>
                <a:lnTo>
                  <a:pt x="223167" y="5604"/>
                </a:lnTo>
                <a:lnTo>
                  <a:pt x="185927" y="0"/>
                </a:lnTo>
                <a:lnTo>
                  <a:pt x="148622" y="5604"/>
                </a:lnTo>
                <a:lnTo>
                  <a:pt x="113799" y="21693"/>
                </a:lnTo>
                <a:lnTo>
                  <a:pt x="82227" y="47175"/>
                </a:lnTo>
                <a:lnTo>
                  <a:pt x="54673" y="80962"/>
                </a:lnTo>
                <a:lnTo>
                  <a:pt x="31905" y="121964"/>
                </a:lnTo>
                <a:lnTo>
                  <a:pt x="14692" y="169092"/>
                </a:lnTo>
                <a:lnTo>
                  <a:pt x="3801" y="221256"/>
                </a:lnTo>
                <a:lnTo>
                  <a:pt x="0" y="277367"/>
                </a:lnTo>
                <a:lnTo>
                  <a:pt x="3801" y="333479"/>
                </a:lnTo>
                <a:lnTo>
                  <a:pt x="14692" y="385643"/>
                </a:lnTo>
                <a:lnTo>
                  <a:pt x="31905" y="432771"/>
                </a:lnTo>
                <a:lnTo>
                  <a:pt x="54673" y="473773"/>
                </a:lnTo>
                <a:lnTo>
                  <a:pt x="82227" y="507560"/>
                </a:lnTo>
                <a:lnTo>
                  <a:pt x="113799" y="533042"/>
                </a:lnTo>
                <a:lnTo>
                  <a:pt x="148622" y="549131"/>
                </a:lnTo>
                <a:lnTo>
                  <a:pt x="185927" y="554735"/>
                </a:lnTo>
                <a:lnTo>
                  <a:pt x="223167" y="549131"/>
                </a:lnTo>
                <a:lnTo>
                  <a:pt x="257817" y="533042"/>
                </a:lnTo>
                <a:lnTo>
                  <a:pt x="289146" y="507560"/>
                </a:lnTo>
                <a:lnTo>
                  <a:pt x="316420" y="473773"/>
                </a:lnTo>
                <a:lnTo>
                  <a:pt x="338908" y="432771"/>
                </a:lnTo>
                <a:lnTo>
                  <a:pt x="355877" y="385643"/>
                </a:lnTo>
                <a:lnTo>
                  <a:pt x="366596" y="333479"/>
                </a:lnTo>
                <a:lnTo>
                  <a:pt x="370331" y="277367"/>
                </a:lnTo>
                <a:close/>
              </a:path>
            </a:pathLst>
          </a:custGeom>
          <a:ln w="7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6315333" y="2028444"/>
            <a:ext cx="268224" cy="27432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6344290" y="2176272"/>
            <a:ext cx="219456" cy="414527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1981078" y="2738627"/>
            <a:ext cx="1065530" cy="554990"/>
          </a:xfrm>
          <a:custGeom>
            <a:avLst/>
            <a:gdLst/>
            <a:ahLst/>
            <a:cxnLst/>
            <a:rect l="l" t="t" r="r" b="b"/>
            <a:pathLst>
              <a:path w="1065530" h="554989">
                <a:moveTo>
                  <a:pt x="0" y="554735"/>
                </a:moveTo>
                <a:lnTo>
                  <a:pt x="1065275" y="554735"/>
                </a:lnTo>
                <a:lnTo>
                  <a:pt x="1065275" y="0"/>
                </a:lnTo>
                <a:lnTo>
                  <a:pt x="0" y="0"/>
                </a:lnTo>
                <a:lnTo>
                  <a:pt x="0" y="554735"/>
                </a:lnTo>
                <a:close/>
              </a:path>
            </a:pathLst>
          </a:custGeom>
          <a:ln w="12339">
            <a:solidFill>
              <a:srgbClr val="323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2034418" y="2782823"/>
            <a:ext cx="179831" cy="310895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2028322" y="2955035"/>
            <a:ext cx="73152" cy="315468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2101474" y="2982467"/>
            <a:ext cx="85343" cy="22860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2188342" y="2955035"/>
            <a:ext cx="73152" cy="315468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2272162" y="2955035"/>
            <a:ext cx="97535" cy="310895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2369697" y="2955035"/>
            <a:ext cx="158495" cy="315468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2348362" y="2953511"/>
            <a:ext cx="542544" cy="48920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2031369" y="3127248"/>
            <a:ext cx="36576" cy="397763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2080138" y="3127248"/>
            <a:ext cx="146304" cy="310895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2266066" y="3119627"/>
            <a:ext cx="73152" cy="374904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2512954" y="3127248"/>
            <a:ext cx="118872" cy="397763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2642494" y="3119627"/>
            <a:ext cx="73152" cy="374904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2727838" y="3127248"/>
            <a:ext cx="192024" cy="397763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2671450" y="3361944"/>
            <a:ext cx="536575" cy="344805"/>
          </a:xfrm>
          <a:custGeom>
            <a:avLst/>
            <a:gdLst/>
            <a:ahLst/>
            <a:cxnLst/>
            <a:rect l="l" t="t" r="r" b="b"/>
            <a:pathLst>
              <a:path w="536575" h="344804">
                <a:moveTo>
                  <a:pt x="536447" y="344423"/>
                </a:moveTo>
                <a:lnTo>
                  <a:pt x="0" y="0"/>
                </a:lnTo>
              </a:path>
            </a:pathLst>
          </a:custGeom>
          <a:ln w="12339">
            <a:solidFill>
              <a:srgbClr val="323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2583058" y="3305555"/>
            <a:ext cx="117475" cy="94615"/>
          </a:xfrm>
          <a:custGeom>
            <a:avLst/>
            <a:gdLst/>
            <a:ahLst/>
            <a:cxnLst/>
            <a:rect l="l" t="t" r="r" b="b"/>
            <a:pathLst>
              <a:path w="117475" h="94614">
                <a:moveTo>
                  <a:pt x="117348" y="28956"/>
                </a:moveTo>
                <a:lnTo>
                  <a:pt x="0" y="0"/>
                </a:lnTo>
                <a:lnTo>
                  <a:pt x="76200" y="94488"/>
                </a:lnTo>
                <a:lnTo>
                  <a:pt x="117348" y="28956"/>
                </a:lnTo>
                <a:close/>
              </a:path>
            </a:pathLst>
          </a:custGeom>
          <a:solidFill>
            <a:srgbClr val="323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1558930" y="4215383"/>
            <a:ext cx="0" cy="1910080"/>
          </a:xfrm>
          <a:custGeom>
            <a:avLst/>
            <a:gdLst/>
            <a:ahLst/>
            <a:cxnLst/>
            <a:rect l="l" t="t" r="r" b="b"/>
            <a:pathLst>
              <a:path w="0" h="1910079">
                <a:moveTo>
                  <a:pt x="0" y="0"/>
                </a:moveTo>
                <a:lnTo>
                  <a:pt x="0" y="1909571"/>
                </a:lnTo>
              </a:path>
            </a:pathLst>
          </a:custGeom>
          <a:ln w="12339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8269102" y="5059679"/>
            <a:ext cx="0" cy="1064260"/>
          </a:xfrm>
          <a:custGeom>
            <a:avLst/>
            <a:gdLst/>
            <a:ahLst/>
            <a:cxnLst/>
            <a:rect l="l" t="t" r="r" b="b"/>
            <a:pathLst>
              <a:path w="0" h="1064260">
                <a:moveTo>
                  <a:pt x="0" y="0"/>
                </a:moveTo>
                <a:lnTo>
                  <a:pt x="0" y="1063751"/>
                </a:lnTo>
              </a:path>
            </a:pathLst>
          </a:custGeom>
          <a:ln w="12339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567306" y="4850891"/>
            <a:ext cx="0" cy="1274445"/>
          </a:xfrm>
          <a:custGeom>
            <a:avLst/>
            <a:gdLst/>
            <a:ahLst/>
            <a:cxnLst/>
            <a:rect l="l" t="t" r="r" b="b"/>
            <a:pathLst>
              <a:path w="0" h="1274445">
                <a:moveTo>
                  <a:pt x="0" y="0"/>
                </a:moveTo>
                <a:lnTo>
                  <a:pt x="0" y="1274063"/>
                </a:lnTo>
              </a:path>
            </a:pathLst>
          </a:custGeom>
          <a:ln w="12339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1112401" y="6124955"/>
            <a:ext cx="7157084" cy="0"/>
          </a:xfrm>
          <a:custGeom>
            <a:avLst/>
            <a:gdLst/>
            <a:ahLst/>
            <a:cxnLst/>
            <a:rect l="l" t="t" r="r" b="b"/>
            <a:pathLst>
              <a:path w="7157084" h="0">
                <a:moveTo>
                  <a:pt x="0" y="0"/>
                </a:moveTo>
                <a:lnTo>
                  <a:pt x="7156700" y="0"/>
                </a:lnTo>
              </a:path>
            </a:pathLst>
          </a:custGeom>
          <a:ln w="12339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8223381" y="5013959"/>
            <a:ext cx="91440" cy="45720"/>
          </a:xfrm>
          <a:custGeom>
            <a:avLst/>
            <a:gdLst/>
            <a:ahLst/>
            <a:cxnLst/>
            <a:rect l="l" t="t" r="r" b="b"/>
            <a:pathLst>
              <a:path w="91440" h="45720">
                <a:moveTo>
                  <a:pt x="0" y="45719"/>
                </a:moveTo>
                <a:lnTo>
                  <a:pt x="45719" y="0"/>
                </a:lnTo>
                <a:lnTo>
                  <a:pt x="91439" y="45719"/>
                </a:lnTo>
              </a:path>
            </a:pathLst>
          </a:custGeom>
          <a:ln w="12339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521586" y="4805171"/>
            <a:ext cx="91440" cy="47625"/>
          </a:xfrm>
          <a:custGeom>
            <a:avLst/>
            <a:gdLst/>
            <a:ahLst/>
            <a:cxnLst/>
            <a:rect l="l" t="t" r="r" b="b"/>
            <a:pathLst>
              <a:path w="91439" h="47625">
                <a:moveTo>
                  <a:pt x="0" y="47243"/>
                </a:moveTo>
                <a:lnTo>
                  <a:pt x="45719" y="0"/>
                </a:lnTo>
                <a:lnTo>
                  <a:pt x="91439" y="47243"/>
                </a:lnTo>
              </a:path>
            </a:pathLst>
          </a:custGeom>
          <a:ln w="12339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1513213" y="4169664"/>
            <a:ext cx="93345" cy="45720"/>
          </a:xfrm>
          <a:custGeom>
            <a:avLst/>
            <a:gdLst/>
            <a:ahLst/>
            <a:cxnLst/>
            <a:rect l="l" t="t" r="r" b="b"/>
            <a:pathLst>
              <a:path w="93344" h="45720">
                <a:moveTo>
                  <a:pt x="0" y="45719"/>
                </a:moveTo>
                <a:lnTo>
                  <a:pt x="45716" y="0"/>
                </a:lnTo>
                <a:lnTo>
                  <a:pt x="92960" y="45719"/>
                </a:lnTo>
              </a:path>
            </a:pathLst>
          </a:custGeom>
          <a:ln w="12339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1226699" y="5980176"/>
            <a:ext cx="280415" cy="269747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1540642" y="610514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812"/>
                </a:moveTo>
                <a:lnTo>
                  <a:pt x="36504" y="12215"/>
                </a:lnTo>
                <a:lnTo>
                  <a:pt x="32194" y="5905"/>
                </a:lnTo>
                <a:lnTo>
                  <a:pt x="25884" y="1595"/>
                </a:lnTo>
                <a:lnTo>
                  <a:pt x="18288" y="0"/>
                </a:lnTo>
                <a:lnTo>
                  <a:pt x="11572" y="1595"/>
                </a:lnTo>
                <a:lnTo>
                  <a:pt x="5715" y="5905"/>
                </a:lnTo>
                <a:lnTo>
                  <a:pt x="1571" y="12215"/>
                </a:lnTo>
                <a:lnTo>
                  <a:pt x="0" y="19812"/>
                </a:lnTo>
                <a:lnTo>
                  <a:pt x="1571" y="26527"/>
                </a:lnTo>
                <a:lnTo>
                  <a:pt x="5715" y="32385"/>
                </a:lnTo>
                <a:lnTo>
                  <a:pt x="11572" y="36528"/>
                </a:lnTo>
                <a:lnTo>
                  <a:pt x="18288" y="38100"/>
                </a:lnTo>
                <a:lnTo>
                  <a:pt x="25884" y="36528"/>
                </a:lnTo>
                <a:lnTo>
                  <a:pt x="32194" y="32385"/>
                </a:lnTo>
                <a:lnTo>
                  <a:pt x="36504" y="26527"/>
                </a:lnTo>
                <a:lnTo>
                  <a:pt x="38100" y="19812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1540642" y="610514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19811"/>
                </a:moveTo>
                <a:lnTo>
                  <a:pt x="36504" y="12215"/>
                </a:lnTo>
                <a:lnTo>
                  <a:pt x="32194" y="5905"/>
                </a:lnTo>
                <a:lnTo>
                  <a:pt x="25884" y="1595"/>
                </a:lnTo>
                <a:lnTo>
                  <a:pt x="18287" y="0"/>
                </a:lnTo>
                <a:lnTo>
                  <a:pt x="11572" y="1595"/>
                </a:lnTo>
                <a:lnTo>
                  <a:pt x="5714" y="5905"/>
                </a:lnTo>
                <a:lnTo>
                  <a:pt x="1571" y="12215"/>
                </a:lnTo>
                <a:lnTo>
                  <a:pt x="0" y="19811"/>
                </a:lnTo>
                <a:lnTo>
                  <a:pt x="1571" y="26527"/>
                </a:lnTo>
                <a:lnTo>
                  <a:pt x="5714" y="32384"/>
                </a:lnTo>
                <a:lnTo>
                  <a:pt x="11572" y="36528"/>
                </a:lnTo>
                <a:lnTo>
                  <a:pt x="18287" y="38099"/>
                </a:lnTo>
                <a:lnTo>
                  <a:pt x="25884" y="36528"/>
                </a:lnTo>
                <a:lnTo>
                  <a:pt x="32194" y="32384"/>
                </a:lnTo>
                <a:lnTo>
                  <a:pt x="36504" y="26527"/>
                </a:lnTo>
                <a:lnTo>
                  <a:pt x="38099" y="19811"/>
                </a:lnTo>
                <a:close/>
              </a:path>
            </a:pathLst>
          </a:custGeom>
          <a:ln w="740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550542" y="61051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6" y="19812"/>
                </a:moveTo>
                <a:lnTo>
                  <a:pt x="35004" y="12215"/>
                </a:lnTo>
                <a:lnTo>
                  <a:pt x="30861" y="5905"/>
                </a:lnTo>
                <a:lnTo>
                  <a:pt x="25003" y="1595"/>
                </a:lnTo>
                <a:lnTo>
                  <a:pt x="18288" y="0"/>
                </a:lnTo>
                <a:lnTo>
                  <a:pt x="10929" y="1595"/>
                </a:lnTo>
                <a:lnTo>
                  <a:pt x="5143" y="5905"/>
                </a:lnTo>
                <a:lnTo>
                  <a:pt x="1357" y="12215"/>
                </a:lnTo>
                <a:lnTo>
                  <a:pt x="0" y="19812"/>
                </a:lnTo>
                <a:lnTo>
                  <a:pt x="1357" y="26527"/>
                </a:lnTo>
                <a:lnTo>
                  <a:pt x="5143" y="32385"/>
                </a:lnTo>
                <a:lnTo>
                  <a:pt x="10929" y="36528"/>
                </a:lnTo>
                <a:lnTo>
                  <a:pt x="18288" y="38100"/>
                </a:lnTo>
                <a:lnTo>
                  <a:pt x="25003" y="36528"/>
                </a:lnTo>
                <a:lnTo>
                  <a:pt x="30861" y="32385"/>
                </a:lnTo>
                <a:lnTo>
                  <a:pt x="35004" y="26527"/>
                </a:lnTo>
                <a:lnTo>
                  <a:pt x="36576" y="19812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550542" y="610514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19811"/>
                </a:moveTo>
                <a:lnTo>
                  <a:pt x="35004" y="12215"/>
                </a:lnTo>
                <a:lnTo>
                  <a:pt x="30860" y="5905"/>
                </a:lnTo>
                <a:lnTo>
                  <a:pt x="25003" y="1595"/>
                </a:lnTo>
                <a:lnTo>
                  <a:pt x="18287" y="0"/>
                </a:lnTo>
                <a:lnTo>
                  <a:pt x="10929" y="1595"/>
                </a:lnTo>
                <a:lnTo>
                  <a:pt x="5143" y="5905"/>
                </a:lnTo>
                <a:lnTo>
                  <a:pt x="1357" y="12215"/>
                </a:lnTo>
                <a:lnTo>
                  <a:pt x="0" y="19811"/>
                </a:lnTo>
                <a:lnTo>
                  <a:pt x="1357" y="26527"/>
                </a:lnTo>
                <a:lnTo>
                  <a:pt x="5143" y="32384"/>
                </a:lnTo>
                <a:lnTo>
                  <a:pt x="10929" y="36528"/>
                </a:lnTo>
                <a:lnTo>
                  <a:pt x="18287" y="38099"/>
                </a:lnTo>
                <a:lnTo>
                  <a:pt x="25003" y="36528"/>
                </a:lnTo>
                <a:lnTo>
                  <a:pt x="30860" y="32384"/>
                </a:lnTo>
                <a:lnTo>
                  <a:pt x="35004" y="26527"/>
                </a:lnTo>
                <a:lnTo>
                  <a:pt x="36575" y="19811"/>
                </a:lnTo>
                <a:close/>
              </a:path>
            </a:pathLst>
          </a:custGeom>
          <a:ln w="740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606930" y="4930140"/>
            <a:ext cx="365759" cy="342900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978786" y="4930140"/>
            <a:ext cx="365759" cy="269747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2195962" y="4728971"/>
            <a:ext cx="621791" cy="269747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2194438" y="4876800"/>
            <a:ext cx="463295" cy="342900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8679057" y="3653028"/>
            <a:ext cx="256031" cy="269747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8677533" y="3800855"/>
            <a:ext cx="463295" cy="342900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6469258" y="6227064"/>
            <a:ext cx="111252" cy="228600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6524121" y="6226302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7744084" y="6227064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7743322" y="6454902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8907658" y="6227064"/>
            <a:ext cx="111252" cy="228600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8962522" y="622630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7513197" y="6576059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0"/>
                </a:moveTo>
                <a:lnTo>
                  <a:pt x="0" y="152400"/>
                </a:lnTo>
                <a:lnTo>
                  <a:pt x="381000" y="1524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7508626" y="6571488"/>
            <a:ext cx="390525" cy="161925"/>
          </a:xfrm>
          <a:custGeom>
            <a:avLst/>
            <a:gdLst/>
            <a:ahLst/>
            <a:cxnLst/>
            <a:rect l="l" t="t" r="r" b="b"/>
            <a:pathLst>
              <a:path w="390525" h="161925">
                <a:moveTo>
                  <a:pt x="390144" y="161544"/>
                </a:moveTo>
                <a:lnTo>
                  <a:pt x="390144" y="0"/>
                </a:lnTo>
                <a:lnTo>
                  <a:pt x="0" y="0"/>
                </a:lnTo>
                <a:lnTo>
                  <a:pt x="0" y="161544"/>
                </a:lnTo>
                <a:lnTo>
                  <a:pt x="4572" y="161544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381000" y="9144"/>
                </a:lnTo>
                <a:lnTo>
                  <a:pt x="381000" y="4572"/>
                </a:lnTo>
                <a:lnTo>
                  <a:pt x="385572" y="9144"/>
                </a:lnTo>
                <a:lnTo>
                  <a:pt x="385572" y="161544"/>
                </a:lnTo>
                <a:lnTo>
                  <a:pt x="390144" y="161544"/>
                </a:lnTo>
                <a:close/>
              </a:path>
              <a:path w="390525" h="16192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390525" h="161925">
                <a:moveTo>
                  <a:pt x="9144" y="1524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52400"/>
                </a:lnTo>
                <a:lnTo>
                  <a:pt x="9144" y="152400"/>
                </a:lnTo>
                <a:close/>
              </a:path>
              <a:path w="390525" h="161925">
                <a:moveTo>
                  <a:pt x="385572" y="152400"/>
                </a:moveTo>
                <a:lnTo>
                  <a:pt x="4572" y="152400"/>
                </a:lnTo>
                <a:lnTo>
                  <a:pt x="9144" y="156972"/>
                </a:lnTo>
                <a:lnTo>
                  <a:pt x="9144" y="161544"/>
                </a:lnTo>
                <a:lnTo>
                  <a:pt x="381000" y="161544"/>
                </a:lnTo>
                <a:lnTo>
                  <a:pt x="381000" y="156972"/>
                </a:lnTo>
                <a:lnTo>
                  <a:pt x="385572" y="152400"/>
                </a:lnTo>
                <a:close/>
              </a:path>
              <a:path w="390525" h="161925">
                <a:moveTo>
                  <a:pt x="9144" y="161544"/>
                </a:moveTo>
                <a:lnTo>
                  <a:pt x="9144" y="156972"/>
                </a:lnTo>
                <a:lnTo>
                  <a:pt x="4572" y="152400"/>
                </a:lnTo>
                <a:lnTo>
                  <a:pt x="4572" y="161544"/>
                </a:lnTo>
                <a:lnTo>
                  <a:pt x="9144" y="161544"/>
                </a:lnTo>
                <a:close/>
              </a:path>
              <a:path w="390525" h="161925">
                <a:moveTo>
                  <a:pt x="385572" y="9144"/>
                </a:moveTo>
                <a:lnTo>
                  <a:pt x="381000" y="4572"/>
                </a:lnTo>
                <a:lnTo>
                  <a:pt x="381000" y="9144"/>
                </a:lnTo>
                <a:lnTo>
                  <a:pt x="385572" y="9144"/>
                </a:lnTo>
                <a:close/>
              </a:path>
              <a:path w="390525" h="161925">
                <a:moveTo>
                  <a:pt x="385572" y="152400"/>
                </a:moveTo>
                <a:lnTo>
                  <a:pt x="385572" y="9144"/>
                </a:lnTo>
                <a:lnTo>
                  <a:pt x="381000" y="9144"/>
                </a:lnTo>
                <a:lnTo>
                  <a:pt x="381000" y="152400"/>
                </a:lnTo>
                <a:lnTo>
                  <a:pt x="385572" y="152400"/>
                </a:lnTo>
                <a:close/>
              </a:path>
              <a:path w="390525" h="161925">
                <a:moveTo>
                  <a:pt x="385572" y="161544"/>
                </a:moveTo>
                <a:lnTo>
                  <a:pt x="385572" y="152400"/>
                </a:lnTo>
                <a:lnTo>
                  <a:pt x="381000" y="156972"/>
                </a:lnTo>
                <a:lnTo>
                  <a:pt x="381000" y="161544"/>
                </a:lnTo>
                <a:lnTo>
                  <a:pt x="385572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7132197" y="6576059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0"/>
                </a:moveTo>
                <a:lnTo>
                  <a:pt x="0" y="152400"/>
                </a:lnTo>
                <a:lnTo>
                  <a:pt x="381000" y="1524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7127626" y="6571488"/>
            <a:ext cx="390525" cy="161925"/>
          </a:xfrm>
          <a:custGeom>
            <a:avLst/>
            <a:gdLst/>
            <a:ahLst/>
            <a:cxnLst/>
            <a:rect l="l" t="t" r="r" b="b"/>
            <a:pathLst>
              <a:path w="390525" h="161925">
                <a:moveTo>
                  <a:pt x="390144" y="161544"/>
                </a:moveTo>
                <a:lnTo>
                  <a:pt x="390144" y="0"/>
                </a:lnTo>
                <a:lnTo>
                  <a:pt x="0" y="0"/>
                </a:lnTo>
                <a:lnTo>
                  <a:pt x="0" y="161544"/>
                </a:lnTo>
                <a:lnTo>
                  <a:pt x="4572" y="161544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381000" y="9144"/>
                </a:lnTo>
                <a:lnTo>
                  <a:pt x="381000" y="4572"/>
                </a:lnTo>
                <a:lnTo>
                  <a:pt x="385572" y="9144"/>
                </a:lnTo>
                <a:lnTo>
                  <a:pt x="385572" y="161544"/>
                </a:lnTo>
                <a:lnTo>
                  <a:pt x="390144" y="161544"/>
                </a:lnTo>
                <a:close/>
              </a:path>
              <a:path w="390525" h="16192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390525" h="161925">
                <a:moveTo>
                  <a:pt x="9144" y="1524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52400"/>
                </a:lnTo>
                <a:lnTo>
                  <a:pt x="9144" y="152400"/>
                </a:lnTo>
                <a:close/>
              </a:path>
              <a:path w="390525" h="161925">
                <a:moveTo>
                  <a:pt x="385572" y="152400"/>
                </a:moveTo>
                <a:lnTo>
                  <a:pt x="4572" y="152400"/>
                </a:lnTo>
                <a:lnTo>
                  <a:pt x="9144" y="156972"/>
                </a:lnTo>
                <a:lnTo>
                  <a:pt x="9144" y="161544"/>
                </a:lnTo>
                <a:lnTo>
                  <a:pt x="381000" y="161544"/>
                </a:lnTo>
                <a:lnTo>
                  <a:pt x="381000" y="156972"/>
                </a:lnTo>
                <a:lnTo>
                  <a:pt x="385572" y="152400"/>
                </a:lnTo>
                <a:close/>
              </a:path>
              <a:path w="390525" h="161925">
                <a:moveTo>
                  <a:pt x="9144" y="161544"/>
                </a:moveTo>
                <a:lnTo>
                  <a:pt x="9144" y="156972"/>
                </a:lnTo>
                <a:lnTo>
                  <a:pt x="4572" y="152400"/>
                </a:lnTo>
                <a:lnTo>
                  <a:pt x="4572" y="161544"/>
                </a:lnTo>
                <a:lnTo>
                  <a:pt x="9144" y="161544"/>
                </a:lnTo>
                <a:close/>
              </a:path>
              <a:path w="390525" h="161925">
                <a:moveTo>
                  <a:pt x="385572" y="9144"/>
                </a:moveTo>
                <a:lnTo>
                  <a:pt x="381000" y="4572"/>
                </a:lnTo>
                <a:lnTo>
                  <a:pt x="381000" y="9144"/>
                </a:lnTo>
                <a:lnTo>
                  <a:pt x="385572" y="9144"/>
                </a:lnTo>
                <a:close/>
              </a:path>
              <a:path w="390525" h="161925">
                <a:moveTo>
                  <a:pt x="385572" y="152400"/>
                </a:moveTo>
                <a:lnTo>
                  <a:pt x="385572" y="9144"/>
                </a:lnTo>
                <a:lnTo>
                  <a:pt x="381000" y="9144"/>
                </a:lnTo>
                <a:lnTo>
                  <a:pt x="381000" y="152400"/>
                </a:lnTo>
                <a:lnTo>
                  <a:pt x="385572" y="152400"/>
                </a:lnTo>
                <a:close/>
              </a:path>
              <a:path w="390525" h="161925">
                <a:moveTo>
                  <a:pt x="385572" y="161544"/>
                </a:moveTo>
                <a:lnTo>
                  <a:pt x="385572" y="152400"/>
                </a:lnTo>
                <a:lnTo>
                  <a:pt x="381000" y="156972"/>
                </a:lnTo>
                <a:lnTo>
                  <a:pt x="381000" y="161544"/>
                </a:lnTo>
                <a:lnTo>
                  <a:pt x="385572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6522597" y="6576059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0"/>
                </a:moveTo>
                <a:lnTo>
                  <a:pt x="0" y="152400"/>
                </a:lnTo>
                <a:lnTo>
                  <a:pt x="609600" y="152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6518026" y="6571488"/>
            <a:ext cx="619125" cy="161925"/>
          </a:xfrm>
          <a:custGeom>
            <a:avLst/>
            <a:gdLst/>
            <a:ahLst/>
            <a:cxnLst/>
            <a:rect l="l" t="t" r="r" b="b"/>
            <a:pathLst>
              <a:path w="619125" h="161925">
                <a:moveTo>
                  <a:pt x="618744" y="161544"/>
                </a:moveTo>
                <a:lnTo>
                  <a:pt x="618744" y="0"/>
                </a:lnTo>
                <a:lnTo>
                  <a:pt x="0" y="0"/>
                </a:lnTo>
                <a:lnTo>
                  <a:pt x="0" y="161544"/>
                </a:lnTo>
                <a:lnTo>
                  <a:pt x="4572" y="161544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609600" y="9144"/>
                </a:lnTo>
                <a:lnTo>
                  <a:pt x="609600" y="4572"/>
                </a:lnTo>
                <a:lnTo>
                  <a:pt x="614172" y="9144"/>
                </a:lnTo>
                <a:lnTo>
                  <a:pt x="614172" y="161544"/>
                </a:lnTo>
                <a:lnTo>
                  <a:pt x="618744" y="161544"/>
                </a:lnTo>
                <a:close/>
              </a:path>
              <a:path w="619125" h="16192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619125" h="161925">
                <a:moveTo>
                  <a:pt x="9144" y="1524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52400"/>
                </a:lnTo>
                <a:lnTo>
                  <a:pt x="9144" y="152400"/>
                </a:lnTo>
                <a:close/>
              </a:path>
              <a:path w="619125" h="161925">
                <a:moveTo>
                  <a:pt x="614172" y="152400"/>
                </a:moveTo>
                <a:lnTo>
                  <a:pt x="4572" y="152400"/>
                </a:lnTo>
                <a:lnTo>
                  <a:pt x="9144" y="156972"/>
                </a:lnTo>
                <a:lnTo>
                  <a:pt x="9144" y="161544"/>
                </a:lnTo>
                <a:lnTo>
                  <a:pt x="609600" y="161544"/>
                </a:lnTo>
                <a:lnTo>
                  <a:pt x="609600" y="156972"/>
                </a:lnTo>
                <a:lnTo>
                  <a:pt x="614172" y="152400"/>
                </a:lnTo>
                <a:close/>
              </a:path>
              <a:path w="619125" h="161925">
                <a:moveTo>
                  <a:pt x="9144" y="161544"/>
                </a:moveTo>
                <a:lnTo>
                  <a:pt x="9144" y="156972"/>
                </a:lnTo>
                <a:lnTo>
                  <a:pt x="4572" y="152400"/>
                </a:lnTo>
                <a:lnTo>
                  <a:pt x="4572" y="161544"/>
                </a:lnTo>
                <a:lnTo>
                  <a:pt x="9144" y="161544"/>
                </a:lnTo>
                <a:close/>
              </a:path>
              <a:path w="619125" h="161925">
                <a:moveTo>
                  <a:pt x="614172" y="9144"/>
                </a:moveTo>
                <a:lnTo>
                  <a:pt x="609600" y="4572"/>
                </a:lnTo>
                <a:lnTo>
                  <a:pt x="609600" y="9144"/>
                </a:lnTo>
                <a:lnTo>
                  <a:pt x="614172" y="9144"/>
                </a:lnTo>
                <a:close/>
              </a:path>
              <a:path w="619125" h="161925">
                <a:moveTo>
                  <a:pt x="614172" y="152400"/>
                </a:moveTo>
                <a:lnTo>
                  <a:pt x="614172" y="9144"/>
                </a:lnTo>
                <a:lnTo>
                  <a:pt x="609600" y="9144"/>
                </a:lnTo>
                <a:lnTo>
                  <a:pt x="609600" y="152400"/>
                </a:lnTo>
                <a:lnTo>
                  <a:pt x="614172" y="152400"/>
                </a:lnTo>
                <a:close/>
              </a:path>
              <a:path w="619125" h="161925">
                <a:moveTo>
                  <a:pt x="614172" y="161544"/>
                </a:moveTo>
                <a:lnTo>
                  <a:pt x="614172" y="152400"/>
                </a:lnTo>
                <a:lnTo>
                  <a:pt x="609600" y="156972"/>
                </a:lnTo>
                <a:lnTo>
                  <a:pt x="609600" y="161544"/>
                </a:lnTo>
                <a:lnTo>
                  <a:pt x="614172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 txBox="1"/>
          <p:nvPr/>
        </p:nvSpPr>
        <p:spPr>
          <a:xfrm>
            <a:off x="7975990" y="6726425"/>
            <a:ext cx="13563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Aulas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14,15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-</a:t>
            </a:r>
            <a:r>
              <a:rPr dirty="0" sz="1400" spc="-6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2313" y="724915"/>
            <a:ext cx="743648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Funcionamento do </a:t>
            </a:r>
            <a:r>
              <a:rPr dirty="0" spc="-5" i="1">
                <a:latin typeface="Arial"/>
                <a:cs typeface="Arial"/>
              </a:rPr>
              <a:t>datapath </a:t>
            </a:r>
            <a:r>
              <a:rPr dirty="0" spc="-5"/>
              <a:t>na instrução </a:t>
            </a:r>
            <a:r>
              <a:rPr dirty="0" spc="-5" i="1">
                <a:latin typeface="Arial"/>
                <a:cs typeface="Arial"/>
              </a:rPr>
              <a:t>load word</a:t>
            </a:r>
            <a:r>
              <a:rPr dirty="0" spc="80" i="1">
                <a:latin typeface="Arial"/>
                <a:cs typeface="Arial"/>
              </a:rPr>
              <a:t> </a:t>
            </a:r>
            <a:r>
              <a:rPr dirty="0" spc="-5"/>
              <a:t>(4)</a:t>
            </a:r>
          </a:p>
        </p:txBody>
      </p:sp>
      <p:sp>
        <p:nvSpPr>
          <p:cNvPr id="3" name="object 3"/>
          <p:cNvSpPr/>
          <p:nvPr/>
        </p:nvSpPr>
        <p:spPr>
          <a:xfrm>
            <a:off x="1170313" y="6207252"/>
            <a:ext cx="3839210" cy="741045"/>
          </a:xfrm>
          <a:custGeom>
            <a:avLst/>
            <a:gdLst/>
            <a:ahLst/>
            <a:cxnLst/>
            <a:rect l="l" t="t" r="r" b="b"/>
            <a:pathLst>
              <a:path w="3839210" h="741045">
                <a:moveTo>
                  <a:pt x="0" y="0"/>
                </a:moveTo>
                <a:lnTo>
                  <a:pt x="0" y="740664"/>
                </a:lnTo>
                <a:lnTo>
                  <a:pt x="3838956" y="740664"/>
                </a:lnTo>
                <a:lnTo>
                  <a:pt x="38389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5738" y="6202680"/>
            <a:ext cx="3848100" cy="749935"/>
          </a:xfrm>
          <a:custGeom>
            <a:avLst/>
            <a:gdLst/>
            <a:ahLst/>
            <a:cxnLst/>
            <a:rect l="l" t="t" r="r" b="b"/>
            <a:pathLst>
              <a:path w="3848100" h="749934">
                <a:moveTo>
                  <a:pt x="3848100" y="749808"/>
                </a:moveTo>
                <a:lnTo>
                  <a:pt x="3848100" y="0"/>
                </a:lnTo>
                <a:lnTo>
                  <a:pt x="0" y="0"/>
                </a:lnTo>
                <a:lnTo>
                  <a:pt x="0" y="749808"/>
                </a:lnTo>
                <a:lnTo>
                  <a:pt x="4575" y="749808"/>
                </a:lnTo>
                <a:lnTo>
                  <a:pt x="4575" y="9144"/>
                </a:lnTo>
                <a:lnTo>
                  <a:pt x="9147" y="4572"/>
                </a:lnTo>
                <a:lnTo>
                  <a:pt x="9147" y="9144"/>
                </a:lnTo>
                <a:lnTo>
                  <a:pt x="3837432" y="9144"/>
                </a:lnTo>
                <a:lnTo>
                  <a:pt x="3837432" y="4572"/>
                </a:lnTo>
                <a:lnTo>
                  <a:pt x="3843528" y="9144"/>
                </a:lnTo>
                <a:lnTo>
                  <a:pt x="3843528" y="749808"/>
                </a:lnTo>
                <a:lnTo>
                  <a:pt x="3848100" y="749808"/>
                </a:lnTo>
                <a:close/>
              </a:path>
              <a:path w="3848100" h="749934">
                <a:moveTo>
                  <a:pt x="9147" y="9144"/>
                </a:moveTo>
                <a:lnTo>
                  <a:pt x="9147" y="4572"/>
                </a:lnTo>
                <a:lnTo>
                  <a:pt x="4575" y="9144"/>
                </a:lnTo>
                <a:lnTo>
                  <a:pt x="9147" y="9144"/>
                </a:lnTo>
                <a:close/>
              </a:path>
              <a:path w="3848100" h="749934">
                <a:moveTo>
                  <a:pt x="9147" y="740664"/>
                </a:moveTo>
                <a:lnTo>
                  <a:pt x="9147" y="9144"/>
                </a:lnTo>
                <a:lnTo>
                  <a:pt x="4575" y="9144"/>
                </a:lnTo>
                <a:lnTo>
                  <a:pt x="4575" y="740664"/>
                </a:lnTo>
                <a:lnTo>
                  <a:pt x="9147" y="740664"/>
                </a:lnTo>
                <a:close/>
              </a:path>
              <a:path w="3848100" h="749934">
                <a:moveTo>
                  <a:pt x="3843528" y="740664"/>
                </a:moveTo>
                <a:lnTo>
                  <a:pt x="4575" y="740664"/>
                </a:lnTo>
                <a:lnTo>
                  <a:pt x="9147" y="745236"/>
                </a:lnTo>
                <a:lnTo>
                  <a:pt x="9147" y="749808"/>
                </a:lnTo>
                <a:lnTo>
                  <a:pt x="3837432" y="749808"/>
                </a:lnTo>
                <a:lnTo>
                  <a:pt x="3837432" y="745236"/>
                </a:lnTo>
                <a:lnTo>
                  <a:pt x="3843528" y="740664"/>
                </a:lnTo>
                <a:close/>
              </a:path>
              <a:path w="3848100" h="749934">
                <a:moveTo>
                  <a:pt x="9147" y="749808"/>
                </a:moveTo>
                <a:lnTo>
                  <a:pt x="9147" y="745236"/>
                </a:lnTo>
                <a:lnTo>
                  <a:pt x="4575" y="740664"/>
                </a:lnTo>
                <a:lnTo>
                  <a:pt x="4575" y="749808"/>
                </a:lnTo>
                <a:lnTo>
                  <a:pt x="9147" y="749808"/>
                </a:lnTo>
                <a:close/>
              </a:path>
              <a:path w="3848100" h="749934">
                <a:moveTo>
                  <a:pt x="3843528" y="9144"/>
                </a:moveTo>
                <a:lnTo>
                  <a:pt x="3837432" y="4572"/>
                </a:lnTo>
                <a:lnTo>
                  <a:pt x="3837432" y="9144"/>
                </a:lnTo>
                <a:lnTo>
                  <a:pt x="3843528" y="9144"/>
                </a:lnTo>
                <a:close/>
              </a:path>
              <a:path w="3848100" h="749934">
                <a:moveTo>
                  <a:pt x="3843528" y="740664"/>
                </a:moveTo>
                <a:lnTo>
                  <a:pt x="3843528" y="9144"/>
                </a:lnTo>
                <a:lnTo>
                  <a:pt x="3837432" y="9144"/>
                </a:lnTo>
                <a:lnTo>
                  <a:pt x="3837432" y="740664"/>
                </a:lnTo>
                <a:lnTo>
                  <a:pt x="3843528" y="740664"/>
                </a:lnTo>
                <a:close/>
              </a:path>
              <a:path w="3848100" h="749934">
                <a:moveTo>
                  <a:pt x="3843528" y="749808"/>
                </a:moveTo>
                <a:lnTo>
                  <a:pt x="3843528" y="740664"/>
                </a:lnTo>
                <a:lnTo>
                  <a:pt x="3837432" y="745236"/>
                </a:lnTo>
                <a:lnTo>
                  <a:pt x="3837432" y="749808"/>
                </a:lnTo>
                <a:lnTo>
                  <a:pt x="3843528" y="749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054222" y="6234173"/>
            <a:ext cx="5289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5620" algn="l"/>
              </a:tabLst>
            </a:pPr>
            <a:r>
              <a:rPr dirty="0" u="heavy" sz="1400" b="1">
                <a:solidFill>
                  <a:srgbClr val="3232CC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400" b="1">
                <a:solidFill>
                  <a:srgbClr val="3232CC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0313" y="6234173"/>
            <a:ext cx="383921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9535" marR="9652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O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resultado produzido pela </a:t>
            </a:r>
            <a:r>
              <a:rPr dirty="0" sz="1400" spc="-20" b="1">
                <a:solidFill>
                  <a:srgbClr val="3232CC"/>
                </a:solidFill>
                <a:latin typeface="Arial"/>
                <a:cs typeface="Arial"/>
              </a:rPr>
              <a:t>ALU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constitui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o 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endereço de acesso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à memória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de</a:t>
            </a:r>
            <a:r>
              <a:rPr dirty="0" sz="1400" spc="-145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dados.</a:t>
            </a:r>
            <a:endParaRPr sz="1400">
              <a:latin typeface="Arial"/>
              <a:cs typeface="Arial"/>
            </a:endParaRPr>
          </a:p>
          <a:p>
            <a:pPr marL="89535">
              <a:lnSpc>
                <a:spcPct val="100000"/>
              </a:lnSpc>
            </a:pP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A memória é lida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nesse</a:t>
            </a:r>
            <a:r>
              <a:rPr dirty="0" sz="1400" spc="-155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endereço.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88429" y="44958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299" y="0"/>
                </a:lnTo>
              </a:path>
            </a:pathLst>
          </a:custGeom>
          <a:ln w="3195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089014" y="4445508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584" y="50292"/>
                </a:moveTo>
                <a:lnTo>
                  <a:pt x="0" y="0"/>
                </a:lnTo>
                <a:lnTo>
                  <a:pt x="0" y="100584"/>
                </a:lnTo>
                <a:lnTo>
                  <a:pt x="100584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21002" y="3550920"/>
            <a:ext cx="1382395" cy="1290955"/>
          </a:xfrm>
          <a:custGeom>
            <a:avLst/>
            <a:gdLst/>
            <a:ahLst/>
            <a:cxnLst/>
            <a:rect l="l" t="t" r="r" b="b"/>
            <a:pathLst>
              <a:path w="1382395" h="1290954">
                <a:moveTo>
                  <a:pt x="0" y="0"/>
                </a:moveTo>
                <a:lnTo>
                  <a:pt x="0" y="1290828"/>
                </a:lnTo>
                <a:lnTo>
                  <a:pt x="1382268" y="1290828"/>
                </a:lnTo>
                <a:lnTo>
                  <a:pt x="1382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2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21001" y="3550920"/>
            <a:ext cx="1382395" cy="1290955"/>
          </a:xfrm>
          <a:custGeom>
            <a:avLst/>
            <a:gdLst/>
            <a:ahLst/>
            <a:cxnLst/>
            <a:rect l="l" t="t" r="r" b="b"/>
            <a:pathLst>
              <a:path w="1382395" h="1290954">
                <a:moveTo>
                  <a:pt x="0" y="1290827"/>
                </a:moveTo>
                <a:lnTo>
                  <a:pt x="1382267" y="1290827"/>
                </a:lnTo>
                <a:lnTo>
                  <a:pt x="1382267" y="0"/>
                </a:lnTo>
                <a:lnTo>
                  <a:pt x="0" y="0"/>
                </a:lnTo>
                <a:lnTo>
                  <a:pt x="0" y="1290827"/>
                </a:lnTo>
                <a:close/>
              </a:path>
            </a:pathLst>
          </a:custGeom>
          <a:ln w="7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69770" y="3718559"/>
            <a:ext cx="379475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50770" y="3718559"/>
            <a:ext cx="124967" cy="265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69770" y="3994403"/>
            <a:ext cx="379475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50770" y="3994403"/>
            <a:ext cx="132588" cy="265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60626" y="4270247"/>
            <a:ext cx="416051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60626" y="4547615"/>
            <a:ext cx="414527" cy="2697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10433" y="3867911"/>
            <a:ext cx="377952" cy="2697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26486" y="3867911"/>
            <a:ext cx="124967" cy="265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10433" y="4293108"/>
            <a:ext cx="377952" cy="2697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26486" y="4293108"/>
            <a:ext cx="132588" cy="265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68857" y="3781044"/>
            <a:ext cx="1013460" cy="0"/>
          </a:xfrm>
          <a:custGeom>
            <a:avLst/>
            <a:gdLst/>
            <a:ahLst/>
            <a:cxnLst/>
            <a:rect l="l" t="t" r="r" b="b"/>
            <a:pathLst>
              <a:path w="1013460" h="0">
                <a:moveTo>
                  <a:pt x="0" y="0"/>
                </a:moveTo>
                <a:lnTo>
                  <a:pt x="1013459" y="0"/>
                </a:lnTo>
              </a:path>
            </a:pathLst>
          </a:custGeom>
          <a:ln w="3195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68602" y="3730752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68857" y="4058411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5571" y="0"/>
                </a:lnTo>
              </a:path>
            </a:pathLst>
          </a:custGeom>
          <a:ln w="3195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97913" y="4334255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 h="0">
                <a:moveTo>
                  <a:pt x="0" y="0"/>
                </a:moveTo>
                <a:lnTo>
                  <a:pt x="184403" y="0"/>
                </a:lnTo>
              </a:path>
            </a:pathLst>
          </a:custGeom>
          <a:ln w="3195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268602" y="4283964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68857" y="3781044"/>
            <a:ext cx="0" cy="542925"/>
          </a:xfrm>
          <a:custGeom>
            <a:avLst/>
            <a:gdLst/>
            <a:ahLst/>
            <a:cxnLst/>
            <a:rect l="l" t="t" r="r" b="b"/>
            <a:pathLst>
              <a:path w="0" h="542925">
                <a:moveTo>
                  <a:pt x="0" y="0"/>
                </a:moveTo>
                <a:lnTo>
                  <a:pt x="0" y="542543"/>
                </a:lnTo>
              </a:path>
            </a:pathLst>
          </a:custGeom>
          <a:ln w="3195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44830" y="4172711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239267" y="0"/>
                </a:moveTo>
                <a:lnTo>
                  <a:pt x="0" y="0"/>
                </a:lnTo>
              </a:path>
            </a:pathLst>
          </a:custGeom>
          <a:ln w="3195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45998" y="403555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3501"/>
                </a:lnTo>
                <a:lnTo>
                  <a:pt x="38862" y="6286"/>
                </a:lnTo>
                <a:lnTo>
                  <a:pt x="31575" y="1643"/>
                </a:lnTo>
                <a:lnTo>
                  <a:pt x="22860" y="0"/>
                </a:lnTo>
                <a:lnTo>
                  <a:pt x="13501" y="1643"/>
                </a:lnTo>
                <a:lnTo>
                  <a:pt x="6286" y="6286"/>
                </a:lnTo>
                <a:lnTo>
                  <a:pt x="1643" y="13501"/>
                </a:lnTo>
                <a:lnTo>
                  <a:pt x="0" y="22860"/>
                </a:lnTo>
                <a:lnTo>
                  <a:pt x="1643" y="31575"/>
                </a:lnTo>
                <a:lnTo>
                  <a:pt x="6286" y="38862"/>
                </a:lnTo>
                <a:lnTo>
                  <a:pt x="13501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45997" y="403555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3501"/>
                </a:lnTo>
                <a:lnTo>
                  <a:pt x="38861" y="6286"/>
                </a:lnTo>
                <a:lnTo>
                  <a:pt x="31575" y="1643"/>
                </a:lnTo>
                <a:lnTo>
                  <a:pt x="22859" y="0"/>
                </a:lnTo>
                <a:lnTo>
                  <a:pt x="13501" y="1643"/>
                </a:lnTo>
                <a:lnTo>
                  <a:pt x="6286" y="6286"/>
                </a:lnTo>
                <a:lnTo>
                  <a:pt x="1643" y="13501"/>
                </a:lnTo>
                <a:lnTo>
                  <a:pt x="0" y="22859"/>
                </a:lnTo>
                <a:lnTo>
                  <a:pt x="1643" y="31575"/>
                </a:lnTo>
                <a:lnTo>
                  <a:pt x="6286" y="38861"/>
                </a:lnTo>
                <a:lnTo>
                  <a:pt x="13501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2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45998" y="414985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3501" y="1857"/>
                </a:lnTo>
                <a:lnTo>
                  <a:pt x="6286" y="6858"/>
                </a:lnTo>
                <a:lnTo>
                  <a:pt x="1643" y="14144"/>
                </a:lnTo>
                <a:lnTo>
                  <a:pt x="0" y="22860"/>
                </a:lnTo>
                <a:lnTo>
                  <a:pt x="1643" y="32218"/>
                </a:lnTo>
                <a:lnTo>
                  <a:pt x="6286" y="39433"/>
                </a:lnTo>
                <a:lnTo>
                  <a:pt x="13501" y="44076"/>
                </a:lnTo>
                <a:lnTo>
                  <a:pt x="22860" y="45720"/>
                </a:lnTo>
                <a:lnTo>
                  <a:pt x="31575" y="44076"/>
                </a:lnTo>
                <a:lnTo>
                  <a:pt x="38862" y="39433"/>
                </a:lnTo>
                <a:lnTo>
                  <a:pt x="43862" y="32218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45997" y="414985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3501" y="1857"/>
                </a:lnTo>
                <a:lnTo>
                  <a:pt x="6286" y="6857"/>
                </a:lnTo>
                <a:lnTo>
                  <a:pt x="1643" y="14144"/>
                </a:lnTo>
                <a:lnTo>
                  <a:pt x="0" y="22859"/>
                </a:lnTo>
                <a:lnTo>
                  <a:pt x="1643" y="32218"/>
                </a:lnTo>
                <a:lnTo>
                  <a:pt x="6286" y="39433"/>
                </a:lnTo>
                <a:lnTo>
                  <a:pt x="13501" y="44076"/>
                </a:lnTo>
                <a:lnTo>
                  <a:pt x="22859" y="45719"/>
                </a:lnTo>
                <a:lnTo>
                  <a:pt x="31575" y="44076"/>
                </a:lnTo>
                <a:lnTo>
                  <a:pt x="38861" y="39433"/>
                </a:lnTo>
                <a:lnTo>
                  <a:pt x="43862" y="32218"/>
                </a:lnTo>
                <a:lnTo>
                  <a:pt x="45719" y="22859"/>
                </a:lnTo>
                <a:close/>
              </a:path>
            </a:pathLst>
          </a:custGeom>
          <a:ln w="122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295778" y="5044440"/>
            <a:ext cx="462280" cy="515620"/>
          </a:xfrm>
          <a:custGeom>
            <a:avLst/>
            <a:gdLst/>
            <a:ahLst/>
            <a:cxnLst/>
            <a:rect l="l" t="t" r="r" b="b"/>
            <a:pathLst>
              <a:path w="462279" h="515620">
                <a:moveTo>
                  <a:pt x="461772" y="257556"/>
                </a:moveTo>
                <a:lnTo>
                  <a:pt x="457069" y="205359"/>
                </a:lnTo>
                <a:lnTo>
                  <a:pt x="443579" y="156876"/>
                </a:lnTo>
                <a:lnTo>
                  <a:pt x="422231" y="113109"/>
                </a:lnTo>
                <a:lnTo>
                  <a:pt x="393954" y="75057"/>
                </a:lnTo>
                <a:lnTo>
                  <a:pt x="359675" y="43719"/>
                </a:lnTo>
                <a:lnTo>
                  <a:pt x="320325" y="20097"/>
                </a:lnTo>
                <a:lnTo>
                  <a:pt x="276832" y="5191"/>
                </a:lnTo>
                <a:lnTo>
                  <a:pt x="230124" y="0"/>
                </a:lnTo>
                <a:lnTo>
                  <a:pt x="183918" y="5191"/>
                </a:lnTo>
                <a:lnTo>
                  <a:pt x="140803" y="20097"/>
                </a:lnTo>
                <a:lnTo>
                  <a:pt x="101724" y="43719"/>
                </a:lnTo>
                <a:lnTo>
                  <a:pt x="67627" y="75057"/>
                </a:lnTo>
                <a:lnTo>
                  <a:pt x="39460" y="113109"/>
                </a:lnTo>
                <a:lnTo>
                  <a:pt x="18168" y="156876"/>
                </a:lnTo>
                <a:lnTo>
                  <a:pt x="4699" y="205359"/>
                </a:lnTo>
                <a:lnTo>
                  <a:pt x="0" y="257556"/>
                </a:lnTo>
                <a:lnTo>
                  <a:pt x="4699" y="309315"/>
                </a:lnTo>
                <a:lnTo>
                  <a:pt x="18168" y="357592"/>
                </a:lnTo>
                <a:lnTo>
                  <a:pt x="39460" y="401332"/>
                </a:lnTo>
                <a:lnTo>
                  <a:pt x="67627" y="439483"/>
                </a:lnTo>
                <a:lnTo>
                  <a:pt x="101724" y="470990"/>
                </a:lnTo>
                <a:lnTo>
                  <a:pt x="140803" y="494799"/>
                </a:lnTo>
                <a:lnTo>
                  <a:pt x="183918" y="509858"/>
                </a:lnTo>
                <a:lnTo>
                  <a:pt x="230124" y="515112"/>
                </a:lnTo>
                <a:lnTo>
                  <a:pt x="276832" y="509858"/>
                </a:lnTo>
                <a:lnTo>
                  <a:pt x="320325" y="494799"/>
                </a:lnTo>
                <a:lnTo>
                  <a:pt x="359675" y="470990"/>
                </a:lnTo>
                <a:lnTo>
                  <a:pt x="393954" y="439483"/>
                </a:lnTo>
                <a:lnTo>
                  <a:pt x="422231" y="401332"/>
                </a:lnTo>
                <a:lnTo>
                  <a:pt x="443579" y="357592"/>
                </a:lnTo>
                <a:lnTo>
                  <a:pt x="457069" y="309315"/>
                </a:lnTo>
                <a:lnTo>
                  <a:pt x="461772" y="257556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295777" y="5044439"/>
            <a:ext cx="462280" cy="515620"/>
          </a:xfrm>
          <a:custGeom>
            <a:avLst/>
            <a:gdLst/>
            <a:ahLst/>
            <a:cxnLst/>
            <a:rect l="l" t="t" r="r" b="b"/>
            <a:pathLst>
              <a:path w="462279" h="515620">
                <a:moveTo>
                  <a:pt x="461771" y="257555"/>
                </a:moveTo>
                <a:lnTo>
                  <a:pt x="457069" y="205358"/>
                </a:lnTo>
                <a:lnTo>
                  <a:pt x="443579" y="156876"/>
                </a:lnTo>
                <a:lnTo>
                  <a:pt x="422231" y="113109"/>
                </a:lnTo>
                <a:lnTo>
                  <a:pt x="393953" y="75056"/>
                </a:lnTo>
                <a:lnTo>
                  <a:pt x="359675" y="43719"/>
                </a:lnTo>
                <a:lnTo>
                  <a:pt x="320325" y="20097"/>
                </a:lnTo>
                <a:lnTo>
                  <a:pt x="276832" y="5191"/>
                </a:lnTo>
                <a:lnTo>
                  <a:pt x="230123" y="0"/>
                </a:lnTo>
                <a:lnTo>
                  <a:pt x="183918" y="5191"/>
                </a:lnTo>
                <a:lnTo>
                  <a:pt x="140803" y="20097"/>
                </a:lnTo>
                <a:lnTo>
                  <a:pt x="101724" y="43719"/>
                </a:lnTo>
                <a:lnTo>
                  <a:pt x="67627" y="75056"/>
                </a:lnTo>
                <a:lnTo>
                  <a:pt x="39460" y="113109"/>
                </a:lnTo>
                <a:lnTo>
                  <a:pt x="18168" y="156876"/>
                </a:lnTo>
                <a:lnTo>
                  <a:pt x="4699" y="205358"/>
                </a:lnTo>
                <a:lnTo>
                  <a:pt x="0" y="257555"/>
                </a:lnTo>
                <a:lnTo>
                  <a:pt x="4699" y="309315"/>
                </a:lnTo>
                <a:lnTo>
                  <a:pt x="18168" y="357592"/>
                </a:lnTo>
                <a:lnTo>
                  <a:pt x="39460" y="401332"/>
                </a:lnTo>
                <a:lnTo>
                  <a:pt x="67627" y="439483"/>
                </a:lnTo>
                <a:lnTo>
                  <a:pt x="101724" y="470990"/>
                </a:lnTo>
                <a:lnTo>
                  <a:pt x="140803" y="494799"/>
                </a:lnTo>
                <a:lnTo>
                  <a:pt x="183918" y="509858"/>
                </a:lnTo>
                <a:lnTo>
                  <a:pt x="230123" y="515111"/>
                </a:lnTo>
                <a:lnTo>
                  <a:pt x="276832" y="509858"/>
                </a:lnTo>
                <a:lnTo>
                  <a:pt x="320325" y="494799"/>
                </a:lnTo>
                <a:lnTo>
                  <a:pt x="359675" y="470990"/>
                </a:lnTo>
                <a:lnTo>
                  <a:pt x="393953" y="439483"/>
                </a:lnTo>
                <a:lnTo>
                  <a:pt x="422231" y="401332"/>
                </a:lnTo>
                <a:lnTo>
                  <a:pt x="443579" y="357592"/>
                </a:lnTo>
                <a:lnTo>
                  <a:pt x="457069" y="309315"/>
                </a:lnTo>
                <a:lnTo>
                  <a:pt x="461771" y="257555"/>
                </a:lnTo>
                <a:close/>
              </a:path>
            </a:pathLst>
          </a:custGeom>
          <a:ln w="7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417697" y="5195315"/>
            <a:ext cx="219456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362833" y="5320284"/>
            <a:ext cx="329184" cy="2240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51125" y="5301995"/>
            <a:ext cx="506095" cy="0"/>
          </a:xfrm>
          <a:custGeom>
            <a:avLst/>
            <a:gdLst/>
            <a:ahLst/>
            <a:cxnLst/>
            <a:rect l="l" t="t" r="r" b="b"/>
            <a:pathLst>
              <a:path w="506095" h="0">
                <a:moveTo>
                  <a:pt x="0" y="0"/>
                </a:moveTo>
                <a:lnTo>
                  <a:pt x="505967" y="0"/>
                </a:lnTo>
              </a:path>
            </a:pathLst>
          </a:custGeom>
          <a:ln w="3195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144902" y="5251704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29" h="100964">
                <a:moveTo>
                  <a:pt x="150876" y="50292"/>
                </a:moveTo>
                <a:lnTo>
                  <a:pt x="0" y="0"/>
                </a:lnTo>
                <a:lnTo>
                  <a:pt x="0" y="100584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757550" y="4605527"/>
            <a:ext cx="334010" cy="698500"/>
          </a:xfrm>
          <a:custGeom>
            <a:avLst/>
            <a:gdLst/>
            <a:ahLst/>
            <a:cxnLst/>
            <a:rect l="l" t="t" r="r" b="b"/>
            <a:pathLst>
              <a:path w="334010" h="698500">
                <a:moveTo>
                  <a:pt x="0" y="697991"/>
                </a:moveTo>
                <a:lnTo>
                  <a:pt x="329183" y="696467"/>
                </a:lnTo>
                <a:lnTo>
                  <a:pt x="333755" y="0"/>
                </a:lnTo>
              </a:path>
            </a:pathLst>
          </a:custGeom>
          <a:ln w="3195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006513" y="5173979"/>
            <a:ext cx="101813" cy="1871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821853" y="5186171"/>
            <a:ext cx="109433" cy="1783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803269" y="4334255"/>
            <a:ext cx="355600" cy="0"/>
          </a:xfrm>
          <a:custGeom>
            <a:avLst/>
            <a:gdLst/>
            <a:ahLst/>
            <a:cxnLst/>
            <a:rect l="l" t="t" r="r" b="b"/>
            <a:pathLst>
              <a:path w="355600" h="0">
                <a:moveTo>
                  <a:pt x="0" y="0"/>
                </a:moveTo>
                <a:lnTo>
                  <a:pt x="355091" y="0"/>
                </a:lnTo>
              </a:path>
            </a:pathLst>
          </a:custGeom>
          <a:ln w="122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49218" y="4296155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941953" y="4334255"/>
            <a:ext cx="1964689" cy="530860"/>
          </a:xfrm>
          <a:custGeom>
            <a:avLst/>
            <a:gdLst/>
            <a:ahLst/>
            <a:cxnLst/>
            <a:rect l="l" t="t" r="r" b="b"/>
            <a:pathLst>
              <a:path w="1964690" h="530860">
                <a:moveTo>
                  <a:pt x="0" y="0"/>
                </a:moveTo>
                <a:lnTo>
                  <a:pt x="0" y="530351"/>
                </a:lnTo>
                <a:lnTo>
                  <a:pt x="1964435" y="530351"/>
                </a:lnTo>
              </a:path>
            </a:pathLst>
          </a:custGeom>
          <a:ln w="122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268857" y="4334255"/>
            <a:ext cx="1382395" cy="967740"/>
          </a:xfrm>
          <a:custGeom>
            <a:avLst/>
            <a:gdLst/>
            <a:ahLst/>
            <a:cxnLst/>
            <a:rect l="l" t="t" r="r" b="b"/>
            <a:pathLst>
              <a:path w="1382395" h="967739">
                <a:moveTo>
                  <a:pt x="0" y="0"/>
                </a:moveTo>
                <a:lnTo>
                  <a:pt x="0" y="967739"/>
                </a:lnTo>
                <a:lnTo>
                  <a:pt x="1382267" y="967739"/>
                </a:lnTo>
              </a:path>
            </a:pathLst>
          </a:custGeom>
          <a:ln w="3195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245998" y="4460748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3501" y="1857"/>
                </a:lnTo>
                <a:lnTo>
                  <a:pt x="6286" y="6858"/>
                </a:lnTo>
                <a:lnTo>
                  <a:pt x="1643" y="14144"/>
                </a:lnTo>
                <a:lnTo>
                  <a:pt x="0" y="22860"/>
                </a:lnTo>
                <a:lnTo>
                  <a:pt x="1643" y="32456"/>
                </a:lnTo>
                <a:lnTo>
                  <a:pt x="6286" y="40195"/>
                </a:lnTo>
                <a:lnTo>
                  <a:pt x="13501" y="45362"/>
                </a:lnTo>
                <a:lnTo>
                  <a:pt x="22860" y="47244"/>
                </a:lnTo>
                <a:lnTo>
                  <a:pt x="31575" y="45362"/>
                </a:lnTo>
                <a:lnTo>
                  <a:pt x="38862" y="40195"/>
                </a:lnTo>
                <a:lnTo>
                  <a:pt x="43862" y="32456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245997" y="4460747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3501" y="1857"/>
                </a:lnTo>
                <a:lnTo>
                  <a:pt x="6286" y="6857"/>
                </a:lnTo>
                <a:lnTo>
                  <a:pt x="1643" y="14144"/>
                </a:lnTo>
                <a:lnTo>
                  <a:pt x="0" y="22859"/>
                </a:lnTo>
                <a:lnTo>
                  <a:pt x="1643" y="32456"/>
                </a:lnTo>
                <a:lnTo>
                  <a:pt x="6286" y="40195"/>
                </a:lnTo>
                <a:lnTo>
                  <a:pt x="13501" y="45362"/>
                </a:lnTo>
                <a:lnTo>
                  <a:pt x="22859" y="47243"/>
                </a:lnTo>
                <a:lnTo>
                  <a:pt x="31575" y="45362"/>
                </a:lnTo>
                <a:lnTo>
                  <a:pt x="38861" y="40195"/>
                </a:lnTo>
                <a:lnTo>
                  <a:pt x="43862" y="32456"/>
                </a:lnTo>
                <a:lnTo>
                  <a:pt x="45719" y="22859"/>
                </a:lnTo>
                <a:close/>
              </a:path>
            </a:pathLst>
          </a:custGeom>
          <a:ln w="122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63518" y="4195572"/>
            <a:ext cx="184785" cy="553720"/>
          </a:xfrm>
          <a:custGeom>
            <a:avLst/>
            <a:gdLst/>
            <a:ahLst/>
            <a:cxnLst/>
            <a:rect l="l" t="t" r="r" b="b"/>
            <a:pathLst>
              <a:path w="184785" h="553720">
                <a:moveTo>
                  <a:pt x="184404" y="461772"/>
                </a:moveTo>
                <a:lnTo>
                  <a:pt x="184404" y="92964"/>
                </a:lnTo>
                <a:lnTo>
                  <a:pt x="177188" y="57221"/>
                </a:lnTo>
                <a:lnTo>
                  <a:pt x="157543" y="27622"/>
                </a:lnTo>
                <a:lnTo>
                  <a:pt x="128468" y="7453"/>
                </a:lnTo>
                <a:lnTo>
                  <a:pt x="92964" y="0"/>
                </a:lnTo>
                <a:lnTo>
                  <a:pt x="56578" y="7453"/>
                </a:lnTo>
                <a:lnTo>
                  <a:pt x="27051" y="27622"/>
                </a:lnTo>
                <a:lnTo>
                  <a:pt x="7239" y="57221"/>
                </a:lnTo>
                <a:lnTo>
                  <a:pt x="0" y="92964"/>
                </a:lnTo>
                <a:lnTo>
                  <a:pt x="0" y="461772"/>
                </a:lnTo>
                <a:lnTo>
                  <a:pt x="7239" y="497276"/>
                </a:lnTo>
                <a:lnTo>
                  <a:pt x="27051" y="526351"/>
                </a:lnTo>
                <a:lnTo>
                  <a:pt x="56578" y="545996"/>
                </a:lnTo>
                <a:lnTo>
                  <a:pt x="92964" y="553212"/>
                </a:lnTo>
                <a:lnTo>
                  <a:pt x="128468" y="545996"/>
                </a:lnTo>
                <a:lnTo>
                  <a:pt x="157543" y="526351"/>
                </a:lnTo>
                <a:lnTo>
                  <a:pt x="177188" y="497276"/>
                </a:lnTo>
                <a:lnTo>
                  <a:pt x="184404" y="4617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263518" y="4195571"/>
            <a:ext cx="184785" cy="553720"/>
          </a:xfrm>
          <a:custGeom>
            <a:avLst/>
            <a:gdLst/>
            <a:ahLst/>
            <a:cxnLst/>
            <a:rect l="l" t="t" r="r" b="b"/>
            <a:pathLst>
              <a:path w="184785" h="553720">
                <a:moveTo>
                  <a:pt x="92963" y="553211"/>
                </a:moveTo>
                <a:lnTo>
                  <a:pt x="128468" y="545996"/>
                </a:lnTo>
                <a:lnTo>
                  <a:pt x="157543" y="526351"/>
                </a:lnTo>
                <a:lnTo>
                  <a:pt x="177188" y="497276"/>
                </a:lnTo>
                <a:lnTo>
                  <a:pt x="184403" y="461771"/>
                </a:lnTo>
                <a:lnTo>
                  <a:pt x="184403" y="92963"/>
                </a:lnTo>
                <a:lnTo>
                  <a:pt x="177188" y="57221"/>
                </a:lnTo>
                <a:lnTo>
                  <a:pt x="157543" y="27622"/>
                </a:lnTo>
                <a:lnTo>
                  <a:pt x="128468" y="7453"/>
                </a:lnTo>
                <a:lnTo>
                  <a:pt x="92963" y="0"/>
                </a:lnTo>
                <a:lnTo>
                  <a:pt x="56578" y="7453"/>
                </a:lnTo>
                <a:lnTo>
                  <a:pt x="27050" y="27622"/>
                </a:lnTo>
                <a:lnTo>
                  <a:pt x="7238" y="57221"/>
                </a:lnTo>
                <a:lnTo>
                  <a:pt x="0" y="92963"/>
                </a:lnTo>
                <a:lnTo>
                  <a:pt x="0" y="461771"/>
                </a:lnTo>
                <a:lnTo>
                  <a:pt x="7238" y="497276"/>
                </a:lnTo>
                <a:lnTo>
                  <a:pt x="27050" y="526351"/>
                </a:lnTo>
                <a:lnTo>
                  <a:pt x="56578" y="545996"/>
                </a:lnTo>
                <a:lnTo>
                  <a:pt x="92963" y="553211"/>
                </a:lnTo>
                <a:close/>
              </a:path>
            </a:pathLst>
          </a:custGeom>
          <a:ln w="7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917570" y="4311396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4" y="22860"/>
                </a:moveTo>
                <a:lnTo>
                  <a:pt x="45386" y="14144"/>
                </a:lnTo>
                <a:lnTo>
                  <a:pt x="40386" y="6858"/>
                </a:lnTo>
                <a:lnTo>
                  <a:pt x="33099" y="1857"/>
                </a:lnTo>
                <a:lnTo>
                  <a:pt x="24384" y="0"/>
                </a:lnTo>
                <a:lnTo>
                  <a:pt x="14787" y="1857"/>
                </a:lnTo>
                <a:lnTo>
                  <a:pt x="7048" y="6858"/>
                </a:lnTo>
                <a:lnTo>
                  <a:pt x="1881" y="14144"/>
                </a:lnTo>
                <a:lnTo>
                  <a:pt x="0" y="22860"/>
                </a:lnTo>
                <a:lnTo>
                  <a:pt x="1881" y="32218"/>
                </a:lnTo>
                <a:lnTo>
                  <a:pt x="7048" y="39433"/>
                </a:lnTo>
                <a:lnTo>
                  <a:pt x="14787" y="44076"/>
                </a:lnTo>
                <a:lnTo>
                  <a:pt x="24384" y="45720"/>
                </a:lnTo>
                <a:lnTo>
                  <a:pt x="33099" y="44076"/>
                </a:lnTo>
                <a:lnTo>
                  <a:pt x="40386" y="39433"/>
                </a:lnTo>
                <a:lnTo>
                  <a:pt x="45386" y="32218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917569" y="4311395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3" y="22859"/>
                </a:moveTo>
                <a:lnTo>
                  <a:pt x="45386" y="14144"/>
                </a:lnTo>
                <a:lnTo>
                  <a:pt x="40385" y="6857"/>
                </a:lnTo>
                <a:lnTo>
                  <a:pt x="33099" y="1857"/>
                </a:lnTo>
                <a:lnTo>
                  <a:pt x="24383" y="0"/>
                </a:lnTo>
                <a:lnTo>
                  <a:pt x="14787" y="1857"/>
                </a:lnTo>
                <a:lnTo>
                  <a:pt x="7048" y="6857"/>
                </a:lnTo>
                <a:lnTo>
                  <a:pt x="1881" y="14144"/>
                </a:lnTo>
                <a:lnTo>
                  <a:pt x="0" y="22859"/>
                </a:lnTo>
                <a:lnTo>
                  <a:pt x="1881" y="32218"/>
                </a:lnTo>
                <a:lnTo>
                  <a:pt x="7048" y="39433"/>
                </a:lnTo>
                <a:lnTo>
                  <a:pt x="14787" y="44076"/>
                </a:lnTo>
                <a:lnTo>
                  <a:pt x="24383" y="45719"/>
                </a:lnTo>
                <a:lnTo>
                  <a:pt x="33099" y="44076"/>
                </a:lnTo>
                <a:lnTo>
                  <a:pt x="40385" y="39433"/>
                </a:lnTo>
                <a:lnTo>
                  <a:pt x="45386" y="32218"/>
                </a:lnTo>
                <a:lnTo>
                  <a:pt x="47243" y="22859"/>
                </a:lnTo>
                <a:close/>
              </a:path>
            </a:pathLst>
          </a:custGeom>
          <a:ln w="122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116714" y="3747516"/>
            <a:ext cx="920750" cy="920750"/>
          </a:xfrm>
          <a:custGeom>
            <a:avLst/>
            <a:gdLst/>
            <a:ahLst/>
            <a:cxnLst/>
            <a:rect l="l" t="t" r="r" b="b"/>
            <a:pathLst>
              <a:path w="920750" h="920750">
                <a:moveTo>
                  <a:pt x="0" y="0"/>
                </a:moveTo>
                <a:lnTo>
                  <a:pt x="0" y="920496"/>
                </a:lnTo>
                <a:lnTo>
                  <a:pt x="920496" y="920496"/>
                </a:lnTo>
                <a:lnTo>
                  <a:pt x="9204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116714" y="3747515"/>
            <a:ext cx="920750" cy="920750"/>
          </a:xfrm>
          <a:custGeom>
            <a:avLst/>
            <a:gdLst/>
            <a:ahLst/>
            <a:cxnLst/>
            <a:rect l="l" t="t" r="r" b="b"/>
            <a:pathLst>
              <a:path w="920750" h="920750">
                <a:moveTo>
                  <a:pt x="0" y="920495"/>
                </a:moveTo>
                <a:lnTo>
                  <a:pt x="920495" y="920495"/>
                </a:lnTo>
                <a:lnTo>
                  <a:pt x="920495" y="0"/>
                </a:lnTo>
                <a:lnTo>
                  <a:pt x="0" y="0"/>
                </a:lnTo>
                <a:lnTo>
                  <a:pt x="0" y="920495"/>
                </a:lnTo>
                <a:close/>
              </a:path>
            </a:pathLst>
          </a:custGeom>
          <a:ln w="7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163958" y="3816096"/>
            <a:ext cx="524255" cy="2240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156338" y="3938015"/>
            <a:ext cx="414527" cy="2240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439802" y="4076700"/>
            <a:ext cx="548640" cy="484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721742" y="4223003"/>
            <a:ext cx="269747" cy="3383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700662" y="3931920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 h="0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3195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964314" y="3881628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424821" y="3654552"/>
            <a:ext cx="276225" cy="553720"/>
          </a:xfrm>
          <a:custGeom>
            <a:avLst/>
            <a:gdLst/>
            <a:ahLst/>
            <a:cxnLst/>
            <a:rect l="l" t="t" r="r" b="b"/>
            <a:pathLst>
              <a:path w="276225" h="553720">
                <a:moveTo>
                  <a:pt x="0" y="0"/>
                </a:moveTo>
                <a:lnTo>
                  <a:pt x="0" y="553212"/>
                </a:lnTo>
                <a:lnTo>
                  <a:pt x="275844" y="553212"/>
                </a:lnTo>
                <a:lnTo>
                  <a:pt x="27584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424821" y="3654551"/>
            <a:ext cx="276225" cy="553720"/>
          </a:xfrm>
          <a:custGeom>
            <a:avLst/>
            <a:gdLst/>
            <a:ahLst/>
            <a:cxnLst/>
            <a:rect l="l" t="t" r="r" b="b"/>
            <a:pathLst>
              <a:path w="276225" h="553720">
                <a:moveTo>
                  <a:pt x="0" y="553211"/>
                </a:moveTo>
                <a:lnTo>
                  <a:pt x="275840" y="553211"/>
                </a:lnTo>
                <a:lnTo>
                  <a:pt x="275840" y="0"/>
                </a:lnTo>
                <a:lnTo>
                  <a:pt x="0" y="0"/>
                </a:lnTo>
                <a:lnTo>
                  <a:pt x="0" y="553211"/>
                </a:lnTo>
                <a:close/>
              </a:path>
            </a:pathLst>
          </a:custGeom>
          <a:ln w="7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479683" y="3872484"/>
            <a:ext cx="170687" cy="2926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116714" y="2112263"/>
            <a:ext cx="137160" cy="0"/>
          </a:xfrm>
          <a:custGeom>
            <a:avLst/>
            <a:gdLst/>
            <a:ahLst/>
            <a:cxnLst/>
            <a:rect l="l" t="t" r="r" b="b"/>
            <a:pathLst>
              <a:path w="137160" h="0">
                <a:moveTo>
                  <a:pt x="0" y="0"/>
                </a:moveTo>
                <a:lnTo>
                  <a:pt x="137159" y="0"/>
                </a:lnTo>
              </a:path>
            </a:pathLst>
          </a:custGeom>
          <a:ln w="3195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241682" y="2061972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30" h="100964">
                <a:moveTo>
                  <a:pt x="150876" y="50292"/>
                </a:moveTo>
                <a:lnTo>
                  <a:pt x="0" y="0"/>
                </a:lnTo>
                <a:lnTo>
                  <a:pt x="0" y="100584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862206" y="3909060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4" y="22860"/>
                </a:moveTo>
                <a:lnTo>
                  <a:pt x="45362" y="13501"/>
                </a:lnTo>
                <a:lnTo>
                  <a:pt x="40195" y="6286"/>
                </a:lnTo>
                <a:lnTo>
                  <a:pt x="32456" y="1643"/>
                </a:lnTo>
                <a:lnTo>
                  <a:pt x="22860" y="0"/>
                </a:lnTo>
                <a:lnTo>
                  <a:pt x="14144" y="1643"/>
                </a:lnTo>
                <a:lnTo>
                  <a:pt x="6858" y="6286"/>
                </a:lnTo>
                <a:lnTo>
                  <a:pt x="1857" y="13501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2456" y="43862"/>
                </a:lnTo>
                <a:lnTo>
                  <a:pt x="40195" y="38862"/>
                </a:lnTo>
                <a:lnTo>
                  <a:pt x="45362" y="31575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862206" y="3909059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3" y="22859"/>
                </a:moveTo>
                <a:lnTo>
                  <a:pt x="45362" y="13501"/>
                </a:lnTo>
                <a:lnTo>
                  <a:pt x="40195" y="6286"/>
                </a:lnTo>
                <a:lnTo>
                  <a:pt x="32456" y="1643"/>
                </a:lnTo>
                <a:lnTo>
                  <a:pt x="22859" y="0"/>
                </a:lnTo>
                <a:lnTo>
                  <a:pt x="14144" y="1643"/>
                </a:lnTo>
                <a:lnTo>
                  <a:pt x="6857" y="6286"/>
                </a:lnTo>
                <a:lnTo>
                  <a:pt x="1857" y="13501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2456" y="43862"/>
                </a:lnTo>
                <a:lnTo>
                  <a:pt x="40195" y="38861"/>
                </a:lnTo>
                <a:lnTo>
                  <a:pt x="45362" y="31575"/>
                </a:lnTo>
                <a:lnTo>
                  <a:pt x="47243" y="22859"/>
                </a:lnTo>
                <a:close/>
              </a:path>
            </a:pathLst>
          </a:custGeom>
          <a:ln w="122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019178" y="2058923"/>
            <a:ext cx="60960" cy="2148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720768" y="3803903"/>
            <a:ext cx="109432" cy="1783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803269" y="3919727"/>
            <a:ext cx="736600" cy="0"/>
          </a:xfrm>
          <a:custGeom>
            <a:avLst/>
            <a:gdLst/>
            <a:ahLst/>
            <a:cxnLst/>
            <a:rect l="l" t="t" r="r" b="b"/>
            <a:pathLst>
              <a:path w="736600" h="0">
                <a:moveTo>
                  <a:pt x="0" y="0"/>
                </a:moveTo>
                <a:lnTo>
                  <a:pt x="736091" y="0"/>
                </a:lnTo>
              </a:path>
            </a:pathLst>
          </a:custGeom>
          <a:ln w="3195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527170" y="3869436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29" h="100964">
                <a:moveTo>
                  <a:pt x="150876" y="50292"/>
                </a:moveTo>
                <a:lnTo>
                  <a:pt x="0" y="0"/>
                </a:lnTo>
                <a:lnTo>
                  <a:pt x="0" y="100584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447921" y="4472939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 h="0">
                <a:moveTo>
                  <a:pt x="0" y="0"/>
                </a:moveTo>
                <a:lnTo>
                  <a:pt x="143255" y="0"/>
                </a:lnTo>
              </a:path>
            </a:pathLst>
          </a:custGeom>
          <a:ln w="3195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577462" y="4422648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584" y="50292"/>
                </a:moveTo>
                <a:lnTo>
                  <a:pt x="0" y="0"/>
                </a:lnTo>
                <a:lnTo>
                  <a:pt x="0" y="100584"/>
                </a:lnTo>
                <a:lnTo>
                  <a:pt x="100584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397668" y="4195571"/>
            <a:ext cx="109433" cy="1783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600066" y="428853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4076" y="14144"/>
                </a:lnTo>
                <a:lnTo>
                  <a:pt x="39433" y="6858"/>
                </a:lnTo>
                <a:lnTo>
                  <a:pt x="32218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2218" y="43862"/>
                </a:lnTo>
                <a:lnTo>
                  <a:pt x="39433" y="38862"/>
                </a:lnTo>
                <a:lnTo>
                  <a:pt x="44076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600065" y="428853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4076" y="14144"/>
                </a:lnTo>
                <a:lnTo>
                  <a:pt x="39433" y="6857"/>
                </a:lnTo>
                <a:lnTo>
                  <a:pt x="32218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2218" y="43862"/>
                </a:lnTo>
                <a:lnTo>
                  <a:pt x="39433" y="38861"/>
                </a:lnTo>
                <a:lnTo>
                  <a:pt x="44076" y="31575"/>
                </a:lnTo>
                <a:lnTo>
                  <a:pt x="45719" y="22859"/>
                </a:lnTo>
                <a:close/>
              </a:path>
            </a:pathLst>
          </a:custGeom>
          <a:ln w="122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066409" y="3942588"/>
            <a:ext cx="922019" cy="1106805"/>
          </a:xfrm>
          <a:custGeom>
            <a:avLst/>
            <a:gdLst/>
            <a:ahLst/>
            <a:cxnLst/>
            <a:rect l="l" t="t" r="r" b="b"/>
            <a:pathLst>
              <a:path w="922020" h="1106804">
                <a:moveTo>
                  <a:pt x="0" y="0"/>
                </a:moveTo>
                <a:lnTo>
                  <a:pt x="0" y="1106424"/>
                </a:lnTo>
                <a:lnTo>
                  <a:pt x="922020" y="1106424"/>
                </a:lnTo>
                <a:lnTo>
                  <a:pt x="9220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066409" y="3942588"/>
            <a:ext cx="922019" cy="1106805"/>
          </a:xfrm>
          <a:custGeom>
            <a:avLst/>
            <a:gdLst/>
            <a:ahLst/>
            <a:cxnLst/>
            <a:rect l="l" t="t" r="r" b="b"/>
            <a:pathLst>
              <a:path w="922020" h="1106804">
                <a:moveTo>
                  <a:pt x="0" y="1106423"/>
                </a:moveTo>
                <a:lnTo>
                  <a:pt x="922019" y="1106423"/>
                </a:lnTo>
                <a:lnTo>
                  <a:pt x="922019" y="0"/>
                </a:lnTo>
                <a:lnTo>
                  <a:pt x="0" y="0"/>
                </a:lnTo>
                <a:lnTo>
                  <a:pt x="0" y="1106423"/>
                </a:lnTo>
                <a:close/>
              </a:path>
            </a:pathLst>
          </a:custGeom>
          <a:ln w="7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107557" y="4259579"/>
            <a:ext cx="487680" cy="2697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107557" y="4738115"/>
            <a:ext cx="304800" cy="26974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116702" y="4885944"/>
            <a:ext cx="256031" cy="2697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656197" y="4369308"/>
            <a:ext cx="292608" cy="26974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689726" y="4517135"/>
            <a:ext cx="256031" cy="2697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790565" y="4864607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1" y="0"/>
                </a:lnTo>
              </a:path>
            </a:pathLst>
          </a:custGeom>
          <a:ln w="122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952109" y="4826508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330317" y="4311395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4" h="0">
                <a:moveTo>
                  <a:pt x="0" y="0"/>
                </a:moveTo>
                <a:lnTo>
                  <a:pt x="292607" y="0"/>
                </a:lnTo>
              </a:path>
            </a:pathLst>
          </a:custGeom>
          <a:ln w="3195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9189597" y="4311396"/>
            <a:ext cx="184785" cy="553720"/>
          </a:xfrm>
          <a:custGeom>
            <a:avLst/>
            <a:gdLst/>
            <a:ahLst/>
            <a:cxnLst/>
            <a:rect l="l" t="t" r="r" b="b"/>
            <a:pathLst>
              <a:path w="184784" h="553720">
                <a:moveTo>
                  <a:pt x="184404" y="460248"/>
                </a:moveTo>
                <a:lnTo>
                  <a:pt x="184404" y="91440"/>
                </a:lnTo>
                <a:lnTo>
                  <a:pt x="177188" y="55935"/>
                </a:lnTo>
                <a:lnTo>
                  <a:pt x="157543" y="26860"/>
                </a:lnTo>
                <a:lnTo>
                  <a:pt x="128468" y="7215"/>
                </a:lnTo>
                <a:lnTo>
                  <a:pt x="92964" y="0"/>
                </a:lnTo>
                <a:lnTo>
                  <a:pt x="57221" y="7215"/>
                </a:lnTo>
                <a:lnTo>
                  <a:pt x="27622" y="26860"/>
                </a:lnTo>
                <a:lnTo>
                  <a:pt x="7453" y="55935"/>
                </a:lnTo>
                <a:lnTo>
                  <a:pt x="0" y="91440"/>
                </a:lnTo>
                <a:lnTo>
                  <a:pt x="0" y="460248"/>
                </a:lnTo>
                <a:lnTo>
                  <a:pt x="7453" y="496633"/>
                </a:lnTo>
                <a:lnTo>
                  <a:pt x="27622" y="526161"/>
                </a:lnTo>
                <a:lnTo>
                  <a:pt x="57221" y="545973"/>
                </a:lnTo>
                <a:lnTo>
                  <a:pt x="92964" y="553212"/>
                </a:lnTo>
                <a:lnTo>
                  <a:pt x="128468" y="545973"/>
                </a:lnTo>
                <a:lnTo>
                  <a:pt x="157543" y="526161"/>
                </a:lnTo>
                <a:lnTo>
                  <a:pt x="177188" y="496633"/>
                </a:lnTo>
                <a:lnTo>
                  <a:pt x="184404" y="460248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9189597" y="4311395"/>
            <a:ext cx="184785" cy="553720"/>
          </a:xfrm>
          <a:custGeom>
            <a:avLst/>
            <a:gdLst/>
            <a:ahLst/>
            <a:cxnLst/>
            <a:rect l="l" t="t" r="r" b="b"/>
            <a:pathLst>
              <a:path w="184784" h="553720">
                <a:moveTo>
                  <a:pt x="92963" y="553211"/>
                </a:moveTo>
                <a:lnTo>
                  <a:pt x="128468" y="545972"/>
                </a:lnTo>
                <a:lnTo>
                  <a:pt x="157543" y="526160"/>
                </a:lnTo>
                <a:lnTo>
                  <a:pt x="177188" y="496633"/>
                </a:lnTo>
                <a:lnTo>
                  <a:pt x="184403" y="460247"/>
                </a:lnTo>
                <a:lnTo>
                  <a:pt x="184403" y="91439"/>
                </a:lnTo>
                <a:lnTo>
                  <a:pt x="177188" y="55935"/>
                </a:lnTo>
                <a:lnTo>
                  <a:pt x="157543" y="26860"/>
                </a:lnTo>
                <a:lnTo>
                  <a:pt x="128468" y="7215"/>
                </a:lnTo>
                <a:lnTo>
                  <a:pt x="92963" y="0"/>
                </a:lnTo>
                <a:lnTo>
                  <a:pt x="57221" y="7215"/>
                </a:lnTo>
                <a:lnTo>
                  <a:pt x="27622" y="26860"/>
                </a:lnTo>
                <a:lnTo>
                  <a:pt x="7453" y="55935"/>
                </a:lnTo>
                <a:lnTo>
                  <a:pt x="0" y="91439"/>
                </a:lnTo>
                <a:lnTo>
                  <a:pt x="0" y="460247"/>
                </a:lnTo>
                <a:lnTo>
                  <a:pt x="7453" y="496633"/>
                </a:lnTo>
                <a:lnTo>
                  <a:pt x="27622" y="526160"/>
                </a:lnTo>
                <a:lnTo>
                  <a:pt x="57221" y="545972"/>
                </a:lnTo>
                <a:lnTo>
                  <a:pt x="92963" y="553211"/>
                </a:lnTo>
                <a:close/>
              </a:path>
            </a:pathLst>
          </a:custGeom>
          <a:ln w="7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622926" y="4311395"/>
            <a:ext cx="1483360" cy="990600"/>
          </a:xfrm>
          <a:custGeom>
            <a:avLst/>
            <a:gdLst/>
            <a:ahLst/>
            <a:cxnLst/>
            <a:rect l="l" t="t" r="r" b="b"/>
            <a:pathLst>
              <a:path w="1483359" h="990600">
                <a:moveTo>
                  <a:pt x="1482851" y="391667"/>
                </a:moveTo>
                <a:lnTo>
                  <a:pt x="1452371" y="391667"/>
                </a:lnTo>
                <a:lnTo>
                  <a:pt x="1452371" y="990599"/>
                </a:lnTo>
                <a:lnTo>
                  <a:pt x="0" y="990599"/>
                </a:lnTo>
                <a:lnTo>
                  <a:pt x="0" y="0"/>
                </a:lnTo>
              </a:path>
            </a:pathLst>
          </a:custGeom>
          <a:ln w="122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098158" y="4672584"/>
            <a:ext cx="91440" cy="60960"/>
          </a:xfrm>
          <a:custGeom>
            <a:avLst/>
            <a:gdLst/>
            <a:ahLst/>
            <a:cxnLst/>
            <a:rect l="l" t="t" r="r" b="b"/>
            <a:pathLst>
              <a:path w="91440" h="60960">
                <a:moveTo>
                  <a:pt x="91440" y="30480"/>
                </a:moveTo>
                <a:lnTo>
                  <a:pt x="0" y="0"/>
                </a:lnTo>
                <a:lnTo>
                  <a:pt x="0" y="60960"/>
                </a:lnTo>
                <a:lnTo>
                  <a:pt x="9144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540886" y="2218944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5" h="0">
                <a:moveTo>
                  <a:pt x="0" y="0"/>
                </a:moveTo>
                <a:lnTo>
                  <a:pt x="170687" y="0"/>
                </a:lnTo>
              </a:path>
            </a:pathLst>
          </a:custGeom>
          <a:ln w="122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702430" y="2180844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176393" y="1927860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1" y="0"/>
                </a:lnTo>
              </a:path>
            </a:pathLst>
          </a:custGeom>
          <a:ln w="122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339462" y="1889760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091306" y="2226563"/>
            <a:ext cx="45720" cy="2385060"/>
          </a:xfrm>
          <a:custGeom>
            <a:avLst/>
            <a:gdLst/>
            <a:ahLst/>
            <a:cxnLst/>
            <a:rect l="l" t="t" r="r" b="b"/>
            <a:pathLst>
              <a:path w="45720" h="2385060">
                <a:moveTo>
                  <a:pt x="0" y="2385059"/>
                </a:moveTo>
                <a:lnTo>
                  <a:pt x="0" y="0"/>
                </a:lnTo>
                <a:lnTo>
                  <a:pt x="45719" y="0"/>
                </a:lnTo>
              </a:path>
            </a:pathLst>
          </a:custGeom>
          <a:ln w="122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127882" y="2188464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461382" y="1328928"/>
            <a:ext cx="184785" cy="760730"/>
          </a:xfrm>
          <a:custGeom>
            <a:avLst/>
            <a:gdLst/>
            <a:ahLst/>
            <a:cxnLst/>
            <a:rect l="l" t="t" r="r" b="b"/>
            <a:pathLst>
              <a:path w="184784" h="760730">
                <a:moveTo>
                  <a:pt x="184404" y="667512"/>
                </a:moveTo>
                <a:lnTo>
                  <a:pt x="184404" y="91440"/>
                </a:lnTo>
                <a:lnTo>
                  <a:pt x="177188" y="55935"/>
                </a:lnTo>
                <a:lnTo>
                  <a:pt x="157543" y="26860"/>
                </a:lnTo>
                <a:lnTo>
                  <a:pt x="128468" y="7215"/>
                </a:lnTo>
                <a:lnTo>
                  <a:pt x="92964" y="0"/>
                </a:lnTo>
                <a:lnTo>
                  <a:pt x="57221" y="7215"/>
                </a:lnTo>
                <a:lnTo>
                  <a:pt x="27622" y="26860"/>
                </a:lnTo>
                <a:lnTo>
                  <a:pt x="7453" y="55935"/>
                </a:lnTo>
                <a:lnTo>
                  <a:pt x="0" y="91440"/>
                </a:lnTo>
                <a:lnTo>
                  <a:pt x="0" y="667512"/>
                </a:lnTo>
                <a:lnTo>
                  <a:pt x="7453" y="703897"/>
                </a:lnTo>
                <a:lnTo>
                  <a:pt x="27622" y="733425"/>
                </a:lnTo>
                <a:lnTo>
                  <a:pt x="57221" y="753237"/>
                </a:lnTo>
                <a:lnTo>
                  <a:pt x="92964" y="760476"/>
                </a:lnTo>
                <a:lnTo>
                  <a:pt x="128468" y="753237"/>
                </a:lnTo>
                <a:lnTo>
                  <a:pt x="157543" y="733425"/>
                </a:lnTo>
                <a:lnTo>
                  <a:pt x="177188" y="703897"/>
                </a:lnTo>
                <a:lnTo>
                  <a:pt x="184404" y="66751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461381" y="1328927"/>
            <a:ext cx="184785" cy="760730"/>
          </a:xfrm>
          <a:custGeom>
            <a:avLst/>
            <a:gdLst/>
            <a:ahLst/>
            <a:cxnLst/>
            <a:rect l="l" t="t" r="r" b="b"/>
            <a:pathLst>
              <a:path w="184784" h="760730">
                <a:moveTo>
                  <a:pt x="92963" y="760475"/>
                </a:moveTo>
                <a:lnTo>
                  <a:pt x="128468" y="753236"/>
                </a:lnTo>
                <a:lnTo>
                  <a:pt x="157543" y="733424"/>
                </a:lnTo>
                <a:lnTo>
                  <a:pt x="177188" y="703897"/>
                </a:lnTo>
                <a:lnTo>
                  <a:pt x="184403" y="667511"/>
                </a:lnTo>
                <a:lnTo>
                  <a:pt x="184403" y="91439"/>
                </a:lnTo>
                <a:lnTo>
                  <a:pt x="177188" y="55935"/>
                </a:lnTo>
                <a:lnTo>
                  <a:pt x="157543" y="26860"/>
                </a:lnTo>
                <a:lnTo>
                  <a:pt x="128468" y="7215"/>
                </a:lnTo>
                <a:lnTo>
                  <a:pt x="92963" y="0"/>
                </a:lnTo>
                <a:lnTo>
                  <a:pt x="57221" y="7215"/>
                </a:lnTo>
                <a:lnTo>
                  <a:pt x="27622" y="26860"/>
                </a:lnTo>
                <a:lnTo>
                  <a:pt x="7453" y="55935"/>
                </a:lnTo>
                <a:lnTo>
                  <a:pt x="0" y="91439"/>
                </a:lnTo>
                <a:lnTo>
                  <a:pt x="0" y="667511"/>
                </a:lnTo>
                <a:lnTo>
                  <a:pt x="7453" y="703897"/>
                </a:lnTo>
                <a:lnTo>
                  <a:pt x="27622" y="733424"/>
                </a:lnTo>
                <a:lnTo>
                  <a:pt x="57221" y="753236"/>
                </a:lnTo>
                <a:lnTo>
                  <a:pt x="92963" y="760475"/>
                </a:lnTo>
                <a:close/>
              </a:path>
            </a:pathLst>
          </a:custGeom>
          <a:ln w="7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045586" y="1650492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20" y="24384"/>
                </a:moveTo>
                <a:lnTo>
                  <a:pt x="43862" y="14787"/>
                </a:lnTo>
                <a:lnTo>
                  <a:pt x="38862" y="7048"/>
                </a:lnTo>
                <a:lnTo>
                  <a:pt x="31575" y="1881"/>
                </a:lnTo>
                <a:lnTo>
                  <a:pt x="22860" y="0"/>
                </a:lnTo>
                <a:lnTo>
                  <a:pt x="13501" y="1881"/>
                </a:lnTo>
                <a:lnTo>
                  <a:pt x="6286" y="7048"/>
                </a:lnTo>
                <a:lnTo>
                  <a:pt x="1643" y="14787"/>
                </a:lnTo>
                <a:lnTo>
                  <a:pt x="0" y="24384"/>
                </a:lnTo>
                <a:lnTo>
                  <a:pt x="1643" y="33099"/>
                </a:lnTo>
                <a:lnTo>
                  <a:pt x="6286" y="40386"/>
                </a:lnTo>
                <a:lnTo>
                  <a:pt x="13501" y="45386"/>
                </a:lnTo>
                <a:lnTo>
                  <a:pt x="22860" y="47244"/>
                </a:lnTo>
                <a:lnTo>
                  <a:pt x="31575" y="45386"/>
                </a:lnTo>
                <a:lnTo>
                  <a:pt x="38862" y="40386"/>
                </a:lnTo>
                <a:lnTo>
                  <a:pt x="43862" y="33099"/>
                </a:lnTo>
                <a:lnTo>
                  <a:pt x="4572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045586" y="1650491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24383"/>
                </a:moveTo>
                <a:lnTo>
                  <a:pt x="43862" y="14787"/>
                </a:lnTo>
                <a:lnTo>
                  <a:pt x="38861" y="7048"/>
                </a:lnTo>
                <a:lnTo>
                  <a:pt x="31575" y="1881"/>
                </a:lnTo>
                <a:lnTo>
                  <a:pt x="22859" y="0"/>
                </a:lnTo>
                <a:lnTo>
                  <a:pt x="13501" y="1881"/>
                </a:lnTo>
                <a:lnTo>
                  <a:pt x="6286" y="7048"/>
                </a:lnTo>
                <a:lnTo>
                  <a:pt x="1643" y="14787"/>
                </a:lnTo>
                <a:lnTo>
                  <a:pt x="0" y="24383"/>
                </a:lnTo>
                <a:lnTo>
                  <a:pt x="1643" y="33099"/>
                </a:lnTo>
                <a:lnTo>
                  <a:pt x="6286" y="40385"/>
                </a:lnTo>
                <a:lnTo>
                  <a:pt x="13501" y="45386"/>
                </a:lnTo>
                <a:lnTo>
                  <a:pt x="22859" y="47243"/>
                </a:lnTo>
                <a:lnTo>
                  <a:pt x="31575" y="45386"/>
                </a:lnTo>
                <a:lnTo>
                  <a:pt x="38861" y="40385"/>
                </a:lnTo>
                <a:lnTo>
                  <a:pt x="43862" y="33099"/>
                </a:lnTo>
                <a:lnTo>
                  <a:pt x="45719" y="24383"/>
                </a:lnTo>
                <a:close/>
              </a:path>
            </a:pathLst>
          </a:custGeom>
          <a:ln w="122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913510" y="4069080"/>
            <a:ext cx="184785" cy="553720"/>
          </a:xfrm>
          <a:custGeom>
            <a:avLst/>
            <a:gdLst/>
            <a:ahLst/>
            <a:cxnLst/>
            <a:rect l="l" t="t" r="r" b="b"/>
            <a:pathLst>
              <a:path w="184785" h="553720">
                <a:moveTo>
                  <a:pt x="184404" y="461772"/>
                </a:moveTo>
                <a:lnTo>
                  <a:pt x="184404" y="92964"/>
                </a:lnTo>
                <a:lnTo>
                  <a:pt x="177165" y="56578"/>
                </a:lnTo>
                <a:lnTo>
                  <a:pt x="157353" y="27051"/>
                </a:lnTo>
                <a:lnTo>
                  <a:pt x="127825" y="7239"/>
                </a:lnTo>
                <a:lnTo>
                  <a:pt x="91440" y="0"/>
                </a:lnTo>
                <a:lnTo>
                  <a:pt x="55935" y="7239"/>
                </a:lnTo>
                <a:lnTo>
                  <a:pt x="26860" y="27051"/>
                </a:lnTo>
                <a:lnTo>
                  <a:pt x="7215" y="56578"/>
                </a:lnTo>
                <a:lnTo>
                  <a:pt x="0" y="92964"/>
                </a:lnTo>
                <a:lnTo>
                  <a:pt x="0" y="461772"/>
                </a:lnTo>
                <a:lnTo>
                  <a:pt x="7215" y="497276"/>
                </a:lnTo>
                <a:lnTo>
                  <a:pt x="26860" y="526351"/>
                </a:lnTo>
                <a:lnTo>
                  <a:pt x="55935" y="545996"/>
                </a:lnTo>
                <a:lnTo>
                  <a:pt x="91440" y="553212"/>
                </a:lnTo>
                <a:lnTo>
                  <a:pt x="127825" y="545996"/>
                </a:lnTo>
                <a:lnTo>
                  <a:pt x="157353" y="526351"/>
                </a:lnTo>
                <a:lnTo>
                  <a:pt x="177165" y="497276"/>
                </a:lnTo>
                <a:lnTo>
                  <a:pt x="184404" y="4617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913509" y="4069079"/>
            <a:ext cx="184785" cy="553720"/>
          </a:xfrm>
          <a:custGeom>
            <a:avLst/>
            <a:gdLst/>
            <a:ahLst/>
            <a:cxnLst/>
            <a:rect l="l" t="t" r="r" b="b"/>
            <a:pathLst>
              <a:path w="184785" h="553720">
                <a:moveTo>
                  <a:pt x="91439" y="553211"/>
                </a:moveTo>
                <a:lnTo>
                  <a:pt x="127825" y="545996"/>
                </a:lnTo>
                <a:lnTo>
                  <a:pt x="157352" y="526351"/>
                </a:lnTo>
                <a:lnTo>
                  <a:pt x="177164" y="497276"/>
                </a:lnTo>
                <a:lnTo>
                  <a:pt x="184403" y="461771"/>
                </a:lnTo>
                <a:lnTo>
                  <a:pt x="184403" y="92963"/>
                </a:lnTo>
                <a:lnTo>
                  <a:pt x="177164" y="56578"/>
                </a:lnTo>
                <a:lnTo>
                  <a:pt x="157352" y="27050"/>
                </a:lnTo>
                <a:lnTo>
                  <a:pt x="127825" y="7238"/>
                </a:lnTo>
                <a:lnTo>
                  <a:pt x="91439" y="0"/>
                </a:lnTo>
                <a:lnTo>
                  <a:pt x="55935" y="7238"/>
                </a:lnTo>
                <a:lnTo>
                  <a:pt x="26860" y="27050"/>
                </a:lnTo>
                <a:lnTo>
                  <a:pt x="7215" y="56578"/>
                </a:lnTo>
                <a:lnTo>
                  <a:pt x="0" y="92963"/>
                </a:lnTo>
                <a:lnTo>
                  <a:pt x="0" y="461771"/>
                </a:lnTo>
                <a:lnTo>
                  <a:pt x="7215" y="497276"/>
                </a:lnTo>
                <a:lnTo>
                  <a:pt x="26860" y="526351"/>
                </a:lnTo>
                <a:lnTo>
                  <a:pt x="55935" y="545996"/>
                </a:lnTo>
                <a:lnTo>
                  <a:pt x="91439" y="553211"/>
                </a:lnTo>
                <a:close/>
              </a:path>
            </a:pathLst>
          </a:custGeom>
          <a:ln w="7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268857" y="4483607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 h="0">
                <a:moveTo>
                  <a:pt x="0" y="0"/>
                </a:moveTo>
                <a:lnTo>
                  <a:pt x="539495" y="0"/>
                </a:lnTo>
              </a:path>
            </a:pathLst>
          </a:custGeom>
          <a:ln w="122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799210" y="4445508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631521" y="4029407"/>
            <a:ext cx="281988" cy="22864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924177" y="4143755"/>
            <a:ext cx="155448" cy="55321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998853" y="4425696"/>
            <a:ext cx="73152" cy="21945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278758" y="4288535"/>
            <a:ext cx="153924" cy="55321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351909" y="4568952"/>
            <a:ext cx="73152" cy="21945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9213981" y="4408932"/>
            <a:ext cx="153924" cy="55778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9287133" y="4690871"/>
            <a:ext cx="73152" cy="21945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484242" y="1403603"/>
            <a:ext cx="60960" cy="26974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493386" y="1539239"/>
            <a:ext cx="134112" cy="62483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546726" y="1784604"/>
            <a:ext cx="73152" cy="21945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004950" y="4622291"/>
            <a:ext cx="0" cy="276225"/>
          </a:xfrm>
          <a:custGeom>
            <a:avLst/>
            <a:gdLst/>
            <a:ahLst/>
            <a:cxnLst/>
            <a:rect l="l" t="t" r="r" b="b"/>
            <a:pathLst>
              <a:path w="0" h="276225">
                <a:moveTo>
                  <a:pt x="0" y="0"/>
                </a:moveTo>
                <a:lnTo>
                  <a:pt x="0" y="275843"/>
                </a:lnTo>
              </a:path>
            </a:pathLst>
          </a:custGeom>
          <a:ln w="1228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317370" y="2307335"/>
            <a:ext cx="353568" cy="28346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331086" y="3323844"/>
            <a:ext cx="438912" cy="28346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356481" y="3287267"/>
            <a:ext cx="0" cy="908685"/>
          </a:xfrm>
          <a:custGeom>
            <a:avLst/>
            <a:gdLst/>
            <a:ahLst/>
            <a:cxnLst/>
            <a:rect l="l" t="t" r="r" b="b"/>
            <a:pathLst>
              <a:path w="0" h="908685">
                <a:moveTo>
                  <a:pt x="0" y="0"/>
                </a:moveTo>
                <a:lnTo>
                  <a:pt x="0" y="908303"/>
                </a:lnTo>
              </a:path>
            </a:pathLst>
          </a:custGeom>
          <a:ln w="22121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372233" y="3182111"/>
            <a:ext cx="377952" cy="2286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8522086" y="3148583"/>
            <a:ext cx="0" cy="783590"/>
          </a:xfrm>
          <a:custGeom>
            <a:avLst/>
            <a:gdLst/>
            <a:ahLst/>
            <a:cxnLst/>
            <a:rect l="l" t="t" r="r" b="b"/>
            <a:pathLst>
              <a:path w="0" h="783589">
                <a:moveTo>
                  <a:pt x="0" y="0"/>
                </a:moveTo>
                <a:lnTo>
                  <a:pt x="0" y="783335"/>
                </a:lnTo>
              </a:path>
            </a:pathLst>
          </a:custGeom>
          <a:ln w="1228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414906" y="3048000"/>
            <a:ext cx="487680" cy="22402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8522086" y="5049011"/>
            <a:ext cx="0" cy="356870"/>
          </a:xfrm>
          <a:custGeom>
            <a:avLst/>
            <a:gdLst/>
            <a:ahLst/>
            <a:cxnLst/>
            <a:rect l="l" t="t" r="r" b="b"/>
            <a:pathLst>
              <a:path w="0" h="356870">
                <a:moveTo>
                  <a:pt x="0" y="0"/>
                </a:moveTo>
                <a:lnTo>
                  <a:pt x="0" y="356615"/>
                </a:lnTo>
              </a:path>
            </a:pathLst>
          </a:custGeom>
          <a:ln w="22121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393570" y="2595372"/>
            <a:ext cx="475487" cy="22402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407286" y="2746248"/>
            <a:ext cx="512063" cy="28346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319150" y="3648455"/>
            <a:ext cx="252983" cy="33832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578230" y="3648455"/>
            <a:ext cx="175260" cy="26974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319150" y="3925823"/>
            <a:ext cx="252983" cy="33832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578230" y="3648455"/>
            <a:ext cx="339851" cy="54711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765682" y="3925823"/>
            <a:ext cx="152399" cy="33832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319150" y="4344923"/>
            <a:ext cx="252983" cy="33832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588897" y="4344923"/>
            <a:ext cx="164592" cy="26974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765682" y="4344923"/>
            <a:ext cx="152399" cy="33832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319150" y="5163311"/>
            <a:ext cx="252983" cy="33832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588897" y="5163311"/>
            <a:ext cx="260603" cy="33832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068446" y="4587240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20" y="24384"/>
                </a:moveTo>
                <a:lnTo>
                  <a:pt x="43862" y="14787"/>
                </a:lnTo>
                <a:lnTo>
                  <a:pt x="38862" y="7048"/>
                </a:lnTo>
                <a:lnTo>
                  <a:pt x="31575" y="1881"/>
                </a:lnTo>
                <a:lnTo>
                  <a:pt x="22860" y="0"/>
                </a:lnTo>
                <a:lnTo>
                  <a:pt x="13501" y="1881"/>
                </a:lnTo>
                <a:lnTo>
                  <a:pt x="6286" y="7048"/>
                </a:lnTo>
                <a:lnTo>
                  <a:pt x="1643" y="14787"/>
                </a:lnTo>
                <a:lnTo>
                  <a:pt x="0" y="24384"/>
                </a:lnTo>
                <a:lnTo>
                  <a:pt x="1643" y="33099"/>
                </a:lnTo>
                <a:lnTo>
                  <a:pt x="6286" y="40386"/>
                </a:lnTo>
                <a:lnTo>
                  <a:pt x="13501" y="45386"/>
                </a:lnTo>
                <a:lnTo>
                  <a:pt x="22860" y="47244"/>
                </a:lnTo>
                <a:lnTo>
                  <a:pt x="31575" y="45386"/>
                </a:lnTo>
                <a:lnTo>
                  <a:pt x="38862" y="40386"/>
                </a:lnTo>
                <a:lnTo>
                  <a:pt x="43862" y="33099"/>
                </a:lnTo>
                <a:lnTo>
                  <a:pt x="4572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068445" y="4587239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24383"/>
                </a:moveTo>
                <a:lnTo>
                  <a:pt x="43862" y="14787"/>
                </a:lnTo>
                <a:lnTo>
                  <a:pt x="38861" y="7048"/>
                </a:lnTo>
                <a:lnTo>
                  <a:pt x="31575" y="1881"/>
                </a:lnTo>
                <a:lnTo>
                  <a:pt x="22859" y="0"/>
                </a:lnTo>
                <a:lnTo>
                  <a:pt x="13501" y="1881"/>
                </a:lnTo>
                <a:lnTo>
                  <a:pt x="6286" y="7048"/>
                </a:lnTo>
                <a:lnTo>
                  <a:pt x="1643" y="14787"/>
                </a:lnTo>
                <a:lnTo>
                  <a:pt x="0" y="24383"/>
                </a:lnTo>
                <a:lnTo>
                  <a:pt x="1643" y="33099"/>
                </a:lnTo>
                <a:lnTo>
                  <a:pt x="6286" y="40385"/>
                </a:lnTo>
                <a:lnTo>
                  <a:pt x="13501" y="45386"/>
                </a:lnTo>
                <a:lnTo>
                  <a:pt x="22859" y="47243"/>
                </a:lnTo>
                <a:lnTo>
                  <a:pt x="31575" y="45386"/>
                </a:lnTo>
                <a:lnTo>
                  <a:pt x="38861" y="40385"/>
                </a:lnTo>
                <a:lnTo>
                  <a:pt x="43862" y="33099"/>
                </a:lnTo>
                <a:lnTo>
                  <a:pt x="45719" y="24383"/>
                </a:lnTo>
                <a:close/>
              </a:path>
            </a:pathLst>
          </a:custGeom>
          <a:ln w="122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356482" y="5100828"/>
            <a:ext cx="460375" cy="516890"/>
          </a:xfrm>
          <a:custGeom>
            <a:avLst/>
            <a:gdLst/>
            <a:ahLst/>
            <a:cxnLst/>
            <a:rect l="l" t="t" r="r" b="b"/>
            <a:pathLst>
              <a:path w="460375" h="516889">
                <a:moveTo>
                  <a:pt x="460248" y="259080"/>
                </a:moveTo>
                <a:lnTo>
                  <a:pt x="455548" y="206817"/>
                </a:lnTo>
                <a:lnTo>
                  <a:pt x="442079" y="158162"/>
                </a:lnTo>
                <a:lnTo>
                  <a:pt x="420787" y="114151"/>
                </a:lnTo>
                <a:lnTo>
                  <a:pt x="392620" y="75819"/>
                </a:lnTo>
                <a:lnTo>
                  <a:pt x="358523" y="44201"/>
                </a:lnTo>
                <a:lnTo>
                  <a:pt x="319444" y="20335"/>
                </a:lnTo>
                <a:lnTo>
                  <a:pt x="276329" y="5256"/>
                </a:lnTo>
                <a:lnTo>
                  <a:pt x="230124" y="0"/>
                </a:lnTo>
                <a:lnTo>
                  <a:pt x="183481" y="5256"/>
                </a:lnTo>
                <a:lnTo>
                  <a:pt x="140160" y="20335"/>
                </a:lnTo>
                <a:lnTo>
                  <a:pt x="101054" y="44201"/>
                </a:lnTo>
                <a:lnTo>
                  <a:pt x="67056" y="75819"/>
                </a:lnTo>
                <a:lnTo>
                  <a:pt x="39058" y="114151"/>
                </a:lnTo>
                <a:lnTo>
                  <a:pt x="17954" y="158162"/>
                </a:lnTo>
                <a:lnTo>
                  <a:pt x="4637" y="206817"/>
                </a:lnTo>
                <a:lnTo>
                  <a:pt x="0" y="259080"/>
                </a:lnTo>
                <a:lnTo>
                  <a:pt x="4637" y="310839"/>
                </a:lnTo>
                <a:lnTo>
                  <a:pt x="17954" y="359116"/>
                </a:lnTo>
                <a:lnTo>
                  <a:pt x="39058" y="402856"/>
                </a:lnTo>
                <a:lnTo>
                  <a:pt x="67056" y="441007"/>
                </a:lnTo>
                <a:lnTo>
                  <a:pt x="101054" y="472514"/>
                </a:lnTo>
                <a:lnTo>
                  <a:pt x="140160" y="496323"/>
                </a:lnTo>
                <a:lnTo>
                  <a:pt x="183481" y="511382"/>
                </a:lnTo>
                <a:lnTo>
                  <a:pt x="230124" y="516636"/>
                </a:lnTo>
                <a:lnTo>
                  <a:pt x="276329" y="511382"/>
                </a:lnTo>
                <a:lnTo>
                  <a:pt x="319444" y="496323"/>
                </a:lnTo>
                <a:lnTo>
                  <a:pt x="358523" y="472514"/>
                </a:lnTo>
                <a:lnTo>
                  <a:pt x="392620" y="441007"/>
                </a:lnTo>
                <a:lnTo>
                  <a:pt x="420787" y="402856"/>
                </a:lnTo>
                <a:lnTo>
                  <a:pt x="442079" y="359116"/>
                </a:lnTo>
                <a:lnTo>
                  <a:pt x="455548" y="310839"/>
                </a:lnTo>
                <a:lnTo>
                  <a:pt x="460248" y="2590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356481" y="5100827"/>
            <a:ext cx="460375" cy="516890"/>
          </a:xfrm>
          <a:custGeom>
            <a:avLst/>
            <a:gdLst/>
            <a:ahLst/>
            <a:cxnLst/>
            <a:rect l="l" t="t" r="r" b="b"/>
            <a:pathLst>
              <a:path w="460375" h="516889">
                <a:moveTo>
                  <a:pt x="460247" y="259079"/>
                </a:moveTo>
                <a:lnTo>
                  <a:pt x="455547" y="206817"/>
                </a:lnTo>
                <a:lnTo>
                  <a:pt x="442079" y="158162"/>
                </a:lnTo>
                <a:lnTo>
                  <a:pt x="420787" y="114151"/>
                </a:lnTo>
                <a:lnTo>
                  <a:pt x="392620" y="75818"/>
                </a:lnTo>
                <a:lnTo>
                  <a:pt x="358523" y="44201"/>
                </a:lnTo>
                <a:lnTo>
                  <a:pt x="319444" y="20335"/>
                </a:lnTo>
                <a:lnTo>
                  <a:pt x="276329" y="5256"/>
                </a:lnTo>
                <a:lnTo>
                  <a:pt x="230123" y="0"/>
                </a:lnTo>
                <a:lnTo>
                  <a:pt x="183481" y="5256"/>
                </a:lnTo>
                <a:lnTo>
                  <a:pt x="140160" y="20335"/>
                </a:lnTo>
                <a:lnTo>
                  <a:pt x="101054" y="44201"/>
                </a:lnTo>
                <a:lnTo>
                  <a:pt x="67055" y="75818"/>
                </a:lnTo>
                <a:lnTo>
                  <a:pt x="39058" y="114151"/>
                </a:lnTo>
                <a:lnTo>
                  <a:pt x="17954" y="158162"/>
                </a:lnTo>
                <a:lnTo>
                  <a:pt x="4637" y="206817"/>
                </a:lnTo>
                <a:lnTo>
                  <a:pt x="0" y="259079"/>
                </a:lnTo>
                <a:lnTo>
                  <a:pt x="4637" y="310839"/>
                </a:lnTo>
                <a:lnTo>
                  <a:pt x="17954" y="359116"/>
                </a:lnTo>
                <a:lnTo>
                  <a:pt x="39058" y="402856"/>
                </a:lnTo>
                <a:lnTo>
                  <a:pt x="67055" y="441007"/>
                </a:lnTo>
                <a:lnTo>
                  <a:pt x="101054" y="472514"/>
                </a:lnTo>
                <a:lnTo>
                  <a:pt x="140160" y="496323"/>
                </a:lnTo>
                <a:lnTo>
                  <a:pt x="183481" y="511382"/>
                </a:lnTo>
                <a:lnTo>
                  <a:pt x="230123" y="516635"/>
                </a:lnTo>
                <a:lnTo>
                  <a:pt x="276329" y="511382"/>
                </a:lnTo>
                <a:lnTo>
                  <a:pt x="319444" y="496323"/>
                </a:lnTo>
                <a:lnTo>
                  <a:pt x="358523" y="472514"/>
                </a:lnTo>
                <a:lnTo>
                  <a:pt x="392620" y="441007"/>
                </a:lnTo>
                <a:lnTo>
                  <a:pt x="420787" y="402856"/>
                </a:lnTo>
                <a:lnTo>
                  <a:pt x="442079" y="359116"/>
                </a:lnTo>
                <a:lnTo>
                  <a:pt x="455547" y="310839"/>
                </a:lnTo>
                <a:lnTo>
                  <a:pt x="460247" y="259079"/>
                </a:lnTo>
                <a:close/>
              </a:path>
            </a:pathLst>
          </a:custGeom>
          <a:ln w="73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479926" y="5254752"/>
            <a:ext cx="207263" cy="22402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408297" y="5376671"/>
            <a:ext cx="353568" cy="22860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651125" y="5301995"/>
            <a:ext cx="1602105" cy="518159"/>
          </a:xfrm>
          <a:custGeom>
            <a:avLst/>
            <a:gdLst/>
            <a:ahLst/>
            <a:cxnLst/>
            <a:rect l="l" t="t" r="r" b="b"/>
            <a:pathLst>
              <a:path w="1602104" h="518160">
                <a:moveTo>
                  <a:pt x="0" y="0"/>
                </a:moveTo>
                <a:lnTo>
                  <a:pt x="0" y="518159"/>
                </a:lnTo>
                <a:lnTo>
                  <a:pt x="1475231" y="518159"/>
                </a:lnTo>
                <a:lnTo>
                  <a:pt x="1475231" y="57911"/>
                </a:lnTo>
                <a:lnTo>
                  <a:pt x="1601723" y="59435"/>
                </a:lnTo>
              </a:path>
            </a:pathLst>
          </a:custGeom>
          <a:ln w="122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243706" y="5323332"/>
            <a:ext cx="114300" cy="74930"/>
          </a:xfrm>
          <a:custGeom>
            <a:avLst/>
            <a:gdLst/>
            <a:ahLst/>
            <a:cxnLst/>
            <a:rect l="l" t="t" r="r" b="b"/>
            <a:pathLst>
              <a:path w="114300" h="74929">
                <a:moveTo>
                  <a:pt x="114300" y="38100"/>
                </a:moveTo>
                <a:lnTo>
                  <a:pt x="0" y="0"/>
                </a:lnTo>
                <a:lnTo>
                  <a:pt x="0" y="74676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628266" y="527913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3501" y="1857"/>
                </a:lnTo>
                <a:lnTo>
                  <a:pt x="6286" y="6858"/>
                </a:lnTo>
                <a:lnTo>
                  <a:pt x="1643" y="14144"/>
                </a:lnTo>
                <a:lnTo>
                  <a:pt x="0" y="22860"/>
                </a:lnTo>
                <a:lnTo>
                  <a:pt x="1643" y="31575"/>
                </a:lnTo>
                <a:lnTo>
                  <a:pt x="6286" y="38862"/>
                </a:lnTo>
                <a:lnTo>
                  <a:pt x="13501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628265" y="527913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3501" y="1857"/>
                </a:lnTo>
                <a:lnTo>
                  <a:pt x="6286" y="6857"/>
                </a:lnTo>
                <a:lnTo>
                  <a:pt x="1643" y="14144"/>
                </a:lnTo>
                <a:lnTo>
                  <a:pt x="0" y="22859"/>
                </a:lnTo>
                <a:lnTo>
                  <a:pt x="1643" y="31575"/>
                </a:lnTo>
                <a:lnTo>
                  <a:pt x="6286" y="38861"/>
                </a:lnTo>
                <a:lnTo>
                  <a:pt x="13501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2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701418" y="5675376"/>
            <a:ext cx="463295" cy="33832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417953" y="2894076"/>
            <a:ext cx="353568" cy="283463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816729" y="4657344"/>
            <a:ext cx="230504" cy="706120"/>
          </a:xfrm>
          <a:custGeom>
            <a:avLst/>
            <a:gdLst/>
            <a:ahLst/>
            <a:cxnLst/>
            <a:rect l="l" t="t" r="r" b="b"/>
            <a:pathLst>
              <a:path w="230504" h="706120">
                <a:moveTo>
                  <a:pt x="0" y="705611"/>
                </a:moveTo>
                <a:lnTo>
                  <a:pt x="230123" y="702563"/>
                </a:lnTo>
                <a:lnTo>
                  <a:pt x="230123" y="0"/>
                </a:lnTo>
              </a:path>
            </a:pathLst>
          </a:custGeom>
          <a:ln w="31952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996562" y="4568952"/>
            <a:ext cx="100965" cy="102235"/>
          </a:xfrm>
          <a:custGeom>
            <a:avLst/>
            <a:gdLst/>
            <a:ahLst/>
            <a:cxnLst/>
            <a:rect l="l" t="t" r="r" b="b"/>
            <a:pathLst>
              <a:path w="100965" h="102235">
                <a:moveTo>
                  <a:pt x="100584" y="100584"/>
                </a:moveTo>
                <a:lnTo>
                  <a:pt x="50292" y="0"/>
                </a:lnTo>
                <a:lnTo>
                  <a:pt x="0" y="102108"/>
                </a:lnTo>
                <a:lnTo>
                  <a:pt x="100584" y="100584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274697" y="3285744"/>
            <a:ext cx="2082164" cy="1905"/>
          </a:xfrm>
          <a:custGeom>
            <a:avLst/>
            <a:gdLst/>
            <a:ahLst/>
            <a:cxnLst/>
            <a:rect l="l" t="t" r="r" b="b"/>
            <a:pathLst>
              <a:path w="2082164" h="1904">
                <a:moveTo>
                  <a:pt x="2081783" y="1523"/>
                </a:moveTo>
                <a:lnTo>
                  <a:pt x="0" y="0"/>
                </a:lnTo>
              </a:path>
            </a:pathLst>
          </a:custGeom>
          <a:ln w="22121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328038" y="3148583"/>
            <a:ext cx="4194175" cy="0"/>
          </a:xfrm>
          <a:custGeom>
            <a:avLst/>
            <a:gdLst/>
            <a:ahLst/>
            <a:cxnLst/>
            <a:rect l="l" t="t" r="r" b="b"/>
            <a:pathLst>
              <a:path w="4194175" h="0">
                <a:moveTo>
                  <a:pt x="0" y="0"/>
                </a:moveTo>
                <a:lnTo>
                  <a:pt x="4194047" y="0"/>
                </a:lnTo>
              </a:path>
            </a:pathLst>
          </a:custGeom>
          <a:ln w="1228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378330" y="2459735"/>
            <a:ext cx="341375" cy="22402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153034" y="2039111"/>
            <a:ext cx="1682750" cy="2859405"/>
          </a:xfrm>
          <a:custGeom>
            <a:avLst/>
            <a:gdLst/>
            <a:ahLst/>
            <a:cxnLst/>
            <a:rect l="l" t="t" r="r" b="b"/>
            <a:pathLst>
              <a:path w="1682750" h="2859404">
                <a:moveTo>
                  <a:pt x="851915" y="2859023"/>
                </a:moveTo>
                <a:lnTo>
                  <a:pt x="0" y="2859023"/>
                </a:lnTo>
                <a:lnTo>
                  <a:pt x="0" y="0"/>
                </a:lnTo>
                <a:lnTo>
                  <a:pt x="1682495" y="3047"/>
                </a:lnTo>
                <a:lnTo>
                  <a:pt x="1682495" y="371855"/>
                </a:lnTo>
                <a:lnTo>
                  <a:pt x="1124711" y="370331"/>
                </a:lnTo>
              </a:path>
            </a:pathLst>
          </a:custGeom>
          <a:ln w="1228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268857" y="2871216"/>
            <a:ext cx="460375" cy="899160"/>
          </a:xfrm>
          <a:custGeom>
            <a:avLst/>
            <a:gdLst/>
            <a:ahLst/>
            <a:cxnLst/>
            <a:rect l="l" t="t" r="r" b="b"/>
            <a:pathLst>
              <a:path w="460375" h="899160">
                <a:moveTo>
                  <a:pt x="0" y="899159"/>
                </a:moveTo>
                <a:lnTo>
                  <a:pt x="0" y="0"/>
                </a:lnTo>
                <a:lnTo>
                  <a:pt x="460247" y="0"/>
                </a:lnTo>
              </a:path>
            </a:pathLst>
          </a:custGeom>
          <a:ln w="3195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716914" y="2820924"/>
            <a:ext cx="151130" cy="102235"/>
          </a:xfrm>
          <a:custGeom>
            <a:avLst/>
            <a:gdLst/>
            <a:ahLst/>
            <a:cxnLst/>
            <a:rect l="l" t="t" r="r" b="b"/>
            <a:pathLst>
              <a:path w="151129" h="102235">
                <a:moveTo>
                  <a:pt x="150876" y="50292"/>
                </a:moveTo>
                <a:lnTo>
                  <a:pt x="0" y="0"/>
                </a:lnTo>
                <a:lnTo>
                  <a:pt x="0" y="102108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227710" y="2673095"/>
            <a:ext cx="252983" cy="33832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488314" y="2673095"/>
            <a:ext cx="338327" cy="33832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245998" y="3758184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3501" y="1857"/>
                </a:lnTo>
                <a:lnTo>
                  <a:pt x="6286" y="6858"/>
                </a:lnTo>
                <a:lnTo>
                  <a:pt x="1643" y="14144"/>
                </a:lnTo>
                <a:lnTo>
                  <a:pt x="0" y="22860"/>
                </a:lnTo>
                <a:lnTo>
                  <a:pt x="1643" y="32456"/>
                </a:lnTo>
                <a:lnTo>
                  <a:pt x="6286" y="40195"/>
                </a:lnTo>
                <a:lnTo>
                  <a:pt x="13501" y="45362"/>
                </a:lnTo>
                <a:lnTo>
                  <a:pt x="22860" y="47244"/>
                </a:lnTo>
                <a:lnTo>
                  <a:pt x="31575" y="45362"/>
                </a:lnTo>
                <a:lnTo>
                  <a:pt x="38862" y="40195"/>
                </a:lnTo>
                <a:lnTo>
                  <a:pt x="43862" y="32456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245997" y="3758183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3501" y="1857"/>
                </a:lnTo>
                <a:lnTo>
                  <a:pt x="6286" y="6857"/>
                </a:lnTo>
                <a:lnTo>
                  <a:pt x="1643" y="14144"/>
                </a:lnTo>
                <a:lnTo>
                  <a:pt x="0" y="22859"/>
                </a:lnTo>
                <a:lnTo>
                  <a:pt x="1643" y="32456"/>
                </a:lnTo>
                <a:lnTo>
                  <a:pt x="6286" y="40195"/>
                </a:lnTo>
                <a:lnTo>
                  <a:pt x="13501" y="45362"/>
                </a:lnTo>
                <a:lnTo>
                  <a:pt x="22859" y="47243"/>
                </a:lnTo>
                <a:lnTo>
                  <a:pt x="31575" y="45362"/>
                </a:lnTo>
                <a:lnTo>
                  <a:pt x="38861" y="40195"/>
                </a:lnTo>
                <a:lnTo>
                  <a:pt x="43862" y="32456"/>
                </a:lnTo>
                <a:lnTo>
                  <a:pt x="45719" y="22859"/>
                </a:lnTo>
                <a:close/>
              </a:path>
            </a:pathLst>
          </a:custGeom>
          <a:ln w="122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175893" y="1674875"/>
            <a:ext cx="3514725" cy="0"/>
          </a:xfrm>
          <a:custGeom>
            <a:avLst/>
            <a:gdLst/>
            <a:ahLst/>
            <a:cxnLst/>
            <a:rect l="l" t="t" r="r" b="b"/>
            <a:pathLst>
              <a:path w="3514725" h="0">
                <a:moveTo>
                  <a:pt x="0" y="0"/>
                </a:moveTo>
                <a:lnTo>
                  <a:pt x="3514343" y="0"/>
                </a:lnTo>
              </a:path>
            </a:pathLst>
          </a:custGeom>
          <a:ln w="3195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676521" y="1624584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068445" y="1443227"/>
            <a:ext cx="1266825" cy="231775"/>
          </a:xfrm>
          <a:custGeom>
            <a:avLst/>
            <a:gdLst/>
            <a:ahLst/>
            <a:cxnLst/>
            <a:rect l="l" t="t" r="r" b="b"/>
            <a:pathLst>
              <a:path w="1266825" h="231775">
                <a:moveTo>
                  <a:pt x="0" y="231647"/>
                </a:moveTo>
                <a:lnTo>
                  <a:pt x="0" y="0"/>
                </a:lnTo>
                <a:lnTo>
                  <a:pt x="1266443" y="0"/>
                </a:lnTo>
              </a:path>
            </a:pathLst>
          </a:custGeom>
          <a:ln w="3195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7322697" y="1392936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29" h="100965">
                <a:moveTo>
                  <a:pt x="150876" y="50292"/>
                </a:moveTo>
                <a:lnTo>
                  <a:pt x="0" y="0"/>
                </a:lnTo>
                <a:lnTo>
                  <a:pt x="0" y="100584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2761365" y="1674875"/>
            <a:ext cx="414655" cy="182880"/>
          </a:xfrm>
          <a:custGeom>
            <a:avLst/>
            <a:gdLst/>
            <a:ahLst/>
            <a:cxnLst/>
            <a:rect l="l" t="t" r="r" b="b"/>
            <a:pathLst>
              <a:path w="414655" h="182880">
                <a:moveTo>
                  <a:pt x="414527" y="0"/>
                </a:moveTo>
                <a:lnTo>
                  <a:pt x="414527" y="182879"/>
                </a:lnTo>
                <a:lnTo>
                  <a:pt x="0" y="182879"/>
                </a:lnTo>
              </a:path>
            </a:pathLst>
          </a:custGeom>
          <a:ln w="3195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148977" y="3928871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 h="0">
                <a:moveTo>
                  <a:pt x="0" y="0"/>
                </a:moveTo>
                <a:lnTo>
                  <a:pt x="137159" y="0"/>
                </a:lnTo>
              </a:path>
            </a:pathLst>
          </a:custGeom>
          <a:ln w="3195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1273945" y="3878580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30" h="100964">
                <a:moveTo>
                  <a:pt x="150876" y="50292"/>
                </a:moveTo>
                <a:lnTo>
                  <a:pt x="0" y="0"/>
                </a:lnTo>
                <a:lnTo>
                  <a:pt x="0" y="100584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1148977" y="1303019"/>
            <a:ext cx="6913245" cy="2626360"/>
          </a:xfrm>
          <a:custGeom>
            <a:avLst/>
            <a:gdLst/>
            <a:ahLst/>
            <a:cxnLst/>
            <a:rect l="l" t="t" r="r" b="b"/>
            <a:pathLst>
              <a:path w="6913245" h="2626360">
                <a:moveTo>
                  <a:pt x="6495284" y="416051"/>
                </a:moveTo>
                <a:lnTo>
                  <a:pt x="6912860" y="416051"/>
                </a:lnTo>
                <a:lnTo>
                  <a:pt x="6912860" y="0"/>
                </a:lnTo>
                <a:lnTo>
                  <a:pt x="0" y="0"/>
                </a:lnTo>
                <a:lnTo>
                  <a:pt x="0" y="2625851"/>
                </a:lnTo>
              </a:path>
            </a:pathLst>
          </a:custGeom>
          <a:ln w="3195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082162" y="4616195"/>
            <a:ext cx="93345" cy="3175"/>
          </a:xfrm>
          <a:custGeom>
            <a:avLst/>
            <a:gdLst/>
            <a:ahLst/>
            <a:cxnLst/>
            <a:rect l="l" t="t" r="r" b="b"/>
            <a:pathLst>
              <a:path w="93345" h="3175">
                <a:moveTo>
                  <a:pt x="-15976" y="1523"/>
                </a:moveTo>
                <a:lnTo>
                  <a:pt x="108940" y="1523"/>
                </a:lnTo>
              </a:path>
            </a:pathLst>
          </a:custGeom>
          <a:ln w="350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161410" y="4568952"/>
            <a:ext cx="102235" cy="100965"/>
          </a:xfrm>
          <a:custGeom>
            <a:avLst/>
            <a:gdLst/>
            <a:ahLst/>
            <a:cxnLst/>
            <a:rect l="l" t="t" r="r" b="b"/>
            <a:pathLst>
              <a:path w="102235" h="100964">
                <a:moveTo>
                  <a:pt x="102108" y="53340"/>
                </a:moveTo>
                <a:lnTo>
                  <a:pt x="3048" y="0"/>
                </a:lnTo>
                <a:lnTo>
                  <a:pt x="0" y="100584"/>
                </a:lnTo>
                <a:lnTo>
                  <a:pt x="102108" y="5334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586605" y="5701283"/>
            <a:ext cx="0" cy="66040"/>
          </a:xfrm>
          <a:custGeom>
            <a:avLst/>
            <a:gdLst/>
            <a:ahLst/>
            <a:cxnLst/>
            <a:rect l="l" t="t" r="r" b="b"/>
            <a:pathLst>
              <a:path w="0" h="66039">
                <a:moveTo>
                  <a:pt x="0" y="65531"/>
                </a:moveTo>
                <a:lnTo>
                  <a:pt x="0" y="0"/>
                </a:lnTo>
              </a:path>
            </a:pathLst>
          </a:custGeom>
          <a:ln w="31952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536314" y="5612892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584" y="100584"/>
                </a:moveTo>
                <a:lnTo>
                  <a:pt x="50292" y="0"/>
                </a:lnTo>
                <a:lnTo>
                  <a:pt x="0" y="100584"/>
                </a:lnTo>
                <a:lnTo>
                  <a:pt x="100584" y="100584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010533" y="5766815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 h="0">
                <a:moveTo>
                  <a:pt x="576071" y="0"/>
                </a:moveTo>
                <a:lnTo>
                  <a:pt x="0" y="0"/>
                </a:lnTo>
              </a:path>
            </a:pathLst>
          </a:custGeom>
          <a:ln w="31952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010533" y="3009900"/>
            <a:ext cx="0" cy="2757170"/>
          </a:xfrm>
          <a:custGeom>
            <a:avLst/>
            <a:gdLst/>
            <a:ahLst/>
            <a:cxnLst/>
            <a:rect l="l" t="t" r="r" b="b"/>
            <a:pathLst>
              <a:path w="0" h="2757170">
                <a:moveTo>
                  <a:pt x="0" y="2756915"/>
                </a:moveTo>
                <a:lnTo>
                  <a:pt x="0" y="0"/>
                </a:lnTo>
              </a:path>
            </a:pathLst>
          </a:custGeom>
          <a:ln w="31952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340230" y="3009900"/>
            <a:ext cx="1670685" cy="0"/>
          </a:xfrm>
          <a:custGeom>
            <a:avLst/>
            <a:gdLst/>
            <a:ahLst/>
            <a:cxnLst/>
            <a:rect l="l" t="t" r="r" b="b"/>
            <a:pathLst>
              <a:path w="1670685" h="0">
                <a:moveTo>
                  <a:pt x="1670303" y="0"/>
                </a:moveTo>
                <a:lnTo>
                  <a:pt x="0" y="0"/>
                </a:lnTo>
              </a:path>
            </a:pathLst>
          </a:custGeom>
          <a:ln w="31952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116714" y="1581911"/>
            <a:ext cx="137160" cy="0"/>
          </a:xfrm>
          <a:custGeom>
            <a:avLst/>
            <a:gdLst/>
            <a:ahLst/>
            <a:cxnLst/>
            <a:rect l="l" t="t" r="r" b="b"/>
            <a:pathLst>
              <a:path w="137160" h="0">
                <a:moveTo>
                  <a:pt x="0" y="0"/>
                </a:moveTo>
                <a:lnTo>
                  <a:pt x="137159" y="0"/>
                </a:lnTo>
              </a:path>
            </a:pathLst>
          </a:custGeom>
          <a:ln w="3195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2241682" y="1531620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30" h="100964">
                <a:moveTo>
                  <a:pt x="150876" y="50292"/>
                </a:moveTo>
                <a:lnTo>
                  <a:pt x="0" y="0"/>
                </a:lnTo>
                <a:lnTo>
                  <a:pt x="0" y="100584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1885065" y="1581911"/>
            <a:ext cx="231775" cy="2350135"/>
          </a:xfrm>
          <a:custGeom>
            <a:avLst/>
            <a:gdLst/>
            <a:ahLst/>
            <a:cxnLst/>
            <a:rect l="l" t="t" r="r" b="b"/>
            <a:pathLst>
              <a:path w="231775" h="2350135">
                <a:moveTo>
                  <a:pt x="0" y="2350007"/>
                </a:moveTo>
                <a:lnTo>
                  <a:pt x="0" y="0"/>
                </a:lnTo>
                <a:lnTo>
                  <a:pt x="231647" y="0"/>
                </a:lnTo>
              </a:path>
            </a:pathLst>
          </a:custGeom>
          <a:ln w="3195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7622926" y="4311395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 h="0">
                <a:moveTo>
                  <a:pt x="0" y="0"/>
                </a:moveTo>
                <a:lnTo>
                  <a:pt x="301751" y="0"/>
                </a:lnTo>
              </a:path>
            </a:pathLst>
          </a:custGeom>
          <a:ln w="3195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7912486" y="4261104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29" h="100964">
                <a:moveTo>
                  <a:pt x="150876" y="50292"/>
                </a:moveTo>
                <a:lnTo>
                  <a:pt x="0" y="0"/>
                </a:lnTo>
                <a:lnTo>
                  <a:pt x="0" y="100584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143633" y="4611623"/>
            <a:ext cx="5300980" cy="1393190"/>
          </a:xfrm>
          <a:custGeom>
            <a:avLst/>
            <a:gdLst/>
            <a:ahLst/>
            <a:cxnLst/>
            <a:rect l="l" t="t" r="r" b="b"/>
            <a:pathLst>
              <a:path w="5300980" h="1393189">
                <a:moveTo>
                  <a:pt x="0" y="1392935"/>
                </a:moveTo>
                <a:lnTo>
                  <a:pt x="5300471" y="1392935"/>
                </a:lnTo>
                <a:lnTo>
                  <a:pt x="5300471" y="0"/>
                </a:lnTo>
                <a:lnTo>
                  <a:pt x="5231891" y="0"/>
                </a:lnTo>
              </a:path>
            </a:pathLst>
          </a:custGeom>
          <a:ln w="122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143633" y="4611623"/>
            <a:ext cx="172720" cy="1905"/>
          </a:xfrm>
          <a:custGeom>
            <a:avLst/>
            <a:gdLst/>
            <a:ahLst/>
            <a:cxnLst/>
            <a:rect l="l" t="t" r="r" b="b"/>
            <a:pathLst>
              <a:path w="172720" h="1904">
                <a:moveTo>
                  <a:pt x="0" y="1523"/>
                </a:moveTo>
                <a:lnTo>
                  <a:pt x="172211" y="0"/>
                </a:lnTo>
              </a:path>
            </a:pathLst>
          </a:custGeom>
          <a:ln w="122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4305178" y="4573524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38100"/>
                </a:moveTo>
                <a:lnTo>
                  <a:pt x="0" y="0"/>
                </a:lnTo>
                <a:lnTo>
                  <a:pt x="1524" y="76200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4143633" y="4611623"/>
            <a:ext cx="0" cy="1393190"/>
          </a:xfrm>
          <a:custGeom>
            <a:avLst/>
            <a:gdLst/>
            <a:ahLst/>
            <a:cxnLst/>
            <a:rect l="l" t="t" r="r" b="b"/>
            <a:pathLst>
              <a:path w="0" h="1393189">
                <a:moveTo>
                  <a:pt x="0" y="0"/>
                </a:moveTo>
                <a:lnTo>
                  <a:pt x="0" y="1392935"/>
                </a:lnTo>
              </a:path>
            </a:pathLst>
          </a:custGeom>
          <a:ln w="122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3660526" y="4058411"/>
            <a:ext cx="655320" cy="0"/>
          </a:xfrm>
          <a:custGeom>
            <a:avLst/>
            <a:gdLst/>
            <a:ahLst/>
            <a:cxnLst/>
            <a:rect l="l" t="t" r="r" b="b"/>
            <a:pathLst>
              <a:path w="655320" h="0">
                <a:moveTo>
                  <a:pt x="655319" y="0"/>
                </a:moveTo>
                <a:lnTo>
                  <a:pt x="0" y="0"/>
                </a:lnTo>
              </a:path>
            </a:pathLst>
          </a:custGeom>
          <a:ln w="122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306702" y="4020311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9282562" y="2848355"/>
            <a:ext cx="0" cy="1463040"/>
          </a:xfrm>
          <a:custGeom>
            <a:avLst/>
            <a:gdLst/>
            <a:ahLst/>
            <a:cxnLst/>
            <a:rect l="l" t="t" r="r" b="b"/>
            <a:pathLst>
              <a:path w="0" h="1463039">
                <a:moveTo>
                  <a:pt x="0" y="0"/>
                </a:moveTo>
                <a:lnTo>
                  <a:pt x="0" y="1463039"/>
                </a:lnTo>
              </a:path>
            </a:pathLst>
          </a:custGeom>
          <a:ln w="22121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350897" y="2848355"/>
            <a:ext cx="4932045" cy="0"/>
          </a:xfrm>
          <a:custGeom>
            <a:avLst/>
            <a:gdLst/>
            <a:ahLst/>
            <a:cxnLst/>
            <a:rect l="l" t="t" r="r" b="b"/>
            <a:pathLst>
              <a:path w="4932045" h="0">
                <a:moveTo>
                  <a:pt x="0" y="0"/>
                </a:moveTo>
                <a:lnTo>
                  <a:pt x="4931663" y="0"/>
                </a:lnTo>
              </a:path>
            </a:pathLst>
          </a:custGeom>
          <a:ln w="22121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8522086" y="2711195"/>
            <a:ext cx="1013460" cy="2694940"/>
          </a:xfrm>
          <a:custGeom>
            <a:avLst/>
            <a:gdLst/>
            <a:ahLst/>
            <a:cxnLst/>
            <a:rect l="l" t="t" r="r" b="b"/>
            <a:pathLst>
              <a:path w="1013459" h="2694940">
                <a:moveTo>
                  <a:pt x="0" y="2694431"/>
                </a:moveTo>
                <a:lnTo>
                  <a:pt x="1013459" y="2694431"/>
                </a:lnTo>
                <a:lnTo>
                  <a:pt x="1013459" y="0"/>
                </a:lnTo>
              </a:path>
            </a:pathLst>
          </a:custGeom>
          <a:ln w="22121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350897" y="2711195"/>
            <a:ext cx="5184775" cy="0"/>
          </a:xfrm>
          <a:custGeom>
            <a:avLst/>
            <a:gdLst/>
            <a:ahLst/>
            <a:cxnLst/>
            <a:rect l="l" t="t" r="r" b="b"/>
            <a:pathLst>
              <a:path w="5184775" h="0">
                <a:moveTo>
                  <a:pt x="5184647" y="0"/>
                </a:moveTo>
                <a:lnTo>
                  <a:pt x="0" y="0"/>
                </a:lnTo>
              </a:path>
            </a:pathLst>
          </a:custGeom>
          <a:ln w="22121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7558917" y="2084832"/>
            <a:ext cx="0" cy="82550"/>
          </a:xfrm>
          <a:custGeom>
            <a:avLst/>
            <a:gdLst/>
            <a:ahLst/>
            <a:cxnLst/>
            <a:rect l="l" t="t" r="r" b="b"/>
            <a:pathLst>
              <a:path w="0" h="82550">
                <a:moveTo>
                  <a:pt x="0" y="0"/>
                </a:moveTo>
                <a:lnTo>
                  <a:pt x="0" y="82295"/>
                </a:lnTo>
              </a:path>
            </a:pathLst>
          </a:custGeom>
          <a:ln w="1228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329562" y="2569463"/>
            <a:ext cx="3138170" cy="0"/>
          </a:xfrm>
          <a:custGeom>
            <a:avLst/>
            <a:gdLst/>
            <a:ahLst/>
            <a:cxnLst/>
            <a:rect l="l" t="t" r="r" b="b"/>
            <a:pathLst>
              <a:path w="3138170" h="0">
                <a:moveTo>
                  <a:pt x="3137915" y="0"/>
                </a:moveTo>
                <a:lnTo>
                  <a:pt x="0" y="0"/>
                </a:lnTo>
              </a:path>
            </a:pathLst>
          </a:custGeom>
          <a:ln w="1228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7414138" y="2220468"/>
            <a:ext cx="291465" cy="231775"/>
          </a:xfrm>
          <a:custGeom>
            <a:avLst/>
            <a:gdLst/>
            <a:ahLst/>
            <a:cxnLst/>
            <a:rect l="l" t="t" r="r" b="b"/>
            <a:pathLst>
              <a:path w="291465" h="231775">
                <a:moveTo>
                  <a:pt x="291084" y="231648"/>
                </a:moveTo>
                <a:lnTo>
                  <a:pt x="291084" y="144780"/>
                </a:lnTo>
                <a:lnTo>
                  <a:pt x="283622" y="99291"/>
                </a:lnTo>
                <a:lnTo>
                  <a:pt x="262847" y="59582"/>
                </a:lnTo>
                <a:lnTo>
                  <a:pt x="231172" y="28139"/>
                </a:lnTo>
                <a:lnTo>
                  <a:pt x="191012" y="7449"/>
                </a:lnTo>
                <a:lnTo>
                  <a:pt x="144780" y="0"/>
                </a:lnTo>
                <a:lnTo>
                  <a:pt x="99291" y="6925"/>
                </a:lnTo>
                <a:lnTo>
                  <a:pt x="59582" y="26139"/>
                </a:lnTo>
                <a:lnTo>
                  <a:pt x="28139" y="55302"/>
                </a:lnTo>
                <a:lnTo>
                  <a:pt x="7449" y="92073"/>
                </a:lnTo>
                <a:lnTo>
                  <a:pt x="0" y="134112"/>
                </a:lnTo>
                <a:lnTo>
                  <a:pt x="0" y="231648"/>
                </a:lnTo>
                <a:lnTo>
                  <a:pt x="291084" y="2316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7414138" y="2220467"/>
            <a:ext cx="291465" cy="231775"/>
          </a:xfrm>
          <a:custGeom>
            <a:avLst/>
            <a:gdLst/>
            <a:ahLst/>
            <a:cxnLst/>
            <a:rect l="l" t="t" r="r" b="b"/>
            <a:pathLst>
              <a:path w="291465" h="231775">
                <a:moveTo>
                  <a:pt x="291083" y="231647"/>
                </a:moveTo>
                <a:lnTo>
                  <a:pt x="291083" y="144779"/>
                </a:lnTo>
                <a:lnTo>
                  <a:pt x="283622" y="99291"/>
                </a:lnTo>
                <a:lnTo>
                  <a:pt x="262847" y="59582"/>
                </a:lnTo>
                <a:lnTo>
                  <a:pt x="231172" y="28139"/>
                </a:lnTo>
                <a:lnTo>
                  <a:pt x="191012" y="7449"/>
                </a:lnTo>
                <a:lnTo>
                  <a:pt x="144779" y="0"/>
                </a:lnTo>
                <a:lnTo>
                  <a:pt x="99291" y="6925"/>
                </a:lnTo>
                <a:lnTo>
                  <a:pt x="59582" y="26139"/>
                </a:lnTo>
                <a:lnTo>
                  <a:pt x="28139" y="55302"/>
                </a:lnTo>
                <a:lnTo>
                  <a:pt x="7449" y="92073"/>
                </a:lnTo>
                <a:lnTo>
                  <a:pt x="0" y="134111"/>
                </a:lnTo>
                <a:lnTo>
                  <a:pt x="0" y="138683"/>
                </a:lnTo>
                <a:lnTo>
                  <a:pt x="0" y="141731"/>
                </a:lnTo>
                <a:lnTo>
                  <a:pt x="0" y="144779"/>
                </a:lnTo>
                <a:lnTo>
                  <a:pt x="0" y="231647"/>
                </a:lnTo>
                <a:lnTo>
                  <a:pt x="291083" y="231647"/>
                </a:lnTo>
                <a:close/>
              </a:path>
            </a:pathLst>
          </a:custGeom>
          <a:ln w="1228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7472050" y="2452116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47"/>
                </a:lnTo>
              </a:path>
            </a:pathLst>
          </a:custGeom>
          <a:ln w="1228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7647309" y="2452116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47"/>
                </a:lnTo>
              </a:path>
            </a:pathLst>
          </a:custGeom>
          <a:ln w="1228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7558917" y="2104644"/>
            <a:ext cx="0" cy="116205"/>
          </a:xfrm>
          <a:custGeom>
            <a:avLst/>
            <a:gdLst/>
            <a:ahLst/>
            <a:cxnLst/>
            <a:rect l="l" t="t" r="r" b="b"/>
            <a:pathLst>
              <a:path w="0" h="116205">
                <a:moveTo>
                  <a:pt x="0" y="0"/>
                </a:moveTo>
                <a:lnTo>
                  <a:pt x="0" y="115823"/>
                </a:lnTo>
              </a:path>
            </a:pathLst>
          </a:custGeom>
          <a:ln w="1228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7322697" y="4055364"/>
            <a:ext cx="325120" cy="0"/>
          </a:xfrm>
          <a:custGeom>
            <a:avLst/>
            <a:gdLst/>
            <a:ahLst/>
            <a:cxnLst/>
            <a:rect l="l" t="t" r="r" b="b"/>
            <a:pathLst>
              <a:path w="325120" h="0">
                <a:moveTo>
                  <a:pt x="0" y="0"/>
                </a:moveTo>
                <a:lnTo>
                  <a:pt x="324611" y="0"/>
                </a:lnTo>
              </a:path>
            </a:pathLst>
          </a:custGeom>
          <a:ln w="1228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7645786" y="2522219"/>
            <a:ext cx="0" cy="1533525"/>
          </a:xfrm>
          <a:custGeom>
            <a:avLst/>
            <a:gdLst/>
            <a:ahLst/>
            <a:cxnLst/>
            <a:rect l="l" t="t" r="r" b="b"/>
            <a:pathLst>
              <a:path w="0" h="1533525">
                <a:moveTo>
                  <a:pt x="0" y="1533143"/>
                </a:moveTo>
                <a:lnTo>
                  <a:pt x="0" y="0"/>
                </a:lnTo>
              </a:path>
            </a:pathLst>
          </a:custGeom>
          <a:ln w="1228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3867790" y="2226564"/>
            <a:ext cx="483234" cy="1290955"/>
          </a:xfrm>
          <a:custGeom>
            <a:avLst/>
            <a:gdLst/>
            <a:ahLst/>
            <a:cxnLst/>
            <a:rect l="l" t="t" r="r" b="b"/>
            <a:pathLst>
              <a:path w="483235" h="1290954">
                <a:moveTo>
                  <a:pt x="483108" y="644652"/>
                </a:moveTo>
                <a:lnTo>
                  <a:pt x="481860" y="578894"/>
                </a:lnTo>
                <a:lnTo>
                  <a:pt x="478199" y="515001"/>
                </a:lnTo>
                <a:lnTo>
                  <a:pt x="472248" y="453301"/>
                </a:lnTo>
                <a:lnTo>
                  <a:pt x="464129" y="394120"/>
                </a:lnTo>
                <a:lnTo>
                  <a:pt x="453965" y="337788"/>
                </a:lnTo>
                <a:lnTo>
                  <a:pt x="441879" y="284633"/>
                </a:lnTo>
                <a:lnTo>
                  <a:pt x="427994" y="234983"/>
                </a:lnTo>
                <a:lnTo>
                  <a:pt x="412432" y="189166"/>
                </a:lnTo>
                <a:lnTo>
                  <a:pt x="395316" y="147510"/>
                </a:lnTo>
                <a:lnTo>
                  <a:pt x="376770" y="110344"/>
                </a:lnTo>
                <a:lnTo>
                  <a:pt x="335875" y="50792"/>
                </a:lnTo>
                <a:lnTo>
                  <a:pt x="290729" y="13135"/>
                </a:lnTo>
                <a:lnTo>
                  <a:pt x="242316" y="0"/>
                </a:lnTo>
                <a:lnTo>
                  <a:pt x="217493" y="3338"/>
                </a:lnTo>
                <a:lnTo>
                  <a:pt x="170152" y="29062"/>
                </a:lnTo>
                <a:lnTo>
                  <a:pt x="126687" y="77995"/>
                </a:lnTo>
                <a:lnTo>
                  <a:pt x="88062" y="147510"/>
                </a:lnTo>
                <a:lnTo>
                  <a:pt x="70866" y="189166"/>
                </a:lnTo>
                <a:lnTo>
                  <a:pt x="55241" y="234983"/>
                </a:lnTo>
                <a:lnTo>
                  <a:pt x="41308" y="284633"/>
                </a:lnTo>
                <a:lnTo>
                  <a:pt x="29188" y="337788"/>
                </a:lnTo>
                <a:lnTo>
                  <a:pt x="19002" y="394120"/>
                </a:lnTo>
                <a:lnTo>
                  <a:pt x="10869" y="453301"/>
                </a:lnTo>
                <a:lnTo>
                  <a:pt x="4911" y="515001"/>
                </a:lnTo>
                <a:lnTo>
                  <a:pt x="1247" y="578894"/>
                </a:lnTo>
                <a:lnTo>
                  <a:pt x="0" y="644652"/>
                </a:lnTo>
                <a:lnTo>
                  <a:pt x="1247" y="710677"/>
                </a:lnTo>
                <a:lnTo>
                  <a:pt x="4911" y="774805"/>
                </a:lnTo>
                <a:lnTo>
                  <a:pt x="10869" y="836709"/>
                </a:lnTo>
                <a:lnTo>
                  <a:pt x="19002" y="896064"/>
                </a:lnTo>
                <a:lnTo>
                  <a:pt x="29188" y="952543"/>
                </a:lnTo>
                <a:lnTo>
                  <a:pt x="41308" y="1005822"/>
                </a:lnTo>
                <a:lnTo>
                  <a:pt x="55241" y="1055573"/>
                </a:lnTo>
                <a:lnTo>
                  <a:pt x="70866" y="1101471"/>
                </a:lnTo>
                <a:lnTo>
                  <a:pt x="88062" y="1143189"/>
                </a:lnTo>
                <a:lnTo>
                  <a:pt x="106709" y="1180403"/>
                </a:lnTo>
                <a:lnTo>
                  <a:pt x="147875" y="1240012"/>
                </a:lnTo>
                <a:lnTo>
                  <a:pt x="193399" y="1277689"/>
                </a:lnTo>
                <a:lnTo>
                  <a:pt x="242316" y="1290828"/>
                </a:lnTo>
                <a:lnTo>
                  <a:pt x="266870" y="1287489"/>
                </a:lnTo>
                <a:lnTo>
                  <a:pt x="313772" y="1261755"/>
                </a:lnTo>
                <a:lnTo>
                  <a:pt x="356915" y="1212786"/>
                </a:lnTo>
                <a:lnTo>
                  <a:pt x="395316" y="1143189"/>
                </a:lnTo>
                <a:lnTo>
                  <a:pt x="412432" y="1101471"/>
                </a:lnTo>
                <a:lnTo>
                  <a:pt x="427994" y="1055573"/>
                </a:lnTo>
                <a:lnTo>
                  <a:pt x="441879" y="1005822"/>
                </a:lnTo>
                <a:lnTo>
                  <a:pt x="453965" y="952543"/>
                </a:lnTo>
                <a:lnTo>
                  <a:pt x="464129" y="896064"/>
                </a:lnTo>
                <a:lnTo>
                  <a:pt x="472248" y="836709"/>
                </a:lnTo>
                <a:lnTo>
                  <a:pt x="478199" y="774805"/>
                </a:lnTo>
                <a:lnTo>
                  <a:pt x="481860" y="710677"/>
                </a:lnTo>
                <a:lnTo>
                  <a:pt x="483108" y="6446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3867789" y="2226563"/>
            <a:ext cx="483234" cy="1290955"/>
          </a:xfrm>
          <a:custGeom>
            <a:avLst/>
            <a:gdLst/>
            <a:ahLst/>
            <a:cxnLst/>
            <a:rect l="l" t="t" r="r" b="b"/>
            <a:pathLst>
              <a:path w="483235" h="1290954">
                <a:moveTo>
                  <a:pt x="483107" y="644651"/>
                </a:moveTo>
                <a:lnTo>
                  <a:pt x="481860" y="578894"/>
                </a:lnTo>
                <a:lnTo>
                  <a:pt x="478199" y="515001"/>
                </a:lnTo>
                <a:lnTo>
                  <a:pt x="472248" y="453301"/>
                </a:lnTo>
                <a:lnTo>
                  <a:pt x="464129" y="394120"/>
                </a:lnTo>
                <a:lnTo>
                  <a:pt x="453965" y="337788"/>
                </a:lnTo>
                <a:lnTo>
                  <a:pt x="441879" y="284633"/>
                </a:lnTo>
                <a:lnTo>
                  <a:pt x="427994" y="234983"/>
                </a:lnTo>
                <a:lnTo>
                  <a:pt x="412432" y="189166"/>
                </a:lnTo>
                <a:lnTo>
                  <a:pt x="395316" y="147510"/>
                </a:lnTo>
                <a:lnTo>
                  <a:pt x="376770" y="110344"/>
                </a:lnTo>
                <a:lnTo>
                  <a:pt x="335875" y="50792"/>
                </a:lnTo>
                <a:lnTo>
                  <a:pt x="290729" y="13135"/>
                </a:lnTo>
                <a:lnTo>
                  <a:pt x="242315" y="0"/>
                </a:lnTo>
                <a:lnTo>
                  <a:pt x="217493" y="3338"/>
                </a:lnTo>
                <a:lnTo>
                  <a:pt x="170152" y="29062"/>
                </a:lnTo>
                <a:lnTo>
                  <a:pt x="126687" y="77995"/>
                </a:lnTo>
                <a:lnTo>
                  <a:pt x="88062" y="147510"/>
                </a:lnTo>
                <a:lnTo>
                  <a:pt x="70865" y="189166"/>
                </a:lnTo>
                <a:lnTo>
                  <a:pt x="55241" y="234983"/>
                </a:lnTo>
                <a:lnTo>
                  <a:pt x="41308" y="284633"/>
                </a:lnTo>
                <a:lnTo>
                  <a:pt x="29188" y="337788"/>
                </a:lnTo>
                <a:lnTo>
                  <a:pt x="19002" y="394120"/>
                </a:lnTo>
                <a:lnTo>
                  <a:pt x="10869" y="453301"/>
                </a:lnTo>
                <a:lnTo>
                  <a:pt x="4911" y="515001"/>
                </a:lnTo>
                <a:lnTo>
                  <a:pt x="1247" y="578894"/>
                </a:lnTo>
                <a:lnTo>
                  <a:pt x="0" y="644651"/>
                </a:lnTo>
                <a:lnTo>
                  <a:pt x="1247" y="710677"/>
                </a:lnTo>
                <a:lnTo>
                  <a:pt x="4911" y="774805"/>
                </a:lnTo>
                <a:lnTo>
                  <a:pt x="10869" y="836709"/>
                </a:lnTo>
                <a:lnTo>
                  <a:pt x="19002" y="896064"/>
                </a:lnTo>
                <a:lnTo>
                  <a:pt x="29188" y="952543"/>
                </a:lnTo>
                <a:lnTo>
                  <a:pt x="41308" y="1005822"/>
                </a:lnTo>
                <a:lnTo>
                  <a:pt x="55241" y="1055573"/>
                </a:lnTo>
                <a:lnTo>
                  <a:pt x="70865" y="1101470"/>
                </a:lnTo>
                <a:lnTo>
                  <a:pt x="88062" y="1143189"/>
                </a:lnTo>
                <a:lnTo>
                  <a:pt x="106709" y="1180403"/>
                </a:lnTo>
                <a:lnTo>
                  <a:pt x="147875" y="1240012"/>
                </a:lnTo>
                <a:lnTo>
                  <a:pt x="193399" y="1277689"/>
                </a:lnTo>
                <a:lnTo>
                  <a:pt x="242315" y="1290827"/>
                </a:lnTo>
                <a:lnTo>
                  <a:pt x="266870" y="1287489"/>
                </a:lnTo>
                <a:lnTo>
                  <a:pt x="313772" y="1261755"/>
                </a:lnTo>
                <a:lnTo>
                  <a:pt x="356915" y="1212786"/>
                </a:lnTo>
                <a:lnTo>
                  <a:pt x="395316" y="1143189"/>
                </a:lnTo>
                <a:lnTo>
                  <a:pt x="412432" y="1101470"/>
                </a:lnTo>
                <a:lnTo>
                  <a:pt x="427994" y="1055573"/>
                </a:lnTo>
                <a:lnTo>
                  <a:pt x="441879" y="1005822"/>
                </a:lnTo>
                <a:lnTo>
                  <a:pt x="453965" y="952543"/>
                </a:lnTo>
                <a:lnTo>
                  <a:pt x="464129" y="896064"/>
                </a:lnTo>
                <a:lnTo>
                  <a:pt x="472248" y="836709"/>
                </a:lnTo>
                <a:lnTo>
                  <a:pt x="478199" y="774805"/>
                </a:lnTo>
                <a:lnTo>
                  <a:pt x="481860" y="710677"/>
                </a:lnTo>
                <a:lnTo>
                  <a:pt x="483107" y="644651"/>
                </a:lnTo>
                <a:close/>
              </a:path>
            </a:pathLst>
          </a:custGeom>
          <a:ln w="73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3931797" y="2827020"/>
            <a:ext cx="353568" cy="22860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714621" y="5705855"/>
            <a:ext cx="146304" cy="315468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065653" y="3424427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6491"/>
                </a:lnTo>
              </a:path>
            </a:pathLst>
          </a:custGeom>
          <a:ln w="22121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236597" y="3424427"/>
            <a:ext cx="829310" cy="0"/>
          </a:xfrm>
          <a:custGeom>
            <a:avLst/>
            <a:gdLst/>
            <a:ahLst/>
            <a:cxnLst/>
            <a:rect l="l" t="t" r="r" b="b"/>
            <a:pathLst>
              <a:path w="829310" h="0">
                <a:moveTo>
                  <a:pt x="0" y="0"/>
                </a:moveTo>
                <a:lnTo>
                  <a:pt x="829055" y="0"/>
                </a:lnTo>
              </a:path>
            </a:pathLst>
          </a:custGeom>
          <a:ln w="22121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2394082" y="1412748"/>
            <a:ext cx="414655" cy="932815"/>
          </a:xfrm>
          <a:custGeom>
            <a:avLst/>
            <a:gdLst/>
            <a:ahLst/>
            <a:cxnLst/>
            <a:rect l="l" t="t" r="r" b="b"/>
            <a:pathLst>
              <a:path w="414655" h="932814">
                <a:moveTo>
                  <a:pt x="414528" y="752856"/>
                </a:moveTo>
                <a:lnTo>
                  <a:pt x="414528" y="176784"/>
                </a:lnTo>
                <a:lnTo>
                  <a:pt x="0" y="0"/>
                </a:lnTo>
                <a:lnTo>
                  <a:pt x="0" y="393192"/>
                </a:lnTo>
                <a:lnTo>
                  <a:pt x="86868" y="466344"/>
                </a:lnTo>
                <a:lnTo>
                  <a:pt x="86868" y="895002"/>
                </a:lnTo>
                <a:lnTo>
                  <a:pt x="414528" y="752856"/>
                </a:lnTo>
                <a:close/>
              </a:path>
              <a:path w="414655" h="932814">
                <a:moveTo>
                  <a:pt x="86868" y="895002"/>
                </a:moveTo>
                <a:lnTo>
                  <a:pt x="86868" y="466344"/>
                </a:lnTo>
                <a:lnTo>
                  <a:pt x="0" y="536448"/>
                </a:lnTo>
                <a:lnTo>
                  <a:pt x="0" y="932688"/>
                </a:lnTo>
                <a:lnTo>
                  <a:pt x="86868" y="895002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2394081" y="1412747"/>
            <a:ext cx="414655" cy="932815"/>
          </a:xfrm>
          <a:custGeom>
            <a:avLst/>
            <a:gdLst/>
            <a:ahLst/>
            <a:cxnLst/>
            <a:rect l="l" t="t" r="r" b="b"/>
            <a:pathLst>
              <a:path w="414655" h="932814">
                <a:moveTo>
                  <a:pt x="0" y="0"/>
                </a:moveTo>
                <a:lnTo>
                  <a:pt x="414527" y="176783"/>
                </a:lnTo>
                <a:lnTo>
                  <a:pt x="414527" y="752855"/>
                </a:lnTo>
                <a:lnTo>
                  <a:pt x="0" y="932687"/>
                </a:lnTo>
                <a:lnTo>
                  <a:pt x="0" y="536447"/>
                </a:lnTo>
                <a:lnTo>
                  <a:pt x="86867" y="466343"/>
                </a:lnTo>
                <a:lnTo>
                  <a:pt x="0" y="393191"/>
                </a:lnTo>
                <a:lnTo>
                  <a:pt x="0" y="0"/>
                </a:lnTo>
                <a:close/>
              </a:path>
            </a:pathLst>
          </a:custGeom>
          <a:ln w="7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2505334" y="1844039"/>
            <a:ext cx="231647" cy="26974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6835018" y="1495044"/>
            <a:ext cx="414655" cy="931544"/>
          </a:xfrm>
          <a:custGeom>
            <a:avLst/>
            <a:gdLst/>
            <a:ahLst/>
            <a:cxnLst/>
            <a:rect l="l" t="t" r="r" b="b"/>
            <a:pathLst>
              <a:path w="414654" h="931544">
                <a:moveTo>
                  <a:pt x="414528" y="751332"/>
                </a:moveTo>
                <a:lnTo>
                  <a:pt x="414528" y="176784"/>
                </a:lnTo>
                <a:lnTo>
                  <a:pt x="0" y="0"/>
                </a:lnTo>
                <a:lnTo>
                  <a:pt x="0" y="391668"/>
                </a:lnTo>
                <a:lnTo>
                  <a:pt x="86868" y="464820"/>
                </a:lnTo>
                <a:lnTo>
                  <a:pt x="86868" y="894003"/>
                </a:lnTo>
                <a:lnTo>
                  <a:pt x="414528" y="751332"/>
                </a:lnTo>
                <a:close/>
              </a:path>
              <a:path w="414654" h="931544">
                <a:moveTo>
                  <a:pt x="86868" y="894003"/>
                </a:moveTo>
                <a:lnTo>
                  <a:pt x="86868" y="464820"/>
                </a:lnTo>
                <a:lnTo>
                  <a:pt x="0" y="536448"/>
                </a:lnTo>
                <a:lnTo>
                  <a:pt x="1524" y="931164"/>
                </a:lnTo>
                <a:lnTo>
                  <a:pt x="86868" y="894003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6835017" y="1495043"/>
            <a:ext cx="414655" cy="931544"/>
          </a:xfrm>
          <a:custGeom>
            <a:avLst/>
            <a:gdLst/>
            <a:ahLst/>
            <a:cxnLst/>
            <a:rect l="l" t="t" r="r" b="b"/>
            <a:pathLst>
              <a:path w="414654" h="931544">
                <a:moveTo>
                  <a:pt x="0" y="0"/>
                </a:moveTo>
                <a:lnTo>
                  <a:pt x="414527" y="176783"/>
                </a:lnTo>
                <a:lnTo>
                  <a:pt x="414527" y="751331"/>
                </a:lnTo>
                <a:lnTo>
                  <a:pt x="1523" y="931163"/>
                </a:lnTo>
                <a:lnTo>
                  <a:pt x="0" y="536447"/>
                </a:lnTo>
                <a:lnTo>
                  <a:pt x="86867" y="464819"/>
                </a:lnTo>
                <a:lnTo>
                  <a:pt x="0" y="391667"/>
                </a:lnTo>
                <a:lnTo>
                  <a:pt x="0" y="0"/>
                </a:lnTo>
                <a:close/>
              </a:path>
            </a:pathLst>
          </a:custGeom>
          <a:ln w="7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6946269" y="1924811"/>
            <a:ext cx="231647" cy="26974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6673474" y="3739896"/>
            <a:ext cx="646430" cy="931544"/>
          </a:xfrm>
          <a:custGeom>
            <a:avLst/>
            <a:gdLst/>
            <a:ahLst/>
            <a:cxnLst/>
            <a:rect l="l" t="t" r="r" b="b"/>
            <a:pathLst>
              <a:path w="646429" h="931545">
                <a:moveTo>
                  <a:pt x="646176" y="751332"/>
                </a:moveTo>
                <a:lnTo>
                  <a:pt x="646176" y="176784"/>
                </a:lnTo>
                <a:lnTo>
                  <a:pt x="0" y="0"/>
                </a:lnTo>
                <a:lnTo>
                  <a:pt x="1524" y="391668"/>
                </a:lnTo>
                <a:lnTo>
                  <a:pt x="135636" y="464820"/>
                </a:lnTo>
                <a:lnTo>
                  <a:pt x="135636" y="893752"/>
                </a:lnTo>
                <a:lnTo>
                  <a:pt x="646176" y="751332"/>
                </a:lnTo>
                <a:close/>
              </a:path>
              <a:path w="646429" h="931545">
                <a:moveTo>
                  <a:pt x="135636" y="893752"/>
                </a:moveTo>
                <a:lnTo>
                  <a:pt x="135636" y="464820"/>
                </a:lnTo>
                <a:lnTo>
                  <a:pt x="1524" y="534924"/>
                </a:lnTo>
                <a:lnTo>
                  <a:pt x="1524" y="931164"/>
                </a:lnTo>
                <a:lnTo>
                  <a:pt x="135636" y="893752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6673474" y="3739895"/>
            <a:ext cx="646430" cy="931544"/>
          </a:xfrm>
          <a:custGeom>
            <a:avLst/>
            <a:gdLst/>
            <a:ahLst/>
            <a:cxnLst/>
            <a:rect l="l" t="t" r="r" b="b"/>
            <a:pathLst>
              <a:path w="646429" h="931545">
                <a:moveTo>
                  <a:pt x="0" y="0"/>
                </a:moveTo>
                <a:lnTo>
                  <a:pt x="646175" y="176783"/>
                </a:lnTo>
                <a:lnTo>
                  <a:pt x="646175" y="751331"/>
                </a:lnTo>
                <a:lnTo>
                  <a:pt x="1523" y="931163"/>
                </a:lnTo>
                <a:lnTo>
                  <a:pt x="1523" y="534923"/>
                </a:lnTo>
                <a:lnTo>
                  <a:pt x="135635" y="464819"/>
                </a:lnTo>
                <a:lnTo>
                  <a:pt x="1523" y="391667"/>
                </a:lnTo>
                <a:lnTo>
                  <a:pt x="0" y="0"/>
                </a:lnTo>
                <a:close/>
              </a:path>
            </a:pathLst>
          </a:custGeom>
          <a:ln w="7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6742054" y="4447032"/>
            <a:ext cx="256031" cy="26974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6937126" y="4296155"/>
            <a:ext cx="341375" cy="269747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7022469" y="4020311"/>
            <a:ext cx="256031" cy="269747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6242182" y="1950720"/>
            <a:ext cx="368935" cy="553720"/>
          </a:xfrm>
          <a:custGeom>
            <a:avLst/>
            <a:gdLst/>
            <a:ahLst/>
            <a:cxnLst/>
            <a:rect l="l" t="t" r="r" b="b"/>
            <a:pathLst>
              <a:path w="368934" h="553719">
                <a:moveTo>
                  <a:pt x="368808" y="275844"/>
                </a:moveTo>
                <a:lnTo>
                  <a:pt x="365072" y="220235"/>
                </a:lnTo>
                <a:lnTo>
                  <a:pt x="354353" y="168449"/>
                </a:lnTo>
                <a:lnTo>
                  <a:pt x="337384" y="121592"/>
                </a:lnTo>
                <a:lnTo>
                  <a:pt x="314896" y="80772"/>
                </a:lnTo>
                <a:lnTo>
                  <a:pt x="287622" y="47095"/>
                </a:lnTo>
                <a:lnTo>
                  <a:pt x="256293" y="21669"/>
                </a:lnTo>
                <a:lnTo>
                  <a:pt x="221643" y="5601"/>
                </a:lnTo>
                <a:lnTo>
                  <a:pt x="184404" y="0"/>
                </a:lnTo>
                <a:lnTo>
                  <a:pt x="147164" y="5601"/>
                </a:lnTo>
                <a:lnTo>
                  <a:pt x="112514" y="21669"/>
                </a:lnTo>
                <a:lnTo>
                  <a:pt x="81185" y="47095"/>
                </a:lnTo>
                <a:lnTo>
                  <a:pt x="53911" y="80772"/>
                </a:lnTo>
                <a:lnTo>
                  <a:pt x="31423" y="121592"/>
                </a:lnTo>
                <a:lnTo>
                  <a:pt x="14454" y="168449"/>
                </a:lnTo>
                <a:lnTo>
                  <a:pt x="3735" y="220235"/>
                </a:lnTo>
                <a:lnTo>
                  <a:pt x="0" y="275844"/>
                </a:lnTo>
                <a:lnTo>
                  <a:pt x="3735" y="331517"/>
                </a:lnTo>
                <a:lnTo>
                  <a:pt x="14454" y="383476"/>
                </a:lnTo>
                <a:lnTo>
                  <a:pt x="31423" y="430577"/>
                </a:lnTo>
                <a:lnTo>
                  <a:pt x="53911" y="471678"/>
                </a:lnTo>
                <a:lnTo>
                  <a:pt x="81185" y="505634"/>
                </a:lnTo>
                <a:lnTo>
                  <a:pt x="112514" y="531304"/>
                </a:lnTo>
                <a:lnTo>
                  <a:pt x="147164" y="547544"/>
                </a:lnTo>
                <a:lnTo>
                  <a:pt x="184404" y="553212"/>
                </a:lnTo>
                <a:lnTo>
                  <a:pt x="221643" y="547544"/>
                </a:lnTo>
                <a:lnTo>
                  <a:pt x="256293" y="531304"/>
                </a:lnTo>
                <a:lnTo>
                  <a:pt x="287622" y="505634"/>
                </a:lnTo>
                <a:lnTo>
                  <a:pt x="314896" y="471678"/>
                </a:lnTo>
                <a:lnTo>
                  <a:pt x="337384" y="430577"/>
                </a:lnTo>
                <a:lnTo>
                  <a:pt x="354353" y="383476"/>
                </a:lnTo>
                <a:lnTo>
                  <a:pt x="365072" y="331517"/>
                </a:lnTo>
                <a:lnTo>
                  <a:pt x="368808" y="275844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6242181" y="1950719"/>
            <a:ext cx="368935" cy="553720"/>
          </a:xfrm>
          <a:custGeom>
            <a:avLst/>
            <a:gdLst/>
            <a:ahLst/>
            <a:cxnLst/>
            <a:rect l="l" t="t" r="r" b="b"/>
            <a:pathLst>
              <a:path w="368934" h="553719">
                <a:moveTo>
                  <a:pt x="368807" y="275843"/>
                </a:moveTo>
                <a:lnTo>
                  <a:pt x="365072" y="220235"/>
                </a:lnTo>
                <a:lnTo>
                  <a:pt x="354353" y="168449"/>
                </a:lnTo>
                <a:lnTo>
                  <a:pt x="337384" y="121592"/>
                </a:lnTo>
                <a:lnTo>
                  <a:pt x="314896" y="80771"/>
                </a:lnTo>
                <a:lnTo>
                  <a:pt x="287622" y="47095"/>
                </a:lnTo>
                <a:lnTo>
                  <a:pt x="256293" y="21669"/>
                </a:lnTo>
                <a:lnTo>
                  <a:pt x="221643" y="5601"/>
                </a:lnTo>
                <a:lnTo>
                  <a:pt x="184403" y="0"/>
                </a:lnTo>
                <a:lnTo>
                  <a:pt x="147164" y="5601"/>
                </a:lnTo>
                <a:lnTo>
                  <a:pt x="112514" y="21669"/>
                </a:lnTo>
                <a:lnTo>
                  <a:pt x="81185" y="47095"/>
                </a:lnTo>
                <a:lnTo>
                  <a:pt x="53911" y="80771"/>
                </a:lnTo>
                <a:lnTo>
                  <a:pt x="31423" y="121592"/>
                </a:lnTo>
                <a:lnTo>
                  <a:pt x="14454" y="168449"/>
                </a:lnTo>
                <a:lnTo>
                  <a:pt x="3735" y="220235"/>
                </a:lnTo>
                <a:lnTo>
                  <a:pt x="0" y="275843"/>
                </a:lnTo>
                <a:lnTo>
                  <a:pt x="3735" y="331517"/>
                </a:lnTo>
                <a:lnTo>
                  <a:pt x="14454" y="383476"/>
                </a:lnTo>
                <a:lnTo>
                  <a:pt x="31423" y="430577"/>
                </a:lnTo>
                <a:lnTo>
                  <a:pt x="53911" y="471677"/>
                </a:lnTo>
                <a:lnTo>
                  <a:pt x="81185" y="505634"/>
                </a:lnTo>
                <a:lnTo>
                  <a:pt x="112514" y="531304"/>
                </a:lnTo>
                <a:lnTo>
                  <a:pt x="147164" y="547544"/>
                </a:lnTo>
                <a:lnTo>
                  <a:pt x="184403" y="553211"/>
                </a:lnTo>
                <a:lnTo>
                  <a:pt x="221643" y="547544"/>
                </a:lnTo>
                <a:lnTo>
                  <a:pt x="256293" y="531304"/>
                </a:lnTo>
                <a:lnTo>
                  <a:pt x="287622" y="505634"/>
                </a:lnTo>
                <a:lnTo>
                  <a:pt x="314896" y="471677"/>
                </a:lnTo>
                <a:lnTo>
                  <a:pt x="337384" y="430577"/>
                </a:lnTo>
                <a:lnTo>
                  <a:pt x="354353" y="383476"/>
                </a:lnTo>
                <a:lnTo>
                  <a:pt x="365072" y="331517"/>
                </a:lnTo>
                <a:lnTo>
                  <a:pt x="368807" y="275843"/>
                </a:lnTo>
                <a:close/>
              </a:path>
            </a:pathLst>
          </a:custGeom>
          <a:ln w="7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6293997" y="2025395"/>
            <a:ext cx="268224" cy="27432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6322953" y="2173223"/>
            <a:ext cx="219456" cy="414527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1978030" y="2753867"/>
            <a:ext cx="1059180" cy="551815"/>
          </a:xfrm>
          <a:custGeom>
            <a:avLst/>
            <a:gdLst/>
            <a:ahLst/>
            <a:cxnLst/>
            <a:rect l="l" t="t" r="r" b="b"/>
            <a:pathLst>
              <a:path w="1059180" h="551814">
                <a:moveTo>
                  <a:pt x="0" y="551687"/>
                </a:moveTo>
                <a:lnTo>
                  <a:pt x="1059179" y="551687"/>
                </a:lnTo>
                <a:lnTo>
                  <a:pt x="1059179" y="0"/>
                </a:lnTo>
                <a:lnTo>
                  <a:pt x="0" y="0"/>
                </a:lnTo>
                <a:lnTo>
                  <a:pt x="0" y="551687"/>
                </a:lnTo>
              </a:path>
            </a:pathLst>
          </a:custGeom>
          <a:ln w="12289">
            <a:solidFill>
              <a:srgbClr val="323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2029846" y="2796539"/>
            <a:ext cx="179831" cy="310895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2023750" y="2968751"/>
            <a:ext cx="73152" cy="315468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2096902" y="2996183"/>
            <a:ext cx="85343" cy="228600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2183769" y="2968751"/>
            <a:ext cx="73152" cy="315468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2267590" y="2968751"/>
            <a:ext cx="97535" cy="310895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2363602" y="2968751"/>
            <a:ext cx="158495" cy="315468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2342266" y="2967227"/>
            <a:ext cx="542544" cy="489204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2026797" y="3140964"/>
            <a:ext cx="36576" cy="397763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2075566" y="3140964"/>
            <a:ext cx="146304" cy="310895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2261494" y="3133344"/>
            <a:ext cx="73152" cy="374904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2506858" y="3140964"/>
            <a:ext cx="118872" cy="397763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2634874" y="3133344"/>
            <a:ext cx="73152" cy="374904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2721742" y="3140964"/>
            <a:ext cx="188976" cy="397763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2663830" y="3374135"/>
            <a:ext cx="535305" cy="342900"/>
          </a:xfrm>
          <a:custGeom>
            <a:avLst/>
            <a:gdLst/>
            <a:ahLst/>
            <a:cxnLst/>
            <a:rect l="l" t="t" r="r" b="b"/>
            <a:pathLst>
              <a:path w="535305" h="342900">
                <a:moveTo>
                  <a:pt x="534923" y="342899"/>
                </a:moveTo>
                <a:lnTo>
                  <a:pt x="0" y="0"/>
                </a:lnTo>
              </a:path>
            </a:pathLst>
          </a:custGeom>
          <a:ln w="12289">
            <a:solidFill>
              <a:srgbClr val="323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2576962" y="3317748"/>
            <a:ext cx="116205" cy="94615"/>
          </a:xfrm>
          <a:custGeom>
            <a:avLst/>
            <a:gdLst/>
            <a:ahLst/>
            <a:cxnLst/>
            <a:rect l="l" t="t" r="r" b="b"/>
            <a:pathLst>
              <a:path w="116205" h="94614">
                <a:moveTo>
                  <a:pt x="115824" y="30480"/>
                </a:moveTo>
                <a:lnTo>
                  <a:pt x="0" y="0"/>
                </a:lnTo>
                <a:lnTo>
                  <a:pt x="74676" y="94488"/>
                </a:lnTo>
                <a:lnTo>
                  <a:pt x="115824" y="30480"/>
                </a:lnTo>
                <a:close/>
              </a:path>
            </a:pathLst>
          </a:custGeom>
          <a:solidFill>
            <a:srgbClr val="323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1565026" y="4209288"/>
            <a:ext cx="0" cy="1900555"/>
          </a:xfrm>
          <a:custGeom>
            <a:avLst/>
            <a:gdLst/>
            <a:ahLst/>
            <a:cxnLst/>
            <a:rect l="l" t="t" r="r" b="b"/>
            <a:pathLst>
              <a:path w="0" h="1900554">
                <a:moveTo>
                  <a:pt x="0" y="0"/>
                </a:moveTo>
                <a:lnTo>
                  <a:pt x="0" y="1900427"/>
                </a:lnTo>
              </a:path>
            </a:pathLst>
          </a:custGeom>
          <a:ln w="12289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8247765" y="5049011"/>
            <a:ext cx="0" cy="1061085"/>
          </a:xfrm>
          <a:custGeom>
            <a:avLst/>
            <a:gdLst/>
            <a:ahLst/>
            <a:cxnLst/>
            <a:rect l="l" t="t" r="r" b="b"/>
            <a:pathLst>
              <a:path w="0" h="1061085">
                <a:moveTo>
                  <a:pt x="0" y="0"/>
                </a:moveTo>
                <a:lnTo>
                  <a:pt x="0" y="1060703"/>
                </a:lnTo>
              </a:path>
            </a:pathLst>
          </a:custGeom>
          <a:ln w="12289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559686" y="4841747"/>
            <a:ext cx="0" cy="1268095"/>
          </a:xfrm>
          <a:custGeom>
            <a:avLst/>
            <a:gdLst/>
            <a:ahLst/>
            <a:cxnLst/>
            <a:rect l="l" t="t" r="r" b="b"/>
            <a:pathLst>
              <a:path w="0" h="1268095">
                <a:moveTo>
                  <a:pt x="0" y="0"/>
                </a:moveTo>
                <a:lnTo>
                  <a:pt x="0" y="1267967"/>
                </a:lnTo>
              </a:path>
            </a:pathLst>
          </a:custGeom>
          <a:ln w="12289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1120021" y="6109715"/>
            <a:ext cx="7127875" cy="0"/>
          </a:xfrm>
          <a:custGeom>
            <a:avLst/>
            <a:gdLst/>
            <a:ahLst/>
            <a:cxnLst/>
            <a:rect l="l" t="t" r="r" b="b"/>
            <a:pathLst>
              <a:path w="7127875" h="0">
                <a:moveTo>
                  <a:pt x="0" y="0"/>
                </a:moveTo>
                <a:lnTo>
                  <a:pt x="7127744" y="0"/>
                </a:lnTo>
              </a:path>
            </a:pathLst>
          </a:custGeom>
          <a:ln w="12289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8200521" y="5003291"/>
            <a:ext cx="93345" cy="45720"/>
          </a:xfrm>
          <a:custGeom>
            <a:avLst/>
            <a:gdLst/>
            <a:ahLst/>
            <a:cxnLst/>
            <a:rect l="l" t="t" r="r" b="b"/>
            <a:pathLst>
              <a:path w="93345" h="45720">
                <a:moveTo>
                  <a:pt x="0" y="45719"/>
                </a:moveTo>
                <a:lnTo>
                  <a:pt x="47243" y="0"/>
                </a:lnTo>
                <a:lnTo>
                  <a:pt x="92963" y="45719"/>
                </a:lnTo>
              </a:path>
            </a:pathLst>
          </a:custGeom>
          <a:ln w="12289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513965" y="4797551"/>
            <a:ext cx="93345" cy="45720"/>
          </a:xfrm>
          <a:custGeom>
            <a:avLst/>
            <a:gdLst/>
            <a:ahLst/>
            <a:cxnLst/>
            <a:rect l="l" t="t" r="r" b="b"/>
            <a:pathLst>
              <a:path w="93345" h="45720">
                <a:moveTo>
                  <a:pt x="0" y="45719"/>
                </a:moveTo>
                <a:lnTo>
                  <a:pt x="45719" y="0"/>
                </a:lnTo>
                <a:lnTo>
                  <a:pt x="92963" y="45719"/>
                </a:lnTo>
              </a:path>
            </a:pathLst>
          </a:custGeom>
          <a:ln w="12289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1519309" y="4163567"/>
            <a:ext cx="91440" cy="45720"/>
          </a:xfrm>
          <a:custGeom>
            <a:avLst/>
            <a:gdLst/>
            <a:ahLst/>
            <a:cxnLst/>
            <a:rect l="l" t="t" r="r" b="b"/>
            <a:pathLst>
              <a:path w="91440" h="45720">
                <a:moveTo>
                  <a:pt x="0" y="45719"/>
                </a:moveTo>
                <a:lnTo>
                  <a:pt x="45716" y="0"/>
                </a:lnTo>
                <a:lnTo>
                  <a:pt x="91436" y="45719"/>
                </a:lnTo>
              </a:path>
            </a:pathLst>
          </a:custGeom>
          <a:ln w="12289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1232795" y="5964935"/>
            <a:ext cx="280415" cy="269747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1546738" y="609142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576" y="18288"/>
                </a:moveTo>
                <a:lnTo>
                  <a:pt x="35218" y="11572"/>
                </a:lnTo>
                <a:lnTo>
                  <a:pt x="31432" y="5715"/>
                </a:lnTo>
                <a:lnTo>
                  <a:pt x="25646" y="1571"/>
                </a:lnTo>
                <a:lnTo>
                  <a:pt x="18288" y="0"/>
                </a:lnTo>
                <a:lnTo>
                  <a:pt x="10929" y="1571"/>
                </a:lnTo>
                <a:lnTo>
                  <a:pt x="5143" y="5715"/>
                </a:lnTo>
                <a:lnTo>
                  <a:pt x="1357" y="11572"/>
                </a:lnTo>
                <a:lnTo>
                  <a:pt x="0" y="18288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8" y="36576"/>
                </a:lnTo>
                <a:lnTo>
                  <a:pt x="25646" y="35218"/>
                </a:lnTo>
                <a:lnTo>
                  <a:pt x="31432" y="31432"/>
                </a:lnTo>
                <a:lnTo>
                  <a:pt x="35218" y="25646"/>
                </a:lnTo>
                <a:lnTo>
                  <a:pt x="36576" y="18288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1546738" y="609142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575" y="18287"/>
                </a:moveTo>
                <a:lnTo>
                  <a:pt x="35218" y="11572"/>
                </a:lnTo>
                <a:lnTo>
                  <a:pt x="31432" y="5714"/>
                </a:lnTo>
                <a:lnTo>
                  <a:pt x="25646" y="1571"/>
                </a:lnTo>
                <a:lnTo>
                  <a:pt x="18287" y="0"/>
                </a:lnTo>
                <a:lnTo>
                  <a:pt x="10929" y="1571"/>
                </a:lnTo>
                <a:lnTo>
                  <a:pt x="5143" y="5714"/>
                </a:lnTo>
                <a:lnTo>
                  <a:pt x="1357" y="11572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5646" y="35218"/>
                </a:lnTo>
                <a:lnTo>
                  <a:pt x="31432" y="31432"/>
                </a:lnTo>
                <a:lnTo>
                  <a:pt x="35218" y="25646"/>
                </a:lnTo>
                <a:lnTo>
                  <a:pt x="36575" y="18287"/>
                </a:lnTo>
                <a:close/>
              </a:path>
            </a:pathLst>
          </a:custGeom>
          <a:ln w="737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542922" y="609142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6" y="18288"/>
                </a:moveTo>
                <a:lnTo>
                  <a:pt x="35218" y="11572"/>
                </a:lnTo>
                <a:lnTo>
                  <a:pt x="31432" y="5715"/>
                </a:lnTo>
                <a:lnTo>
                  <a:pt x="25646" y="1571"/>
                </a:lnTo>
                <a:lnTo>
                  <a:pt x="18288" y="0"/>
                </a:lnTo>
                <a:lnTo>
                  <a:pt x="11572" y="1571"/>
                </a:lnTo>
                <a:lnTo>
                  <a:pt x="5715" y="5715"/>
                </a:lnTo>
                <a:lnTo>
                  <a:pt x="1571" y="11572"/>
                </a:lnTo>
                <a:lnTo>
                  <a:pt x="0" y="18288"/>
                </a:lnTo>
                <a:lnTo>
                  <a:pt x="1571" y="25646"/>
                </a:lnTo>
                <a:lnTo>
                  <a:pt x="5715" y="31432"/>
                </a:lnTo>
                <a:lnTo>
                  <a:pt x="11572" y="35218"/>
                </a:lnTo>
                <a:lnTo>
                  <a:pt x="18288" y="36576"/>
                </a:lnTo>
                <a:lnTo>
                  <a:pt x="25646" y="35218"/>
                </a:lnTo>
                <a:lnTo>
                  <a:pt x="31432" y="31432"/>
                </a:lnTo>
                <a:lnTo>
                  <a:pt x="35218" y="25646"/>
                </a:lnTo>
                <a:lnTo>
                  <a:pt x="36576" y="18288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542921" y="609142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18287"/>
                </a:moveTo>
                <a:lnTo>
                  <a:pt x="35218" y="11572"/>
                </a:lnTo>
                <a:lnTo>
                  <a:pt x="31432" y="5714"/>
                </a:lnTo>
                <a:lnTo>
                  <a:pt x="25646" y="1571"/>
                </a:lnTo>
                <a:lnTo>
                  <a:pt x="18287" y="0"/>
                </a:lnTo>
                <a:lnTo>
                  <a:pt x="11572" y="1571"/>
                </a:lnTo>
                <a:lnTo>
                  <a:pt x="5714" y="5714"/>
                </a:lnTo>
                <a:lnTo>
                  <a:pt x="1571" y="11572"/>
                </a:lnTo>
                <a:lnTo>
                  <a:pt x="0" y="18287"/>
                </a:lnTo>
                <a:lnTo>
                  <a:pt x="1571" y="25646"/>
                </a:lnTo>
                <a:lnTo>
                  <a:pt x="5714" y="31432"/>
                </a:lnTo>
                <a:lnTo>
                  <a:pt x="11572" y="35218"/>
                </a:lnTo>
                <a:lnTo>
                  <a:pt x="18287" y="36575"/>
                </a:lnTo>
                <a:lnTo>
                  <a:pt x="25646" y="35218"/>
                </a:lnTo>
                <a:lnTo>
                  <a:pt x="31432" y="31432"/>
                </a:lnTo>
                <a:lnTo>
                  <a:pt x="35218" y="25646"/>
                </a:lnTo>
                <a:lnTo>
                  <a:pt x="36575" y="18287"/>
                </a:lnTo>
                <a:close/>
              </a:path>
            </a:pathLst>
          </a:custGeom>
          <a:ln w="737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614550" y="4931664"/>
            <a:ext cx="365759" cy="342900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986406" y="4931664"/>
            <a:ext cx="353568" cy="269747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2212725" y="4732020"/>
            <a:ext cx="621791" cy="269747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2211202" y="4878323"/>
            <a:ext cx="463295" cy="342900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8671438" y="3660647"/>
            <a:ext cx="256031" cy="2697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8669914" y="3808476"/>
            <a:ext cx="463295" cy="342900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6469258" y="6227064"/>
            <a:ext cx="111252" cy="228600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6524121" y="6226302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7744084" y="6227064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7743322" y="6454902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8907658" y="6227064"/>
            <a:ext cx="111252" cy="228600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8962522" y="622630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7514721" y="6576059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0"/>
                </a:moveTo>
                <a:lnTo>
                  <a:pt x="0" y="152400"/>
                </a:lnTo>
                <a:lnTo>
                  <a:pt x="381000" y="1524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7510150" y="6571488"/>
            <a:ext cx="391795" cy="161925"/>
          </a:xfrm>
          <a:custGeom>
            <a:avLst/>
            <a:gdLst/>
            <a:ahLst/>
            <a:cxnLst/>
            <a:rect l="l" t="t" r="r" b="b"/>
            <a:pathLst>
              <a:path w="391795" h="161925">
                <a:moveTo>
                  <a:pt x="391668" y="161544"/>
                </a:moveTo>
                <a:lnTo>
                  <a:pt x="391668" y="0"/>
                </a:lnTo>
                <a:lnTo>
                  <a:pt x="0" y="0"/>
                </a:lnTo>
                <a:lnTo>
                  <a:pt x="0" y="161544"/>
                </a:lnTo>
                <a:lnTo>
                  <a:pt x="4572" y="161544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381000" y="9144"/>
                </a:lnTo>
                <a:lnTo>
                  <a:pt x="381000" y="4572"/>
                </a:lnTo>
                <a:lnTo>
                  <a:pt x="385572" y="9144"/>
                </a:lnTo>
                <a:lnTo>
                  <a:pt x="385572" y="161544"/>
                </a:lnTo>
                <a:lnTo>
                  <a:pt x="391668" y="161544"/>
                </a:lnTo>
                <a:close/>
              </a:path>
              <a:path w="391795" h="161925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391795" h="161925">
                <a:moveTo>
                  <a:pt x="10668" y="152400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152400"/>
                </a:lnTo>
                <a:lnTo>
                  <a:pt x="10668" y="152400"/>
                </a:lnTo>
                <a:close/>
              </a:path>
              <a:path w="391795" h="161925">
                <a:moveTo>
                  <a:pt x="385572" y="152400"/>
                </a:moveTo>
                <a:lnTo>
                  <a:pt x="4572" y="152400"/>
                </a:lnTo>
                <a:lnTo>
                  <a:pt x="10668" y="156972"/>
                </a:lnTo>
                <a:lnTo>
                  <a:pt x="10668" y="161544"/>
                </a:lnTo>
                <a:lnTo>
                  <a:pt x="381000" y="161544"/>
                </a:lnTo>
                <a:lnTo>
                  <a:pt x="381000" y="156972"/>
                </a:lnTo>
                <a:lnTo>
                  <a:pt x="385572" y="152400"/>
                </a:lnTo>
                <a:close/>
              </a:path>
              <a:path w="391795" h="161925">
                <a:moveTo>
                  <a:pt x="10668" y="161544"/>
                </a:moveTo>
                <a:lnTo>
                  <a:pt x="10668" y="156972"/>
                </a:lnTo>
                <a:lnTo>
                  <a:pt x="4572" y="152400"/>
                </a:lnTo>
                <a:lnTo>
                  <a:pt x="4572" y="161544"/>
                </a:lnTo>
                <a:lnTo>
                  <a:pt x="10668" y="161544"/>
                </a:lnTo>
                <a:close/>
              </a:path>
              <a:path w="391795" h="161925">
                <a:moveTo>
                  <a:pt x="385572" y="9144"/>
                </a:moveTo>
                <a:lnTo>
                  <a:pt x="381000" y="4572"/>
                </a:lnTo>
                <a:lnTo>
                  <a:pt x="381000" y="9144"/>
                </a:lnTo>
                <a:lnTo>
                  <a:pt x="385572" y="9144"/>
                </a:lnTo>
                <a:close/>
              </a:path>
              <a:path w="391795" h="161925">
                <a:moveTo>
                  <a:pt x="385572" y="152400"/>
                </a:moveTo>
                <a:lnTo>
                  <a:pt x="385572" y="9144"/>
                </a:lnTo>
                <a:lnTo>
                  <a:pt x="381000" y="9144"/>
                </a:lnTo>
                <a:lnTo>
                  <a:pt x="381000" y="152400"/>
                </a:lnTo>
                <a:lnTo>
                  <a:pt x="385572" y="152400"/>
                </a:lnTo>
                <a:close/>
              </a:path>
              <a:path w="391795" h="161925">
                <a:moveTo>
                  <a:pt x="385572" y="161544"/>
                </a:moveTo>
                <a:lnTo>
                  <a:pt x="385572" y="152400"/>
                </a:lnTo>
                <a:lnTo>
                  <a:pt x="381000" y="156972"/>
                </a:lnTo>
                <a:lnTo>
                  <a:pt x="381000" y="161544"/>
                </a:lnTo>
                <a:lnTo>
                  <a:pt x="385572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7133721" y="6576059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0"/>
                </a:moveTo>
                <a:lnTo>
                  <a:pt x="0" y="152400"/>
                </a:lnTo>
                <a:lnTo>
                  <a:pt x="381000" y="1524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7129150" y="6571488"/>
            <a:ext cx="391795" cy="161925"/>
          </a:xfrm>
          <a:custGeom>
            <a:avLst/>
            <a:gdLst/>
            <a:ahLst/>
            <a:cxnLst/>
            <a:rect l="l" t="t" r="r" b="b"/>
            <a:pathLst>
              <a:path w="391795" h="161925">
                <a:moveTo>
                  <a:pt x="391668" y="161544"/>
                </a:moveTo>
                <a:lnTo>
                  <a:pt x="391668" y="0"/>
                </a:lnTo>
                <a:lnTo>
                  <a:pt x="0" y="0"/>
                </a:lnTo>
                <a:lnTo>
                  <a:pt x="0" y="161544"/>
                </a:lnTo>
                <a:lnTo>
                  <a:pt x="4572" y="161544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381000" y="9144"/>
                </a:lnTo>
                <a:lnTo>
                  <a:pt x="381000" y="4572"/>
                </a:lnTo>
                <a:lnTo>
                  <a:pt x="385572" y="9144"/>
                </a:lnTo>
                <a:lnTo>
                  <a:pt x="385572" y="161544"/>
                </a:lnTo>
                <a:lnTo>
                  <a:pt x="391668" y="161544"/>
                </a:lnTo>
                <a:close/>
              </a:path>
              <a:path w="391795" h="161925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391795" h="161925">
                <a:moveTo>
                  <a:pt x="10668" y="152400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152400"/>
                </a:lnTo>
                <a:lnTo>
                  <a:pt x="10668" y="152400"/>
                </a:lnTo>
                <a:close/>
              </a:path>
              <a:path w="391795" h="161925">
                <a:moveTo>
                  <a:pt x="385572" y="152400"/>
                </a:moveTo>
                <a:lnTo>
                  <a:pt x="4572" y="152400"/>
                </a:lnTo>
                <a:lnTo>
                  <a:pt x="10668" y="156972"/>
                </a:lnTo>
                <a:lnTo>
                  <a:pt x="10668" y="161544"/>
                </a:lnTo>
                <a:lnTo>
                  <a:pt x="381000" y="161544"/>
                </a:lnTo>
                <a:lnTo>
                  <a:pt x="381000" y="156972"/>
                </a:lnTo>
                <a:lnTo>
                  <a:pt x="385572" y="152400"/>
                </a:lnTo>
                <a:close/>
              </a:path>
              <a:path w="391795" h="161925">
                <a:moveTo>
                  <a:pt x="10668" y="161544"/>
                </a:moveTo>
                <a:lnTo>
                  <a:pt x="10668" y="156972"/>
                </a:lnTo>
                <a:lnTo>
                  <a:pt x="4572" y="152400"/>
                </a:lnTo>
                <a:lnTo>
                  <a:pt x="4572" y="161544"/>
                </a:lnTo>
                <a:lnTo>
                  <a:pt x="10668" y="161544"/>
                </a:lnTo>
                <a:close/>
              </a:path>
              <a:path w="391795" h="161925">
                <a:moveTo>
                  <a:pt x="385572" y="9144"/>
                </a:moveTo>
                <a:lnTo>
                  <a:pt x="381000" y="4572"/>
                </a:lnTo>
                <a:lnTo>
                  <a:pt x="381000" y="9144"/>
                </a:lnTo>
                <a:lnTo>
                  <a:pt x="385572" y="9144"/>
                </a:lnTo>
                <a:close/>
              </a:path>
              <a:path w="391795" h="161925">
                <a:moveTo>
                  <a:pt x="385572" y="152400"/>
                </a:moveTo>
                <a:lnTo>
                  <a:pt x="385572" y="9144"/>
                </a:lnTo>
                <a:lnTo>
                  <a:pt x="381000" y="9144"/>
                </a:lnTo>
                <a:lnTo>
                  <a:pt x="381000" y="152400"/>
                </a:lnTo>
                <a:lnTo>
                  <a:pt x="385572" y="152400"/>
                </a:lnTo>
                <a:close/>
              </a:path>
              <a:path w="391795" h="161925">
                <a:moveTo>
                  <a:pt x="385572" y="161544"/>
                </a:moveTo>
                <a:lnTo>
                  <a:pt x="385572" y="152400"/>
                </a:lnTo>
                <a:lnTo>
                  <a:pt x="381000" y="156972"/>
                </a:lnTo>
                <a:lnTo>
                  <a:pt x="381000" y="161544"/>
                </a:lnTo>
                <a:lnTo>
                  <a:pt x="385572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6524121" y="6576059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0"/>
                </a:moveTo>
                <a:lnTo>
                  <a:pt x="0" y="152400"/>
                </a:lnTo>
                <a:lnTo>
                  <a:pt x="609600" y="152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6519550" y="6571488"/>
            <a:ext cx="620395" cy="161925"/>
          </a:xfrm>
          <a:custGeom>
            <a:avLst/>
            <a:gdLst/>
            <a:ahLst/>
            <a:cxnLst/>
            <a:rect l="l" t="t" r="r" b="b"/>
            <a:pathLst>
              <a:path w="620395" h="161925">
                <a:moveTo>
                  <a:pt x="620268" y="161544"/>
                </a:moveTo>
                <a:lnTo>
                  <a:pt x="620268" y="0"/>
                </a:lnTo>
                <a:lnTo>
                  <a:pt x="0" y="0"/>
                </a:lnTo>
                <a:lnTo>
                  <a:pt x="0" y="161544"/>
                </a:lnTo>
                <a:lnTo>
                  <a:pt x="4572" y="161544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609600" y="9144"/>
                </a:lnTo>
                <a:lnTo>
                  <a:pt x="609600" y="4572"/>
                </a:lnTo>
                <a:lnTo>
                  <a:pt x="614172" y="9144"/>
                </a:lnTo>
                <a:lnTo>
                  <a:pt x="614172" y="161544"/>
                </a:lnTo>
                <a:lnTo>
                  <a:pt x="620268" y="161544"/>
                </a:lnTo>
                <a:close/>
              </a:path>
              <a:path w="620395" h="161925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620395" h="161925">
                <a:moveTo>
                  <a:pt x="10668" y="152400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152400"/>
                </a:lnTo>
                <a:lnTo>
                  <a:pt x="10668" y="152400"/>
                </a:lnTo>
                <a:close/>
              </a:path>
              <a:path w="620395" h="161925">
                <a:moveTo>
                  <a:pt x="614172" y="152400"/>
                </a:moveTo>
                <a:lnTo>
                  <a:pt x="4572" y="152400"/>
                </a:lnTo>
                <a:lnTo>
                  <a:pt x="10668" y="156972"/>
                </a:lnTo>
                <a:lnTo>
                  <a:pt x="10668" y="161544"/>
                </a:lnTo>
                <a:lnTo>
                  <a:pt x="609600" y="161544"/>
                </a:lnTo>
                <a:lnTo>
                  <a:pt x="609600" y="156972"/>
                </a:lnTo>
                <a:lnTo>
                  <a:pt x="614172" y="152400"/>
                </a:lnTo>
                <a:close/>
              </a:path>
              <a:path w="620395" h="161925">
                <a:moveTo>
                  <a:pt x="10668" y="161544"/>
                </a:moveTo>
                <a:lnTo>
                  <a:pt x="10668" y="156972"/>
                </a:lnTo>
                <a:lnTo>
                  <a:pt x="4572" y="152400"/>
                </a:lnTo>
                <a:lnTo>
                  <a:pt x="4572" y="161544"/>
                </a:lnTo>
                <a:lnTo>
                  <a:pt x="10668" y="161544"/>
                </a:lnTo>
                <a:close/>
              </a:path>
              <a:path w="620395" h="161925">
                <a:moveTo>
                  <a:pt x="614172" y="9144"/>
                </a:moveTo>
                <a:lnTo>
                  <a:pt x="609600" y="4572"/>
                </a:lnTo>
                <a:lnTo>
                  <a:pt x="609600" y="9144"/>
                </a:lnTo>
                <a:lnTo>
                  <a:pt x="614172" y="9144"/>
                </a:lnTo>
                <a:close/>
              </a:path>
              <a:path w="620395" h="161925">
                <a:moveTo>
                  <a:pt x="614172" y="152400"/>
                </a:moveTo>
                <a:lnTo>
                  <a:pt x="614172" y="9144"/>
                </a:lnTo>
                <a:lnTo>
                  <a:pt x="609600" y="9144"/>
                </a:lnTo>
                <a:lnTo>
                  <a:pt x="609600" y="152400"/>
                </a:lnTo>
                <a:lnTo>
                  <a:pt x="614172" y="152400"/>
                </a:lnTo>
                <a:close/>
              </a:path>
              <a:path w="620395" h="161925">
                <a:moveTo>
                  <a:pt x="614172" y="161544"/>
                </a:moveTo>
                <a:lnTo>
                  <a:pt x="614172" y="152400"/>
                </a:lnTo>
                <a:lnTo>
                  <a:pt x="609600" y="156972"/>
                </a:lnTo>
                <a:lnTo>
                  <a:pt x="609600" y="161544"/>
                </a:lnTo>
                <a:lnTo>
                  <a:pt x="614172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7895722" y="6576059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0"/>
                </a:moveTo>
                <a:lnTo>
                  <a:pt x="0" y="152400"/>
                </a:lnTo>
                <a:lnTo>
                  <a:pt x="609600" y="152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7891150" y="6571488"/>
            <a:ext cx="620395" cy="161925"/>
          </a:xfrm>
          <a:custGeom>
            <a:avLst/>
            <a:gdLst/>
            <a:ahLst/>
            <a:cxnLst/>
            <a:rect l="l" t="t" r="r" b="b"/>
            <a:pathLst>
              <a:path w="620395" h="161925">
                <a:moveTo>
                  <a:pt x="620268" y="161544"/>
                </a:moveTo>
                <a:lnTo>
                  <a:pt x="620268" y="0"/>
                </a:lnTo>
                <a:lnTo>
                  <a:pt x="0" y="0"/>
                </a:lnTo>
                <a:lnTo>
                  <a:pt x="0" y="161544"/>
                </a:lnTo>
                <a:lnTo>
                  <a:pt x="4572" y="161544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609600" y="9144"/>
                </a:lnTo>
                <a:lnTo>
                  <a:pt x="609600" y="4572"/>
                </a:lnTo>
                <a:lnTo>
                  <a:pt x="614172" y="9144"/>
                </a:lnTo>
                <a:lnTo>
                  <a:pt x="614172" y="161544"/>
                </a:lnTo>
                <a:lnTo>
                  <a:pt x="620268" y="161544"/>
                </a:lnTo>
                <a:close/>
              </a:path>
              <a:path w="620395" h="161925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620395" h="161925">
                <a:moveTo>
                  <a:pt x="10668" y="152400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152400"/>
                </a:lnTo>
                <a:lnTo>
                  <a:pt x="10668" y="152400"/>
                </a:lnTo>
                <a:close/>
              </a:path>
              <a:path w="620395" h="161925">
                <a:moveTo>
                  <a:pt x="614172" y="152400"/>
                </a:moveTo>
                <a:lnTo>
                  <a:pt x="4572" y="152400"/>
                </a:lnTo>
                <a:lnTo>
                  <a:pt x="10668" y="156972"/>
                </a:lnTo>
                <a:lnTo>
                  <a:pt x="10668" y="161544"/>
                </a:lnTo>
                <a:lnTo>
                  <a:pt x="609600" y="161544"/>
                </a:lnTo>
                <a:lnTo>
                  <a:pt x="609600" y="156972"/>
                </a:lnTo>
                <a:lnTo>
                  <a:pt x="614172" y="152400"/>
                </a:lnTo>
                <a:close/>
              </a:path>
              <a:path w="620395" h="161925">
                <a:moveTo>
                  <a:pt x="10668" y="161544"/>
                </a:moveTo>
                <a:lnTo>
                  <a:pt x="10668" y="156972"/>
                </a:lnTo>
                <a:lnTo>
                  <a:pt x="4572" y="152400"/>
                </a:lnTo>
                <a:lnTo>
                  <a:pt x="4572" y="161544"/>
                </a:lnTo>
                <a:lnTo>
                  <a:pt x="10668" y="161544"/>
                </a:lnTo>
                <a:close/>
              </a:path>
              <a:path w="620395" h="161925">
                <a:moveTo>
                  <a:pt x="614172" y="9144"/>
                </a:moveTo>
                <a:lnTo>
                  <a:pt x="609600" y="4572"/>
                </a:lnTo>
                <a:lnTo>
                  <a:pt x="609600" y="9144"/>
                </a:lnTo>
                <a:lnTo>
                  <a:pt x="614172" y="9144"/>
                </a:lnTo>
                <a:close/>
              </a:path>
              <a:path w="620395" h="161925">
                <a:moveTo>
                  <a:pt x="614172" y="152400"/>
                </a:moveTo>
                <a:lnTo>
                  <a:pt x="614172" y="9144"/>
                </a:lnTo>
                <a:lnTo>
                  <a:pt x="609600" y="9144"/>
                </a:lnTo>
                <a:lnTo>
                  <a:pt x="609600" y="152400"/>
                </a:lnTo>
                <a:lnTo>
                  <a:pt x="614172" y="152400"/>
                </a:lnTo>
                <a:close/>
              </a:path>
              <a:path w="620395" h="161925">
                <a:moveTo>
                  <a:pt x="614172" y="161544"/>
                </a:moveTo>
                <a:lnTo>
                  <a:pt x="614172" y="152400"/>
                </a:lnTo>
                <a:lnTo>
                  <a:pt x="609600" y="156972"/>
                </a:lnTo>
                <a:lnTo>
                  <a:pt x="609600" y="161544"/>
                </a:lnTo>
                <a:lnTo>
                  <a:pt x="614172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 txBox="1"/>
          <p:nvPr/>
        </p:nvSpPr>
        <p:spPr>
          <a:xfrm>
            <a:off x="7975990" y="6726425"/>
            <a:ext cx="13563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Aulas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14,15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-</a:t>
            </a:r>
            <a:r>
              <a:rPr dirty="0" sz="1400" spc="-6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2313" y="724915"/>
            <a:ext cx="743648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Funcionamento do </a:t>
            </a:r>
            <a:r>
              <a:rPr dirty="0" spc="-5" i="1">
                <a:latin typeface="Arial"/>
                <a:cs typeface="Arial"/>
              </a:rPr>
              <a:t>datapath </a:t>
            </a:r>
            <a:r>
              <a:rPr dirty="0" spc="-5"/>
              <a:t>na instrução </a:t>
            </a:r>
            <a:r>
              <a:rPr dirty="0" spc="-5" i="1">
                <a:latin typeface="Arial"/>
                <a:cs typeface="Arial"/>
              </a:rPr>
              <a:t>load word</a:t>
            </a:r>
            <a:r>
              <a:rPr dirty="0" spc="80" i="1">
                <a:latin typeface="Arial"/>
                <a:cs typeface="Arial"/>
              </a:rPr>
              <a:t> </a:t>
            </a:r>
            <a:r>
              <a:rPr dirty="0" spc="-5"/>
              <a:t>(5)</a:t>
            </a:r>
          </a:p>
        </p:txBody>
      </p:sp>
      <p:sp>
        <p:nvSpPr>
          <p:cNvPr id="3" name="object 3"/>
          <p:cNvSpPr/>
          <p:nvPr/>
        </p:nvSpPr>
        <p:spPr>
          <a:xfrm>
            <a:off x="1170313" y="6207252"/>
            <a:ext cx="4343400" cy="741045"/>
          </a:xfrm>
          <a:custGeom>
            <a:avLst/>
            <a:gdLst/>
            <a:ahLst/>
            <a:cxnLst/>
            <a:rect l="l" t="t" r="r" b="b"/>
            <a:pathLst>
              <a:path w="4343400" h="741045">
                <a:moveTo>
                  <a:pt x="0" y="0"/>
                </a:moveTo>
                <a:lnTo>
                  <a:pt x="0" y="740664"/>
                </a:lnTo>
                <a:lnTo>
                  <a:pt x="4343400" y="740664"/>
                </a:lnTo>
                <a:lnTo>
                  <a:pt x="434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5738" y="6202680"/>
            <a:ext cx="4352925" cy="749935"/>
          </a:xfrm>
          <a:custGeom>
            <a:avLst/>
            <a:gdLst/>
            <a:ahLst/>
            <a:cxnLst/>
            <a:rect l="l" t="t" r="r" b="b"/>
            <a:pathLst>
              <a:path w="4352925" h="749934">
                <a:moveTo>
                  <a:pt x="4352544" y="749808"/>
                </a:moveTo>
                <a:lnTo>
                  <a:pt x="4352544" y="0"/>
                </a:lnTo>
                <a:lnTo>
                  <a:pt x="0" y="0"/>
                </a:lnTo>
                <a:lnTo>
                  <a:pt x="0" y="749808"/>
                </a:lnTo>
                <a:lnTo>
                  <a:pt x="4575" y="749808"/>
                </a:lnTo>
                <a:lnTo>
                  <a:pt x="4575" y="9144"/>
                </a:lnTo>
                <a:lnTo>
                  <a:pt x="9147" y="4572"/>
                </a:lnTo>
                <a:lnTo>
                  <a:pt x="9147" y="9144"/>
                </a:lnTo>
                <a:lnTo>
                  <a:pt x="4343400" y="9144"/>
                </a:lnTo>
                <a:lnTo>
                  <a:pt x="4343400" y="4572"/>
                </a:lnTo>
                <a:lnTo>
                  <a:pt x="4347972" y="9144"/>
                </a:lnTo>
                <a:lnTo>
                  <a:pt x="4347972" y="749808"/>
                </a:lnTo>
                <a:lnTo>
                  <a:pt x="4352544" y="749808"/>
                </a:lnTo>
                <a:close/>
              </a:path>
              <a:path w="4352925" h="749934">
                <a:moveTo>
                  <a:pt x="9147" y="9144"/>
                </a:moveTo>
                <a:lnTo>
                  <a:pt x="9147" y="4572"/>
                </a:lnTo>
                <a:lnTo>
                  <a:pt x="4575" y="9144"/>
                </a:lnTo>
                <a:lnTo>
                  <a:pt x="9147" y="9144"/>
                </a:lnTo>
                <a:close/>
              </a:path>
              <a:path w="4352925" h="749934">
                <a:moveTo>
                  <a:pt x="9147" y="740664"/>
                </a:moveTo>
                <a:lnTo>
                  <a:pt x="9147" y="9144"/>
                </a:lnTo>
                <a:lnTo>
                  <a:pt x="4575" y="9144"/>
                </a:lnTo>
                <a:lnTo>
                  <a:pt x="4575" y="740664"/>
                </a:lnTo>
                <a:lnTo>
                  <a:pt x="9147" y="740664"/>
                </a:lnTo>
                <a:close/>
              </a:path>
              <a:path w="4352925" h="749934">
                <a:moveTo>
                  <a:pt x="4347972" y="740664"/>
                </a:moveTo>
                <a:lnTo>
                  <a:pt x="4575" y="740664"/>
                </a:lnTo>
                <a:lnTo>
                  <a:pt x="9147" y="745236"/>
                </a:lnTo>
                <a:lnTo>
                  <a:pt x="9147" y="749808"/>
                </a:lnTo>
                <a:lnTo>
                  <a:pt x="4343400" y="749808"/>
                </a:lnTo>
                <a:lnTo>
                  <a:pt x="4343400" y="745236"/>
                </a:lnTo>
                <a:lnTo>
                  <a:pt x="4347972" y="740664"/>
                </a:lnTo>
                <a:close/>
              </a:path>
              <a:path w="4352925" h="749934">
                <a:moveTo>
                  <a:pt x="9147" y="749808"/>
                </a:moveTo>
                <a:lnTo>
                  <a:pt x="9147" y="745236"/>
                </a:lnTo>
                <a:lnTo>
                  <a:pt x="4575" y="740664"/>
                </a:lnTo>
                <a:lnTo>
                  <a:pt x="4575" y="749808"/>
                </a:lnTo>
                <a:lnTo>
                  <a:pt x="9147" y="749808"/>
                </a:lnTo>
                <a:close/>
              </a:path>
              <a:path w="4352925" h="749934">
                <a:moveTo>
                  <a:pt x="4347972" y="9144"/>
                </a:moveTo>
                <a:lnTo>
                  <a:pt x="4343400" y="4572"/>
                </a:lnTo>
                <a:lnTo>
                  <a:pt x="4343400" y="9144"/>
                </a:lnTo>
                <a:lnTo>
                  <a:pt x="4347972" y="9144"/>
                </a:lnTo>
                <a:close/>
              </a:path>
              <a:path w="4352925" h="749934">
                <a:moveTo>
                  <a:pt x="4347972" y="740664"/>
                </a:moveTo>
                <a:lnTo>
                  <a:pt x="4347972" y="9144"/>
                </a:lnTo>
                <a:lnTo>
                  <a:pt x="4343400" y="9144"/>
                </a:lnTo>
                <a:lnTo>
                  <a:pt x="4343400" y="740664"/>
                </a:lnTo>
                <a:lnTo>
                  <a:pt x="4347972" y="740664"/>
                </a:lnTo>
                <a:close/>
              </a:path>
              <a:path w="4352925" h="749934">
                <a:moveTo>
                  <a:pt x="4347972" y="749808"/>
                </a:moveTo>
                <a:lnTo>
                  <a:pt x="4347972" y="740664"/>
                </a:lnTo>
                <a:lnTo>
                  <a:pt x="4343400" y="745236"/>
                </a:lnTo>
                <a:lnTo>
                  <a:pt x="4343400" y="749808"/>
                </a:lnTo>
                <a:lnTo>
                  <a:pt x="4347972" y="749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054222" y="6234173"/>
            <a:ext cx="5289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5620" algn="l"/>
              </a:tabLst>
            </a:pPr>
            <a:r>
              <a:rPr dirty="0" u="heavy" sz="1400" b="1">
                <a:solidFill>
                  <a:srgbClr val="3232CC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400" b="1">
                <a:solidFill>
                  <a:srgbClr val="3232CC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7528" y="6234173"/>
            <a:ext cx="4029075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A </a:t>
            </a:r>
            <a:r>
              <a:rPr dirty="0" sz="1400" b="1" i="1">
                <a:solidFill>
                  <a:srgbClr val="3232CC"/>
                </a:solidFill>
                <a:latin typeface="Arial"/>
                <a:cs typeface="Arial"/>
              </a:rPr>
              <a:t>word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lida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da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memória será escrita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no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registo 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especificado nos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bits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20-16 da instrução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(rt),</a:t>
            </a:r>
            <a:r>
              <a:rPr dirty="0" sz="1400" spc="-165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na  próxima transição ativa do</a:t>
            </a:r>
            <a:r>
              <a:rPr dirty="0" sz="1400" spc="-100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relógio.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20433" y="450646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299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22542" y="4456176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584" y="50292"/>
                </a:moveTo>
                <a:lnTo>
                  <a:pt x="0" y="0"/>
                </a:lnTo>
                <a:lnTo>
                  <a:pt x="0" y="100584"/>
                </a:lnTo>
                <a:lnTo>
                  <a:pt x="100584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80253" y="2081783"/>
            <a:ext cx="0" cy="82550"/>
          </a:xfrm>
          <a:custGeom>
            <a:avLst/>
            <a:gdLst/>
            <a:ahLst/>
            <a:cxnLst/>
            <a:rect l="l" t="t" r="r" b="b"/>
            <a:pathLst>
              <a:path w="0" h="82550">
                <a:moveTo>
                  <a:pt x="0" y="0"/>
                </a:moveTo>
                <a:lnTo>
                  <a:pt x="0" y="82295"/>
                </a:lnTo>
              </a:path>
            </a:pathLst>
          </a:custGeom>
          <a:ln w="1233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34718" y="3558540"/>
            <a:ext cx="1388745" cy="1295400"/>
          </a:xfrm>
          <a:custGeom>
            <a:avLst/>
            <a:gdLst/>
            <a:ahLst/>
            <a:cxnLst/>
            <a:rect l="l" t="t" r="r" b="b"/>
            <a:pathLst>
              <a:path w="1388745" h="1295400">
                <a:moveTo>
                  <a:pt x="0" y="0"/>
                </a:moveTo>
                <a:lnTo>
                  <a:pt x="0" y="1295400"/>
                </a:lnTo>
                <a:lnTo>
                  <a:pt x="1388364" y="1295400"/>
                </a:lnTo>
                <a:lnTo>
                  <a:pt x="13883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2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34718" y="3558539"/>
            <a:ext cx="1388745" cy="1295400"/>
          </a:xfrm>
          <a:custGeom>
            <a:avLst/>
            <a:gdLst/>
            <a:ahLst/>
            <a:cxnLst/>
            <a:rect l="l" t="t" r="r" b="b"/>
            <a:pathLst>
              <a:path w="1388745" h="1295400">
                <a:moveTo>
                  <a:pt x="0" y="1295399"/>
                </a:moveTo>
                <a:lnTo>
                  <a:pt x="1388363" y="1295399"/>
                </a:lnTo>
                <a:lnTo>
                  <a:pt x="1388363" y="0"/>
                </a:lnTo>
                <a:lnTo>
                  <a:pt x="0" y="0"/>
                </a:lnTo>
                <a:lnTo>
                  <a:pt x="0" y="1295399"/>
                </a:lnTo>
                <a:close/>
              </a:path>
            </a:pathLst>
          </a:custGeom>
          <a:ln w="7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83486" y="3726179"/>
            <a:ext cx="380999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67533" y="3726179"/>
            <a:ext cx="124967" cy="265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83486" y="4003547"/>
            <a:ext cx="380999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67533" y="4003547"/>
            <a:ext cx="132588" cy="265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74342" y="4280915"/>
            <a:ext cx="417575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74342" y="4558284"/>
            <a:ext cx="414527" cy="2697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227197" y="3877055"/>
            <a:ext cx="377952" cy="2697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644774" y="3877055"/>
            <a:ext cx="124967" cy="265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27197" y="4303776"/>
            <a:ext cx="377952" cy="2697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44774" y="4303776"/>
            <a:ext cx="132588" cy="265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78001" y="3790188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39" h="0">
                <a:moveTo>
                  <a:pt x="0" y="0"/>
                </a:moveTo>
                <a:lnTo>
                  <a:pt x="1018031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82318" y="3739896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78001" y="4067555"/>
            <a:ext cx="387350" cy="0"/>
          </a:xfrm>
          <a:custGeom>
            <a:avLst/>
            <a:gdLst/>
            <a:ahLst/>
            <a:cxnLst/>
            <a:rect l="l" t="t" r="r" b="b"/>
            <a:pathLst>
              <a:path w="387350" h="0">
                <a:moveTo>
                  <a:pt x="0" y="0"/>
                </a:moveTo>
                <a:lnTo>
                  <a:pt x="387095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10106" y="4344923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4" h="0">
                <a:moveTo>
                  <a:pt x="0" y="0"/>
                </a:moveTo>
                <a:lnTo>
                  <a:pt x="185927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82318" y="4294632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78001" y="3790188"/>
            <a:ext cx="0" cy="542925"/>
          </a:xfrm>
          <a:custGeom>
            <a:avLst/>
            <a:gdLst/>
            <a:ahLst/>
            <a:cxnLst/>
            <a:rect l="l" t="t" r="r" b="b"/>
            <a:pathLst>
              <a:path w="0" h="542925">
                <a:moveTo>
                  <a:pt x="0" y="0"/>
                </a:moveTo>
                <a:lnTo>
                  <a:pt x="0" y="542543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53974" y="4183379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239267" y="0"/>
                </a:moveTo>
                <a:lnTo>
                  <a:pt x="0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55142" y="404469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3501" y="1857"/>
                </a:lnTo>
                <a:lnTo>
                  <a:pt x="6286" y="6858"/>
                </a:lnTo>
                <a:lnTo>
                  <a:pt x="1643" y="14144"/>
                </a:lnTo>
                <a:lnTo>
                  <a:pt x="0" y="22860"/>
                </a:lnTo>
                <a:lnTo>
                  <a:pt x="1643" y="31575"/>
                </a:lnTo>
                <a:lnTo>
                  <a:pt x="6286" y="38862"/>
                </a:lnTo>
                <a:lnTo>
                  <a:pt x="13501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55142" y="404469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3501" y="1857"/>
                </a:lnTo>
                <a:lnTo>
                  <a:pt x="6286" y="6857"/>
                </a:lnTo>
                <a:lnTo>
                  <a:pt x="1643" y="14144"/>
                </a:lnTo>
                <a:lnTo>
                  <a:pt x="0" y="22859"/>
                </a:lnTo>
                <a:lnTo>
                  <a:pt x="1643" y="31575"/>
                </a:lnTo>
                <a:lnTo>
                  <a:pt x="6286" y="38861"/>
                </a:lnTo>
                <a:lnTo>
                  <a:pt x="13501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55142" y="41605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3501"/>
                </a:lnTo>
                <a:lnTo>
                  <a:pt x="38862" y="6286"/>
                </a:lnTo>
                <a:lnTo>
                  <a:pt x="31575" y="1643"/>
                </a:lnTo>
                <a:lnTo>
                  <a:pt x="22860" y="0"/>
                </a:lnTo>
                <a:lnTo>
                  <a:pt x="13501" y="1643"/>
                </a:lnTo>
                <a:lnTo>
                  <a:pt x="6286" y="6286"/>
                </a:lnTo>
                <a:lnTo>
                  <a:pt x="1643" y="13501"/>
                </a:lnTo>
                <a:lnTo>
                  <a:pt x="0" y="22860"/>
                </a:lnTo>
                <a:lnTo>
                  <a:pt x="1643" y="31575"/>
                </a:lnTo>
                <a:lnTo>
                  <a:pt x="6286" y="38862"/>
                </a:lnTo>
                <a:lnTo>
                  <a:pt x="13501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55142" y="41605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3501"/>
                </a:lnTo>
                <a:lnTo>
                  <a:pt x="38861" y="6286"/>
                </a:lnTo>
                <a:lnTo>
                  <a:pt x="31575" y="1643"/>
                </a:lnTo>
                <a:lnTo>
                  <a:pt x="22859" y="0"/>
                </a:lnTo>
                <a:lnTo>
                  <a:pt x="13501" y="1643"/>
                </a:lnTo>
                <a:lnTo>
                  <a:pt x="6286" y="6286"/>
                </a:lnTo>
                <a:lnTo>
                  <a:pt x="1643" y="13501"/>
                </a:lnTo>
                <a:lnTo>
                  <a:pt x="0" y="22859"/>
                </a:lnTo>
                <a:lnTo>
                  <a:pt x="1643" y="31575"/>
                </a:lnTo>
                <a:lnTo>
                  <a:pt x="6286" y="38861"/>
                </a:lnTo>
                <a:lnTo>
                  <a:pt x="13501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314066" y="5056632"/>
            <a:ext cx="462280" cy="518159"/>
          </a:xfrm>
          <a:custGeom>
            <a:avLst/>
            <a:gdLst/>
            <a:ahLst/>
            <a:cxnLst/>
            <a:rect l="l" t="t" r="r" b="b"/>
            <a:pathLst>
              <a:path w="462279" h="518160">
                <a:moveTo>
                  <a:pt x="461772" y="259080"/>
                </a:moveTo>
                <a:lnTo>
                  <a:pt x="457072" y="206817"/>
                </a:lnTo>
                <a:lnTo>
                  <a:pt x="443603" y="158162"/>
                </a:lnTo>
                <a:lnTo>
                  <a:pt x="422311" y="114151"/>
                </a:lnTo>
                <a:lnTo>
                  <a:pt x="394144" y="75819"/>
                </a:lnTo>
                <a:lnTo>
                  <a:pt x="360047" y="44201"/>
                </a:lnTo>
                <a:lnTo>
                  <a:pt x="320968" y="20335"/>
                </a:lnTo>
                <a:lnTo>
                  <a:pt x="277853" y="5256"/>
                </a:lnTo>
                <a:lnTo>
                  <a:pt x="231648" y="0"/>
                </a:lnTo>
                <a:lnTo>
                  <a:pt x="184939" y="5256"/>
                </a:lnTo>
                <a:lnTo>
                  <a:pt x="141446" y="20335"/>
                </a:lnTo>
                <a:lnTo>
                  <a:pt x="102096" y="44201"/>
                </a:lnTo>
                <a:lnTo>
                  <a:pt x="67818" y="75819"/>
                </a:lnTo>
                <a:lnTo>
                  <a:pt x="39540" y="114151"/>
                </a:lnTo>
                <a:lnTo>
                  <a:pt x="18192" y="158162"/>
                </a:lnTo>
                <a:lnTo>
                  <a:pt x="4702" y="206817"/>
                </a:lnTo>
                <a:lnTo>
                  <a:pt x="0" y="259080"/>
                </a:lnTo>
                <a:lnTo>
                  <a:pt x="4702" y="311342"/>
                </a:lnTo>
                <a:lnTo>
                  <a:pt x="18192" y="359997"/>
                </a:lnTo>
                <a:lnTo>
                  <a:pt x="39540" y="404008"/>
                </a:lnTo>
                <a:lnTo>
                  <a:pt x="67818" y="442341"/>
                </a:lnTo>
                <a:lnTo>
                  <a:pt x="102096" y="473958"/>
                </a:lnTo>
                <a:lnTo>
                  <a:pt x="141446" y="497824"/>
                </a:lnTo>
                <a:lnTo>
                  <a:pt x="184939" y="512903"/>
                </a:lnTo>
                <a:lnTo>
                  <a:pt x="231648" y="518160"/>
                </a:lnTo>
                <a:lnTo>
                  <a:pt x="277853" y="512903"/>
                </a:lnTo>
                <a:lnTo>
                  <a:pt x="320968" y="497824"/>
                </a:lnTo>
                <a:lnTo>
                  <a:pt x="360047" y="473958"/>
                </a:lnTo>
                <a:lnTo>
                  <a:pt x="394144" y="442341"/>
                </a:lnTo>
                <a:lnTo>
                  <a:pt x="422311" y="404008"/>
                </a:lnTo>
                <a:lnTo>
                  <a:pt x="443603" y="359997"/>
                </a:lnTo>
                <a:lnTo>
                  <a:pt x="457072" y="311342"/>
                </a:lnTo>
                <a:lnTo>
                  <a:pt x="461772" y="25908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314065" y="5056632"/>
            <a:ext cx="462280" cy="518159"/>
          </a:xfrm>
          <a:custGeom>
            <a:avLst/>
            <a:gdLst/>
            <a:ahLst/>
            <a:cxnLst/>
            <a:rect l="l" t="t" r="r" b="b"/>
            <a:pathLst>
              <a:path w="462279" h="518160">
                <a:moveTo>
                  <a:pt x="461771" y="259079"/>
                </a:moveTo>
                <a:lnTo>
                  <a:pt x="457071" y="206817"/>
                </a:lnTo>
                <a:lnTo>
                  <a:pt x="443603" y="158162"/>
                </a:lnTo>
                <a:lnTo>
                  <a:pt x="422311" y="114151"/>
                </a:lnTo>
                <a:lnTo>
                  <a:pt x="394144" y="75818"/>
                </a:lnTo>
                <a:lnTo>
                  <a:pt x="360047" y="44201"/>
                </a:lnTo>
                <a:lnTo>
                  <a:pt x="320968" y="20335"/>
                </a:lnTo>
                <a:lnTo>
                  <a:pt x="277853" y="5256"/>
                </a:lnTo>
                <a:lnTo>
                  <a:pt x="231647" y="0"/>
                </a:lnTo>
                <a:lnTo>
                  <a:pt x="184939" y="5256"/>
                </a:lnTo>
                <a:lnTo>
                  <a:pt x="141446" y="20335"/>
                </a:lnTo>
                <a:lnTo>
                  <a:pt x="102096" y="44201"/>
                </a:lnTo>
                <a:lnTo>
                  <a:pt x="67817" y="75818"/>
                </a:lnTo>
                <a:lnTo>
                  <a:pt x="39540" y="114151"/>
                </a:lnTo>
                <a:lnTo>
                  <a:pt x="18192" y="158162"/>
                </a:lnTo>
                <a:lnTo>
                  <a:pt x="4702" y="206817"/>
                </a:lnTo>
                <a:lnTo>
                  <a:pt x="0" y="259079"/>
                </a:lnTo>
                <a:lnTo>
                  <a:pt x="4702" y="311342"/>
                </a:lnTo>
                <a:lnTo>
                  <a:pt x="18192" y="359997"/>
                </a:lnTo>
                <a:lnTo>
                  <a:pt x="39540" y="404008"/>
                </a:lnTo>
                <a:lnTo>
                  <a:pt x="67817" y="442340"/>
                </a:lnTo>
                <a:lnTo>
                  <a:pt x="102096" y="473958"/>
                </a:lnTo>
                <a:lnTo>
                  <a:pt x="141446" y="497824"/>
                </a:lnTo>
                <a:lnTo>
                  <a:pt x="184939" y="512903"/>
                </a:lnTo>
                <a:lnTo>
                  <a:pt x="231647" y="518159"/>
                </a:lnTo>
                <a:lnTo>
                  <a:pt x="277853" y="512903"/>
                </a:lnTo>
                <a:lnTo>
                  <a:pt x="320968" y="497824"/>
                </a:lnTo>
                <a:lnTo>
                  <a:pt x="360047" y="473958"/>
                </a:lnTo>
                <a:lnTo>
                  <a:pt x="394144" y="442340"/>
                </a:lnTo>
                <a:lnTo>
                  <a:pt x="422311" y="404008"/>
                </a:lnTo>
                <a:lnTo>
                  <a:pt x="443603" y="359997"/>
                </a:lnTo>
                <a:lnTo>
                  <a:pt x="457071" y="311342"/>
                </a:lnTo>
                <a:lnTo>
                  <a:pt x="461771" y="259079"/>
                </a:lnTo>
                <a:close/>
              </a:path>
            </a:pathLst>
          </a:custGeom>
          <a:ln w="7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35986" y="5210555"/>
            <a:ext cx="219456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381121" y="5334000"/>
            <a:ext cx="329184" cy="2240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66365" y="5315711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7491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161666" y="5265420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775837" y="4616195"/>
            <a:ext cx="335280" cy="701040"/>
          </a:xfrm>
          <a:custGeom>
            <a:avLst/>
            <a:gdLst/>
            <a:ahLst/>
            <a:cxnLst/>
            <a:rect l="l" t="t" r="r" b="b"/>
            <a:pathLst>
              <a:path w="335279" h="701039">
                <a:moveTo>
                  <a:pt x="0" y="701039"/>
                </a:moveTo>
                <a:lnTo>
                  <a:pt x="332231" y="699515"/>
                </a:lnTo>
                <a:lnTo>
                  <a:pt x="335279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023272" y="5187696"/>
            <a:ext cx="101818" cy="1871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841660" y="5199888"/>
            <a:ext cx="109438" cy="1783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823081" y="4344923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 h="0">
                <a:moveTo>
                  <a:pt x="0" y="0"/>
                </a:moveTo>
                <a:lnTo>
                  <a:pt x="356615" y="0"/>
                </a:lnTo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170554" y="4306824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961765" y="4344923"/>
            <a:ext cx="1972310" cy="532130"/>
          </a:xfrm>
          <a:custGeom>
            <a:avLst/>
            <a:gdLst/>
            <a:ahLst/>
            <a:cxnLst/>
            <a:rect l="l" t="t" r="r" b="b"/>
            <a:pathLst>
              <a:path w="1972309" h="532129">
                <a:moveTo>
                  <a:pt x="0" y="0"/>
                </a:moveTo>
                <a:lnTo>
                  <a:pt x="0" y="531875"/>
                </a:lnTo>
                <a:lnTo>
                  <a:pt x="1972055" y="531875"/>
                </a:lnTo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278001" y="4344923"/>
            <a:ext cx="1388745" cy="970915"/>
          </a:xfrm>
          <a:custGeom>
            <a:avLst/>
            <a:gdLst/>
            <a:ahLst/>
            <a:cxnLst/>
            <a:rect l="l" t="t" r="r" b="b"/>
            <a:pathLst>
              <a:path w="1388745" h="970914">
                <a:moveTo>
                  <a:pt x="0" y="0"/>
                </a:moveTo>
                <a:lnTo>
                  <a:pt x="0" y="970787"/>
                </a:lnTo>
                <a:lnTo>
                  <a:pt x="1388363" y="970787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255142" y="4471416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20" y="24384"/>
                </a:moveTo>
                <a:lnTo>
                  <a:pt x="43862" y="14787"/>
                </a:lnTo>
                <a:lnTo>
                  <a:pt x="38862" y="7048"/>
                </a:lnTo>
                <a:lnTo>
                  <a:pt x="31575" y="1881"/>
                </a:lnTo>
                <a:lnTo>
                  <a:pt x="22860" y="0"/>
                </a:lnTo>
                <a:lnTo>
                  <a:pt x="13501" y="1881"/>
                </a:lnTo>
                <a:lnTo>
                  <a:pt x="6286" y="7048"/>
                </a:lnTo>
                <a:lnTo>
                  <a:pt x="1643" y="14787"/>
                </a:lnTo>
                <a:lnTo>
                  <a:pt x="0" y="24384"/>
                </a:lnTo>
                <a:lnTo>
                  <a:pt x="1643" y="33099"/>
                </a:lnTo>
                <a:lnTo>
                  <a:pt x="6286" y="40386"/>
                </a:lnTo>
                <a:lnTo>
                  <a:pt x="13501" y="45386"/>
                </a:lnTo>
                <a:lnTo>
                  <a:pt x="22860" y="47244"/>
                </a:lnTo>
                <a:lnTo>
                  <a:pt x="31575" y="45386"/>
                </a:lnTo>
                <a:lnTo>
                  <a:pt x="38862" y="40386"/>
                </a:lnTo>
                <a:lnTo>
                  <a:pt x="43862" y="33099"/>
                </a:lnTo>
                <a:lnTo>
                  <a:pt x="4572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255142" y="4471415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24383"/>
                </a:moveTo>
                <a:lnTo>
                  <a:pt x="43862" y="14787"/>
                </a:lnTo>
                <a:lnTo>
                  <a:pt x="38861" y="7048"/>
                </a:lnTo>
                <a:lnTo>
                  <a:pt x="31575" y="1881"/>
                </a:lnTo>
                <a:lnTo>
                  <a:pt x="22859" y="0"/>
                </a:lnTo>
                <a:lnTo>
                  <a:pt x="13501" y="1881"/>
                </a:lnTo>
                <a:lnTo>
                  <a:pt x="6286" y="7048"/>
                </a:lnTo>
                <a:lnTo>
                  <a:pt x="1643" y="14787"/>
                </a:lnTo>
                <a:lnTo>
                  <a:pt x="0" y="24383"/>
                </a:lnTo>
                <a:lnTo>
                  <a:pt x="1643" y="33099"/>
                </a:lnTo>
                <a:lnTo>
                  <a:pt x="6286" y="40385"/>
                </a:lnTo>
                <a:lnTo>
                  <a:pt x="13501" y="45386"/>
                </a:lnTo>
                <a:lnTo>
                  <a:pt x="22859" y="47243"/>
                </a:lnTo>
                <a:lnTo>
                  <a:pt x="31575" y="45386"/>
                </a:lnTo>
                <a:lnTo>
                  <a:pt x="38861" y="40385"/>
                </a:lnTo>
                <a:lnTo>
                  <a:pt x="43862" y="33099"/>
                </a:lnTo>
                <a:lnTo>
                  <a:pt x="45719" y="24383"/>
                </a:lnTo>
                <a:close/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284854" y="4206240"/>
            <a:ext cx="186055" cy="554990"/>
          </a:xfrm>
          <a:custGeom>
            <a:avLst/>
            <a:gdLst/>
            <a:ahLst/>
            <a:cxnLst/>
            <a:rect l="l" t="t" r="r" b="b"/>
            <a:pathLst>
              <a:path w="186054" h="554989">
                <a:moveTo>
                  <a:pt x="185928" y="461772"/>
                </a:moveTo>
                <a:lnTo>
                  <a:pt x="185928" y="92964"/>
                </a:lnTo>
                <a:lnTo>
                  <a:pt x="178689" y="56578"/>
                </a:lnTo>
                <a:lnTo>
                  <a:pt x="158877" y="27051"/>
                </a:lnTo>
                <a:lnTo>
                  <a:pt x="129349" y="7239"/>
                </a:lnTo>
                <a:lnTo>
                  <a:pt x="92964" y="0"/>
                </a:lnTo>
                <a:lnTo>
                  <a:pt x="57221" y="7239"/>
                </a:lnTo>
                <a:lnTo>
                  <a:pt x="27622" y="27051"/>
                </a:lnTo>
                <a:lnTo>
                  <a:pt x="7453" y="56578"/>
                </a:lnTo>
                <a:lnTo>
                  <a:pt x="0" y="92964"/>
                </a:lnTo>
                <a:lnTo>
                  <a:pt x="0" y="461772"/>
                </a:lnTo>
                <a:lnTo>
                  <a:pt x="7453" y="498157"/>
                </a:lnTo>
                <a:lnTo>
                  <a:pt x="27622" y="527685"/>
                </a:lnTo>
                <a:lnTo>
                  <a:pt x="57221" y="547497"/>
                </a:lnTo>
                <a:lnTo>
                  <a:pt x="92964" y="554736"/>
                </a:lnTo>
                <a:lnTo>
                  <a:pt x="129349" y="547497"/>
                </a:lnTo>
                <a:lnTo>
                  <a:pt x="158877" y="527685"/>
                </a:lnTo>
                <a:lnTo>
                  <a:pt x="178689" y="498157"/>
                </a:lnTo>
                <a:lnTo>
                  <a:pt x="185928" y="4617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84853" y="4206239"/>
            <a:ext cx="186055" cy="554990"/>
          </a:xfrm>
          <a:custGeom>
            <a:avLst/>
            <a:gdLst/>
            <a:ahLst/>
            <a:cxnLst/>
            <a:rect l="l" t="t" r="r" b="b"/>
            <a:pathLst>
              <a:path w="186054" h="554989">
                <a:moveTo>
                  <a:pt x="92963" y="554735"/>
                </a:moveTo>
                <a:lnTo>
                  <a:pt x="129349" y="547496"/>
                </a:lnTo>
                <a:lnTo>
                  <a:pt x="158876" y="527684"/>
                </a:lnTo>
                <a:lnTo>
                  <a:pt x="178688" y="498157"/>
                </a:lnTo>
                <a:lnTo>
                  <a:pt x="185927" y="461771"/>
                </a:lnTo>
                <a:lnTo>
                  <a:pt x="185927" y="92963"/>
                </a:lnTo>
                <a:lnTo>
                  <a:pt x="178688" y="56578"/>
                </a:lnTo>
                <a:lnTo>
                  <a:pt x="158876" y="27050"/>
                </a:lnTo>
                <a:lnTo>
                  <a:pt x="129349" y="7238"/>
                </a:lnTo>
                <a:lnTo>
                  <a:pt x="92963" y="0"/>
                </a:lnTo>
                <a:lnTo>
                  <a:pt x="57221" y="7238"/>
                </a:lnTo>
                <a:lnTo>
                  <a:pt x="27622" y="27050"/>
                </a:lnTo>
                <a:lnTo>
                  <a:pt x="7453" y="56578"/>
                </a:lnTo>
                <a:lnTo>
                  <a:pt x="0" y="92963"/>
                </a:lnTo>
                <a:lnTo>
                  <a:pt x="0" y="461771"/>
                </a:lnTo>
                <a:lnTo>
                  <a:pt x="7453" y="498157"/>
                </a:lnTo>
                <a:lnTo>
                  <a:pt x="27622" y="527684"/>
                </a:lnTo>
                <a:lnTo>
                  <a:pt x="57221" y="547496"/>
                </a:lnTo>
                <a:lnTo>
                  <a:pt x="92963" y="554735"/>
                </a:lnTo>
                <a:close/>
              </a:path>
            </a:pathLst>
          </a:custGeom>
          <a:ln w="7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938906" y="432206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3501" y="1857"/>
                </a:lnTo>
                <a:lnTo>
                  <a:pt x="6286" y="6858"/>
                </a:lnTo>
                <a:lnTo>
                  <a:pt x="1643" y="14144"/>
                </a:lnTo>
                <a:lnTo>
                  <a:pt x="0" y="22860"/>
                </a:lnTo>
                <a:lnTo>
                  <a:pt x="1643" y="31575"/>
                </a:lnTo>
                <a:lnTo>
                  <a:pt x="6286" y="38862"/>
                </a:lnTo>
                <a:lnTo>
                  <a:pt x="13501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938906" y="432206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3501" y="1857"/>
                </a:lnTo>
                <a:lnTo>
                  <a:pt x="6286" y="6857"/>
                </a:lnTo>
                <a:lnTo>
                  <a:pt x="1643" y="14144"/>
                </a:lnTo>
                <a:lnTo>
                  <a:pt x="0" y="22859"/>
                </a:lnTo>
                <a:lnTo>
                  <a:pt x="1643" y="31575"/>
                </a:lnTo>
                <a:lnTo>
                  <a:pt x="6286" y="38861"/>
                </a:lnTo>
                <a:lnTo>
                  <a:pt x="13501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121286" y="3755136"/>
            <a:ext cx="925194" cy="925194"/>
          </a:xfrm>
          <a:custGeom>
            <a:avLst/>
            <a:gdLst/>
            <a:ahLst/>
            <a:cxnLst/>
            <a:rect l="l" t="t" r="r" b="b"/>
            <a:pathLst>
              <a:path w="925194" h="925195">
                <a:moveTo>
                  <a:pt x="0" y="0"/>
                </a:moveTo>
                <a:lnTo>
                  <a:pt x="0" y="925068"/>
                </a:lnTo>
                <a:lnTo>
                  <a:pt x="925068" y="925068"/>
                </a:lnTo>
                <a:lnTo>
                  <a:pt x="9250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121286" y="3755135"/>
            <a:ext cx="925194" cy="925194"/>
          </a:xfrm>
          <a:custGeom>
            <a:avLst/>
            <a:gdLst/>
            <a:ahLst/>
            <a:cxnLst/>
            <a:rect l="l" t="t" r="r" b="b"/>
            <a:pathLst>
              <a:path w="925194" h="925195">
                <a:moveTo>
                  <a:pt x="0" y="925067"/>
                </a:moveTo>
                <a:lnTo>
                  <a:pt x="925067" y="925067"/>
                </a:lnTo>
                <a:lnTo>
                  <a:pt x="925067" y="0"/>
                </a:lnTo>
                <a:lnTo>
                  <a:pt x="0" y="0"/>
                </a:lnTo>
                <a:lnTo>
                  <a:pt x="0" y="925067"/>
                </a:lnTo>
                <a:close/>
              </a:path>
            </a:pathLst>
          </a:custGeom>
          <a:ln w="7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168530" y="3823715"/>
            <a:ext cx="524255" cy="2240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160910" y="3947159"/>
            <a:ext cx="414527" cy="2240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445897" y="4085844"/>
            <a:ext cx="560831" cy="48615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729362" y="4233671"/>
            <a:ext cx="269747" cy="3383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703709" y="3939539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 h="0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968886" y="3889248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0292"/>
                </a:moveTo>
                <a:lnTo>
                  <a:pt x="0" y="0"/>
                </a:lnTo>
                <a:lnTo>
                  <a:pt x="0" y="102108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426345" y="3662172"/>
            <a:ext cx="277495" cy="556260"/>
          </a:xfrm>
          <a:custGeom>
            <a:avLst/>
            <a:gdLst/>
            <a:ahLst/>
            <a:cxnLst/>
            <a:rect l="l" t="t" r="r" b="b"/>
            <a:pathLst>
              <a:path w="277494" h="556260">
                <a:moveTo>
                  <a:pt x="0" y="0"/>
                </a:moveTo>
                <a:lnTo>
                  <a:pt x="0" y="556260"/>
                </a:lnTo>
                <a:lnTo>
                  <a:pt x="277368" y="556260"/>
                </a:lnTo>
                <a:lnTo>
                  <a:pt x="27736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426345" y="3662171"/>
            <a:ext cx="277495" cy="556260"/>
          </a:xfrm>
          <a:custGeom>
            <a:avLst/>
            <a:gdLst/>
            <a:ahLst/>
            <a:cxnLst/>
            <a:rect l="l" t="t" r="r" b="b"/>
            <a:pathLst>
              <a:path w="277494" h="556260">
                <a:moveTo>
                  <a:pt x="0" y="556259"/>
                </a:moveTo>
                <a:lnTo>
                  <a:pt x="277364" y="556259"/>
                </a:lnTo>
                <a:lnTo>
                  <a:pt x="277364" y="0"/>
                </a:lnTo>
                <a:lnTo>
                  <a:pt x="0" y="0"/>
                </a:lnTo>
                <a:lnTo>
                  <a:pt x="0" y="556259"/>
                </a:lnTo>
                <a:close/>
              </a:path>
            </a:pathLst>
          </a:custGeom>
          <a:ln w="7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481207" y="3881628"/>
            <a:ext cx="182879" cy="2926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121286" y="2113788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246254" y="2063496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866778" y="3916680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19" h="47625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2456"/>
                </a:lnTo>
                <a:lnTo>
                  <a:pt x="6858" y="40195"/>
                </a:lnTo>
                <a:lnTo>
                  <a:pt x="14144" y="45362"/>
                </a:lnTo>
                <a:lnTo>
                  <a:pt x="22860" y="47244"/>
                </a:lnTo>
                <a:lnTo>
                  <a:pt x="31575" y="45362"/>
                </a:lnTo>
                <a:lnTo>
                  <a:pt x="38862" y="40195"/>
                </a:lnTo>
                <a:lnTo>
                  <a:pt x="43862" y="32456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866778" y="3916679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19" h="47625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2456"/>
                </a:lnTo>
                <a:lnTo>
                  <a:pt x="6857" y="40195"/>
                </a:lnTo>
                <a:lnTo>
                  <a:pt x="14144" y="45362"/>
                </a:lnTo>
                <a:lnTo>
                  <a:pt x="22859" y="47243"/>
                </a:lnTo>
                <a:lnTo>
                  <a:pt x="31575" y="45362"/>
                </a:lnTo>
                <a:lnTo>
                  <a:pt x="38861" y="40195"/>
                </a:lnTo>
                <a:lnTo>
                  <a:pt x="43862" y="32456"/>
                </a:lnTo>
                <a:lnTo>
                  <a:pt x="45719" y="22859"/>
                </a:lnTo>
                <a:close/>
              </a:path>
            </a:pathLst>
          </a:custGeom>
          <a:ln w="1233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023750" y="2060448"/>
            <a:ext cx="60960" cy="2148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723812" y="3813047"/>
            <a:ext cx="109437" cy="1783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823081" y="3928871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 h="0">
                <a:moveTo>
                  <a:pt x="0" y="0"/>
                </a:moveTo>
                <a:lnTo>
                  <a:pt x="739139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550030" y="3878580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470781" y="448360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550030" y="4433316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423571" y="4204715"/>
            <a:ext cx="109438" cy="1783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627497" y="42992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3501"/>
                </a:lnTo>
                <a:lnTo>
                  <a:pt x="38862" y="6286"/>
                </a:lnTo>
                <a:lnTo>
                  <a:pt x="31575" y="1643"/>
                </a:lnTo>
                <a:lnTo>
                  <a:pt x="22860" y="0"/>
                </a:lnTo>
                <a:lnTo>
                  <a:pt x="14144" y="1643"/>
                </a:lnTo>
                <a:lnTo>
                  <a:pt x="6858" y="6286"/>
                </a:lnTo>
                <a:lnTo>
                  <a:pt x="1857" y="13501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27497" y="429920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3501"/>
                </a:lnTo>
                <a:lnTo>
                  <a:pt x="38861" y="6286"/>
                </a:lnTo>
                <a:lnTo>
                  <a:pt x="31575" y="1643"/>
                </a:lnTo>
                <a:lnTo>
                  <a:pt x="22859" y="0"/>
                </a:lnTo>
                <a:lnTo>
                  <a:pt x="14144" y="1643"/>
                </a:lnTo>
                <a:lnTo>
                  <a:pt x="6857" y="6286"/>
                </a:lnTo>
                <a:lnTo>
                  <a:pt x="1857" y="13501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095366" y="3951732"/>
            <a:ext cx="925194" cy="1109980"/>
          </a:xfrm>
          <a:custGeom>
            <a:avLst/>
            <a:gdLst/>
            <a:ahLst/>
            <a:cxnLst/>
            <a:rect l="l" t="t" r="r" b="b"/>
            <a:pathLst>
              <a:path w="925195" h="1109979">
                <a:moveTo>
                  <a:pt x="0" y="0"/>
                </a:moveTo>
                <a:lnTo>
                  <a:pt x="0" y="1109472"/>
                </a:lnTo>
                <a:lnTo>
                  <a:pt x="925068" y="1109472"/>
                </a:lnTo>
                <a:lnTo>
                  <a:pt x="9250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095365" y="3951732"/>
            <a:ext cx="925194" cy="1109980"/>
          </a:xfrm>
          <a:custGeom>
            <a:avLst/>
            <a:gdLst/>
            <a:ahLst/>
            <a:cxnLst/>
            <a:rect l="l" t="t" r="r" b="b"/>
            <a:pathLst>
              <a:path w="925195" h="1109979">
                <a:moveTo>
                  <a:pt x="0" y="1109471"/>
                </a:moveTo>
                <a:lnTo>
                  <a:pt x="925067" y="1109471"/>
                </a:lnTo>
                <a:lnTo>
                  <a:pt x="925067" y="0"/>
                </a:lnTo>
                <a:lnTo>
                  <a:pt x="0" y="0"/>
                </a:lnTo>
                <a:lnTo>
                  <a:pt x="0" y="1109471"/>
                </a:lnTo>
                <a:close/>
              </a:path>
            </a:pathLst>
          </a:custGeom>
          <a:ln w="7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136514" y="4270247"/>
            <a:ext cx="487680" cy="26974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136514" y="4750308"/>
            <a:ext cx="304800" cy="2697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145657" y="4898135"/>
            <a:ext cx="256031" cy="26974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686678" y="4379976"/>
            <a:ext cx="292608" cy="26974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721730" y="4529328"/>
            <a:ext cx="256031" cy="26974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817997" y="4876800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1" y="0"/>
                </a:lnTo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981066" y="4838700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354702" y="4322064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 h="0">
                <a:moveTo>
                  <a:pt x="0" y="0"/>
                </a:moveTo>
                <a:lnTo>
                  <a:pt x="295655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9223126" y="4322064"/>
            <a:ext cx="186055" cy="554990"/>
          </a:xfrm>
          <a:custGeom>
            <a:avLst/>
            <a:gdLst/>
            <a:ahLst/>
            <a:cxnLst/>
            <a:rect l="l" t="t" r="r" b="b"/>
            <a:pathLst>
              <a:path w="186054" h="554989">
                <a:moveTo>
                  <a:pt x="185928" y="461772"/>
                </a:moveTo>
                <a:lnTo>
                  <a:pt x="185928" y="92964"/>
                </a:lnTo>
                <a:lnTo>
                  <a:pt x="178689" y="56578"/>
                </a:lnTo>
                <a:lnTo>
                  <a:pt x="158877" y="27051"/>
                </a:lnTo>
                <a:lnTo>
                  <a:pt x="129349" y="7239"/>
                </a:lnTo>
                <a:lnTo>
                  <a:pt x="92964" y="0"/>
                </a:lnTo>
                <a:lnTo>
                  <a:pt x="57221" y="7239"/>
                </a:lnTo>
                <a:lnTo>
                  <a:pt x="27622" y="27051"/>
                </a:lnTo>
                <a:lnTo>
                  <a:pt x="7453" y="56578"/>
                </a:lnTo>
                <a:lnTo>
                  <a:pt x="0" y="92964"/>
                </a:lnTo>
                <a:lnTo>
                  <a:pt x="0" y="461772"/>
                </a:lnTo>
                <a:lnTo>
                  <a:pt x="7453" y="498157"/>
                </a:lnTo>
                <a:lnTo>
                  <a:pt x="27622" y="527685"/>
                </a:lnTo>
                <a:lnTo>
                  <a:pt x="57221" y="547497"/>
                </a:lnTo>
                <a:lnTo>
                  <a:pt x="92964" y="554736"/>
                </a:lnTo>
                <a:lnTo>
                  <a:pt x="129349" y="547497"/>
                </a:lnTo>
                <a:lnTo>
                  <a:pt x="158877" y="527685"/>
                </a:lnTo>
                <a:lnTo>
                  <a:pt x="178689" y="498157"/>
                </a:lnTo>
                <a:lnTo>
                  <a:pt x="185928" y="4617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9223126" y="4322064"/>
            <a:ext cx="186055" cy="554990"/>
          </a:xfrm>
          <a:custGeom>
            <a:avLst/>
            <a:gdLst/>
            <a:ahLst/>
            <a:cxnLst/>
            <a:rect l="l" t="t" r="r" b="b"/>
            <a:pathLst>
              <a:path w="186054" h="554989">
                <a:moveTo>
                  <a:pt x="92963" y="554735"/>
                </a:moveTo>
                <a:lnTo>
                  <a:pt x="129349" y="547496"/>
                </a:lnTo>
                <a:lnTo>
                  <a:pt x="158876" y="527684"/>
                </a:lnTo>
                <a:lnTo>
                  <a:pt x="178688" y="498157"/>
                </a:lnTo>
                <a:lnTo>
                  <a:pt x="185927" y="461771"/>
                </a:lnTo>
                <a:lnTo>
                  <a:pt x="185927" y="92963"/>
                </a:lnTo>
                <a:lnTo>
                  <a:pt x="178688" y="56578"/>
                </a:lnTo>
                <a:lnTo>
                  <a:pt x="158876" y="27050"/>
                </a:lnTo>
                <a:lnTo>
                  <a:pt x="129349" y="7238"/>
                </a:lnTo>
                <a:lnTo>
                  <a:pt x="92963" y="0"/>
                </a:lnTo>
                <a:lnTo>
                  <a:pt x="57221" y="7238"/>
                </a:lnTo>
                <a:lnTo>
                  <a:pt x="27622" y="27050"/>
                </a:lnTo>
                <a:lnTo>
                  <a:pt x="7453" y="56578"/>
                </a:lnTo>
                <a:lnTo>
                  <a:pt x="0" y="92963"/>
                </a:lnTo>
                <a:lnTo>
                  <a:pt x="0" y="461771"/>
                </a:lnTo>
                <a:lnTo>
                  <a:pt x="7453" y="498157"/>
                </a:lnTo>
                <a:lnTo>
                  <a:pt x="27622" y="527684"/>
                </a:lnTo>
                <a:lnTo>
                  <a:pt x="57221" y="547496"/>
                </a:lnTo>
                <a:lnTo>
                  <a:pt x="92963" y="554735"/>
                </a:lnTo>
                <a:close/>
              </a:path>
            </a:pathLst>
          </a:custGeom>
          <a:ln w="7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650357" y="4322064"/>
            <a:ext cx="1489075" cy="993775"/>
          </a:xfrm>
          <a:custGeom>
            <a:avLst/>
            <a:gdLst/>
            <a:ahLst/>
            <a:cxnLst/>
            <a:rect l="l" t="t" r="r" b="b"/>
            <a:pathLst>
              <a:path w="1489075" h="993775">
                <a:moveTo>
                  <a:pt x="1488947" y="393191"/>
                </a:moveTo>
                <a:lnTo>
                  <a:pt x="1456943" y="393191"/>
                </a:lnTo>
                <a:lnTo>
                  <a:pt x="1456943" y="993647"/>
                </a:lnTo>
                <a:lnTo>
                  <a:pt x="0" y="993647"/>
                </a:lnTo>
                <a:lnTo>
                  <a:pt x="0" y="0"/>
                </a:lnTo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9131686" y="4684776"/>
            <a:ext cx="91440" cy="60960"/>
          </a:xfrm>
          <a:custGeom>
            <a:avLst/>
            <a:gdLst/>
            <a:ahLst/>
            <a:cxnLst/>
            <a:rect l="l" t="t" r="r" b="b"/>
            <a:pathLst>
              <a:path w="91440" h="60960">
                <a:moveTo>
                  <a:pt x="91440" y="30480"/>
                </a:moveTo>
                <a:lnTo>
                  <a:pt x="0" y="0"/>
                </a:lnTo>
                <a:lnTo>
                  <a:pt x="0" y="60960"/>
                </a:lnTo>
                <a:lnTo>
                  <a:pt x="9144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562221" y="2221991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 h="0">
                <a:moveTo>
                  <a:pt x="0" y="0"/>
                </a:moveTo>
                <a:lnTo>
                  <a:pt x="173735" y="0"/>
                </a:lnTo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725290" y="2183892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38100"/>
                </a:moveTo>
                <a:lnTo>
                  <a:pt x="0" y="0"/>
                </a:lnTo>
                <a:lnTo>
                  <a:pt x="0" y="76200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202302" y="1929383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1" y="0"/>
                </a:lnTo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365370" y="1889760"/>
            <a:ext cx="114300" cy="78105"/>
          </a:xfrm>
          <a:custGeom>
            <a:avLst/>
            <a:gdLst/>
            <a:ahLst/>
            <a:cxnLst/>
            <a:rect l="l" t="t" r="r" b="b"/>
            <a:pathLst>
              <a:path w="114300" h="78105">
                <a:moveTo>
                  <a:pt x="114300" y="39624"/>
                </a:moveTo>
                <a:lnTo>
                  <a:pt x="0" y="0"/>
                </a:lnTo>
                <a:lnTo>
                  <a:pt x="0" y="77724"/>
                </a:lnTo>
                <a:lnTo>
                  <a:pt x="11430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111118" y="2229611"/>
            <a:ext cx="47625" cy="2392680"/>
          </a:xfrm>
          <a:custGeom>
            <a:avLst/>
            <a:gdLst/>
            <a:ahLst/>
            <a:cxnLst/>
            <a:rect l="l" t="t" r="r" b="b"/>
            <a:pathLst>
              <a:path w="47625" h="2392679">
                <a:moveTo>
                  <a:pt x="0" y="2392679"/>
                </a:moveTo>
                <a:lnTo>
                  <a:pt x="0" y="0"/>
                </a:lnTo>
                <a:lnTo>
                  <a:pt x="47243" y="0"/>
                </a:lnTo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149218" y="2191512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488814" y="1327404"/>
            <a:ext cx="184785" cy="763905"/>
          </a:xfrm>
          <a:custGeom>
            <a:avLst/>
            <a:gdLst/>
            <a:ahLst/>
            <a:cxnLst/>
            <a:rect l="l" t="t" r="r" b="b"/>
            <a:pathLst>
              <a:path w="184784" h="763905">
                <a:moveTo>
                  <a:pt x="184404" y="670560"/>
                </a:moveTo>
                <a:lnTo>
                  <a:pt x="184404" y="92964"/>
                </a:lnTo>
                <a:lnTo>
                  <a:pt x="177165" y="56578"/>
                </a:lnTo>
                <a:lnTo>
                  <a:pt x="157353" y="27051"/>
                </a:lnTo>
                <a:lnTo>
                  <a:pt x="127825" y="7239"/>
                </a:lnTo>
                <a:lnTo>
                  <a:pt x="91440" y="0"/>
                </a:lnTo>
                <a:lnTo>
                  <a:pt x="55935" y="7239"/>
                </a:lnTo>
                <a:lnTo>
                  <a:pt x="26860" y="27051"/>
                </a:lnTo>
                <a:lnTo>
                  <a:pt x="7215" y="56578"/>
                </a:lnTo>
                <a:lnTo>
                  <a:pt x="0" y="92964"/>
                </a:lnTo>
                <a:lnTo>
                  <a:pt x="0" y="670560"/>
                </a:lnTo>
                <a:lnTo>
                  <a:pt x="7215" y="706945"/>
                </a:lnTo>
                <a:lnTo>
                  <a:pt x="26860" y="736473"/>
                </a:lnTo>
                <a:lnTo>
                  <a:pt x="55935" y="756285"/>
                </a:lnTo>
                <a:lnTo>
                  <a:pt x="91440" y="763524"/>
                </a:lnTo>
                <a:lnTo>
                  <a:pt x="127825" y="756285"/>
                </a:lnTo>
                <a:lnTo>
                  <a:pt x="157353" y="736473"/>
                </a:lnTo>
                <a:lnTo>
                  <a:pt x="177165" y="706945"/>
                </a:lnTo>
                <a:lnTo>
                  <a:pt x="184404" y="67056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488814" y="1327403"/>
            <a:ext cx="184785" cy="763905"/>
          </a:xfrm>
          <a:custGeom>
            <a:avLst/>
            <a:gdLst/>
            <a:ahLst/>
            <a:cxnLst/>
            <a:rect l="l" t="t" r="r" b="b"/>
            <a:pathLst>
              <a:path w="184784" h="763905">
                <a:moveTo>
                  <a:pt x="91439" y="763523"/>
                </a:moveTo>
                <a:lnTo>
                  <a:pt x="127825" y="756284"/>
                </a:lnTo>
                <a:lnTo>
                  <a:pt x="157352" y="736472"/>
                </a:lnTo>
                <a:lnTo>
                  <a:pt x="177164" y="706945"/>
                </a:lnTo>
                <a:lnTo>
                  <a:pt x="184403" y="670559"/>
                </a:lnTo>
                <a:lnTo>
                  <a:pt x="184403" y="92963"/>
                </a:lnTo>
                <a:lnTo>
                  <a:pt x="177164" y="56578"/>
                </a:lnTo>
                <a:lnTo>
                  <a:pt x="157352" y="27050"/>
                </a:lnTo>
                <a:lnTo>
                  <a:pt x="127825" y="7238"/>
                </a:lnTo>
                <a:lnTo>
                  <a:pt x="91439" y="0"/>
                </a:lnTo>
                <a:lnTo>
                  <a:pt x="55935" y="7238"/>
                </a:lnTo>
                <a:lnTo>
                  <a:pt x="26860" y="27050"/>
                </a:lnTo>
                <a:lnTo>
                  <a:pt x="7215" y="56578"/>
                </a:lnTo>
                <a:lnTo>
                  <a:pt x="0" y="92963"/>
                </a:lnTo>
                <a:lnTo>
                  <a:pt x="0" y="670559"/>
                </a:lnTo>
                <a:lnTo>
                  <a:pt x="7215" y="706945"/>
                </a:lnTo>
                <a:lnTo>
                  <a:pt x="26860" y="736472"/>
                </a:lnTo>
                <a:lnTo>
                  <a:pt x="55935" y="756284"/>
                </a:lnTo>
                <a:lnTo>
                  <a:pt x="91439" y="763523"/>
                </a:lnTo>
                <a:close/>
              </a:path>
            </a:pathLst>
          </a:custGeom>
          <a:ln w="7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065398" y="1650492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20" y="24384"/>
                </a:moveTo>
                <a:lnTo>
                  <a:pt x="44076" y="14787"/>
                </a:lnTo>
                <a:lnTo>
                  <a:pt x="39433" y="7048"/>
                </a:lnTo>
                <a:lnTo>
                  <a:pt x="32218" y="1881"/>
                </a:lnTo>
                <a:lnTo>
                  <a:pt x="22860" y="0"/>
                </a:lnTo>
                <a:lnTo>
                  <a:pt x="14144" y="1881"/>
                </a:lnTo>
                <a:lnTo>
                  <a:pt x="6858" y="7048"/>
                </a:lnTo>
                <a:lnTo>
                  <a:pt x="1857" y="14787"/>
                </a:lnTo>
                <a:lnTo>
                  <a:pt x="0" y="24384"/>
                </a:lnTo>
                <a:lnTo>
                  <a:pt x="1857" y="33099"/>
                </a:lnTo>
                <a:lnTo>
                  <a:pt x="6858" y="40386"/>
                </a:lnTo>
                <a:lnTo>
                  <a:pt x="14144" y="45386"/>
                </a:lnTo>
                <a:lnTo>
                  <a:pt x="22860" y="47244"/>
                </a:lnTo>
                <a:lnTo>
                  <a:pt x="32218" y="45386"/>
                </a:lnTo>
                <a:lnTo>
                  <a:pt x="39433" y="40386"/>
                </a:lnTo>
                <a:lnTo>
                  <a:pt x="44076" y="33099"/>
                </a:lnTo>
                <a:lnTo>
                  <a:pt x="4572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065397" y="1650491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24383"/>
                </a:moveTo>
                <a:lnTo>
                  <a:pt x="44076" y="14787"/>
                </a:lnTo>
                <a:lnTo>
                  <a:pt x="39433" y="7048"/>
                </a:lnTo>
                <a:lnTo>
                  <a:pt x="32218" y="1881"/>
                </a:lnTo>
                <a:lnTo>
                  <a:pt x="22859" y="0"/>
                </a:lnTo>
                <a:lnTo>
                  <a:pt x="14144" y="1881"/>
                </a:lnTo>
                <a:lnTo>
                  <a:pt x="6857" y="7048"/>
                </a:lnTo>
                <a:lnTo>
                  <a:pt x="1857" y="14787"/>
                </a:lnTo>
                <a:lnTo>
                  <a:pt x="0" y="24383"/>
                </a:lnTo>
                <a:lnTo>
                  <a:pt x="1857" y="33099"/>
                </a:lnTo>
                <a:lnTo>
                  <a:pt x="6857" y="40385"/>
                </a:lnTo>
                <a:lnTo>
                  <a:pt x="14144" y="45386"/>
                </a:lnTo>
                <a:lnTo>
                  <a:pt x="22859" y="47243"/>
                </a:lnTo>
                <a:lnTo>
                  <a:pt x="32218" y="45386"/>
                </a:lnTo>
                <a:lnTo>
                  <a:pt x="39433" y="40385"/>
                </a:lnTo>
                <a:lnTo>
                  <a:pt x="44076" y="33099"/>
                </a:lnTo>
                <a:lnTo>
                  <a:pt x="45719" y="24383"/>
                </a:lnTo>
                <a:close/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925702" y="4079748"/>
            <a:ext cx="184785" cy="554990"/>
          </a:xfrm>
          <a:custGeom>
            <a:avLst/>
            <a:gdLst/>
            <a:ahLst/>
            <a:cxnLst/>
            <a:rect l="l" t="t" r="r" b="b"/>
            <a:pathLst>
              <a:path w="184785" h="554989">
                <a:moveTo>
                  <a:pt x="184404" y="461772"/>
                </a:moveTo>
                <a:lnTo>
                  <a:pt x="184404" y="91440"/>
                </a:lnTo>
                <a:lnTo>
                  <a:pt x="177188" y="55935"/>
                </a:lnTo>
                <a:lnTo>
                  <a:pt x="157543" y="26860"/>
                </a:lnTo>
                <a:lnTo>
                  <a:pt x="128468" y="7215"/>
                </a:lnTo>
                <a:lnTo>
                  <a:pt x="92964" y="0"/>
                </a:lnTo>
                <a:lnTo>
                  <a:pt x="56578" y="7215"/>
                </a:lnTo>
                <a:lnTo>
                  <a:pt x="27051" y="26860"/>
                </a:lnTo>
                <a:lnTo>
                  <a:pt x="7239" y="55935"/>
                </a:lnTo>
                <a:lnTo>
                  <a:pt x="0" y="91440"/>
                </a:lnTo>
                <a:lnTo>
                  <a:pt x="0" y="461772"/>
                </a:lnTo>
                <a:lnTo>
                  <a:pt x="7239" y="497514"/>
                </a:lnTo>
                <a:lnTo>
                  <a:pt x="27051" y="527113"/>
                </a:lnTo>
                <a:lnTo>
                  <a:pt x="56578" y="547282"/>
                </a:lnTo>
                <a:lnTo>
                  <a:pt x="92964" y="554736"/>
                </a:lnTo>
                <a:lnTo>
                  <a:pt x="128468" y="547282"/>
                </a:lnTo>
                <a:lnTo>
                  <a:pt x="157543" y="527113"/>
                </a:lnTo>
                <a:lnTo>
                  <a:pt x="177188" y="497514"/>
                </a:lnTo>
                <a:lnTo>
                  <a:pt x="184404" y="4617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925701" y="4079747"/>
            <a:ext cx="184785" cy="554990"/>
          </a:xfrm>
          <a:custGeom>
            <a:avLst/>
            <a:gdLst/>
            <a:ahLst/>
            <a:cxnLst/>
            <a:rect l="l" t="t" r="r" b="b"/>
            <a:pathLst>
              <a:path w="184785" h="554989">
                <a:moveTo>
                  <a:pt x="92963" y="554735"/>
                </a:moveTo>
                <a:lnTo>
                  <a:pt x="128468" y="547282"/>
                </a:lnTo>
                <a:lnTo>
                  <a:pt x="157543" y="527113"/>
                </a:lnTo>
                <a:lnTo>
                  <a:pt x="177188" y="497514"/>
                </a:lnTo>
                <a:lnTo>
                  <a:pt x="184403" y="461771"/>
                </a:lnTo>
                <a:lnTo>
                  <a:pt x="184403" y="91439"/>
                </a:lnTo>
                <a:lnTo>
                  <a:pt x="177188" y="55935"/>
                </a:lnTo>
                <a:lnTo>
                  <a:pt x="157543" y="26860"/>
                </a:lnTo>
                <a:lnTo>
                  <a:pt x="128468" y="7215"/>
                </a:lnTo>
                <a:lnTo>
                  <a:pt x="92963" y="0"/>
                </a:lnTo>
                <a:lnTo>
                  <a:pt x="56578" y="7215"/>
                </a:lnTo>
                <a:lnTo>
                  <a:pt x="27050" y="26860"/>
                </a:lnTo>
                <a:lnTo>
                  <a:pt x="7238" y="55935"/>
                </a:lnTo>
                <a:lnTo>
                  <a:pt x="0" y="91439"/>
                </a:lnTo>
                <a:lnTo>
                  <a:pt x="0" y="461771"/>
                </a:lnTo>
                <a:lnTo>
                  <a:pt x="7238" y="497514"/>
                </a:lnTo>
                <a:lnTo>
                  <a:pt x="27050" y="527113"/>
                </a:lnTo>
                <a:lnTo>
                  <a:pt x="56578" y="547282"/>
                </a:lnTo>
                <a:lnTo>
                  <a:pt x="92963" y="554735"/>
                </a:lnTo>
                <a:close/>
              </a:path>
            </a:pathLst>
          </a:custGeom>
          <a:ln w="7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278001" y="4495800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 h="0">
                <a:moveTo>
                  <a:pt x="0" y="0"/>
                </a:moveTo>
                <a:lnTo>
                  <a:pt x="542543" y="0"/>
                </a:lnTo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811402" y="4457700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642164" y="4038526"/>
            <a:ext cx="283537" cy="23019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936370" y="4154423"/>
            <a:ext cx="155448" cy="55321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011046" y="4436364"/>
            <a:ext cx="73152" cy="21945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300094" y="4299203"/>
            <a:ext cx="153924" cy="55321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373246" y="4581144"/>
            <a:ext cx="73152" cy="21945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9247509" y="4419600"/>
            <a:ext cx="153924" cy="55930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9320662" y="4703064"/>
            <a:ext cx="73152" cy="21945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510150" y="1402080"/>
            <a:ext cx="60960" cy="26974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519293" y="1539239"/>
            <a:ext cx="135636" cy="62636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574157" y="1786127"/>
            <a:ext cx="73152" cy="21945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018665" y="4634483"/>
            <a:ext cx="0" cy="277495"/>
          </a:xfrm>
          <a:custGeom>
            <a:avLst/>
            <a:gdLst/>
            <a:ahLst/>
            <a:cxnLst/>
            <a:rect l="l" t="t" r="r" b="b"/>
            <a:pathLst>
              <a:path w="0"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33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355470" y="2313432"/>
            <a:ext cx="353568" cy="28346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082418" y="3432047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6491"/>
                </a:lnTo>
              </a:path>
            </a:pathLst>
          </a:custGeom>
          <a:ln w="22210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356994" y="3331464"/>
            <a:ext cx="438912" cy="28346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377818" y="3293364"/>
            <a:ext cx="0" cy="913130"/>
          </a:xfrm>
          <a:custGeom>
            <a:avLst/>
            <a:gdLst/>
            <a:ahLst/>
            <a:cxnLst/>
            <a:rect l="l" t="t" r="r" b="b"/>
            <a:pathLst>
              <a:path w="0" h="913129">
                <a:moveTo>
                  <a:pt x="0" y="0"/>
                </a:moveTo>
                <a:lnTo>
                  <a:pt x="0" y="912875"/>
                </a:lnTo>
              </a:path>
            </a:pathLst>
          </a:custGeom>
          <a:ln w="22210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385950" y="3176016"/>
            <a:ext cx="377952" cy="2286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8552565" y="3154679"/>
            <a:ext cx="0" cy="784860"/>
          </a:xfrm>
          <a:custGeom>
            <a:avLst/>
            <a:gdLst/>
            <a:ahLst/>
            <a:cxnLst/>
            <a:rect l="l" t="t" r="r" b="b"/>
            <a:pathLst>
              <a:path w="0" h="784860">
                <a:moveTo>
                  <a:pt x="0" y="0"/>
                </a:moveTo>
                <a:lnTo>
                  <a:pt x="0" y="784859"/>
                </a:lnTo>
              </a:path>
            </a:pathLst>
          </a:custGeom>
          <a:ln w="1233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417953" y="3051048"/>
            <a:ext cx="487680" cy="22402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552565" y="5061203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22210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419477" y="2599944"/>
            <a:ext cx="475487" cy="22402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422526" y="2750820"/>
            <a:ext cx="512063" cy="28346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328294" y="3657600"/>
            <a:ext cx="254507" cy="33832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588897" y="3657600"/>
            <a:ext cx="175260" cy="26974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328294" y="3934967"/>
            <a:ext cx="254507" cy="33832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588897" y="3657600"/>
            <a:ext cx="341375" cy="54711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777874" y="3934967"/>
            <a:ext cx="152399" cy="33832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328294" y="4357115"/>
            <a:ext cx="254507" cy="33832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599565" y="4357115"/>
            <a:ext cx="164592" cy="26974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777874" y="4357115"/>
            <a:ext cx="152399" cy="33832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328294" y="5177028"/>
            <a:ext cx="254507" cy="33832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599565" y="5177028"/>
            <a:ext cx="262127" cy="33832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088258" y="4599432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4" y="22860"/>
                </a:moveTo>
                <a:lnTo>
                  <a:pt x="45362" y="14144"/>
                </a:lnTo>
                <a:lnTo>
                  <a:pt x="40195" y="6858"/>
                </a:lnTo>
                <a:lnTo>
                  <a:pt x="32456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2456" y="43862"/>
                </a:lnTo>
                <a:lnTo>
                  <a:pt x="40195" y="38862"/>
                </a:lnTo>
                <a:lnTo>
                  <a:pt x="45362" y="31575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088257" y="4599432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3" y="22859"/>
                </a:moveTo>
                <a:lnTo>
                  <a:pt x="45362" y="14144"/>
                </a:lnTo>
                <a:lnTo>
                  <a:pt x="40195" y="6857"/>
                </a:lnTo>
                <a:lnTo>
                  <a:pt x="32456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2456" y="43862"/>
                </a:lnTo>
                <a:lnTo>
                  <a:pt x="40195" y="38861"/>
                </a:lnTo>
                <a:lnTo>
                  <a:pt x="45362" y="31575"/>
                </a:lnTo>
                <a:lnTo>
                  <a:pt x="47243" y="22859"/>
                </a:lnTo>
                <a:close/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377818" y="5114544"/>
            <a:ext cx="463550" cy="518159"/>
          </a:xfrm>
          <a:custGeom>
            <a:avLst/>
            <a:gdLst/>
            <a:ahLst/>
            <a:cxnLst/>
            <a:rect l="l" t="t" r="r" b="b"/>
            <a:pathLst>
              <a:path w="463550" h="518160">
                <a:moveTo>
                  <a:pt x="463296" y="259080"/>
                </a:moveTo>
                <a:lnTo>
                  <a:pt x="458593" y="206817"/>
                </a:lnTo>
                <a:lnTo>
                  <a:pt x="445103" y="158162"/>
                </a:lnTo>
                <a:lnTo>
                  <a:pt x="423755" y="114151"/>
                </a:lnTo>
                <a:lnTo>
                  <a:pt x="395478" y="75819"/>
                </a:lnTo>
                <a:lnTo>
                  <a:pt x="361199" y="44201"/>
                </a:lnTo>
                <a:lnTo>
                  <a:pt x="321849" y="20335"/>
                </a:lnTo>
                <a:lnTo>
                  <a:pt x="278356" y="5256"/>
                </a:lnTo>
                <a:lnTo>
                  <a:pt x="231648" y="0"/>
                </a:lnTo>
                <a:lnTo>
                  <a:pt x="184939" y="5256"/>
                </a:lnTo>
                <a:lnTo>
                  <a:pt x="141446" y="20335"/>
                </a:lnTo>
                <a:lnTo>
                  <a:pt x="102096" y="44201"/>
                </a:lnTo>
                <a:lnTo>
                  <a:pt x="67818" y="75819"/>
                </a:lnTo>
                <a:lnTo>
                  <a:pt x="39540" y="114151"/>
                </a:lnTo>
                <a:lnTo>
                  <a:pt x="18192" y="158162"/>
                </a:lnTo>
                <a:lnTo>
                  <a:pt x="4702" y="206817"/>
                </a:lnTo>
                <a:lnTo>
                  <a:pt x="0" y="259080"/>
                </a:lnTo>
                <a:lnTo>
                  <a:pt x="4702" y="311342"/>
                </a:lnTo>
                <a:lnTo>
                  <a:pt x="18192" y="359997"/>
                </a:lnTo>
                <a:lnTo>
                  <a:pt x="39540" y="404008"/>
                </a:lnTo>
                <a:lnTo>
                  <a:pt x="67818" y="442341"/>
                </a:lnTo>
                <a:lnTo>
                  <a:pt x="102096" y="473958"/>
                </a:lnTo>
                <a:lnTo>
                  <a:pt x="141446" y="497824"/>
                </a:lnTo>
                <a:lnTo>
                  <a:pt x="184939" y="512903"/>
                </a:lnTo>
                <a:lnTo>
                  <a:pt x="231648" y="518160"/>
                </a:lnTo>
                <a:lnTo>
                  <a:pt x="278356" y="512903"/>
                </a:lnTo>
                <a:lnTo>
                  <a:pt x="321849" y="497824"/>
                </a:lnTo>
                <a:lnTo>
                  <a:pt x="361199" y="473958"/>
                </a:lnTo>
                <a:lnTo>
                  <a:pt x="395478" y="442341"/>
                </a:lnTo>
                <a:lnTo>
                  <a:pt x="423755" y="404008"/>
                </a:lnTo>
                <a:lnTo>
                  <a:pt x="445103" y="359997"/>
                </a:lnTo>
                <a:lnTo>
                  <a:pt x="458593" y="311342"/>
                </a:lnTo>
                <a:lnTo>
                  <a:pt x="463296" y="2590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377818" y="5114544"/>
            <a:ext cx="463550" cy="518159"/>
          </a:xfrm>
          <a:custGeom>
            <a:avLst/>
            <a:gdLst/>
            <a:ahLst/>
            <a:cxnLst/>
            <a:rect l="l" t="t" r="r" b="b"/>
            <a:pathLst>
              <a:path w="463550" h="518160">
                <a:moveTo>
                  <a:pt x="463295" y="259079"/>
                </a:moveTo>
                <a:lnTo>
                  <a:pt x="458593" y="206817"/>
                </a:lnTo>
                <a:lnTo>
                  <a:pt x="445103" y="158162"/>
                </a:lnTo>
                <a:lnTo>
                  <a:pt x="423755" y="114151"/>
                </a:lnTo>
                <a:lnTo>
                  <a:pt x="395477" y="75818"/>
                </a:lnTo>
                <a:lnTo>
                  <a:pt x="361199" y="44201"/>
                </a:lnTo>
                <a:lnTo>
                  <a:pt x="321849" y="20335"/>
                </a:lnTo>
                <a:lnTo>
                  <a:pt x="278356" y="5256"/>
                </a:lnTo>
                <a:lnTo>
                  <a:pt x="231647" y="0"/>
                </a:lnTo>
                <a:lnTo>
                  <a:pt x="184939" y="5256"/>
                </a:lnTo>
                <a:lnTo>
                  <a:pt x="141446" y="20335"/>
                </a:lnTo>
                <a:lnTo>
                  <a:pt x="102096" y="44201"/>
                </a:lnTo>
                <a:lnTo>
                  <a:pt x="67817" y="75818"/>
                </a:lnTo>
                <a:lnTo>
                  <a:pt x="39540" y="114151"/>
                </a:lnTo>
                <a:lnTo>
                  <a:pt x="18192" y="158162"/>
                </a:lnTo>
                <a:lnTo>
                  <a:pt x="4702" y="206817"/>
                </a:lnTo>
                <a:lnTo>
                  <a:pt x="0" y="259079"/>
                </a:lnTo>
                <a:lnTo>
                  <a:pt x="4702" y="311342"/>
                </a:lnTo>
                <a:lnTo>
                  <a:pt x="18192" y="359997"/>
                </a:lnTo>
                <a:lnTo>
                  <a:pt x="39540" y="404008"/>
                </a:lnTo>
                <a:lnTo>
                  <a:pt x="67817" y="442340"/>
                </a:lnTo>
                <a:lnTo>
                  <a:pt x="102096" y="473958"/>
                </a:lnTo>
                <a:lnTo>
                  <a:pt x="141446" y="497824"/>
                </a:lnTo>
                <a:lnTo>
                  <a:pt x="184939" y="512903"/>
                </a:lnTo>
                <a:lnTo>
                  <a:pt x="231647" y="518159"/>
                </a:lnTo>
                <a:lnTo>
                  <a:pt x="278356" y="512903"/>
                </a:lnTo>
                <a:lnTo>
                  <a:pt x="321849" y="497824"/>
                </a:lnTo>
                <a:lnTo>
                  <a:pt x="361199" y="473958"/>
                </a:lnTo>
                <a:lnTo>
                  <a:pt x="395477" y="442340"/>
                </a:lnTo>
                <a:lnTo>
                  <a:pt x="423755" y="404008"/>
                </a:lnTo>
                <a:lnTo>
                  <a:pt x="445103" y="359997"/>
                </a:lnTo>
                <a:lnTo>
                  <a:pt x="458593" y="311342"/>
                </a:lnTo>
                <a:lnTo>
                  <a:pt x="463295" y="259079"/>
                </a:lnTo>
                <a:close/>
              </a:path>
            </a:pathLst>
          </a:custGeom>
          <a:ln w="740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502786" y="5268467"/>
            <a:ext cx="207263" cy="22402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429633" y="5390388"/>
            <a:ext cx="365759" cy="22860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666365" y="5315711"/>
            <a:ext cx="1607820" cy="521334"/>
          </a:xfrm>
          <a:custGeom>
            <a:avLst/>
            <a:gdLst/>
            <a:ahLst/>
            <a:cxnLst/>
            <a:rect l="l" t="t" r="r" b="b"/>
            <a:pathLst>
              <a:path w="1607820" h="521335">
                <a:moveTo>
                  <a:pt x="0" y="0"/>
                </a:moveTo>
                <a:lnTo>
                  <a:pt x="0" y="521207"/>
                </a:lnTo>
                <a:lnTo>
                  <a:pt x="1479803" y="521207"/>
                </a:lnTo>
                <a:lnTo>
                  <a:pt x="1479803" y="57911"/>
                </a:lnTo>
                <a:lnTo>
                  <a:pt x="1607819" y="59435"/>
                </a:lnTo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265042" y="5337048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9624"/>
                </a:moveTo>
                <a:lnTo>
                  <a:pt x="0" y="0"/>
                </a:lnTo>
                <a:lnTo>
                  <a:pt x="0" y="76200"/>
                </a:lnTo>
                <a:lnTo>
                  <a:pt x="11430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641982" y="5292852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4" y="22860"/>
                </a:moveTo>
                <a:lnTo>
                  <a:pt x="45386" y="14144"/>
                </a:lnTo>
                <a:lnTo>
                  <a:pt x="40386" y="6858"/>
                </a:lnTo>
                <a:lnTo>
                  <a:pt x="33099" y="1857"/>
                </a:lnTo>
                <a:lnTo>
                  <a:pt x="24384" y="0"/>
                </a:lnTo>
                <a:lnTo>
                  <a:pt x="14787" y="1857"/>
                </a:lnTo>
                <a:lnTo>
                  <a:pt x="7048" y="6858"/>
                </a:lnTo>
                <a:lnTo>
                  <a:pt x="1881" y="14144"/>
                </a:lnTo>
                <a:lnTo>
                  <a:pt x="0" y="22860"/>
                </a:lnTo>
                <a:lnTo>
                  <a:pt x="1881" y="32218"/>
                </a:lnTo>
                <a:lnTo>
                  <a:pt x="7048" y="39433"/>
                </a:lnTo>
                <a:lnTo>
                  <a:pt x="14787" y="44076"/>
                </a:lnTo>
                <a:lnTo>
                  <a:pt x="24384" y="45720"/>
                </a:lnTo>
                <a:lnTo>
                  <a:pt x="33099" y="44076"/>
                </a:lnTo>
                <a:lnTo>
                  <a:pt x="40386" y="39433"/>
                </a:lnTo>
                <a:lnTo>
                  <a:pt x="45386" y="32218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641982" y="5292851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3" y="22859"/>
                </a:moveTo>
                <a:lnTo>
                  <a:pt x="45386" y="14144"/>
                </a:lnTo>
                <a:lnTo>
                  <a:pt x="40385" y="6857"/>
                </a:lnTo>
                <a:lnTo>
                  <a:pt x="33099" y="1857"/>
                </a:lnTo>
                <a:lnTo>
                  <a:pt x="24383" y="0"/>
                </a:lnTo>
                <a:lnTo>
                  <a:pt x="14787" y="1857"/>
                </a:lnTo>
                <a:lnTo>
                  <a:pt x="7048" y="6857"/>
                </a:lnTo>
                <a:lnTo>
                  <a:pt x="1881" y="14144"/>
                </a:lnTo>
                <a:lnTo>
                  <a:pt x="0" y="22859"/>
                </a:lnTo>
                <a:lnTo>
                  <a:pt x="1881" y="32218"/>
                </a:lnTo>
                <a:lnTo>
                  <a:pt x="7048" y="39433"/>
                </a:lnTo>
                <a:lnTo>
                  <a:pt x="14787" y="44076"/>
                </a:lnTo>
                <a:lnTo>
                  <a:pt x="24383" y="45719"/>
                </a:lnTo>
                <a:lnTo>
                  <a:pt x="33099" y="44076"/>
                </a:lnTo>
                <a:lnTo>
                  <a:pt x="40385" y="39433"/>
                </a:lnTo>
                <a:lnTo>
                  <a:pt x="45386" y="32218"/>
                </a:lnTo>
                <a:lnTo>
                  <a:pt x="47243" y="22859"/>
                </a:lnTo>
                <a:close/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716658" y="5692140"/>
            <a:ext cx="464819" cy="33832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421002" y="2898648"/>
            <a:ext cx="353568" cy="28346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841114" y="4681727"/>
            <a:ext cx="230504" cy="696595"/>
          </a:xfrm>
          <a:custGeom>
            <a:avLst/>
            <a:gdLst/>
            <a:ahLst/>
            <a:cxnLst/>
            <a:rect l="l" t="t" r="r" b="b"/>
            <a:pathLst>
              <a:path w="230504" h="696595">
                <a:moveTo>
                  <a:pt x="0" y="696467"/>
                </a:moveTo>
                <a:lnTo>
                  <a:pt x="230123" y="691895"/>
                </a:lnTo>
                <a:lnTo>
                  <a:pt x="230123" y="0"/>
                </a:lnTo>
              </a:path>
            </a:pathLst>
          </a:custGeom>
          <a:ln w="32081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7013326" y="458114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5824" y="115824"/>
                </a:moveTo>
                <a:lnTo>
                  <a:pt x="57912" y="0"/>
                </a:lnTo>
                <a:lnTo>
                  <a:pt x="0" y="115824"/>
                </a:lnTo>
                <a:lnTo>
                  <a:pt x="115824" y="115824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248789" y="3432047"/>
            <a:ext cx="833755" cy="0"/>
          </a:xfrm>
          <a:custGeom>
            <a:avLst/>
            <a:gdLst/>
            <a:ahLst/>
            <a:cxnLst/>
            <a:rect l="l" t="t" r="r" b="b"/>
            <a:pathLst>
              <a:path w="833754" h="0">
                <a:moveTo>
                  <a:pt x="0" y="0"/>
                </a:moveTo>
                <a:lnTo>
                  <a:pt x="833627" y="0"/>
                </a:lnTo>
              </a:path>
            </a:pathLst>
          </a:custGeom>
          <a:ln w="22210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288413" y="3291839"/>
            <a:ext cx="2089785" cy="1905"/>
          </a:xfrm>
          <a:custGeom>
            <a:avLst/>
            <a:gdLst/>
            <a:ahLst/>
            <a:cxnLst/>
            <a:rect l="l" t="t" r="r" b="b"/>
            <a:pathLst>
              <a:path w="2089785" h="1904">
                <a:moveTo>
                  <a:pt x="2089403" y="1523"/>
                </a:moveTo>
                <a:lnTo>
                  <a:pt x="0" y="0"/>
                </a:lnTo>
              </a:path>
            </a:pathLst>
          </a:custGeom>
          <a:ln w="22210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341753" y="3154679"/>
            <a:ext cx="4211320" cy="0"/>
          </a:xfrm>
          <a:custGeom>
            <a:avLst/>
            <a:gdLst/>
            <a:ahLst/>
            <a:cxnLst/>
            <a:rect l="l" t="t" r="r" b="b"/>
            <a:pathLst>
              <a:path w="4211320" h="0">
                <a:moveTo>
                  <a:pt x="0" y="0"/>
                </a:moveTo>
                <a:lnTo>
                  <a:pt x="4210811" y="0"/>
                </a:lnTo>
              </a:path>
            </a:pathLst>
          </a:custGeom>
          <a:ln w="1233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392046" y="2464307"/>
            <a:ext cx="341375" cy="22402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162177" y="2040635"/>
            <a:ext cx="1689100" cy="2871470"/>
          </a:xfrm>
          <a:custGeom>
            <a:avLst/>
            <a:gdLst/>
            <a:ahLst/>
            <a:cxnLst/>
            <a:rect l="l" t="t" r="r" b="b"/>
            <a:pathLst>
              <a:path w="1689100" h="2871470">
                <a:moveTo>
                  <a:pt x="856487" y="2871215"/>
                </a:moveTo>
                <a:lnTo>
                  <a:pt x="0" y="2871215"/>
                </a:lnTo>
                <a:lnTo>
                  <a:pt x="0" y="0"/>
                </a:lnTo>
                <a:lnTo>
                  <a:pt x="1688591" y="3047"/>
                </a:lnTo>
                <a:lnTo>
                  <a:pt x="1688591" y="373379"/>
                </a:lnTo>
                <a:lnTo>
                  <a:pt x="1129283" y="371855"/>
                </a:lnTo>
              </a:path>
            </a:pathLst>
          </a:custGeom>
          <a:ln w="1233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278001" y="2877311"/>
            <a:ext cx="462280" cy="901065"/>
          </a:xfrm>
          <a:custGeom>
            <a:avLst/>
            <a:gdLst/>
            <a:ahLst/>
            <a:cxnLst/>
            <a:rect l="l" t="t" r="r" b="b"/>
            <a:pathLst>
              <a:path w="462279" h="901064">
                <a:moveTo>
                  <a:pt x="0" y="900683"/>
                </a:moveTo>
                <a:lnTo>
                  <a:pt x="0" y="0"/>
                </a:lnTo>
                <a:lnTo>
                  <a:pt x="461771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727582" y="2825496"/>
            <a:ext cx="151130" cy="102235"/>
          </a:xfrm>
          <a:custGeom>
            <a:avLst/>
            <a:gdLst/>
            <a:ahLst/>
            <a:cxnLst/>
            <a:rect l="l" t="t" r="r" b="b"/>
            <a:pathLst>
              <a:path w="151129" h="102235">
                <a:moveTo>
                  <a:pt x="150876" y="51816"/>
                </a:moveTo>
                <a:lnTo>
                  <a:pt x="0" y="0"/>
                </a:lnTo>
                <a:lnTo>
                  <a:pt x="0" y="102108"/>
                </a:lnTo>
                <a:lnTo>
                  <a:pt x="150876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236854" y="2700527"/>
            <a:ext cx="254507" cy="33832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498982" y="2700527"/>
            <a:ext cx="338327" cy="33832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255142" y="376732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3501"/>
                </a:lnTo>
                <a:lnTo>
                  <a:pt x="38862" y="6286"/>
                </a:lnTo>
                <a:lnTo>
                  <a:pt x="31575" y="1643"/>
                </a:lnTo>
                <a:lnTo>
                  <a:pt x="22860" y="0"/>
                </a:lnTo>
                <a:lnTo>
                  <a:pt x="13501" y="1643"/>
                </a:lnTo>
                <a:lnTo>
                  <a:pt x="6286" y="6286"/>
                </a:lnTo>
                <a:lnTo>
                  <a:pt x="1643" y="13501"/>
                </a:lnTo>
                <a:lnTo>
                  <a:pt x="0" y="22860"/>
                </a:lnTo>
                <a:lnTo>
                  <a:pt x="1643" y="31575"/>
                </a:lnTo>
                <a:lnTo>
                  <a:pt x="6286" y="38862"/>
                </a:lnTo>
                <a:lnTo>
                  <a:pt x="13501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255142" y="376732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3501"/>
                </a:lnTo>
                <a:lnTo>
                  <a:pt x="38861" y="6286"/>
                </a:lnTo>
                <a:lnTo>
                  <a:pt x="31575" y="1643"/>
                </a:lnTo>
                <a:lnTo>
                  <a:pt x="22859" y="0"/>
                </a:lnTo>
                <a:lnTo>
                  <a:pt x="13501" y="1643"/>
                </a:lnTo>
                <a:lnTo>
                  <a:pt x="6286" y="6286"/>
                </a:lnTo>
                <a:lnTo>
                  <a:pt x="1643" y="13501"/>
                </a:lnTo>
                <a:lnTo>
                  <a:pt x="0" y="22859"/>
                </a:lnTo>
                <a:lnTo>
                  <a:pt x="1643" y="31575"/>
                </a:lnTo>
                <a:lnTo>
                  <a:pt x="6286" y="38861"/>
                </a:lnTo>
                <a:lnTo>
                  <a:pt x="13501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185037" y="1674875"/>
            <a:ext cx="3528060" cy="0"/>
          </a:xfrm>
          <a:custGeom>
            <a:avLst/>
            <a:gdLst/>
            <a:ahLst/>
            <a:cxnLst/>
            <a:rect l="l" t="t" r="r" b="b"/>
            <a:pathLst>
              <a:path w="3528059" h="0">
                <a:moveTo>
                  <a:pt x="0" y="0"/>
                </a:moveTo>
                <a:lnTo>
                  <a:pt x="3528059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700906" y="1623060"/>
            <a:ext cx="151130" cy="102235"/>
          </a:xfrm>
          <a:custGeom>
            <a:avLst/>
            <a:gdLst/>
            <a:ahLst/>
            <a:cxnLst/>
            <a:rect l="l" t="t" r="r" b="b"/>
            <a:pathLst>
              <a:path w="151129" h="102235">
                <a:moveTo>
                  <a:pt x="150876" y="51816"/>
                </a:moveTo>
                <a:lnTo>
                  <a:pt x="0" y="0"/>
                </a:lnTo>
                <a:lnTo>
                  <a:pt x="0" y="102108"/>
                </a:lnTo>
                <a:lnTo>
                  <a:pt x="150876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088257" y="1443227"/>
            <a:ext cx="1272540" cy="231775"/>
          </a:xfrm>
          <a:custGeom>
            <a:avLst/>
            <a:gdLst/>
            <a:ahLst/>
            <a:cxnLst/>
            <a:rect l="l" t="t" r="r" b="b"/>
            <a:pathLst>
              <a:path w="1272540" h="231775">
                <a:moveTo>
                  <a:pt x="0" y="231647"/>
                </a:moveTo>
                <a:lnTo>
                  <a:pt x="0" y="0"/>
                </a:lnTo>
                <a:lnTo>
                  <a:pt x="1272539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7348606" y="1392936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29" h="100965">
                <a:moveTo>
                  <a:pt x="150876" y="50292"/>
                </a:moveTo>
                <a:lnTo>
                  <a:pt x="0" y="0"/>
                </a:lnTo>
                <a:lnTo>
                  <a:pt x="0" y="100584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2768986" y="1674875"/>
            <a:ext cx="416559" cy="184785"/>
          </a:xfrm>
          <a:custGeom>
            <a:avLst/>
            <a:gdLst/>
            <a:ahLst/>
            <a:cxnLst/>
            <a:rect l="l" t="t" r="r" b="b"/>
            <a:pathLst>
              <a:path w="416560" h="184785">
                <a:moveTo>
                  <a:pt x="416051" y="0"/>
                </a:moveTo>
                <a:lnTo>
                  <a:pt x="416051" y="184403"/>
                </a:lnTo>
                <a:lnTo>
                  <a:pt x="0" y="184403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1148977" y="3939539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 h="0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275469" y="3889248"/>
            <a:ext cx="151130" cy="102235"/>
          </a:xfrm>
          <a:custGeom>
            <a:avLst/>
            <a:gdLst/>
            <a:ahLst/>
            <a:cxnLst/>
            <a:rect l="l" t="t" r="r" b="b"/>
            <a:pathLst>
              <a:path w="151130" h="102235">
                <a:moveTo>
                  <a:pt x="150876" y="50292"/>
                </a:moveTo>
                <a:lnTo>
                  <a:pt x="0" y="0"/>
                </a:lnTo>
                <a:lnTo>
                  <a:pt x="0" y="102108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1148977" y="1304544"/>
            <a:ext cx="6940550" cy="2635250"/>
          </a:xfrm>
          <a:custGeom>
            <a:avLst/>
            <a:gdLst/>
            <a:ahLst/>
            <a:cxnLst/>
            <a:rect l="l" t="t" r="r" b="b"/>
            <a:pathLst>
              <a:path w="6940550" h="2635250">
                <a:moveTo>
                  <a:pt x="6522716" y="417575"/>
                </a:moveTo>
                <a:lnTo>
                  <a:pt x="6940292" y="417575"/>
                </a:lnTo>
                <a:lnTo>
                  <a:pt x="6940292" y="0"/>
                </a:lnTo>
                <a:lnTo>
                  <a:pt x="0" y="0"/>
                </a:lnTo>
                <a:lnTo>
                  <a:pt x="0" y="2634995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103497" y="4628388"/>
            <a:ext cx="93345" cy="3175"/>
          </a:xfrm>
          <a:custGeom>
            <a:avLst/>
            <a:gdLst/>
            <a:ahLst/>
            <a:cxnLst/>
            <a:rect l="l" t="t" r="r" b="b"/>
            <a:pathLst>
              <a:path w="93345" h="3175">
                <a:moveTo>
                  <a:pt x="-16040" y="1523"/>
                </a:moveTo>
                <a:lnTo>
                  <a:pt x="109004" y="1523"/>
                </a:lnTo>
              </a:path>
            </a:pathLst>
          </a:custGeom>
          <a:ln w="3512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182746" y="4579620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102108" y="54864"/>
                </a:moveTo>
                <a:lnTo>
                  <a:pt x="3048" y="0"/>
                </a:lnTo>
                <a:lnTo>
                  <a:pt x="0" y="102108"/>
                </a:lnTo>
                <a:lnTo>
                  <a:pt x="102108" y="5486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609465" y="5716523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67055"/>
                </a:moveTo>
                <a:lnTo>
                  <a:pt x="0" y="0"/>
                </a:lnTo>
              </a:path>
            </a:pathLst>
          </a:custGeom>
          <a:ln w="32081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559174" y="5628132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584" y="100584"/>
                </a:moveTo>
                <a:lnTo>
                  <a:pt x="50292" y="0"/>
                </a:lnTo>
                <a:lnTo>
                  <a:pt x="0" y="100584"/>
                </a:lnTo>
                <a:lnTo>
                  <a:pt x="100584" y="100584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030345" y="5783579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 h="0">
                <a:moveTo>
                  <a:pt x="579119" y="0"/>
                </a:moveTo>
                <a:lnTo>
                  <a:pt x="0" y="0"/>
                </a:lnTo>
              </a:path>
            </a:pathLst>
          </a:custGeom>
          <a:ln w="32081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030345" y="3015995"/>
            <a:ext cx="0" cy="2767965"/>
          </a:xfrm>
          <a:custGeom>
            <a:avLst/>
            <a:gdLst/>
            <a:ahLst/>
            <a:cxnLst/>
            <a:rect l="l" t="t" r="r" b="b"/>
            <a:pathLst>
              <a:path w="0" h="2767965">
                <a:moveTo>
                  <a:pt x="0" y="2767583"/>
                </a:moveTo>
                <a:lnTo>
                  <a:pt x="0" y="0"/>
                </a:lnTo>
              </a:path>
            </a:pathLst>
          </a:custGeom>
          <a:ln w="32081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353945" y="3015995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 h="0">
                <a:moveTo>
                  <a:pt x="1676399" y="0"/>
                </a:moveTo>
                <a:lnTo>
                  <a:pt x="0" y="0"/>
                </a:lnTo>
              </a:path>
            </a:pathLst>
          </a:custGeom>
          <a:ln w="32081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2121286" y="1581911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2246254" y="1531620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1889637" y="1581911"/>
            <a:ext cx="231775" cy="2357755"/>
          </a:xfrm>
          <a:custGeom>
            <a:avLst/>
            <a:gdLst/>
            <a:ahLst/>
            <a:cxnLst/>
            <a:rect l="l" t="t" r="r" b="b"/>
            <a:pathLst>
              <a:path w="231775" h="2357754">
                <a:moveTo>
                  <a:pt x="0" y="2357627"/>
                </a:moveTo>
                <a:lnTo>
                  <a:pt x="0" y="0"/>
                </a:lnTo>
                <a:lnTo>
                  <a:pt x="231647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7650357" y="4322064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4" h="0">
                <a:moveTo>
                  <a:pt x="0" y="0"/>
                </a:moveTo>
                <a:lnTo>
                  <a:pt x="292607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7930774" y="4271772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29" h="100964">
                <a:moveTo>
                  <a:pt x="150876" y="50292"/>
                </a:moveTo>
                <a:lnTo>
                  <a:pt x="0" y="0"/>
                </a:lnTo>
                <a:lnTo>
                  <a:pt x="0" y="100584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4157350" y="4622291"/>
            <a:ext cx="5320665" cy="1399540"/>
          </a:xfrm>
          <a:custGeom>
            <a:avLst/>
            <a:gdLst/>
            <a:ahLst/>
            <a:cxnLst/>
            <a:rect l="l" t="t" r="r" b="b"/>
            <a:pathLst>
              <a:path w="5320665" h="1399539">
                <a:moveTo>
                  <a:pt x="0" y="1399031"/>
                </a:moveTo>
                <a:lnTo>
                  <a:pt x="5320283" y="1399031"/>
                </a:lnTo>
                <a:lnTo>
                  <a:pt x="5320283" y="0"/>
                </a:lnTo>
                <a:lnTo>
                  <a:pt x="5251703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157350" y="4623815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282318" y="4573524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48768"/>
                </a:moveTo>
                <a:lnTo>
                  <a:pt x="0" y="0"/>
                </a:lnTo>
                <a:lnTo>
                  <a:pt x="0" y="100584"/>
                </a:lnTo>
                <a:lnTo>
                  <a:pt x="152400" y="4876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157350" y="4622291"/>
            <a:ext cx="0" cy="1399540"/>
          </a:xfrm>
          <a:custGeom>
            <a:avLst/>
            <a:gdLst/>
            <a:ahLst/>
            <a:cxnLst/>
            <a:rect l="l" t="t" r="r" b="b"/>
            <a:pathLst>
              <a:path w="0" h="1399539">
                <a:moveTo>
                  <a:pt x="0" y="0"/>
                </a:moveTo>
                <a:lnTo>
                  <a:pt x="0" y="1399031"/>
                </a:lnTo>
              </a:path>
            </a:pathLst>
          </a:custGeom>
          <a:ln w="32081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3671194" y="4067555"/>
            <a:ext cx="631190" cy="0"/>
          </a:xfrm>
          <a:custGeom>
            <a:avLst/>
            <a:gdLst/>
            <a:ahLst/>
            <a:cxnLst/>
            <a:rect l="l" t="t" r="r" b="b"/>
            <a:pathLst>
              <a:path w="631189" h="0">
                <a:moveTo>
                  <a:pt x="630935" y="0"/>
                </a:moveTo>
                <a:lnTo>
                  <a:pt x="0" y="0"/>
                </a:lnTo>
              </a:path>
            </a:pathLst>
          </a:custGeom>
          <a:ln w="2221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289938" y="4018788"/>
            <a:ext cx="144780" cy="96520"/>
          </a:xfrm>
          <a:custGeom>
            <a:avLst/>
            <a:gdLst/>
            <a:ahLst/>
            <a:cxnLst/>
            <a:rect l="l" t="t" r="r" b="b"/>
            <a:pathLst>
              <a:path w="144779" h="96520">
                <a:moveTo>
                  <a:pt x="144780" y="48768"/>
                </a:moveTo>
                <a:lnTo>
                  <a:pt x="0" y="0"/>
                </a:lnTo>
                <a:lnTo>
                  <a:pt x="0" y="96012"/>
                </a:lnTo>
                <a:lnTo>
                  <a:pt x="144780" y="4876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9316089" y="2852927"/>
            <a:ext cx="0" cy="1469390"/>
          </a:xfrm>
          <a:custGeom>
            <a:avLst/>
            <a:gdLst/>
            <a:ahLst/>
            <a:cxnLst/>
            <a:rect l="l" t="t" r="r" b="b"/>
            <a:pathLst>
              <a:path w="0" h="1469389">
                <a:moveTo>
                  <a:pt x="0" y="0"/>
                </a:moveTo>
                <a:lnTo>
                  <a:pt x="0" y="1469135"/>
                </a:lnTo>
              </a:path>
            </a:pathLst>
          </a:custGeom>
          <a:ln w="22210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364613" y="2852927"/>
            <a:ext cx="4951730" cy="0"/>
          </a:xfrm>
          <a:custGeom>
            <a:avLst/>
            <a:gdLst/>
            <a:ahLst/>
            <a:cxnLst/>
            <a:rect l="l" t="t" r="r" b="b"/>
            <a:pathLst>
              <a:path w="4951730" h="0">
                <a:moveTo>
                  <a:pt x="0" y="0"/>
                </a:moveTo>
                <a:lnTo>
                  <a:pt x="4951475" y="0"/>
                </a:lnTo>
              </a:path>
            </a:pathLst>
          </a:custGeom>
          <a:ln w="22210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8552565" y="2714244"/>
            <a:ext cx="1018540" cy="2705100"/>
          </a:xfrm>
          <a:custGeom>
            <a:avLst/>
            <a:gdLst/>
            <a:ahLst/>
            <a:cxnLst/>
            <a:rect l="l" t="t" r="r" b="b"/>
            <a:pathLst>
              <a:path w="1018540" h="2705100">
                <a:moveTo>
                  <a:pt x="0" y="2705099"/>
                </a:moveTo>
                <a:lnTo>
                  <a:pt x="1018031" y="2705099"/>
                </a:lnTo>
                <a:lnTo>
                  <a:pt x="1018031" y="0"/>
                </a:lnTo>
              </a:path>
            </a:pathLst>
          </a:custGeom>
          <a:ln w="22210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364613" y="2714244"/>
            <a:ext cx="5206365" cy="0"/>
          </a:xfrm>
          <a:custGeom>
            <a:avLst/>
            <a:gdLst/>
            <a:ahLst/>
            <a:cxnLst/>
            <a:rect l="l" t="t" r="r" b="b"/>
            <a:pathLst>
              <a:path w="5206365" h="0">
                <a:moveTo>
                  <a:pt x="5205983" y="0"/>
                </a:moveTo>
                <a:lnTo>
                  <a:pt x="0" y="0"/>
                </a:lnTo>
              </a:path>
            </a:pathLst>
          </a:custGeom>
          <a:ln w="22210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338706" y="2567939"/>
            <a:ext cx="3150235" cy="0"/>
          </a:xfrm>
          <a:custGeom>
            <a:avLst/>
            <a:gdLst/>
            <a:ahLst/>
            <a:cxnLst/>
            <a:rect l="l" t="t" r="r" b="b"/>
            <a:pathLst>
              <a:path w="3150234" h="0">
                <a:moveTo>
                  <a:pt x="3150107" y="0"/>
                </a:moveTo>
                <a:lnTo>
                  <a:pt x="0" y="0"/>
                </a:lnTo>
              </a:path>
            </a:pathLst>
          </a:custGeom>
          <a:ln w="1233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7435474" y="2217420"/>
            <a:ext cx="291465" cy="233679"/>
          </a:xfrm>
          <a:custGeom>
            <a:avLst/>
            <a:gdLst/>
            <a:ahLst/>
            <a:cxnLst/>
            <a:rect l="l" t="t" r="r" b="b"/>
            <a:pathLst>
              <a:path w="291465" h="233680">
                <a:moveTo>
                  <a:pt x="291084" y="233172"/>
                </a:moveTo>
                <a:lnTo>
                  <a:pt x="291084" y="146304"/>
                </a:lnTo>
                <a:lnTo>
                  <a:pt x="283622" y="100071"/>
                </a:lnTo>
                <a:lnTo>
                  <a:pt x="262847" y="59911"/>
                </a:lnTo>
                <a:lnTo>
                  <a:pt x="231172" y="28236"/>
                </a:lnTo>
                <a:lnTo>
                  <a:pt x="191012" y="7461"/>
                </a:lnTo>
                <a:lnTo>
                  <a:pt x="144780" y="0"/>
                </a:lnTo>
                <a:lnTo>
                  <a:pt x="98560" y="6937"/>
                </a:lnTo>
                <a:lnTo>
                  <a:pt x="58485" y="26237"/>
                </a:lnTo>
                <a:lnTo>
                  <a:pt x="27041" y="55632"/>
                </a:lnTo>
                <a:lnTo>
                  <a:pt x="6717" y="92854"/>
                </a:lnTo>
                <a:lnTo>
                  <a:pt x="0" y="135636"/>
                </a:lnTo>
                <a:lnTo>
                  <a:pt x="0" y="233172"/>
                </a:lnTo>
                <a:lnTo>
                  <a:pt x="291084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7435474" y="2217419"/>
            <a:ext cx="291465" cy="233679"/>
          </a:xfrm>
          <a:custGeom>
            <a:avLst/>
            <a:gdLst/>
            <a:ahLst/>
            <a:cxnLst/>
            <a:rect l="l" t="t" r="r" b="b"/>
            <a:pathLst>
              <a:path w="291465" h="233680">
                <a:moveTo>
                  <a:pt x="291083" y="233171"/>
                </a:moveTo>
                <a:lnTo>
                  <a:pt x="291083" y="146303"/>
                </a:lnTo>
                <a:lnTo>
                  <a:pt x="283622" y="100071"/>
                </a:lnTo>
                <a:lnTo>
                  <a:pt x="262847" y="59911"/>
                </a:lnTo>
                <a:lnTo>
                  <a:pt x="231172" y="28236"/>
                </a:lnTo>
                <a:lnTo>
                  <a:pt x="191012" y="7461"/>
                </a:lnTo>
                <a:lnTo>
                  <a:pt x="144779" y="0"/>
                </a:lnTo>
                <a:lnTo>
                  <a:pt x="98560" y="6937"/>
                </a:lnTo>
                <a:lnTo>
                  <a:pt x="58485" y="26237"/>
                </a:lnTo>
                <a:lnTo>
                  <a:pt x="27041" y="55632"/>
                </a:lnTo>
                <a:lnTo>
                  <a:pt x="6717" y="92854"/>
                </a:lnTo>
                <a:lnTo>
                  <a:pt x="0" y="135635"/>
                </a:lnTo>
                <a:lnTo>
                  <a:pt x="0" y="138683"/>
                </a:lnTo>
                <a:lnTo>
                  <a:pt x="0" y="141731"/>
                </a:lnTo>
                <a:lnTo>
                  <a:pt x="0" y="146303"/>
                </a:lnTo>
                <a:lnTo>
                  <a:pt x="0" y="233171"/>
                </a:lnTo>
                <a:lnTo>
                  <a:pt x="291083" y="233171"/>
                </a:lnTo>
                <a:close/>
              </a:path>
            </a:pathLst>
          </a:custGeom>
          <a:ln w="1233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7493386" y="2450591"/>
            <a:ext cx="0" cy="116205"/>
          </a:xfrm>
          <a:custGeom>
            <a:avLst/>
            <a:gdLst/>
            <a:ahLst/>
            <a:cxnLst/>
            <a:rect l="l" t="t" r="r" b="b"/>
            <a:pathLst>
              <a:path w="0" h="116205">
                <a:moveTo>
                  <a:pt x="0" y="0"/>
                </a:moveTo>
                <a:lnTo>
                  <a:pt x="0" y="115823"/>
                </a:lnTo>
              </a:path>
            </a:pathLst>
          </a:custGeom>
          <a:ln w="1233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7668645" y="2450591"/>
            <a:ext cx="0" cy="116205"/>
          </a:xfrm>
          <a:custGeom>
            <a:avLst/>
            <a:gdLst/>
            <a:ahLst/>
            <a:cxnLst/>
            <a:rect l="l" t="t" r="r" b="b"/>
            <a:pathLst>
              <a:path w="0" h="116205">
                <a:moveTo>
                  <a:pt x="0" y="0"/>
                </a:moveTo>
                <a:lnTo>
                  <a:pt x="0" y="115823"/>
                </a:lnTo>
              </a:path>
            </a:pathLst>
          </a:custGeom>
          <a:ln w="1233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7580253" y="2101595"/>
            <a:ext cx="0" cy="116205"/>
          </a:xfrm>
          <a:custGeom>
            <a:avLst/>
            <a:gdLst/>
            <a:ahLst/>
            <a:cxnLst/>
            <a:rect l="l" t="t" r="r" b="b"/>
            <a:pathLst>
              <a:path w="0" h="116205">
                <a:moveTo>
                  <a:pt x="0" y="0"/>
                </a:moveTo>
                <a:lnTo>
                  <a:pt x="0" y="115823"/>
                </a:lnTo>
              </a:path>
            </a:pathLst>
          </a:custGeom>
          <a:ln w="1233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7342509" y="4059935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 h="0">
                <a:moveTo>
                  <a:pt x="0" y="0"/>
                </a:moveTo>
                <a:lnTo>
                  <a:pt x="326135" y="0"/>
                </a:lnTo>
              </a:path>
            </a:pathLst>
          </a:custGeom>
          <a:ln w="1233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7668645" y="2519172"/>
            <a:ext cx="0" cy="1541145"/>
          </a:xfrm>
          <a:custGeom>
            <a:avLst/>
            <a:gdLst/>
            <a:ahLst/>
            <a:cxnLst/>
            <a:rect l="l" t="t" r="r" b="b"/>
            <a:pathLst>
              <a:path w="0" h="1541145">
                <a:moveTo>
                  <a:pt x="0" y="1540763"/>
                </a:moveTo>
                <a:lnTo>
                  <a:pt x="0" y="0"/>
                </a:lnTo>
              </a:path>
            </a:pathLst>
          </a:custGeom>
          <a:ln w="1233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3878458" y="2229612"/>
            <a:ext cx="486409" cy="1294130"/>
          </a:xfrm>
          <a:custGeom>
            <a:avLst/>
            <a:gdLst/>
            <a:ahLst/>
            <a:cxnLst/>
            <a:rect l="l" t="t" r="r" b="b"/>
            <a:pathLst>
              <a:path w="486410" h="1294129">
                <a:moveTo>
                  <a:pt x="486156" y="647700"/>
                </a:moveTo>
                <a:lnTo>
                  <a:pt x="484908" y="581406"/>
                </a:lnTo>
                <a:lnTo>
                  <a:pt x="481244" y="517043"/>
                </a:lnTo>
                <a:lnTo>
                  <a:pt x="475286" y="454935"/>
                </a:lnTo>
                <a:lnTo>
                  <a:pt x="467153" y="395406"/>
                </a:lnTo>
                <a:lnTo>
                  <a:pt x="456967" y="338779"/>
                </a:lnTo>
                <a:lnTo>
                  <a:pt x="444847" y="285377"/>
                </a:lnTo>
                <a:lnTo>
                  <a:pt x="430914" y="235526"/>
                </a:lnTo>
                <a:lnTo>
                  <a:pt x="415290" y="189547"/>
                </a:lnTo>
                <a:lnTo>
                  <a:pt x="398093" y="147765"/>
                </a:lnTo>
                <a:lnTo>
                  <a:pt x="379446" y="110504"/>
                </a:lnTo>
                <a:lnTo>
                  <a:pt x="338280" y="50839"/>
                </a:lnTo>
                <a:lnTo>
                  <a:pt x="292756" y="13141"/>
                </a:lnTo>
                <a:lnTo>
                  <a:pt x="243840" y="0"/>
                </a:lnTo>
                <a:lnTo>
                  <a:pt x="219000" y="3339"/>
                </a:lnTo>
                <a:lnTo>
                  <a:pt x="171536" y="29082"/>
                </a:lnTo>
                <a:lnTo>
                  <a:pt x="127858" y="78088"/>
                </a:lnTo>
                <a:lnTo>
                  <a:pt x="107751" y="110504"/>
                </a:lnTo>
                <a:lnTo>
                  <a:pt x="88966" y="147765"/>
                </a:lnTo>
                <a:lnTo>
                  <a:pt x="71628" y="189547"/>
                </a:lnTo>
                <a:lnTo>
                  <a:pt x="55861" y="235526"/>
                </a:lnTo>
                <a:lnTo>
                  <a:pt x="41790" y="285377"/>
                </a:lnTo>
                <a:lnTo>
                  <a:pt x="29542" y="338779"/>
                </a:lnTo>
                <a:lnTo>
                  <a:pt x="19240" y="395406"/>
                </a:lnTo>
                <a:lnTo>
                  <a:pt x="11010" y="454935"/>
                </a:lnTo>
                <a:lnTo>
                  <a:pt x="4976" y="517043"/>
                </a:lnTo>
                <a:lnTo>
                  <a:pt x="1265" y="581406"/>
                </a:lnTo>
                <a:lnTo>
                  <a:pt x="0" y="647700"/>
                </a:lnTo>
                <a:lnTo>
                  <a:pt x="1265" y="713725"/>
                </a:lnTo>
                <a:lnTo>
                  <a:pt x="4976" y="777853"/>
                </a:lnTo>
                <a:lnTo>
                  <a:pt x="11010" y="839757"/>
                </a:lnTo>
                <a:lnTo>
                  <a:pt x="19240" y="899112"/>
                </a:lnTo>
                <a:lnTo>
                  <a:pt x="29542" y="955591"/>
                </a:lnTo>
                <a:lnTo>
                  <a:pt x="41790" y="1008870"/>
                </a:lnTo>
                <a:lnTo>
                  <a:pt x="55861" y="1058621"/>
                </a:lnTo>
                <a:lnTo>
                  <a:pt x="71628" y="1104519"/>
                </a:lnTo>
                <a:lnTo>
                  <a:pt x="88966" y="1146237"/>
                </a:lnTo>
                <a:lnTo>
                  <a:pt x="107751" y="1183451"/>
                </a:lnTo>
                <a:lnTo>
                  <a:pt x="127858" y="1215834"/>
                </a:lnTo>
                <a:lnTo>
                  <a:pt x="171536" y="1264803"/>
                </a:lnTo>
                <a:lnTo>
                  <a:pt x="219000" y="1290537"/>
                </a:lnTo>
                <a:lnTo>
                  <a:pt x="243840" y="1293876"/>
                </a:lnTo>
                <a:lnTo>
                  <a:pt x="268662" y="1290537"/>
                </a:lnTo>
                <a:lnTo>
                  <a:pt x="316003" y="1264803"/>
                </a:lnTo>
                <a:lnTo>
                  <a:pt x="359468" y="1215834"/>
                </a:lnTo>
                <a:lnTo>
                  <a:pt x="398093" y="1146237"/>
                </a:lnTo>
                <a:lnTo>
                  <a:pt x="415290" y="1104519"/>
                </a:lnTo>
                <a:lnTo>
                  <a:pt x="430914" y="1058621"/>
                </a:lnTo>
                <a:lnTo>
                  <a:pt x="444847" y="1008870"/>
                </a:lnTo>
                <a:lnTo>
                  <a:pt x="456967" y="955591"/>
                </a:lnTo>
                <a:lnTo>
                  <a:pt x="467153" y="899112"/>
                </a:lnTo>
                <a:lnTo>
                  <a:pt x="475286" y="839757"/>
                </a:lnTo>
                <a:lnTo>
                  <a:pt x="481244" y="777853"/>
                </a:lnTo>
                <a:lnTo>
                  <a:pt x="484908" y="713725"/>
                </a:lnTo>
                <a:lnTo>
                  <a:pt x="486156" y="647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878457" y="2229611"/>
            <a:ext cx="486409" cy="1294130"/>
          </a:xfrm>
          <a:custGeom>
            <a:avLst/>
            <a:gdLst/>
            <a:ahLst/>
            <a:cxnLst/>
            <a:rect l="l" t="t" r="r" b="b"/>
            <a:pathLst>
              <a:path w="486410" h="1294129">
                <a:moveTo>
                  <a:pt x="486155" y="647699"/>
                </a:moveTo>
                <a:lnTo>
                  <a:pt x="484908" y="581406"/>
                </a:lnTo>
                <a:lnTo>
                  <a:pt x="481244" y="517043"/>
                </a:lnTo>
                <a:lnTo>
                  <a:pt x="475286" y="454935"/>
                </a:lnTo>
                <a:lnTo>
                  <a:pt x="467153" y="395406"/>
                </a:lnTo>
                <a:lnTo>
                  <a:pt x="456967" y="338779"/>
                </a:lnTo>
                <a:lnTo>
                  <a:pt x="444847" y="285377"/>
                </a:lnTo>
                <a:lnTo>
                  <a:pt x="430914" y="235526"/>
                </a:lnTo>
                <a:lnTo>
                  <a:pt x="415289" y="189547"/>
                </a:lnTo>
                <a:lnTo>
                  <a:pt x="398093" y="147765"/>
                </a:lnTo>
                <a:lnTo>
                  <a:pt x="379446" y="110504"/>
                </a:lnTo>
                <a:lnTo>
                  <a:pt x="338280" y="50839"/>
                </a:lnTo>
                <a:lnTo>
                  <a:pt x="292756" y="13141"/>
                </a:lnTo>
                <a:lnTo>
                  <a:pt x="243839" y="0"/>
                </a:lnTo>
                <a:lnTo>
                  <a:pt x="219000" y="3339"/>
                </a:lnTo>
                <a:lnTo>
                  <a:pt x="171536" y="29082"/>
                </a:lnTo>
                <a:lnTo>
                  <a:pt x="127858" y="78088"/>
                </a:lnTo>
                <a:lnTo>
                  <a:pt x="107751" y="110504"/>
                </a:lnTo>
                <a:lnTo>
                  <a:pt x="88966" y="147765"/>
                </a:lnTo>
                <a:lnTo>
                  <a:pt x="71627" y="189547"/>
                </a:lnTo>
                <a:lnTo>
                  <a:pt x="55861" y="235526"/>
                </a:lnTo>
                <a:lnTo>
                  <a:pt x="41790" y="285377"/>
                </a:lnTo>
                <a:lnTo>
                  <a:pt x="29542" y="338779"/>
                </a:lnTo>
                <a:lnTo>
                  <a:pt x="19240" y="395406"/>
                </a:lnTo>
                <a:lnTo>
                  <a:pt x="11010" y="454935"/>
                </a:lnTo>
                <a:lnTo>
                  <a:pt x="4976" y="517043"/>
                </a:lnTo>
                <a:lnTo>
                  <a:pt x="1265" y="581406"/>
                </a:lnTo>
                <a:lnTo>
                  <a:pt x="0" y="647699"/>
                </a:lnTo>
                <a:lnTo>
                  <a:pt x="1265" y="713725"/>
                </a:lnTo>
                <a:lnTo>
                  <a:pt x="4976" y="777853"/>
                </a:lnTo>
                <a:lnTo>
                  <a:pt x="11010" y="839757"/>
                </a:lnTo>
                <a:lnTo>
                  <a:pt x="19240" y="899112"/>
                </a:lnTo>
                <a:lnTo>
                  <a:pt x="29542" y="955591"/>
                </a:lnTo>
                <a:lnTo>
                  <a:pt x="41790" y="1008870"/>
                </a:lnTo>
                <a:lnTo>
                  <a:pt x="55861" y="1058621"/>
                </a:lnTo>
                <a:lnTo>
                  <a:pt x="71627" y="1104518"/>
                </a:lnTo>
                <a:lnTo>
                  <a:pt x="88966" y="1146237"/>
                </a:lnTo>
                <a:lnTo>
                  <a:pt x="107751" y="1183451"/>
                </a:lnTo>
                <a:lnTo>
                  <a:pt x="127858" y="1215834"/>
                </a:lnTo>
                <a:lnTo>
                  <a:pt x="171536" y="1264803"/>
                </a:lnTo>
                <a:lnTo>
                  <a:pt x="219000" y="1290537"/>
                </a:lnTo>
                <a:lnTo>
                  <a:pt x="243839" y="1293875"/>
                </a:lnTo>
                <a:lnTo>
                  <a:pt x="268662" y="1290537"/>
                </a:lnTo>
                <a:lnTo>
                  <a:pt x="316003" y="1264803"/>
                </a:lnTo>
                <a:lnTo>
                  <a:pt x="359468" y="1215834"/>
                </a:lnTo>
                <a:lnTo>
                  <a:pt x="398093" y="1146237"/>
                </a:lnTo>
                <a:lnTo>
                  <a:pt x="415289" y="1104518"/>
                </a:lnTo>
                <a:lnTo>
                  <a:pt x="430914" y="1058621"/>
                </a:lnTo>
                <a:lnTo>
                  <a:pt x="444847" y="1008870"/>
                </a:lnTo>
                <a:lnTo>
                  <a:pt x="456967" y="955591"/>
                </a:lnTo>
                <a:lnTo>
                  <a:pt x="467153" y="899112"/>
                </a:lnTo>
                <a:lnTo>
                  <a:pt x="475286" y="839757"/>
                </a:lnTo>
                <a:lnTo>
                  <a:pt x="481244" y="777853"/>
                </a:lnTo>
                <a:lnTo>
                  <a:pt x="484908" y="713725"/>
                </a:lnTo>
                <a:lnTo>
                  <a:pt x="486155" y="647699"/>
                </a:lnTo>
                <a:close/>
              </a:path>
            </a:pathLst>
          </a:custGeom>
          <a:ln w="740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3943990" y="2831592"/>
            <a:ext cx="353568" cy="22860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732909" y="5722620"/>
            <a:ext cx="158495" cy="31546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2400178" y="1412748"/>
            <a:ext cx="416559" cy="934719"/>
          </a:xfrm>
          <a:custGeom>
            <a:avLst/>
            <a:gdLst/>
            <a:ahLst/>
            <a:cxnLst/>
            <a:rect l="l" t="t" r="r" b="b"/>
            <a:pathLst>
              <a:path w="416560" h="934719">
                <a:moveTo>
                  <a:pt x="416052" y="754380"/>
                </a:moveTo>
                <a:lnTo>
                  <a:pt x="416052" y="176784"/>
                </a:lnTo>
                <a:lnTo>
                  <a:pt x="0" y="0"/>
                </a:lnTo>
                <a:lnTo>
                  <a:pt x="0" y="393192"/>
                </a:lnTo>
                <a:lnTo>
                  <a:pt x="86868" y="466344"/>
                </a:lnTo>
                <a:lnTo>
                  <a:pt x="86868" y="896664"/>
                </a:lnTo>
                <a:lnTo>
                  <a:pt x="416052" y="754380"/>
                </a:lnTo>
                <a:close/>
              </a:path>
              <a:path w="416560" h="934719">
                <a:moveTo>
                  <a:pt x="86868" y="896664"/>
                </a:moveTo>
                <a:lnTo>
                  <a:pt x="86868" y="466344"/>
                </a:lnTo>
                <a:lnTo>
                  <a:pt x="0" y="537972"/>
                </a:lnTo>
                <a:lnTo>
                  <a:pt x="0" y="934212"/>
                </a:lnTo>
                <a:lnTo>
                  <a:pt x="86868" y="896664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2400178" y="1412747"/>
            <a:ext cx="416559" cy="934719"/>
          </a:xfrm>
          <a:custGeom>
            <a:avLst/>
            <a:gdLst/>
            <a:ahLst/>
            <a:cxnLst/>
            <a:rect l="l" t="t" r="r" b="b"/>
            <a:pathLst>
              <a:path w="416560" h="934719">
                <a:moveTo>
                  <a:pt x="0" y="0"/>
                </a:moveTo>
                <a:lnTo>
                  <a:pt x="416051" y="176783"/>
                </a:lnTo>
                <a:lnTo>
                  <a:pt x="416051" y="754379"/>
                </a:lnTo>
                <a:lnTo>
                  <a:pt x="0" y="934211"/>
                </a:lnTo>
                <a:lnTo>
                  <a:pt x="0" y="537971"/>
                </a:lnTo>
                <a:lnTo>
                  <a:pt x="86867" y="466343"/>
                </a:lnTo>
                <a:lnTo>
                  <a:pt x="0" y="393191"/>
                </a:lnTo>
                <a:lnTo>
                  <a:pt x="0" y="0"/>
                </a:lnTo>
                <a:close/>
              </a:path>
            </a:pathLst>
          </a:custGeom>
          <a:ln w="7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2511430" y="1844039"/>
            <a:ext cx="231647" cy="26974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6859402" y="1493520"/>
            <a:ext cx="416559" cy="935990"/>
          </a:xfrm>
          <a:custGeom>
            <a:avLst/>
            <a:gdLst/>
            <a:ahLst/>
            <a:cxnLst/>
            <a:rect l="l" t="t" r="r" b="b"/>
            <a:pathLst>
              <a:path w="416559" h="935989">
                <a:moveTo>
                  <a:pt x="416052" y="755904"/>
                </a:moveTo>
                <a:lnTo>
                  <a:pt x="416052" y="178308"/>
                </a:lnTo>
                <a:lnTo>
                  <a:pt x="0" y="0"/>
                </a:lnTo>
                <a:lnTo>
                  <a:pt x="0" y="394716"/>
                </a:lnTo>
                <a:lnTo>
                  <a:pt x="86868" y="467868"/>
                </a:lnTo>
                <a:lnTo>
                  <a:pt x="86868" y="898188"/>
                </a:lnTo>
                <a:lnTo>
                  <a:pt x="416052" y="755904"/>
                </a:lnTo>
                <a:close/>
              </a:path>
              <a:path w="416559" h="935989">
                <a:moveTo>
                  <a:pt x="86868" y="898188"/>
                </a:moveTo>
                <a:lnTo>
                  <a:pt x="86868" y="467868"/>
                </a:lnTo>
                <a:lnTo>
                  <a:pt x="0" y="537972"/>
                </a:lnTo>
                <a:lnTo>
                  <a:pt x="0" y="935736"/>
                </a:lnTo>
                <a:lnTo>
                  <a:pt x="86868" y="89818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6859402" y="1493519"/>
            <a:ext cx="416559" cy="935990"/>
          </a:xfrm>
          <a:custGeom>
            <a:avLst/>
            <a:gdLst/>
            <a:ahLst/>
            <a:cxnLst/>
            <a:rect l="l" t="t" r="r" b="b"/>
            <a:pathLst>
              <a:path w="416559" h="935989">
                <a:moveTo>
                  <a:pt x="0" y="0"/>
                </a:moveTo>
                <a:lnTo>
                  <a:pt x="416051" y="178307"/>
                </a:lnTo>
                <a:lnTo>
                  <a:pt x="416051" y="755903"/>
                </a:lnTo>
                <a:lnTo>
                  <a:pt x="0" y="935735"/>
                </a:lnTo>
                <a:lnTo>
                  <a:pt x="0" y="537971"/>
                </a:lnTo>
                <a:lnTo>
                  <a:pt x="86867" y="467867"/>
                </a:lnTo>
                <a:lnTo>
                  <a:pt x="0" y="394715"/>
                </a:lnTo>
                <a:lnTo>
                  <a:pt x="0" y="0"/>
                </a:lnTo>
                <a:close/>
              </a:path>
            </a:pathLst>
          </a:custGeom>
          <a:ln w="7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6970654" y="1926335"/>
            <a:ext cx="231647" cy="269747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6697858" y="3747516"/>
            <a:ext cx="647700" cy="935990"/>
          </a:xfrm>
          <a:custGeom>
            <a:avLst/>
            <a:gdLst/>
            <a:ahLst/>
            <a:cxnLst/>
            <a:rect l="l" t="t" r="r" b="b"/>
            <a:pathLst>
              <a:path w="647700" h="935989">
                <a:moveTo>
                  <a:pt x="647700" y="754380"/>
                </a:moveTo>
                <a:lnTo>
                  <a:pt x="647700" y="176784"/>
                </a:lnTo>
                <a:lnTo>
                  <a:pt x="0" y="0"/>
                </a:lnTo>
                <a:lnTo>
                  <a:pt x="0" y="394716"/>
                </a:lnTo>
                <a:lnTo>
                  <a:pt x="134112" y="467868"/>
                </a:lnTo>
                <a:lnTo>
                  <a:pt x="134112" y="898184"/>
                </a:lnTo>
                <a:lnTo>
                  <a:pt x="647700" y="754380"/>
                </a:lnTo>
                <a:close/>
              </a:path>
              <a:path w="647700" h="935989">
                <a:moveTo>
                  <a:pt x="134112" y="898184"/>
                </a:moveTo>
                <a:lnTo>
                  <a:pt x="134112" y="467868"/>
                </a:lnTo>
                <a:lnTo>
                  <a:pt x="0" y="537972"/>
                </a:lnTo>
                <a:lnTo>
                  <a:pt x="0" y="935736"/>
                </a:lnTo>
                <a:lnTo>
                  <a:pt x="134112" y="898184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6697857" y="3747515"/>
            <a:ext cx="647700" cy="935990"/>
          </a:xfrm>
          <a:custGeom>
            <a:avLst/>
            <a:gdLst/>
            <a:ahLst/>
            <a:cxnLst/>
            <a:rect l="l" t="t" r="r" b="b"/>
            <a:pathLst>
              <a:path w="647700" h="935989">
                <a:moveTo>
                  <a:pt x="0" y="0"/>
                </a:moveTo>
                <a:lnTo>
                  <a:pt x="647699" y="176783"/>
                </a:lnTo>
                <a:lnTo>
                  <a:pt x="647699" y="754379"/>
                </a:lnTo>
                <a:lnTo>
                  <a:pt x="0" y="935735"/>
                </a:lnTo>
                <a:lnTo>
                  <a:pt x="0" y="537971"/>
                </a:lnTo>
                <a:lnTo>
                  <a:pt x="134111" y="467867"/>
                </a:lnTo>
                <a:lnTo>
                  <a:pt x="0" y="394715"/>
                </a:lnTo>
                <a:lnTo>
                  <a:pt x="0" y="0"/>
                </a:lnTo>
                <a:close/>
              </a:path>
            </a:pathLst>
          </a:custGeom>
          <a:ln w="7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6766438" y="4457700"/>
            <a:ext cx="256031" cy="269747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6961509" y="4306823"/>
            <a:ext cx="341375" cy="269747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7046854" y="4029455"/>
            <a:ext cx="256031" cy="269747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6263518" y="1952244"/>
            <a:ext cx="370840" cy="554990"/>
          </a:xfrm>
          <a:custGeom>
            <a:avLst/>
            <a:gdLst/>
            <a:ahLst/>
            <a:cxnLst/>
            <a:rect l="l" t="t" r="r" b="b"/>
            <a:pathLst>
              <a:path w="370840" h="554989">
                <a:moveTo>
                  <a:pt x="370332" y="277368"/>
                </a:moveTo>
                <a:lnTo>
                  <a:pt x="366596" y="221256"/>
                </a:lnTo>
                <a:lnTo>
                  <a:pt x="355877" y="169092"/>
                </a:lnTo>
                <a:lnTo>
                  <a:pt x="338908" y="121964"/>
                </a:lnTo>
                <a:lnTo>
                  <a:pt x="316420" y="80962"/>
                </a:lnTo>
                <a:lnTo>
                  <a:pt x="289146" y="47175"/>
                </a:lnTo>
                <a:lnTo>
                  <a:pt x="257817" y="21693"/>
                </a:lnTo>
                <a:lnTo>
                  <a:pt x="223167" y="5604"/>
                </a:lnTo>
                <a:lnTo>
                  <a:pt x="185928" y="0"/>
                </a:lnTo>
                <a:lnTo>
                  <a:pt x="148622" y="5604"/>
                </a:lnTo>
                <a:lnTo>
                  <a:pt x="113799" y="21693"/>
                </a:lnTo>
                <a:lnTo>
                  <a:pt x="82227" y="47175"/>
                </a:lnTo>
                <a:lnTo>
                  <a:pt x="54673" y="80962"/>
                </a:lnTo>
                <a:lnTo>
                  <a:pt x="31905" y="121964"/>
                </a:lnTo>
                <a:lnTo>
                  <a:pt x="14692" y="169092"/>
                </a:lnTo>
                <a:lnTo>
                  <a:pt x="3801" y="221256"/>
                </a:lnTo>
                <a:lnTo>
                  <a:pt x="0" y="277368"/>
                </a:lnTo>
                <a:lnTo>
                  <a:pt x="3801" y="333041"/>
                </a:lnTo>
                <a:lnTo>
                  <a:pt x="14692" y="385000"/>
                </a:lnTo>
                <a:lnTo>
                  <a:pt x="31905" y="432101"/>
                </a:lnTo>
                <a:lnTo>
                  <a:pt x="54673" y="473202"/>
                </a:lnTo>
                <a:lnTo>
                  <a:pt x="82227" y="507158"/>
                </a:lnTo>
                <a:lnTo>
                  <a:pt x="113799" y="532828"/>
                </a:lnTo>
                <a:lnTo>
                  <a:pt x="148622" y="549068"/>
                </a:lnTo>
                <a:lnTo>
                  <a:pt x="185928" y="554736"/>
                </a:lnTo>
                <a:lnTo>
                  <a:pt x="223167" y="549068"/>
                </a:lnTo>
                <a:lnTo>
                  <a:pt x="257817" y="532828"/>
                </a:lnTo>
                <a:lnTo>
                  <a:pt x="289146" y="507158"/>
                </a:lnTo>
                <a:lnTo>
                  <a:pt x="316420" y="473202"/>
                </a:lnTo>
                <a:lnTo>
                  <a:pt x="338908" y="432101"/>
                </a:lnTo>
                <a:lnTo>
                  <a:pt x="355877" y="385000"/>
                </a:lnTo>
                <a:lnTo>
                  <a:pt x="366596" y="333041"/>
                </a:lnTo>
                <a:lnTo>
                  <a:pt x="370332" y="27736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6263518" y="1952244"/>
            <a:ext cx="370840" cy="554990"/>
          </a:xfrm>
          <a:custGeom>
            <a:avLst/>
            <a:gdLst/>
            <a:ahLst/>
            <a:cxnLst/>
            <a:rect l="l" t="t" r="r" b="b"/>
            <a:pathLst>
              <a:path w="370840" h="554989">
                <a:moveTo>
                  <a:pt x="370331" y="277367"/>
                </a:moveTo>
                <a:lnTo>
                  <a:pt x="366596" y="221256"/>
                </a:lnTo>
                <a:lnTo>
                  <a:pt x="355877" y="169092"/>
                </a:lnTo>
                <a:lnTo>
                  <a:pt x="338908" y="121964"/>
                </a:lnTo>
                <a:lnTo>
                  <a:pt x="316420" y="80962"/>
                </a:lnTo>
                <a:lnTo>
                  <a:pt x="289146" y="47175"/>
                </a:lnTo>
                <a:lnTo>
                  <a:pt x="257817" y="21693"/>
                </a:lnTo>
                <a:lnTo>
                  <a:pt x="223167" y="5604"/>
                </a:lnTo>
                <a:lnTo>
                  <a:pt x="185927" y="0"/>
                </a:lnTo>
                <a:lnTo>
                  <a:pt x="148622" y="5604"/>
                </a:lnTo>
                <a:lnTo>
                  <a:pt x="113799" y="21693"/>
                </a:lnTo>
                <a:lnTo>
                  <a:pt x="82227" y="47175"/>
                </a:lnTo>
                <a:lnTo>
                  <a:pt x="54673" y="80962"/>
                </a:lnTo>
                <a:lnTo>
                  <a:pt x="31905" y="121964"/>
                </a:lnTo>
                <a:lnTo>
                  <a:pt x="14692" y="169092"/>
                </a:lnTo>
                <a:lnTo>
                  <a:pt x="3801" y="221256"/>
                </a:lnTo>
                <a:lnTo>
                  <a:pt x="0" y="277367"/>
                </a:lnTo>
                <a:lnTo>
                  <a:pt x="3801" y="333041"/>
                </a:lnTo>
                <a:lnTo>
                  <a:pt x="14692" y="385000"/>
                </a:lnTo>
                <a:lnTo>
                  <a:pt x="31905" y="432101"/>
                </a:lnTo>
                <a:lnTo>
                  <a:pt x="54673" y="473201"/>
                </a:lnTo>
                <a:lnTo>
                  <a:pt x="82227" y="507158"/>
                </a:lnTo>
                <a:lnTo>
                  <a:pt x="113799" y="532828"/>
                </a:lnTo>
                <a:lnTo>
                  <a:pt x="148622" y="549068"/>
                </a:lnTo>
                <a:lnTo>
                  <a:pt x="185927" y="554735"/>
                </a:lnTo>
                <a:lnTo>
                  <a:pt x="223167" y="549068"/>
                </a:lnTo>
                <a:lnTo>
                  <a:pt x="257817" y="532828"/>
                </a:lnTo>
                <a:lnTo>
                  <a:pt x="289146" y="507158"/>
                </a:lnTo>
                <a:lnTo>
                  <a:pt x="316420" y="473201"/>
                </a:lnTo>
                <a:lnTo>
                  <a:pt x="338908" y="432101"/>
                </a:lnTo>
                <a:lnTo>
                  <a:pt x="355877" y="385000"/>
                </a:lnTo>
                <a:lnTo>
                  <a:pt x="366596" y="333041"/>
                </a:lnTo>
                <a:lnTo>
                  <a:pt x="370331" y="277367"/>
                </a:lnTo>
                <a:close/>
              </a:path>
            </a:pathLst>
          </a:custGeom>
          <a:ln w="7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6315333" y="2026920"/>
            <a:ext cx="268224" cy="27432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6344290" y="2176272"/>
            <a:ext cx="219456" cy="414527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1981078" y="2758439"/>
            <a:ext cx="1065530" cy="554990"/>
          </a:xfrm>
          <a:custGeom>
            <a:avLst/>
            <a:gdLst/>
            <a:ahLst/>
            <a:cxnLst/>
            <a:rect l="l" t="t" r="r" b="b"/>
            <a:pathLst>
              <a:path w="1065530" h="554989">
                <a:moveTo>
                  <a:pt x="0" y="554735"/>
                </a:moveTo>
                <a:lnTo>
                  <a:pt x="1065275" y="554735"/>
                </a:lnTo>
                <a:lnTo>
                  <a:pt x="1065275" y="0"/>
                </a:lnTo>
                <a:lnTo>
                  <a:pt x="0" y="0"/>
                </a:lnTo>
                <a:lnTo>
                  <a:pt x="0" y="554735"/>
                </a:lnTo>
                <a:close/>
              </a:path>
            </a:pathLst>
          </a:custGeom>
          <a:ln w="12339">
            <a:solidFill>
              <a:srgbClr val="323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2034418" y="2801111"/>
            <a:ext cx="179831" cy="310895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2028322" y="2974848"/>
            <a:ext cx="73152" cy="315468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2101474" y="3002279"/>
            <a:ext cx="85343" cy="22860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2188342" y="2974848"/>
            <a:ext cx="73152" cy="315468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2272162" y="2974848"/>
            <a:ext cx="97535" cy="310895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2369697" y="2974848"/>
            <a:ext cx="158495" cy="315468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2348362" y="2973323"/>
            <a:ext cx="542544" cy="489204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2031369" y="3147060"/>
            <a:ext cx="36576" cy="397763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2080138" y="3147060"/>
            <a:ext cx="146304" cy="310895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2266066" y="3139439"/>
            <a:ext cx="73152" cy="374904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2512954" y="3147060"/>
            <a:ext cx="118872" cy="397763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2642494" y="3139439"/>
            <a:ext cx="73152" cy="374904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2727838" y="3147060"/>
            <a:ext cx="192024" cy="397763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2671450" y="3381755"/>
            <a:ext cx="536575" cy="344805"/>
          </a:xfrm>
          <a:custGeom>
            <a:avLst/>
            <a:gdLst/>
            <a:ahLst/>
            <a:cxnLst/>
            <a:rect l="l" t="t" r="r" b="b"/>
            <a:pathLst>
              <a:path w="536575" h="344804">
                <a:moveTo>
                  <a:pt x="536447" y="344423"/>
                </a:moveTo>
                <a:lnTo>
                  <a:pt x="0" y="0"/>
                </a:lnTo>
              </a:path>
            </a:pathLst>
          </a:custGeom>
          <a:ln w="12339">
            <a:solidFill>
              <a:srgbClr val="323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2583058" y="3323844"/>
            <a:ext cx="117475" cy="94615"/>
          </a:xfrm>
          <a:custGeom>
            <a:avLst/>
            <a:gdLst/>
            <a:ahLst/>
            <a:cxnLst/>
            <a:rect l="l" t="t" r="r" b="b"/>
            <a:pathLst>
              <a:path w="117475" h="94614">
                <a:moveTo>
                  <a:pt x="117348" y="30480"/>
                </a:moveTo>
                <a:lnTo>
                  <a:pt x="0" y="0"/>
                </a:lnTo>
                <a:lnTo>
                  <a:pt x="76200" y="94488"/>
                </a:lnTo>
                <a:lnTo>
                  <a:pt x="117348" y="30480"/>
                </a:lnTo>
                <a:close/>
              </a:path>
            </a:pathLst>
          </a:custGeom>
          <a:solidFill>
            <a:srgbClr val="323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664842" y="5294376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4" y="22860"/>
                </a:moveTo>
                <a:lnTo>
                  <a:pt x="45362" y="14144"/>
                </a:lnTo>
                <a:lnTo>
                  <a:pt x="40195" y="6858"/>
                </a:lnTo>
                <a:lnTo>
                  <a:pt x="32456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2456" y="43862"/>
                </a:lnTo>
                <a:lnTo>
                  <a:pt x="40195" y="38862"/>
                </a:lnTo>
                <a:lnTo>
                  <a:pt x="45362" y="31575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664842" y="5294376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3" y="22859"/>
                </a:moveTo>
                <a:lnTo>
                  <a:pt x="45362" y="14144"/>
                </a:lnTo>
                <a:lnTo>
                  <a:pt x="40195" y="6857"/>
                </a:lnTo>
                <a:lnTo>
                  <a:pt x="32456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2456" y="43862"/>
                </a:lnTo>
                <a:lnTo>
                  <a:pt x="40195" y="38861"/>
                </a:lnTo>
                <a:lnTo>
                  <a:pt x="45362" y="31575"/>
                </a:lnTo>
                <a:lnTo>
                  <a:pt x="47243" y="22859"/>
                </a:lnTo>
                <a:close/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1558930" y="4218432"/>
            <a:ext cx="0" cy="1910080"/>
          </a:xfrm>
          <a:custGeom>
            <a:avLst/>
            <a:gdLst/>
            <a:ahLst/>
            <a:cxnLst/>
            <a:rect l="l" t="t" r="r" b="b"/>
            <a:pathLst>
              <a:path w="0" h="1910079">
                <a:moveTo>
                  <a:pt x="0" y="0"/>
                </a:moveTo>
                <a:lnTo>
                  <a:pt x="0" y="1909571"/>
                </a:lnTo>
              </a:path>
            </a:pathLst>
          </a:custGeom>
          <a:ln w="12339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8269102" y="5062727"/>
            <a:ext cx="0" cy="1064260"/>
          </a:xfrm>
          <a:custGeom>
            <a:avLst/>
            <a:gdLst/>
            <a:ahLst/>
            <a:cxnLst/>
            <a:rect l="l" t="t" r="r" b="b"/>
            <a:pathLst>
              <a:path w="0" h="1064260">
                <a:moveTo>
                  <a:pt x="0" y="0"/>
                </a:moveTo>
                <a:lnTo>
                  <a:pt x="0" y="1063751"/>
                </a:lnTo>
              </a:path>
            </a:pathLst>
          </a:custGeom>
          <a:ln w="12339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567306" y="4855463"/>
            <a:ext cx="0" cy="1272540"/>
          </a:xfrm>
          <a:custGeom>
            <a:avLst/>
            <a:gdLst/>
            <a:ahLst/>
            <a:cxnLst/>
            <a:rect l="l" t="t" r="r" b="b"/>
            <a:pathLst>
              <a:path w="0" h="1272539">
                <a:moveTo>
                  <a:pt x="0" y="0"/>
                </a:moveTo>
                <a:lnTo>
                  <a:pt x="0" y="1272539"/>
                </a:lnTo>
              </a:path>
            </a:pathLst>
          </a:custGeom>
          <a:ln w="12339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1112401" y="6128003"/>
            <a:ext cx="7157084" cy="0"/>
          </a:xfrm>
          <a:custGeom>
            <a:avLst/>
            <a:gdLst/>
            <a:ahLst/>
            <a:cxnLst/>
            <a:rect l="l" t="t" r="r" b="b"/>
            <a:pathLst>
              <a:path w="7157084" h="0">
                <a:moveTo>
                  <a:pt x="0" y="0"/>
                </a:moveTo>
                <a:lnTo>
                  <a:pt x="7156700" y="0"/>
                </a:lnTo>
              </a:path>
            </a:pathLst>
          </a:custGeom>
          <a:ln w="12339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8223381" y="5017007"/>
            <a:ext cx="91440" cy="45720"/>
          </a:xfrm>
          <a:custGeom>
            <a:avLst/>
            <a:gdLst/>
            <a:ahLst/>
            <a:cxnLst/>
            <a:rect l="l" t="t" r="r" b="b"/>
            <a:pathLst>
              <a:path w="91440" h="45720">
                <a:moveTo>
                  <a:pt x="0" y="45719"/>
                </a:moveTo>
                <a:lnTo>
                  <a:pt x="45719" y="0"/>
                </a:lnTo>
                <a:lnTo>
                  <a:pt x="91439" y="45719"/>
                </a:lnTo>
              </a:path>
            </a:pathLst>
          </a:custGeom>
          <a:ln w="12339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521586" y="4809744"/>
            <a:ext cx="91440" cy="45720"/>
          </a:xfrm>
          <a:custGeom>
            <a:avLst/>
            <a:gdLst/>
            <a:ahLst/>
            <a:cxnLst/>
            <a:rect l="l" t="t" r="r" b="b"/>
            <a:pathLst>
              <a:path w="91439" h="45720">
                <a:moveTo>
                  <a:pt x="0" y="45719"/>
                </a:moveTo>
                <a:lnTo>
                  <a:pt x="45719" y="0"/>
                </a:lnTo>
                <a:lnTo>
                  <a:pt x="91439" y="45719"/>
                </a:lnTo>
              </a:path>
            </a:pathLst>
          </a:custGeom>
          <a:ln w="12339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1513213" y="4174235"/>
            <a:ext cx="93345" cy="45720"/>
          </a:xfrm>
          <a:custGeom>
            <a:avLst/>
            <a:gdLst/>
            <a:ahLst/>
            <a:cxnLst/>
            <a:rect l="l" t="t" r="r" b="b"/>
            <a:pathLst>
              <a:path w="93344" h="45720">
                <a:moveTo>
                  <a:pt x="0" y="45719"/>
                </a:moveTo>
                <a:lnTo>
                  <a:pt x="45716" y="0"/>
                </a:lnTo>
                <a:lnTo>
                  <a:pt x="92960" y="45719"/>
                </a:lnTo>
              </a:path>
            </a:pathLst>
          </a:custGeom>
          <a:ln w="12339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1226699" y="5983223"/>
            <a:ext cx="280415" cy="269747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1540642" y="610819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812"/>
                </a:moveTo>
                <a:lnTo>
                  <a:pt x="36504" y="12215"/>
                </a:lnTo>
                <a:lnTo>
                  <a:pt x="32194" y="5905"/>
                </a:lnTo>
                <a:lnTo>
                  <a:pt x="25884" y="1595"/>
                </a:lnTo>
                <a:lnTo>
                  <a:pt x="18288" y="0"/>
                </a:lnTo>
                <a:lnTo>
                  <a:pt x="11572" y="1595"/>
                </a:lnTo>
                <a:lnTo>
                  <a:pt x="5715" y="5905"/>
                </a:lnTo>
                <a:lnTo>
                  <a:pt x="1571" y="12215"/>
                </a:lnTo>
                <a:lnTo>
                  <a:pt x="0" y="19812"/>
                </a:lnTo>
                <a:lnTo>
                  <a:pt x="1571" y="26527"/>
                </a:lnTo>
                <a:lnTo>
                  <a:pt x="5715" y="32385"/>
                </a:lnTo>
                <a:lnTo>
                  <a:pt x="11572" y="36528"/>
                </a:lnTo>
                <a:lnTo>
                  <a:pt x="18288" y="38100"/>
                </a:lnTo>
                <a:lnTo>
                  <a:pt x="25884" y="36528"/>
                </a:lnTo>
                <a:lnTo>
                  <a:pt x="32194" y="32385"/>
                </a:lnTo>
                <a:lnTo>
                  <a:pt x="36504" y="26527"/>
                </a:lnTo>
                <a:lnTo>
                  <a:pt x="38100" y="19812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1540642" y="610819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19811"/>
                </a:moveTo>
                <a:lnTo>
                  <a:pt x="36504" y="12215"/>
                </a:lnTo>
                <a:lnTo>
                  <a:pt x="32194" y="5905"/>
                </a:lnTo>
                <a:lnTo>
                  <a:pt x="25884" y="1595"/>
                </a:lnTo>
                <a:lnTo>
                  <a:pt x="18287" y="0"/>
                </a:lnTo>
                <a:lnTo>
                  <a:pt x="11572" y="1595"/>
                </a:lnTo>
                <a:lnTo>
                  <a:pt x="5714" y="5905"/>
                </a:lnTo>
                <a:lnTo>
                  <a:pt x="1571" y="12215"/>
                </a:lnTo>
                <a:lnTo>
                  <a:pt x="0" y="19811"/>
                </a:lnTo>
                <a:lnTo>
                  <a:pt x="1571" y="26527"/>
                </a:lnTo>
                <a:lnTo>
                  <a:pt x="5714" y="32384"/>
                </a:lnTo>
                <a:lnTo>
                  <a:pt x="11572" y="36528"/>
                </a:lnTo>
                <a:lnTo>
                  <a:pt x="18287" y="38099"/>
                </a:lnTo>
                <a:lnTo>
                  <a:pt x="25884" y="36528"/>
                </a:lnTo>
                <a:lnTo>
                  <a:pt x="32194" y="32384"/>
                </a:lnTo>
                <a:lnTo>
                  <a:pt x="36504" y="26527"/>
                </a:lnTo>
                <a:lnTo>
                  <a:pt x="38099" y="19811"/>
                </a:lnTo>
                <a:close/>
              </a:path>
            </a:pathLst>
          </a:custGeom>
          <a:ln w="740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550542" y="6108192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6" y="19812"/>
                </a:moveTo>
                <a:lnTo>
                  <a:pt x="35004" y="12215"/>
                </a:lnTo>
                <a:lnTo>
                  <a:pt x="30861" y="5905"/>
                </a:lnTo>
                <a:lnTo>
                  <a:pt x="25003" y="1595"/>
                </a:lnTo>
                <a:lnTo>
                  <a:pt x="18288" y="0"/>
                </a:lnTo>
                <a:lnTo>
                  <a:pt x="10929" y="1595"/>
                </a:lnTo>
                <a:lnTo>
                  <a:pt x="5143" y="5905"/>
                </a:lnTo>
                <a:lnTo>
                  <a:pt x="1357" y="12215"/>
                </a:lnTo>
                <a:lnTo>
                  <a:pt x="0" y="19812"/>
                </a:lnTo>
                <a:lnTo>
                  <a:pt x="1357" y="26527"/>
                </a:lnTo>
                <a:lnTo>
                  <a:pt x="5143" y="32385"/>
                </a:lnTo>
                <a:lnTo>
                  <a:pt x="10929" y="36528"/>
                </a:lnTo>
                <a:lnTo>
                  <a:pt x="18288" y="38100"/>
                </a:lnTo>
                <a:lnTo>
                  <a:pt x="25003" y="36528"/>
                </a:lnTo>
                <a:lnTo>
                  <a:pt x="30861" y="32385"/>
                </a:lnTo>
                <a:lnTo>
                  <a:pt x="35004" y="26527"/>
                </a:lnTo>
                <a:lnTo>
                  <a:pt x="36576" y="19812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550542" y="6108191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575" y="19811"/>
                </a:moveTo>
                <a:lnTo>
                  <a:pt x="35004" y="12215"/>
                </a:lnTo>
                <a:lnTo>
                  <a:pt x="30860" y="5905"/>
                </a:lnTo>
                <a:lnTo>
                  <a:pt x="25003" y="1595"/>
                </a:lnTo>
                <a:lnTo>
                  <a:pt x="18287" y="0"/>
                </a:lnTo>
                <a:lnTo>
                  <a:pt x="10929" y="1595"/>
                </a:lnTo>
                <a:lnTo>
                  <a:pt x="5143" y="5905"/>
                </a:lnTo>
                <a:lnTo>
                  <a:pt x="1357" y="12215"/>
                </a:lnTo>
                <a:lnTo>
                  <a:pt x="0" y="19811"/>
                </a:lnTo>
                <a:lnTo>
                  <a:pt x="1357" y="26527"/>
                </a:lnTo>
                <a:lnTo>
                  <a:pt x="5143" y="32384"/>
                </a:lnTo>
                <a:lnTo>
                  <a:pt x="10929" y="36528"/>
                </a:lnTo>
                <a:lnTo>
                  <a:pt x="18287" y="38099"/>
                </a:lnTo>
                <a:lnTo>
                  <a:pt x="25003" y="36528"/>
                </a:lnTo>
                <a:lnTo>
                  <a:pt x="30860" y="32384"/>
                </a:lnTo>
                <a:lnTo>
                  <a:pt x="35004" y="26527"/>
                </a:lnTo>
                <a:lnTo>
                  <a:pt x="36575" y="19811"/>
                </a:lnTo>
                <a:close/>
              </a:path>
            </a:pathLst>
          </a:custGeom>
          <a:ln w="740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606930" y="4933188"/>
            <a:ext cx="365759" cy="342900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4978786" y="4933188"/>
            <a:ext cx="365759" cy="269747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2195962" y="4732020"/>
            <a:ext cx="621791" cy="269747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2194438" y="4879847"/>
            <a:ext cx="463295" cy="342900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8679057" y="3657600"/>
            <a:ext cx="256031" cy="269747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8677533" y="3805428"/>
            <a:ext cx="463295" cy="342900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6469258" y="6227064"/>
            <a:ext cx="111252" cy="228600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6524121" y="6226302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7744084" y="6227064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7743322" y="6454902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8907658" y="6227064"/>
            <a:ext cx="111252" cy="228600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8962522" y="622630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7513197" y="6586728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0"/>
                </a:moveTo>
                <a:lnTo>
                  <a:pt x="0" y="152400"/>
                </a:lnTo>
                <a:lnTo>
                  <a:pt x="381000" y="1524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7508626" y="6582156"/>
            <a:ext cx="390525" cy="161925"/>
          </a:xfrm>
          <a:custGeom>
            <a:avLst/>
            <a:gdLst/>
            <a:ahLst/>
            <a:cxnLst/>
            <a:rect l="l" t="t" r="r" b="b"/>
            <a:pathLst>
              <a:path w="390525" h="161925">
                <a:moveTo>
                  <a:pt x="390144" y="161544"/>
                </a:moveTo>
                <a:lnTo>
                  <a:pt x="390144" y="0"/>
                </a:lnTo>
                <a:lnTo>
                  <a:pt x="0" y="0"/>
                </a:lnTo>
                <a:lnTo>
                  <a:pt x="0" y="161544"/>
                </a:lnTo>
                <a:lnTo>
                  <a:pt x="4572" y="161544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381000" y="9144"/>
                </a:lnTo>
                <a:lnTo>
                  <a:pt x="381000" y="4572"/>
                </a:lnTo>
                <a:lnTo>
                  <a:pt x="385572" y="9144"/>
                </a:lnTo>
                <a:lnTo>
                  <a:pt x="385572" y="161544"/>
                </a:lnTo>
                <a:lnTo>
                  <a:pt x="390144" y="161544"/>
                </a:lnTo>
                <a:close/>
              </a:path>
              <a:path w="390525" h="16192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390525" h="161925">
                <a:moveTo>
                  <a:pt x="9144" y="1524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52400"/>
                </a:lnTo>
                <a:lnTo>
                  <a:pt x="9144" y="152400"/>
                </a:lnTo>
                <a:close/>
              </a:path>
              <a:path w="390525" h="161925">
                <a:moveTo>
                  <a:pt x="385572" y="152400"/>
                </a:moveTo>
                <a:lnTo>
                  <a:pt x="4572" y="152400"/>
                </a:lnTo>
                <a:lnTo>
                  <a:pt x="9144" y="156972"/>
                </a:lnTo>
                <a:lnTo>
                  <a:pt x="9144" y="161544"/>
                </a:lnTo>
                <a:lnTo>
                  <a:pt x="381000" y="161544"/>
                </a:lnTo>
                <a:lnTo>
                  <a:pt x="381000" y="156972"/>
                </a:lnTo>
                <a:lnTo>
                  <a:pt x="385572" y="152400"/>
                </a:lnTo>
                <a:close/>
              </a:path>
              <a:path w="390525" h="161925">
                <a:moveTo>
                  <a:pt x="9144" y="161544"/>
                </a:moveTo>
                <a:lnTo>
                  <a:pt x="9144" y="156972"/>
                </a:lnTo>
                <a:lnTo>
                  <a:pt x="4572" y="152400"/>
                </a:lnTo>
                <a:lnTo>
                  <a:pt x="4572" y="161544"/>
                </a:lnTo>
                <a:lnTo>
                  <a:pt x="9144" y="161544"/>
                </a:lnTo>
                <a:close/>
              </a:path>
              <a:path w="390525" h="161925">
                <a:moveTo>
                  <a:pt x="385572" y="9144"/>
                </a:moveTo>
                <a:lnTo>
                  <a:pt x="381000" y="4572"/>
                </a:lnTo>
                <a:lnTo>
                  <a:pt x="381000" y="9144"/>
                </a:lnTo>
                <a:lnTo>
                  <a:pt x="385572" y="9144"/>
                </a:lnTo>
                <a:close/>
              </a:path>
              <a:path w="390525" h="161925">
                <a:moveTo>
                  <a:pt x="385572" y="152400"/>
                </a:moveTo>
                <a:lnTo>
                  <a:pt x="385572" y="9144"/>
                </a:lnTo>
                <a:lnTo>
                  <a:pt x="381000" y="9144"/>
                </a:lnTo>
                <a:lnTo>
                  <a:pt x="381000" y="152400"/>
                </a:lnTo>
                <a:lnTo>
                  <a:pt x="385572" y="152400"/>
                </a:lnTo>
                <a:close/>
              </a:path>
              <a:path w="390525" h="161925">
                <a:moveTo>
                  <a:pt x="385572" y="161544"/>
                </a:moveTo>
                <a:lnTo>
                  <a:pt x="385572" y="152400"/>
                </a:lnTo>
                <a:lnTo>
                  <a:pt x="381000" y="156972"/>
                </a:lnTo>
                <a:lnTo>
                  <a:pt x="381000" y="161544"/>
                </a:lnTo>
                <a:lnTo>
                  <a:pt x="385572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7132197" y="6586728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0"/>
                </a:moveTo>
                <a:lnTo>
                  <a:pt x="0" y="152400"/>
                </a:lnTo>
                <a:lnTo>
                  <a:pt x="381000" y="1524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7127626" y="6582156"/>
            <a:ext cx="390525" cy="161925"/>
          </a:xfrm>
          <a:custGeom>
            <a:avLst/>
            <a:gdLst/>
            <a:ahLst/>
            <a:cxnLst/>
            <a:rect l="l" t="t" r="r" b="b"/>
            <a:pathLst>
              <a:path w="390525" h="161925">
                <a:moveTo>
                  <a:pt x="390144" y="161544"/>
                </a:moveTo>
                <a:lnTo>
                  <a:pt x="390144" y="0"/>
                </a:lnTo>
                <a:lnTo>
                  <a:pt x="0" y="0"/>
                </a:lnTo>
                <a:lnTo>
                  <a:pt x="0" y="161544"/>
                </a:lnTo>
                <a:lnTo>
                  <a:pt x="4572" y="161544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381000" y="9144"/>
                </a:lnTo>
                <a:lnTo>
                  <a:pt x="381000" y="4572"/>
                </a:lnTo>
                <a:lnTo>
                  <a:pt x="385572" y="9144"/>
                </a:lnTo>
                <a:lnTo>
                  <a:pt x="385572" y="161544"/>
                </a:lnTo>
                <a:lnTo>
                  <a:pt x="390144" y="161544"/>
                </a:lnTo>
                <a:close/>
              </a:path>
              <a:path w="390525" h="16192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390525" h="161925">
                <a:moveTo>
                  <a:pt x="9144" y="1524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52400"/>
                </a:lnTo>
                <a:lnTo>
                  <a:pt x="9144" y="152400"/>
                </a:lnTo>
                <a:close/>
              </a:path>
              <a:path w="390525" h="161925">
                <a:moveTo>
                  <a:pt x="385572" y="152400"/>
                </a:moveTo>
                <a:lnTo>
                  <a:pt x="4572" y="152400"/>
                </a:lnTo>
                <a:lnTo>
                  <a:pt x="9144" y="156972"/>
                </a:lnTo>
                <a:lnTo>
                  <a:pt x="9144" y="161544"/>
                </a:lnTo>
                <a:lnTo>
                  <a:pt x="381000" y="161544"/>
                </a:lnTo>
                <a:lnTo>
                  <a:pt x="381000" y="156972"/>
                </a:lnTo>
                <a:lnTo>
                  <a:pt x="385572" y="152400"/>
                </a:lnTo>
                <a:close/>
              </a:path>
              <a:path w="390525" h="161925">
                <a:moveTo>
                  <a:pt x="9144" y="161544"/>
                </a:moveTo>
                <a:lnTo>
                  <a:pt x="9144" y="156972"/>
                </a:lnTo>
                <a:lnTo>
                  <a:pt x="4572" y="152400"/>
                </a:lnTo>
                <a:lnTo>
                  <a:pt x="4572" y="161544"/>
                </a:lnTo>
                <a:lnTo>
                  <a:pt x="9144" y="161544"/>
                </a:lnTo>
                <a:close/>
              </a:path>
              <a:path w="390525" h="161925">
                <a:moveTo>
                  <a:pt x="385572" y="9144"/>
                </a:moveTo>
                <a:lnTo>
                  <a:pt x="381000" y="4572"/>
                </a:lnTo>
                <a:lnTo>
                  <a:pt x="381000" y="9144"/>
                </a:lnTo>
                <a:lnTo>
                  <a:pt x="385572" y="9144"/>
                </a:lnTo>
                <a:close/>
              </a:path>
              <a:path w="390525" h="161925">
                <a:moveTo>
                  <a:pt x="385572" y="152400"/>
                </a:moveTo>
                <a:lnTo>
                  <a:pt x="385572" y="9144"/>
                </a:lnTo>
                <a:lnTo>
                  <a:pt x="381000" y="9144"/>
                </a:lnTo>
                <a:lnTo>
                  <a:pt x="381000" y="152400"/>
                </a:lnTo>
                <a:lnTo>
                  <a:pt x="385572" y="152400"/>
                </a:lnTo>
                <a:close/>
              </a:path>
              <a:path w="390525" h="161925">
                <a:moveTo>
                  <a:pt x="385572" y="161544"/>
                </a:moveTo>
                <a:lnTo>
                  <a:pt x="385572" y="152400"/>
                </a:lnTo>
                <a:lnTo>
                  <a:pt x="381000" y="156972"/>
                </a:lnTo>
                <a:lnTo>
                  <a:pt x="381000" y="161544"/>
                </a:lnTo>
                <a:lnTo>
                  <a:pt x="385572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6522597" y="6586728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0"/>
                </a:moveTo>
                <a:lnTo>
                  <a:pt x="0" y="152400"/>
                </a:lnTo>
                <a:lnTo>
                  <a:pt x="609600" y="152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6518026" y="6582156"/>
            <a:ext cx="619125" cy="161925"/>
          </a:xfrm>
          <a:custGeom>
            <a:avLst/>
            <a:gdLst/>
            <a:ahLst/>
            <a:cxnLst/>
            <a:rect l="l" t="t" r="r" b="b"/>
            <a:pathLst>
              <a:path w="619125" h="161925">
                <a:moveTo>
                  <a:pt x="618744" y="161544"/>
                </a:moveTo>
                <a:lnTo>
                  <a:pt x="618744" y="0"/>
                </a:lnTo>
                <a:lnTo>
                  <a:pt x="0" y="0"/>
                </a:lnTo>
                <a:lnTo>
                  <a:pt x="0" y="161544"/>
                </a:lnTo>
                <a:lnTo>
                  <a:pt x="4572" y="161544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609600" y="9144"/>
                </a:lnTo>
                <a:lnTo>
                  <a:pt x="609600" y="4572"/>
                </a:lnTo>
                <a:lnTo>
                  <a:pt x="614172" y="9144"/>
                </a:lnTo>
                <a:lnTo>
                  <a:pt x="614172" y="161544"/>
                </a:lnTo>
                <a:lnTo>
                  <a:pt x="618744" y="161544"/>
                </a:lnTo>
                <a:close/>
              </a:path>
              <a:path w="619125" h="16192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619125" h="161925">
                <a:moveTo>
                  <a:pt x="9144" y="1524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52400"/>
                </a:lnTo>
                <a:lnTo>
                  <a:pt x="9144" y="152400"/>
                </a:lnTo>
                <a:close/>
              </a:path>
              <a:path w="619125" h="161925">
                <a:moveTo>
                  <a:pt x="614172" y="152400"/>
                </a:moveTo>
                <a:lnTo>
                  <a:pt x="4572" y="152400"/>
                </a:lnTo>
                <a:lnTo>
                  <a:pt x="9144" y="156972"/>
                </a:lnTo>
                <a:lnTo>
                  <a:pt x="9144" y="161544"/>
                </a:lnTo>
                <a:lnTo>
                  <a:pt x="609600" y="161544"/>
                </a:lnTo>
                <a:lnTo>
                  <a:pt x="609600" y="156972"/>
                </a:lnTo>
                <a:lnTo>
                  <a:pt x="614172" y="152400"/>
                </a:lnTo>
                <a:close/>
              </a:path>
              <a:path w="619125" h="161925">
                <a:moveTo>
                  <a:pt x="9144" y="161544"/>
                </a:moveTo>
                <a:lnTo>
                  <a:pt x="9144" y="156972"/>
                </a:lnTo>
                <a:lnTo>
                  <a:pt x="4572" y="152400"/>
                </a:lnTo>
                <a:lnTo>
                  <a:pt x="4572" y="161544"/>
                </a:lnTo>
                <a:lnTo>
                  <a:pt x="9144" y="161544"/>
                </a:lnTo>
                <a:close/>
              </a:path>
              <a:path w="619125" h="161925">
                <a:moveTo>
                  <a:pt x="614172" y="9144"/>
                </a:moveTo>
                <a:lnTo>
                  <a:pt x="609600" y="4572"/>
                </a:lnTo>
                <a:lnTo>
                  <a:pt x="609600" y="9144"/>
                </a:lnTo>
                <a:lnTo>
                  <a:pt x="614172" y="9144"/>
                </a:lnTo>
                <a:close/>
              </a:path>
              <a:path w="619125" h="161925">
                <a:moveTo>
                  <a:pt x="614172" y="152400"/>
                </a:moveTo>
                <a:lnTo>
                  <a:pt x="614172" y="9144"/>
                </a:lnTo>
                <a:lnTo>
                  <a:pt x="609600" y="9144"/>
                </a:lnTo>
                <a:lnTo>
                  <a:pt x="609600" y="152400"/>
                </a:lnTo>
                <a:lnTo>
                  <a:pt x="614172" y="152400"/>
                </a:lnTo>
                <a:close/>
              </a:path>
              <a:path w="619125" h="161925">
                <a:moveTo>
                  <a:pt x="614172" y="161544"/>
                </a:moveTo>
                <a:lnTo>
                  <a:pt x="614172" y="152400"/>
                </a:lnTo>
                <a:lnTo>
                  <a:pt x="609600" y="156972"/>
                </a:lnTo>
                <a:lnTo>
                  <a:pt x="609600" y="161544"/>
                </a:lnTo>
                <a:lnTo>
                  <a:pt x="614172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7894197" y="6586728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0"/>
                </a:moveTo>
                <a:lnTo>
                  <a:pt x="0" y="152400"/>
                </a:lnTo>
                <a:lnTo>
                  <a:pt x="609600" y="152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7889626" y="6582156"/>
            <a:ext cx="619125" cy="161925"/>
          </a:xfrm>
          <a:custGeom>
            <a:avLst/>
            <a:gdLst/>
            <a:ahLst/>
            <a:cxnLst/>
            <a:rect l="l" t="t" r="r" b="b"/>
            <a:pathLst>
              <a:path w="619125" h="161925">
                <a:moveTo>
                  <a:pt x="618744" y="161544"/>
                </a:moveTo>
                <a:lnTo>
                  <a:pt x="618744" y="0"/>
                </a:lnTo>
                <a:lnTo>
                  <a:pt x="0" y="0"/>
                </a:lnTo>
                <a:lnTo>
                  <a:pt x="0" y="161544"/>
                </a:lnTo>
                <a:lnTo>
                  <a:pt x="4572" y="161544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609600" y="9144"/>
                </a:lnTo>
                <a:lnTo>
                  <a:pt x="609600" y="4572"/>
                </a:lnTo>
                <a:lnTo>
                  <a:pt x="614172" y="9144"/>
                </a:lnTo>
                <a:lnTo>
                  <a:pt x="614172" y="161544"/>
                </a:lnTo>
                <a:lnTo>
                  <a:pt x="618744" y="161544"/>
                </a:lnTo>
                <a:close/>
              </a:path>
              <a:path w="619125" h="16192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619125" h="161925">
                <a:moveTo>
                  <a:pt x="9144" y="1524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52400"/>
                </a:lnTo>
                <a:lnTo>
                  <a:pt x="9144" y="152400"/>
                </a:lnTo>
                <a:close/>
              </a:path>
              <a:path w="619125" h="161925">
                <a:moveTo>
                  <a:pt x="614172" y="152400"/>
                </a:moveTo>
                <a:lnTo>
                  <a:pt x="4572" y="152400"/>
                </a:lnTo>
                <a:lnTo>
                  <a:pt x="9144" y="156972"/>
                </a:lnTo>
                <a:lnTo>
                  <a:pt x="9144" y="161544"/>
                </a:lnTo>
                <a:lnTo>
                  <a:pt x="609600" y="161544"/>
                </a:lnTo>
                <a:lnTo>
                  <a:pt x="609600" y="156972"/>
                </a:lnTo>
                <a:lnTo>
                  <a:pt x="614172" y="152400"/>
                </a:lnTo>
                <a:close/>
              </a:path>
              <a:path w="619125" h="161925">
                <a:moveTo>
                  <a:pt x="9144" y="161544"/>
                </a:moveTo>
                <a:lnTo>
                  <a:pt x="9144" y="156972"/>
                </a:lnTo>
                <a:lnTo>
                  <a:pt x="4572" y="152400"/>
                </a:lnTo>
                <a:lnTo>
                  <a:pt x="4572" y="161544"/>
                </a:lnTo>
                <a:lnTo>
                  <a:pt x="9144" y="161544"/>
                </a:lnTo>
                <a:close/>
              </a:path>
              <a:path w="619125" h="161925">
                <a:moveTo>
                  <a:pt x="614172" y="9144"/>
                </a:moveTo>
                <a:lnTo>
                  <a:pt x="609600" y="4572"/>
                </a:lnTo>
                <a:lnTo>
                  <a:pt x="609600" y="9144"/>
                </a:lnTo>
                <a:lnTo>
                  <a:pt x="614172" y="9144"/>
                </a:lnTo>
                <a:close/>
              </a:path>
              <a:path w="619125" h="161925">
                <a:moveTo>
                  <a:pt x="614172" y="152400"/>
                </a:moveTo>
                <a:lnTo>
                  <a:pt x="614172" y="9144"/>
                </a:lnTo>
                <a:lnTo>
                  <a:pt x="609600" y="9144"/>
                </a:lnTo>
                <a:lnTo>
                  <a:pt x="609600" y="152400"/>
                </a:lnTo>
                <a:lnTo>
                  <a:pt x="614172" y="152400"/>
                </a:lnTo>
                <a:close/>
              </a:path>
              <a:path w="619125" h="161925">
                <a:moveTo>
                  <a:pt x="614172" y="161544"/>
                </a:moveTo>
                <a:lnTo>
                  <a:pt x="614172" y="152400"/>
                </a:lnTo>
                <a:lnTo>
                  <a:pt x="609600" y="156972"/>
                </a:lnTo>
                <a:lnTo>
                  <a:pt x="609600" y="161544"/>
                </a:lnTo>
                <a:lnTo>
                  <a:pt x="614172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8503797" y="6586728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0"/>
                </a:moveTo>
                <a:lnTo>
                  <a:pt x="0" y="152400"/>
                </a:lnTo>
                <a:lnTo>
                  <a:pt x="381000" y="1524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8499226" y="6582156"/>
            <a:ext cx="390525" cy="161925"/>
          </a:xfrm>
          <a:custGeom>
            <a:avLst/>
            <a:gdLst/>
            <a:ahLst/>
            <a:cxnLst/>
            <a:rect l="l" t="t" r="r" b="b"/>
            <a:pathLst>
              <a:path w="390525" h="161925">
                <a:moveTo>
                  <a:pt x="390144" y="161544"/>
                </a:moveTo>
                <a:lnTo>
                  <a:pt x="390144" y="0"/>
                </a:lnTo>
                <a:lnTo>
                  <a:pt x="0" y="0"/>
                </a:lnTo>
                <a:lnTo>
                  <a:pt x="0" y="161544"/>
                </a:lnTo>
                <a:lnTo>
                  <a:pt x="4572" y="161544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381000" y="9144"/>
                </a:lnTo>
                <a:lnTo>
                  <a:pt x="381000" y="4572"/>
                </a:lnTo>
                <a:lnTo>
                  <a:pt x="385572" y="9144"/>
                </a:lnTo>
                <a:lnTo>
                  <a:pt x="385572" y="161544"/>
                </a:lnTo>
                <a:lnTo>
                  <a:pt x="390144" y="161544"/>
                </a:lnTo>
                <a:close/>
              </a:path>
              <a:path w="390525" h="16192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390525" h="161925">
                <a:moveTo>
                  <a:pt x="9144" y="1524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52400"/>
                </a:lnTo>
                <a:lnTo>
                  <a:pt x="9144" y="152400"/>
                </a:lnTo>
                <a:close/>
              </a:path>
              <a:path w="390525" h="161925">
                <a:moveTo>
                  <a:pt x="385572" y="152400"/>
                </a:moveTo>
                <a:lnTo>
                  <a:pt x="4572" y="152400"/>
                </a:lnTo>
                <a:lnTo>
                  <a:pt x="9144" y="156972"/>
                </a:lnTo>
                <a:lnTo>
                  <a:pt x="9144" y="161544"/>
                </a:lnTo>
                <a:lnTo>
                  <a:pt x="381000" y="161544"/>
                </a:lnTo>
                <a:lnTo>
                  <a:pt x="381000" y="156972"/>
                </a:lnTo>
                <a:lnTo>
                  <a:pt x="385572" y="152400"/>
                </a:lnTo>
                <a:close/>
              </a:path>
              <a:path w="390525" h="161925">
                <a:moveTo>
                  <a:pt x="9144" y="161544"/>
                </a:moveTo>
                <a:lnTo>
                  <a:pt x="9144" y="156972"/>
                </a:lnTo>
                <a:lnTo>
                  <a:pt x="4572" y="152400"/>
                </a:lnTo>
                <a:lnTo>
                  <a:pt x="4572" y="161544"/>
                </a:lnTo>
                <a:lnTo>
                  <a:pt x="9144" y="161544"/>
                </a:lnTo>
                <a:close/>
              </a:path>
              <a:path w="390525" h="161925">
                <a:moveTo>
                  <a:pt x="385572" y="9144"/>
                </a:moveTo>
                <a:lnTo>
                  <a:pt x="381000" y="4572"/>
                </a:lnTo>
                <a:lnTo>
                  <a:pt x="381000" y="9144"/>
                </a:lnTo>
                <a:lnTo>
                  <a:pt x="385572" y="9144"/>
                </a:lnTo>
                <a:close/>
              </a:path>
              <a:path w="390525" h="161925">
                <a:moveTo>
                  <a:pt x="385572" y="152400"/>
                </a:moveTo>
                <a:lnTo>
                  <a:pt x="385572" y="9144"/>
                </a:lnTo>
                <a:lnTo>
                  <a:pt x="381000" y="9144"/>
                </a:lnTo>
                <a:lnTo>
                  <a:pt x="381000" y="152400"/>
                </a:lnTo>
                <a:lnTo>
                  <a:pt x="385572" y="152400"/>
                </a:lnTo>
                <a:close/>
              </a:path>
              <a:path w="390525" h="161925">
                <a:moveTo>
                  <a:pt x="385572" y="161544"/>
                </a:moveTo>
                <a:lnTo>
                  <a:pt x="385572" y="152400"/>
                </a:lnTo>
                <a:lnTo>
                  <a:pt x="381000" y="156972"/>
                </a:lnTo>
                <a:lnTo>
                  <a:pt x="381000" y="161544"/>
                </a:lnTo>
                <a:lnTo>
                  <a:pt x="385572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 txBox="1"/>
          <p:nvPr/>
        </p:nvSpPr>
        <p:spPr>
          <a:xfrm>
            <a:off x="7975990" y="6726425"/>
            <a:ext cx="13563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Aulas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14,15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-</a:t>
            </a:r>
            <a:r>
              <a:rPr dirty="0" sz="1400" spc="-6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93837" y="6726425"/>
            <a:ext cx="1489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DETI-UA,</a:t>
            </a:r>
            <a:r>
              <a:rPr dirty="0" sz="1400" spc="-2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2019/20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8080" y="6726425"/>
            <a:ext cx="26358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Arquitetura de Computadores</a:t>
            </a:r>
            <a:r>
              <a:rPr dirty="0" sz="1400" spc="-10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92313" y="724915"/>
            <a:ext cx="76536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Funcionamento do </a:t>
            </a:r>
            <a:r>
              <a:rPr dirty="0" spc="-5" i="1">
                <a:latin typeface="Arial"/>
                <a:cs typeface="Arial"/>
              </a:rPr>
              <a:t>datapath </a:t>
            </a:r>
            <a:r>
              <a:rPr dirty="0" spc="-5"/>
              <a:t>na instrução </a:t>
            </a:r>
            <a:r>
              <a:rPr dirty="0" spc="-5" i="1">
                <a:latin typeface="Arial"/>
                <a:cs typeface="Arial"/>
              </a:rPr>
              <a:t>branch if</a:t>
            </a:r>
            <a:r>
              <a:rPr dirty="0" spc="70" i="1">
                <a:latin typeface="Arial"/>
                <a:cs typeface="Arial"/>
              </a:rPr>
              <a:t> </a:t>
            </a:r>
            <a:r>
              <a:rPr dirty="0" spc="-5" i="1">
                <a:latin typeface="Arial"/>
                <a:cs typeface="Arial"/>
              </a:rPr>
              <a:t>equal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63941" y="1399437"/>
            <a:ext cx="7770495" cy="311023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890"/>
              </a:spcBef>
              <a:buChar char="•"/>
              <a:tabLst>
                <a:tab pos="194310" algn="l"/>
              </a:tabLst>
            </a:pPr>
            <a:r>
              <a:rPr dirty="0" sz="2200" spc="-5">
                <a:latin typeface="Arial"/>
                <a:cs typeface="Arial"/>
              </a:rPr>
              <a:t>A instrução é lida e é calculado o valor de</a:t>
            </a:r>
            <a:r>
              <a:rPr dirty="0" sz="2200" spc="-7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PC+4.</a:t>
            </a:r>
            <a:endParaRPr sz="2200">
              <a:latin typeface="Arial"/>
              <a:cs typeface="Arial"/>
            </a:endParaRPr>
          </a:p>
          <a:p>
            <a:pPr marL="193675" marR="28575" indent="-181610">
              <a:lnSpc>
                <a:spcPct val="100000"/>
              </a:lnSpc>
              <a:spcBef>
                <a:spcPts val="795"/>
              </a:spcBef>
              <a:buChar char="•"/>
              <a:tabLst>
                <a:tab pos="194310" algn="l"/>
              </a:tabLst>
            </a:pPr>
            <a:r>
              <a:rPr dirty="0" sz="2200" spc="-5">
                <a:latin typeface="Arial"/>
                <a:cs typeface="Arial"/>
              </a:rPr>
              <a:t>São lidos dois registos e é determinado o estado dos sinais  de controlo. Os 16LSBs da instrução (sign extended x 4) são  somados a </a:t>
            </a:r>
            <a:r>
              <a:rPr dirty="0" sz="2200" spc="-10">
                <a:latin typeface="Arial"/>
                <a:cs typeface="Arial"/>
              </a:rPr>
              <a:t>PC+4</a:t>
            </a:r>
            <a:r>
              <a:rPr dirty="0" sz="2200" spc="35">
                <a:latin typeface="Arial"/>
                <a:cs typeface="Arial"/>
              </a:rPr>
              <a:t> </a:t>
            </a:r>
            <a:r>
              <a:rPr dirty="0" sz="2200" spc="-35">
                <a:latin typeface="Arial"/>
                <a:cs typeface="Arial"/>
              </a:rPr>
              <a:t>(BTA).</a:t>
            </a:r>
            <a:endParaRPr sz="220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790"/>
              </a:spcBef>
              <a:buChar char="•"/>
              <a:tabLst>
                <a:tab pos="194310" algn="l"/>
              </a:tabLst>
            </a:pPr>
            <a:r>
              <a:rPr dirty="0" sz="2200" spc="-5">
                <a:latin typeface="Arial"/>
                <a:cs typeface="Arial"/>
              </a:rPr>
              <a:t>A ALU faz a subtração dos dois valores lidos dos</a:t>
            </a:r>
            <a:r>
              <a:rPr dirty="0" sz="2200" spc="-16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registos.</a:t>
            </a:r>
            <a:endParaRPr sz="2200">
              <a:latin typeface="Arial"/>
              <a:cs typeface="Arial"/>
            </a:endParaRPr>
          </a:p>
          <a:p>
            <a:pPr marL="193675" marR="5080" indent="-181610">
              <a:lnSpc>
                <a:spcPct val="100000"/>
              </a:lnSpc>
              <a:spcBef>
                <a:spcPts val="790"/>
              </a:spcBef>
              <a:buChar char="•"/>
              <a:tabLst>
                <a:tab pos="194310" algn="l"/>
              </a:tabLst>
            </a:pPr>
            <a:r>
              <a:rPr dirty="0" sz="2200" spc="-5">
                <a:latin typeface="Arial"/>
                <a:cs typeface="Arial"/>
              </a:rPr>
              <a:t>A saída "Zero" da ALU é utilizada para decidir qual o </a:t>
            </a:r>
            <a:r>
              <a:rPr dirty="0" sz="2200" spc="-10">
                <a:latin typeface="Arial"/>
                <a:cs typeface="Arial"/>
              </a:rPr>
              <a:t>próximo  </a:t>
            </a:r>
            <a:r>
              <a:rPr dirty="0" sz="2200" spc="-5">
                <a:latin typeface="Arial"/>
                <a:cs typeface="Arial"/>
              </a:rPr>
              <a:t>valor do </a:t>
            </a:r>
            <a:r>
              <a:rPr dirty="0" sz="2200" spc="-10">
                <a:latin typeface="Arial"/>
                <a:cs typeface="Arial"/>
              </a:rPr>
              <a:t>PC, </a:t>
            </a:r>
            <a:r>
              <a:rPr dirty="0" sz="2200" spc="-5">
                <a:latin typeface="Arial"/>
                <a:cs typeface="Arial"/>
              </a:rPr>
              <a:t>que será atualizado na </a:t>
            </a:r>
            <a:r>
              <a:rPr dirty="0" sz="2200" spc="-10">
                <a:latin typeface="Arial"/>
                <a:cs typeface="Arial"/>
              </a:rPr>
              <a:t>próxima </a:t>
            </a:r>
            <a:r>
              <a:rPr dirty="0" sz="2200" spc="-5">
                <a:latin typeface="Arial"/>
                <a:cs typeface="Arial"/>
              </a:rPr>
              <a:t>transição ativa  do relógio.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75990" y="6726425"/>
            <a:ext cx="13563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Aulas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14,15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-</a:t>
            </a:r>
            <a:r>
              <a:rPr dirty="0" sz="1400" spc="-6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2313" y="724915"/>
            <a:ext cx="69215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25795" algn="l"/>
              </a:tabLst>
            </a:pPr>
            <a:r>
              <a:rPr dirty="0" spc="-5"/>
              <a:t>Funcionamento do </a:t>
            </a:r>
            <a:r>
              <a:rPr dirty="0" spc="-5" i="1">
                <a:latin typeface="Arial"/>
                <a:cs typeface="Arial"/>
              </a:rPr>
              <a:t>datapath</a:t>
            </a:r>
            <a:r>
              <a:rPr dirty="0" spc="75" i="1">
                <a:latin typeface="Arial"/>
                <a:cs typeface="Arial"/>
              </a:rPr>
              <a:t> </a:t>
            </a:r>
            <a:r>
              <a:rPr dirty="0" spc="-5"/>
              <a:t>na</a:t>
            </a:r>
            <a:r>
              <a:rPr dirty="0" spc="10"/>
              <a:t> </a:t>
            </a:r>
            <a:r>
              <a:rPr dirty="0" spc="-5"/>
              <a:t>instrução	"beq"</a:t>
            </a:r>
            <a:r>
              <a:rPr dirty="0" spc="-65"/>
              <a:t> </a:t>
            </a:r>
            <a:r>
              <a:rPr dirty="0" spc="-5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6066922" y="645490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69258" y="6227064"/>
            <a:ext cx="111252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24121" y="6226302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44084" y="6227064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43322" y="6454902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907658" y="6227064"/>
            <a:ext cx="111252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962522" y="622630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522597" y="6576059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0"/>
                </a:moveTo>
                <a:lnTo>
                  <a:pt x="0" y="152400"/>
                </a:lnTo>
                <a:lnTo>
                  <a:pt x="609600" y="152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18026" y="6571488"/>
            <a:ext cx="619125" cy="161925"/>
          </a:xfrm>
          <a:custGeom>
            <a:avLst/>
            <a:gdLst/>
            <a:ahLst/>
            <a:cxnLst/>
            <a:rect l="l" t="t" r="r" b="b"/>
            <a:pathLst>
              <a:path w="619125" h="161925">
                <a:moveTo>
                  <a:pt x="618744" y="161544"/>
                </a:moveTo>
                <a:lnTo>
                  <a:pt x="618744" y="0"/>
                </a:lnTo>
                <a:lnTo>
                  <a:pt x="0" y="0"/>
                </a:lnTo>
                <a:lnTo>
                  <a:pt x="0" y="161544"/>
                </a:lnTo>
                <a:lnTo>
                  <a:pt x="4572" y="161544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609600" y="9144"/>
                </a:lnTo>
                <a:lnTo>
                  <a:pt x="609600" y="4572"/>
                </a:lnTo>
                <a:lnTo>
                  <a:pt x="614172" y="9144"/>
                </a:lnTo>
                <a:lnTo>
                  <a:pt x="614172" y="161544"/>
                </a:lnTo>
                <a:lnTo>
                  <a:pt x="618744" y="161544"/>
                </a:lnTo>
                <a:close/>
              </a:path>
              <a:path w="619125" h="16192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619125" h="161925">
                <a:moveTo>
                  <a:pt x="9144" y="1524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52400"/>
                </a:lnTo>
                <a:lnTo>
                  <a:pt x="9144" y="152400"/>
                </a:lnTo>
                <a:close/>
              </a:path>
              <a:path w="619125" h="161925">
                <a:moveTo>
                  <a:pt x="614172" y="152400"/>
                </a:moveTo>
                <a:lnTo>
                  <a:pt x="4572" y="152400"/>
                </a:lnTo>
                <a:lnTo>
                  <a:pt x="9144" y="156972"/>
                </a:lnTo>
                <a:lnTo>
                  <a:pt x="9144" y="161544"/>
                </a:lnTo>
                <a:lnTo>
                  <a:pt x="609600" y="161544"/>
                </a:lnTo>
                <a:lnTo>
                  <a:pt x="609600" y="156972"/>
                </a:lnTo>
                <a:lnTo>
                  <a:pt x="614172" y="152400"/>
                </a:lnTo>
                <a:close/>
              </a:path>
              <a:path w="619125" h="161925">
                <a:moveTo>
                  <a:pt x="9144" y="161544"/>
                </a:moveTo>
                <a:lnTo>
                  <a:pt x="9144" y="156972"/>
                </a:lnTo>
                <a:lnTo>
                  <a:pt x="4572" y="152400"/>
                </a:lnTo>
                <a:lnTo>
                  <a:pt x="4572" y="161544"/>
                </a:lnTo>
                <a:lnTo>
                  <a:pt x="9144" y="161544"/>
                </a:lnTo>
                <a:close/>
              </a:path>
              <a:path w="619125" h="161925">
                <a:moveTo>
                  <a:pt x="614172" y="9144"/>
                </a:moveTo>
                <a:lnTo>
                  <a:pt x="609600" y="4572"/>
                </a:lnTo>
                <a:lnTo>
                  <a:pt x="609600" y="9144"/>
                </a:lnTo>
                <a:lnTo>
                  <a:pt x="614172" y="9144"/>
                </a:lnTo>
                <a:close/>
              </a:path>
              <a:path w="619125" h="161925">
                <a:moveTo>
                  <a:pt x="614172" y="152400"/>
                </a:moveTo>
                <a:lnTo>
                  <a:pt x="614172" y="9144"/>
                </a:lnTo>
                <a:lnTo>
                  <a:pt x="609600" y="9144"/>
                </a:lnTo>
                <a:lnTo>
                  <a:pt x="609600" y="152400"/>
                </a:lnTo>
                <a:lnTo>
                  <a:pt x="614172" y="152400"/>
                </a:lnTo>
                <a:close/>
              </a:path>
              <a:path w="619125" h="161925">
                <a:moveTo>
                  <a:pt x="614172" y="161544"/>
                </a:moveTo>
                <a:lnTo>
                  <a:pt x="614172" y="152400"/>
                </a:lnTo>
                <a:lnTo>
                  <a:pt x="609600" y="156972"/>
                </a:lnTo>
                <a:lnTo>
                  <a:pt x="609600" y="161544"/>
                </a:lnTo>
                <a:lnTo>
                  <a:pt x="614172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45929" y="6227064"/>
            <a:ext cx="3048000" cy="527685"/>
          </a:xfrm>
          <a:custGeom>
            <a:avLst/>
            <a:gdLst/>
            <a:ahLst/>
            <a:cxnLst/>
            <a:rect l="l" t="t" r="r" b="b"/>
            <a:pathLst>
              <a:path w="3048000" h="527684">
                <a:moveTo>
                  <a:pt x="0" y="0"/>
                </a:moveTo>
                <a:lnTo>
                  <a:pt x="0" y="527304"/>
                </a:lnTo>
                <a:lnTo>
                  <a:pt x="3048000" y="527304"/>
                </a:lnTo>
                <a:lnTo>
                  <a:pt x="304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1354" y="6222492"/>
            <a:ext cx="3057525" cy="536575"/>
          </a:xfrm>
          <a:custGeom>
            <a:avLst/>
            <a:gdLst/>
            <a:ahLst/>
            <a:cxnLst/>
            <a:rect l="l" t="t" r="r" b="b"/>
            <a:pathLst>
              <a:path w="3057525" h="536575">
                <a:moveTo>
                  <a:pt x="3057144" y="536448"/>
                </a:moveTo>
                <a:lnTo>
                  <a:pt x="3057144" y="0"/>
                </a:lnTo>
                <a:lnTo>
                  <a:pt x="0" y="0"/>
                </a:lnTo>
                <a:lnTo>
                  <a:pt x="0" y="536448"/>
                </a:lnTo>
                <a:lnTo>
                  <a:pt x="4575" y="536448"/>
                </a:lnTo>
                <a:lnTo>
                  <a:pt x="4575" y="9144"/>
                </a:lnTo>
                <a:lnTo>
                  <a:pt x="9147" y="4572"/>
                </a:lnTo>
                <a:lnTo>
                  <a:pt x="9147" y="9144"/>
                </a:lnTo>
                <a:lnTo>
                  <a:pt x="3048000" y="9144"/>
                </a:lnTo>
                <a:lnTo>
                  <a:pt x="3048000" y="4572"/>
                </a:lnTo>
                <a:lnTo>
                  <a:pt x="3052572" y="9144"/>
                </a:lnTo>
                <a:lnTo>
                  <a:pt x="3052572" y="536448"/>
                </a:lnTo>
                <a:lnTo>
                  <a:pt x="3057144" y="536448"/>
                </a:lnTo>
                <a:close/>
              </a:path>
              <a:path w="3057525" h="536575">
                <a:moveTo>
                  <a:pt x="9147" y="9144"/>
                </a:moveTo>
                <a:lnTo>
                  <a:pt x="9147" y="4572"/>
                </a:lnTo>
                <a:lnTo>
                  <a:pt x="4575" y="9144"/>
                </a:lnTo>
                <a:lnTo>
                  <a:pt x="9147" y="9144"/>
                </a:lnTo>
                <a:close/>
              </a:path>
              <a:path w="3057525" h="536575">
                <a:moveTo>
                  <a:pt x="9147" y="525780"/>
                </a:moveTo>
                <a:lnTo>
                  <a:pt x="9147" y="9144"/>
                </a:lnTo>
                <a:lnTo>
                  <a:pt x="4575" y="9144"/>
                </a:lnTo>
                <a:lnTo>
                  <a:pt x="4575" y="525780"/>
                </a:lnTo>
                <a:lnTo>
                  <a:pt x="9147" y="525780"/>
                </a:lnTo>
                <a:close/>
              </a:path>
              <a:path w="3057525" h="536575">
                <a:moveTo>
                  <a:pt x="3052572" y="525780"/>
                </a:moveTo>
                <a:lnTo>
                  <a:pt x="4575" y="525780"/>
                </a:lnTo>
                <a:lnTo>
                  <a:pt x="9147" y="531876"/>
                </a:lnTo>
                <a:lnTo>
                  <a:pt x="9147" y="536448"/>
                </a:lnTo>
                <a:lnTo>
                  <a:pt x="3048000" y="536448"/>
                </a:lnTo>
                <a:lnTo>
                  <a:pt x="3048000" y="531876"/>
                </a:lnTo>
                <a:lnTo>
                  <a:pt x="3052572" y="525780"/>
                </a:lnTo>
                <a:close/>
              </a:path>
              <a:path w="3057525" h="536575">
                <a:moveTo>
                  <a:pt x="9147" y="536448"/>
                </a:moveTo>
                <a:lnTo>
                  <a:pt x="9147" y="531876"/>
                </a:lnTo>
                <a:lnTo>
                  <a:pt x="4575" y="525780"/>
                </a:lnTo>
                <a:lnTo>
                  <a:pt x="4575" y="536448"/>
                </a:lnTo>
                <a:lnTo>
                  <a:pt x="9147" y="536448"/>
                </a:lnTo>
                <a:close/>
              </a:path>
              <a:path w="3057525" h="536575">
                <a:moveTo>
                  <a:pt x="3052572" y="9144"/>
                </a:moveTo>
                <a:lnTo>
                  <a:pt x="3048000" y="4572"/>
                </a:lnTo>
                <a:lnTo>
                  <a:pt x="3048000" y="9144"/>
                </a:lnTo>
                <a:lnTo>
                  <a:pt x="3052572" y="9144"/>
                </a:lnTo>
                <a:close/>
              </a:path>
              <a:path w="3057525" h="536575">
                <a:moveTo>
                  <a:pt x="3052572" y="525780"/>
                </a:moveTo>
                <a:lnTo>
                  <a:pt x="3052572" y="9144"/>
                </a:lnTo>
                <a:lnTo>
                  <a:pt x="3048000" y="9144"/>
                </a:lnTo>
                <a:lnTo>
                  <a:pt x="3048000" y="525780"/>
                </a:lnTo>
                <a:lnTo>
                  <a:pt x="3052572" y="525780"/>
                </a:lnTo>
                <a:close/>
              </a:path>
              <a:path w="3057525" h="536575">
                <a:moveTo>
                  <a:pt x="3052572" y="536448"/>
                </a:moveTo>
                <a:lnTo>
                  <a:pt x="3052572" y="525780"/>
                </a:lnTo>
                <a:lnTo>
                  <a:pt x="3048000" y="531876"/>
                </a:lnTo>
                <a:lnTo>
                  <a:pt x="3048000" y="536448"/>
                </a:lnTo>
                <a:lnTo>
                  <a:pt x="3052572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53946" y="3566160"/>
            <a:ext cx="1391920" cy="1298575"/>
          </a:xfrm>
          <a:custGeom>
            <a:avLst/>
            <a:gdLst/>
            <a:ahLst/>
            <a:cxnLst/>
            <a:rect l="l" t="t" r="r" b="b"/>
            <a:pathLst>
              <a:path w="1391920" h="1298575">
                <a:moveTo>
                  <a:pt x="0" y="0"/>
                </a:moveTo>
                <a:lnTo>
                  <a:pt x="0" y="1298448"/>
                </a:lnTo>
                <a:lnTo>
                  <a:pt x="1391412" y="1298448"/>
                </a:lnTo>
                <a:lnTo>
                  <a:pt x="13914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2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53945" y="3566159"/>
            <a:ext cx="1391920" cy="1298575"/>
          </a:xfrm>
          <a:custGeom>
            <a:avLst/>
            <a:gdLst/>
            <a:ahLst/>
            <a:cxnLst/>
            <a:rect l="l" t="t" r="r" b="b"/>
            <a:pathLst>
              <a:path w="1391920" h="1298575">
                <a:moveTo>
                  <a:pt x="0" y="1298447"/>
                </a:moveTo>
                <a:lnTo>
                  <a:pt x="1391411" y="1298447"/>
                </a:lnTo>
                <a:lnTo>
                  <a:pt x="1391411" y="0"/>
                </a:lnTo>
                <a:lnTo>
                  <a:pt x="0" y="0"/>
                </a:lnTo>
                <a:lnTo>
                  <a:pt x="0" y="1298447"/>
                </a:lnTo>
                <a:close/>
              </a:path>
            </a:pathLst>
          </a:custGeom>
          <a:ln w="74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82399" y="3686046"/>
            <a:ext cx="55435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15" b="1">
                <a:latin typeface="Arial"/>
                <a:cs typeface="Arial"/>
              </a:rPr>
              <a:t>R</a:t>
            </a:r>
            <a:r>
              <a:rPr dirty="0" sz="950" spc="-65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Reg.#1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82399" y="3964938"/>
            <a:ext cx="55435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15" b="1">
                <a:latin typeface="Arial"/>
                <a:cs typeface="Arial"/>
              </a:rPr>
              <a:t>R</a:t>
            </a:r>
            <a:r>
              <a:rPr dirty="0" sz="950" spc="-65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Reg.#2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82399" y="4242306"/>
            <a:ext cx="44386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20" b="1">
                <a:latin typeface="Arial"/>
                <a:cs typeface="Arial"/>
              </a:rPr>
              <a:t>W</a:t>
            </a:r>
            <a:r>
              <a:rPr dirty="0" sz="950" spc="-55" b="1">
                <a:latin typeface="Arial"/>
                <a:cs typeface="Arial"/>
              </a:rPr>
              <a:t> </a:t>
            </a:r>
            <a:r>
              <a:rPr dirty="0" sz="950" spc="5" b="1">
                <a:latin typeface="Arial"/>
                <a:cs typeface="Arial"/>
              </a:rPr>
              <a:t>Reg.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82399" y="4521198"/>
            <a:ext cx="44323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20" b="1">
                <a:latin typeface="Arial"/>
                <a:cs typeface="Arial"/>
              </a:rPr>
              <a:t>W</a:t>
            </a:r>
            <a:r>
              <a:rPr dirty="0" sz="950" spc="-60" b="1">
                <a:latin typeface="Arial"/>
                <a:cs typeface="Arial"/>
              </a:rPr>
              <a:t> </a:t>
            </a:r>
            <a:r>
              <a:rPr dirty="0" sz="950" spc="5" b="1">
                <a:latin typeface="Arial"/>
                <a:cs typeface="Arial"/>
              </a:rPr>
              <a:t>Data</a:t>
            </a:r>
            <a:endParaRPr sz="9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26111" y="3836922"/>
            <a:ext cx="58991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15" b="1">
                <a:latin typeface="Arial"/>
                <a:cs typeface="Arial"/>
              </a:rPr>
              <a:t>R </a:t>
            </a:r>
            <a:r>
              <a:rPr dirty="0" sz="950" spc="10" b="1">
                <a:latin typeface="Arial"/>
                <a:cs typeface="Arial"/>
              </a:rPr>
              <a:t>Data</a:t>
            </a:r>
            <a:r>
              <a:rPr dirty="0" sz="950" spc="-70" b="1">
                <a:latin typeface="Arial"/>
                <a:cs typeface="Arial"/>
              </a:rPr>
              <a:t> </a:t>
            </a:r>
            <a:r>
              <a:rPr dirty="0" sz="950" spc="5" b="1">
                <a:latin typeface="Arial"/>
                <a:cs typeface="Arial"/>
              </a:rPr>
              <a:t>#1</a:t>
            </a:r>
            <a:endParaRPr sz="9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26111" y="4265166"/>
            <a:ext cx="58991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15" b="1">
                <a:latin typeface="Arial"/>
                <a:cs typeface="Arial"/>
              </a:rPr>
              <a:t>R </a:t>
            </a:r>
            <a:r>
              <a:rPr dirty="0" sz="950" spc="10" b="1">
                <a:latin typeface="Arial"/>
                <a:cs typeface="Arial"/>
              </a:rPr>
              <a:t>Data</a:t>
            </a:r>
            <a:r>
              <a:rPr dirty="0" sz="950" spc="-70" b="1">
                <a:latin typeface="Arial"/>
                <a:cs typeface="Arial"/>
              </a:rPr>
              <a:t> </a:t>
            </a:r>
            <a:r>
              <a:rPr dirty="0" sz="950" spc="5" b="1">
                <a:latin typeface="Arial"/>
                <a:cs typeface="Arial"/>
              </a:rPr>
              <a:t>#2</a:t>
            </a:r>
            <a:endParaRPr sz="9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94181" y="3797808"/>
            <a:ext cx="1019810" cy="0"/>
          </a:xfrm>
          <a:custGeom>
            <a:avLst/>
            <a:gdLst/>
            <a:ahLst/>
            <a:cxnLst/>
            <a:rect l="l" t="t" r="r" b="b"/>
            <a:pathLst>
              <a:path w="1019810" h="0">
                <a:moveTo>
                  <a:pt x="0" y="0"/>
                </a:moveTo>
                <a:lnTo>
                  <a:pt x="1019555" y="0"/>
                </a:lnTo>
              </a:path>
            </a:pathLst>
          </a:custGeom>
          <a:ln w="3214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01546" y="3745992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1816"/>
                </a:moveTo>
                <a:lnTo>
                  <a:pt x="0" y="0"/>
                </a:lnTo>
                <a:lnTo>
                  <a:pt x="0" y="102108"/>
                </a:lnTo>
                <a:lnTo>
                  <a:pt x="152400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94181" y="4075176"/>
            <a:ext cx="1019810" cy="0"/>
          </a:xfrm>
          <a:custGeom>
            <a:avLst/>
            <a:gdLst/>
            <a:ahLst/>
            <a:cxnLst/>
            <a:rect l="l" t="t" r="r" b="b"/>
            <a:pathLst>
              <a:path w="1019810" h="0">
                <a:moveTo>
                  <a:pt x="0" y="0"/>
                </a:moveTo>
                <a:lnTo>
                  <a:pt x="1019555" y="0"/>
                </a:lnTo>
              </a:path>
            </a:pathLst>
          </a:custGeom>
          <a:ln w="3214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201546" y="4024884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0292"/>
                </a:moveTo>
                <a:lnTo>
                  <a:pt x="0" y="0"/>
                </a:lnTo>
                <a:lnTo>
                  <a:pt x="0" y="102108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29333" y="4354067"/>
            <a:ext cx="219710" cy="0"/>
          </a:xfrm>
          <a:custGeom>
            <a:avLst/>
            <a:gdLst/>
            <a:ahLst/>
            <a:cxnLst/>
            <a:rect l="l" t="t" r="r" b="b"/>
            <a:pathLst>
              <a:path w="219710" h="0">
                <a:moveTo>
                  <a:pt x="0" y="0"/>
                </a:moveTo>
                <a:lnTo>
                  <a:pt x="219455" y="0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38122" y="4315967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38100"/>
                </a:moveTo>
                <a:lnTo>
                  <a:pt x="0" y="0"/>
                </a:lnTo>
                <a:lnTo>
                  <a:pt x="0" y="76200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075053" y="4632959"/>
            <a:ext cx="173990" cy="1905"/>
          </a:xfrm>
          <a:custGeom>
            <a:avLst/>
            <a:gdLst/>
            <a:ahLst/>
            <a:cxnLst/>
            <a:rect l="l" t="t" r="r" b="b"/>
            <a:pathLst>
              <a:path w="173989" h="1904">
                <a:moveTo>
                  <a:pt x="0" y="1523"/>
                </a:moveTo>
                <a:lnTo>
                  <a:pt x="173735" y="0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38122" y="4594860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38100"/>
                </a:moveTo>
                <a:lnTo>
                  <a:pt x="0" y="0"/>
                </a:lnTo>
                <a:lnTo>
                  <a:pt x="1524" y="76200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75053" y="4632959"/>
            <a:ext cx="0" cy="1402080"/>
          </a:xfrm>
          <a:custGeom>
            <a:avLst/>
            <a:gdLst/>
            <a:ahLst/>
            <a:cxnLst/>
            <a:rect l="l" t="t" r="r" b="b"/>
            <a:pathLst>
              <a:path w="0" h="1402079">
                <a:moveTo>
                  <a:pt x="0" y="0"/>
                </a:moveTo>
                <a:lnTo>
                  <a:pt x="0" y="1402079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94181" y="3797808"/>
            <a:ext cx="0" cy="544195"/>
          </a:xfrm>
          <a:custGeom>
            <a:avLst/>
            <a:gdLst/>
            <a:ahLst/>
            <a:cxnLst/>
            <a:rect l="l" t="t" r="r" b="b"/>
            <a:pathLst>
              <a:path w="0" h="544195">
                <a:moveTo>
                  <a:pt x="0" y="0"/>
                </a:moveTo>
                <a:lnTo>
                  <a:pt x="0" y="544067"/>
                </a:lnTo>
              </a:path>
            </a:pathLst>
          </a:custGeom>
          <a:ln w="3214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970153" y="4191000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 h="0">
                <a:moveTo>
                  <a:pt x="240791" y="0"/>
                </a:moveTo>
                <a:lnTo>
                  <a:pt x="0" y="0"/>
                </a:lnTo>
              </a:path>
            </a:pathLst>
          </a:custGeom>
          <a:ln w="3214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171322" y="405231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22860"/>
                </a:moveTo>
                <a:lnTo>
                  <a:pt x="45362" y="14144"/>
                </a:lnTo>
                <a:lnTo>
                  <a:pt x="40195" y="6858"/>
                </a:lnTo>
                <a:lnTo>
                  <a:pt x="32456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2456"/>
                </a:lnTo>
                <a:lnTo>
                  <a:pt x="6858" y="40195"/>
                </a:lnTo>
                <a:lnTo>
                  <a:pt x="14144" y="45362"/>
                </a:lnTo>
                <a:lnTo>
                  <a:pt x="22860" y="47244"/>
                </a:lnTo>
                <a:lnTo>
                  <a:pt x="32456" y="45362"/>
                </a:lnTo>
                <a:lnTo>
                  <a:pt x="40195" y="40195"/>
                </a:lnTo>
                <a:lnTo>
                  <a:pt x="45362" y="32456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171321" y="405231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3" y="22859"/>
                </a:moveTo>
                <a:lnTo>
                  <a:pt x="45362" y="14144"/>
                </a:lnTo>
                <a:lnTo>
                  <a:pt x="40195" y="6857"/>
                </a:lnTo>
                <a:lnTo>
                  <a:pt x="32456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2456"/>
                </a:lnTo>
                <a:lnTo>
                  <a:pt x="6857" y="40195"/>
                </a:lnTo>
                <a:lnTo>
                  <a:pt x="14144" y="45362"/>
                </a:lnTo>
                <a:lnTo>
                  <a:pt x="22859" y="47243"/>
                </a:lnTo>
                <a:lnTo>
                  <a:pt x="32456" y="45362"/>
                </a:lnTo>
                <a:lnTo>
                  <a:pt x="40195" y="40195"/>
                </a:lnTo>
                <a:lnTo>
                  <a:pt x="45362" y="32456"/>
                </a:lnTo>
                <a:lnTo>
                  <a:pt x="47243" y="22859"/>
                </a:lnTo>
                <a:close/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171322" y="416814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22860"/>
                </a:moveTo>
                <a:lnTo>
                  <a:pt x="45362" y="14144"/>
                </a:lnTo>
                <a:lnTo>
                  <a:pt x="40195" y="6858"/>
                </a:lnTo>
                <a:lnTo>
                  <a:pt x="32456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2456"/>
                </a:lnTo>
                <a:lnTo>
                  <a:pt x="6858" y="40195"/>
                </a:lnTo>
                <a:lnTo>
                  <a:pt x="14144" y="45362"/>
                </a:lnTo>
                <a:lnTo>
                  <a:pt x="22860" y="47244"/>
                </a:lnTo>
                <a:lnTo>
                  <a:pt x="32456" y="45362"/>
                </a:lnTo>
                <a:lnTo>
                  <a:pt x="40195" y="40195"/>
                </a:lnTo>
                <a:lnTo>
                  <a:pt x="45362" y="32456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171321" y="416813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3" y="22859"/>
                </a:moveTo>
                <a:lnTo>
                  <a:pt x="45362" y="14144"/>
                </a:lnTo>
                <a:lnTo>
                  <a:pt x="40195" y="6857"/>
                </a:lnTo>
                <a:lnTo>
                  <a:pt x="32456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2456"/>
                </a:lnTo>
                <a:lnTo>
                  <a:pt x="6857" y="40195"/>
                </a:lnTo>
                <a:lnTo>
                  <a:pt x="14144" y="45362"/>
                </a:lnTo>
                <a:lnTo>
                  <a:pt x="22859" y="47243"/>
                </a:lnTo>
                <a:lnTo>
                  <a:pt x="32456" y="45362"/>
                </a:lnTo>
                <a:lnTo>
                  <a:pt x="40195" y="40195"/>
                </a:lnTo>
                <a:lnTo>
                  <a:pt x="45362" y="32456"/>
                </a:lnTo>
                <a:lnTo>
                  <a:pt x="47243" y="22859"/>
                </a:lnTo>
                <a:close/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234818" y="5068824"/>
            <a:ext cx="463550" cy="518159"/>
          </a:xfrm>
          <a:custGeom>
            <a:avLst/>
            <a:gdLst/>
            <a:ahLst/>
            <a:cxnLst/>
            <a:rect l="l" t="t" r="r" b="b"/>
            <a:pathLst>
              <a:path w="463550" h="518160">
                <a:moveTo>
                  <a:pt x="463296" y="259080"/>
                </a:moveTo>
                <a:lnTo>
                  <a:pt x="458593" y="206817"/>
                </a:lnTo>
                <a:lnTo>
                  <a:pt x="445103" y="158162"/>
                </a:lnTo>
                <a:lnTo>
                  <a:pt x="423755" y="114151"/>
                </a:lnTo>
                <a:lnTo>
                  <a:pt x="395478" y="75819"/>
                </a:lnTo>
                <a:lnTo>
                  <a:pt x="361199" y="44201"/>
                </a:lnTo>
                <a:lnTo>
                  <a:pt x="321849" y="20335"/>
                </a:lnTo>
                <a:lnTo>
                  <a:pt x="278356" y="5256"/>
                </a:lnTo>
                <a:lnTo>
                  <a:pt x="231648" y="0"/>
                </a:lnTo>
                <a:lnTo>
                  <a:pt x="184939" y="5256"/>
                </a:lnTo>
                <a:lnTo>
                  <a:pt x="141446" y="20335"/>
                </a:lnTo>
                <a:lnTo>
                  <a:pt x="102096" y="44201"/>
                </a:lnTo>
                <a:lnTo>
                  <a:pt x="67818" y="75819"/>
                </a:lnTo>
                <a:lnTo>
                  <a:pt x="39540" y="114151"/>
                </a:lnTo>
                <a:lnTo>
                  <a:pt x="18192" y="158162"/>
                </a:lnTo>
                <a:lnTo>
                  <a:pt x="4702" y="206817"/>
                </a:lnTo>
                <a:lnTo>
                  <a:pt x="0" y="259080"/>
                </a:lnTo>
                <a:lnTo>
                  <a:pt x="4702" y="311342"/>
                </a:lnTo>
                <a:lnTo>
                  <a:pt x="18192" y="359997"/>
                </a:lnTo>
                <a:lnTo>
                  <a:pt x="39540" y="404008"/>
                </a:lnTo>
                <a:lnTo>
                  <a:pt x="67818" y="442341"/>
                </a:lnTo>
                <a:lnTo>
                  <a:pt x="102096" y="473958"/>
                </a:lnTo>
                <a:lnTo>
                  <a:pt x="141446" y="497824"/>
                </a:lnTo>
                <a:lnTo>
                  <a:pt x="184939" y="512903"/>
                </a:lnTo>
                <a:lnTo>
                  <a:pt x="231648" y="518160"/>
                </a:lnTo>
                <a:lnTo>
                  <a:pt x="278356" y="512903"/>
                </a:lnTo>
                <a:lnTo>
                  <a:pt x="321849" y="497824"/>
                </a:lnTo>
                <a:lnTo>
                  <a:pt x="361199" y="473958"/>
                </a:lnTo>
                <a:lnTo>
                  <a:pt x="395478" y="442341"/>
                </a:lnTo>
                <a:lnTo>
                  <a:pt x="423755" y="404008"/>
                </a:lnTo>
                <a:lnTo>
                  <a:pt x="445103" y="359997"/>
                </a:lnTo>
                <a:lnTo>
                  <a:pt x="458593" y="311342"/>
                </a:lnTo>
                <a:lnTo>
                  <a:pt x="463296" y="25908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234818" y="5068823"/>
            <a:ext cx="463550" cy="518159"/>
          </a:xfrm>
          <a:custGeom>
            <a:avLst/>
            <a:gdLst/>
            <a:ahLst/>
            <a:cxnLst/>
            <a:rect l="l" t="t" r="r" b="b"/>
            <a:pathLst>
              <a:path w="463550" h="518160">
                <a:moveTo>
                  <a:pt x="463295" y="259079"/>
                </a:moveTo>
                <a:lnTo>
                  <a:pt x="458593" y="206817"/>
                </a:lnTo>
                <a:lnTo>
                  <a:pt x="445103" y="158162"/>
                </a:lnTo>
                <a:lnTo>
                  <a:pt x="423755" y="114151"/>
                </a:lnTo>
                <a:lnTo>
                  <a:pt x="395477" y="75818"/>
                </a:lnTo>
                <a:lnTo>
                  <a:pt x="361199" y="44201"/>
                </a:lnTo>
                <a:lnTo>
                  <a:pt x="321849" y="20335"/>
                </a:lnTo>
                <a:lnTo>
                  <a:pt x="278356" y="5256"/>
                </a:lnTo>
                <a:lnTo>
                  <a:pt x="231647" y="0"/>
                </a:lnTo>
                <a:lnTo>
                  <a:pt x="184939" y="5256"/>
                </a:lnTo>
                <a:lnTo>
                  <a:pt x="141446" y="20335"/>
                </a:lnTo>
                <a:lnTo>
                  <a:pt x="102096" y="44201"/>
                </a:lnTo>
                <a:lnTo>
                  <a:pt x="67817" y="75818"/>
                </a:lnTo>
                <a:lnTo>
                  <a:pt x="39540" y="114151"/>
                </a:lnTo>
                <a:lnTo>
                  <a:pt x="18192" y="158162"/>
                </a:lnTo>
                <a:lnTo>
                  <a:pt x="4702" y="206817"/>
                </a:lnTo>
                <a:lnTo>
                  <a:pt x="0" y="259079"/>
                </a:lnTo>
                <a:lnTo>
                  <a:pt x="4702" y="311342"/>
                </a:lnTo>
                <a:lnTo>
                  <a:pt x="18192" y="359997"/>
                </a:lnTo>
                <a:lnTo>
                  <a:pt x="39540" y="404008"/>
                </a:lnTo>
                <a:lnTo>
                  <a:pt x="67817" y="442340"/>
                </a:lnTo>
                <a:lnTo>
                  <a:pt x="102096" y="473958"/>
                </a:lnTo>
                <a:lnTo>
                  <a:pt x="141446" y="497824"/>
                </a:lnTo>
                <a:lnTo>
                  <a:pt x="184939" y="512903"/>
                </a:lnTo>
                <a:lnTo>
                  <a:pt x="231647" y="518159"/>
                </a:lnTo>
                <a:lnTo>
                  <a:pt x="278356" y="512903"/>
                </a:lnTo>
                <a:lnTo>
                  <a:pt x="321849" y="497824"/>
                </a:lnTo>
                <a:lnTo>
                  <a:pt x="361199" y="473958"/>
                </a:lnTo>
                <a:lnTo>
                  <a:pt x="395477" y="442340"/>
                </a:lnTo>
                <a:lnTo>
                  <a:pt x="423755" y="404008"/>
                </a:lnTo>
                <a:lnTo>
                  <a:pt x="445103" y="359997"/>
                </a:lnTo>
                <a:lnTo>
                  <a:pt x="458593" y="311342"/>
                </a:lnTo>
                <a:lnTo>
                  <a:pt x="463295" y="259079"/>
                </a:lnTo>
                <a:close/>
              </a:path>
            </a:pathLst>
          </a:custGeom>
          <a:ln w="74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281559" y="5179566"/>
            <a:ext cx="369570" cy="273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9055">
              <a:lnSpc>
                <a:spcPct val="101299"/>
              </a:lnSpc>
              <a:spcBef>
                <a:spcPts val="100"/>
              </a:spcBef>
            </a:pPr>
            <a:r>
              <a:rPr dirty="0" sz="800" spc="5" b="1">
                <a:latin typeface="Arial"/>
                <a:cs typeface="Arial"/>
              </a:rPr>
              <a:t>Sign  </a:t>
            </a:r>
            <a:r>
              <a:rPr dirty="0" sz="800" spc="5" b="1">
                <a:latin typeface="Arial"/>
                <a:cs typeface="Arial"/>
              </a:rPr>
              <a:t>E</a:t>
            </a:r>
            <a:r>
              <a:rPr dirty="0" sz="800" spc="5" b="1">
                <a:latin typeface="Arial"/>
                <a:cs typeface="Arial"/>
              </a:rPr>
              <a:t>x</a:t>
            </a:r>
            <a:r>
              <a:rPr dirty="0" sz="800" spc="-5" b="1">
                <a:latin typeface="Arial"/>
                <a:cs typeface="Arial"/>
              </a:rPr>
              <a:t>t</a:t>
            </a:r>
            <a:r>
              <a:rPr dirty="0" sz="800" spc="5" b="1">
                <a:latin typeface="Arial"/>
                <a:cs typeface="Arial"/>
              </a:rPr>
              <a:t>e</a:t>
            </a:r>
            <a:r>
              <a:rPr dirty="0" sz="800" spc="-5" b="1">
                <a:latin typeface="Arial"/>
                <a:cs typeface="Arial"/>
              </a:rPr>
              <a:t>n</a:t>
            </a:r>
            <a:r>
              <a:rPr dirty="0" sz="800" spc="5" b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003169" y="5324855"/>
            <a:ext cx="93345" cy="3175"/>
          </a:xfrm>
          <a:custGeom>
            <a:avLst/>
            <a:gdLst/>
            <a:ahLst/>
            <a:cxnLst/>
            <a:rect l="l" t="t" r="r" b="b"/>
            <a:pathLst>
              <a:path w="93345" h="3175">
                <a:moveTo>
                  <a:pt x="-16072" y="1523"/>
                </a:moveTo>
                <a:lnTo>
                  <a:pt x="109036" y="1523"/>
                </a:lnTo>
              </a:path>
            </a:pathLst>
          </a:custGeom>
          <a:ln w="3519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080894" y="5274564"/>
            <a:ext cx="154305" cy="100965"/>
          </a:xfrm>
          <a:custGeom>
            <a:avLst/>
            <a:gdLst/>
            <a:ahLst/>
            <a:cxnLst/>
            <a:rect l="l" t="t" r="r" b="b"/>
            <a:pathLst>
              <a:path w="154304" h="100964">
                <a:moveTo>
                  <a:pt x="153924" y="45720"/>
                </a:moveTo>
                <a:lnTo>
                  <a:pt x="0" y="0"/>
                </a:lnTo>
                <a:lnTo>
                  <a:pt x="3048" y="100584"/>
                </a:lnTo>
                <a:lnTo>
                  <a:pt x="153924" y="457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698113" y="4626863"/>
            <a:ext cx="337185" cy="702945"/>
          </a:xfrm>
          <a:custGeom>
            <a:avLst/>
            <a:gdLst/>
            <a:ahLst/>
            <a:cxnLst/>
            <a:rect l="l" t="t" r="r" b="b"/>
            <a:pathLst>
              <a:path w="337185" h="702945">
                <a:moveTo>
                  <a:pt x="0" y="702563"/>
                </a:moveTo>
                <a:lnTo>
                  <a:pt x="332231" y="701039"/>
                </a:lnTo>
                <a:lnTo>
                  <a:pt x="336803" y="0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945257" y="5282183"/>
            <a:ext cx="68580" cy="104139"/>
          </a:xfrm>
          <a:custGeom>
            <a:avLst/>
            <a:gdLst/>
            <a:ahLst/>
            <a:cxnLst/>
            <a:rect l="l" t="t" r="r" b="b"/>
            <a:pathLst>
              <a:path w="68579" h="104139">
                <a:moveTo>
                  <a:pt x="68579" y="0"/>
                </a:moveTo>
                <a:lnTo>
                  <a:pt x="0" y="1036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4937135" y="5164325"/>
            <a:ext cx="11874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5">
                <a:latin typeface="Arial"/>
                <a:cs typeface="Arial"/>
              </a:rPr>
              <a:t>1</a:t>
            </a:r>
            <a:r>
              <a:rPr dirty="0" sz="650" spc="-5"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765169" y="5292851"/>
            <a:ext cx="88900" cy="93345"/>
          </a:xfrm>
          <a:custGeom>
            <a:avLst/>
            <a:gdLst/>
            <a:ahLst/>
            <a:cxnLst/>
            <a:rect l="l" t="t" r="r" b="b"/>
            <a:pathLst>
              <a:path w="88900" h="93345">
                <a:moveTo>
                  <a:pt x="88391" y="0"/>
                </a:moveTo>
                <a:lnTo>
                  <a:pt x="0" y="929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772287" y="5176517"/>
            <a:ext cx="11747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10">
                <a:latin typeface="Arial"/>
                <a:cs typeface="Arial"/>
              </a:rPr>
              <a:t>3</a:t>
            </a:r>
            <a:r>
              <a:rPr dirty="0" sz="650" spc="-5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745357" y="4354067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092830" y="4315967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38100"/>
                </a:moveTo>
                <a:lnTo>
                  <a:pt x="0" y="0"/>
                </a:lnTo>
                <a:lnTo>
                  <a:pt x="0" y="76200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884042" y="4354067"/>
            <a:ext cx="1976755" cy="533400"/>
          </a:xfrm>
          <a:custGeom>
            <a:avLst/>
            <a:gdLst/>
            <a:ahLst/>
            <a:cxnLst/>
            <a:rect l="l" t="t" r="r" b="b"/>
            <a:pathLst>
              <a:path w="1976754" h="533400">
                <a:moveTo>
                  <a:pt x="0" y="0"/>
                </a:moveTo>
                <a:lnTo>
                  <a:pt x="0" y="533399"/>
                </a:lnTo>
                <a:lnTo>
                  <a:pt x="1976627" y="533399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194181" y="4354067"/>
            <a:ext cx="1809114" cy="974090"/>
          </a:xfrm>
          <a:custGeom>
            <a:avLst/>
            <a:gdLst/>
            <a:ahLst/>
            <a:cxnLst/>
            <a:rect l="l" t="t" r="r" b="b"/>
            <a:pathLst>
              <a:path w="1809114" h="974089">
                <a:moveTo>
                  <a:pt x="0" y="0"/>
                </a:moveTo>
                <a:lnTo>
                  <a:pt x="0" y="973835"/>
                </a:lnTo>
                <a:lnTo>
                  <a:pt x="1808987" y="973835"/>
                </a:lnTo>
              </a:path>
            </a:pathLst>
          </a:custGeom>
          <a:ln w="3214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075053" y="4632959"/>
            <a:ext cx="5332730" cy="1402080"/>
          </a:xfrm>
          <a:custGeom>
            <a:avLst/>
            <a:gdLst/>
            <a:ahLst/>
            <a:cxnLst/>
            <a:rect l="l" t="t" r="r" b="b"/>
            <a:pathLst>
              <a:path w="5332730" h="1402079">
                <a:moveTo>
                  <a:pt x="0" y="1402079"/>
                </a:moveTo>
                <a:lnTo>
                  <a:pt x="5332475" y="1402079"/>
                </a:lnTo>
                <a:lnTo>
                  <a:pt x="5332475" y="0"/>
                </a:lnTo>
                <a:lnTo>
                  <a:pt x="5129783" y="0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08654" y="4215384"/>
            <a:ext cx="186055" cy="556260"/>
          </a:xfrm>
          <a:custGeom>
            <a:avLst/>
            <a:gdLst/>
            <a:ahLst/>
            <a:cxnLst/>
            <a:rect l="l" t="t" r="r" b="b"/>
            <a:pathLst>
              <a:path w="186054" h="556260">
                <a:moveTo>
                  <a:pt x="185928" y="463296"/>
                </a:moveTo>
                <a:lnTo>
                  <a:pt x="185928" y="91440"/>
                </a:lnTo>
                <a:lnTo>
                  <a:pt x="178474" y="55935"/>
                </a:lnTo>
                <a:lnTo>
                  <a:pt x="158305" y="26860"/>
                </a:lnTo>
                <a:lnTo>
                  <a:pt x="128706" y="7215"/>
                </a:lnTo>
                <a:lnTo>
                  <a:pt x="92964" y="0"/>
                </a:lnTo>
                <a:lnTo>
                  <a:pt x="56578" y="7215"/>
                </a:lnTo>
                <a:lnTo>
                  <a:pt x="27051" y="26860"/>
                </a:lnTo>
                <a:lnTo>
                  <a:pt x="7239" y="55935"/>
                </a:lnTo>
                <a:lnTo>
                  <a:pt x="0" y="91440"/>
                </a:lnTo>
                <a:lnTo>
                  <a:pt x="0" y="463296"/>
                </a:lnTo>
                <a:lnTo>
                  <a:pt x="7239" y="499681"/>
                </a:lnTo>
                <a:lnTo>
                  <a:pt x="27051" y="529209"/>
                </a:lnTo>
                <a:lnTo>
                  <a:pt x="56578" y="549021"/>
                </a:lnTo>
                <a:lnTo>
                  <a:pt x="92964" y="556260"/>
                </a:lnTo>
                <a:lnTo>
                  <a:pt x="128706" y="549021"/>
                </a:lnTo>
                <a:lnTo>
                  <a:pt x="158305" y="529209"/>
                </a:lnTo>
                <a:lnTo>
                  <a:pt x="178474" y="499681"/>
                </a:lnTo>
                <a:lnTo>
                  <a:pt x="185928" y="46329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208653" y="4215383"/>
            <a:ext cx="186055" cy="556260"/>
          </a:xfrm>
          <a:custGeom>
            <a:avLst/>
            <a:gdLst/>
            <a:ahLst/>
            <a:cxnLst/>
            <a:rect l="l" t="t" r="r" b="b"/>
            <a:pathLst>
              <a:path w="186054" h="556260">
                <a:moveTo>
                  <a:pt x="92963" y="556259"/>
                </a:moveTo>
                <a:lnTo>
                  <a:pt x="128706" y="549020"/>
                </a:lnTo>
                <a:lnTo>
                  <a:pt x="158305" y="529208"/>
                </a:lnTo>
                <a:lnTo>
                  <a:pt x="178474" y="499681"/>
                </a:lnTo>
                <a:lnTo>
                  <a:pt x="185927" y="463295"/>
                </a:lnTo>
                <a:lnTo>
                  <a:pt x="185927" y="91439"/>
                </a:lnTo>
                <a:lnTo>
                  <a:pt x="178474" y="55935"/>
                </a:lnTo>
                <a:lnTo>
                  <a:pt x="158305" y="26860"/>
                </a:lnTo>
                <a:lnTo>
                  <a:pt x="128706" y="7215"/>
                </a:lnTo>
                <a:lnTo>
                  <a:pt x="92963" y="0"/>
                </a:lnTo>
                <a:lnTo>
                  <a:pt x="56578" y="7215"/>
                </a:lnTo>
                <a:lnTo>
                  <a:pt x="27050" y="26860"/>
                </a:lnTo>
                <a:lnTo>
                  <a:pt x="7238" y="55935"/>
                </a:lnTo>
                <a:lnTo>
                  <a:pt x="0" y="91439"/>
                </a:lnTo>
                <a:lnTo>
                  <a:pt x="0" y="463295"/>
                </a:lnTo>
                <a:lnTo>
                  <a:pt x="7238" y="499681"/>
                </a:lnTo>
                <a:lnTo>
                  <a:pt x="27050" y="529208"/>
                </a:lnTo>
                <a:lnTo>
                  <a:pt x="56578" y="549020"/>
                </a:lnTo>
                <a:lnTo>
                  <a:pt x="92963" y="556259"/>
                </a:lnTo>
                <a:close/>
              </a:path>
            </a:pathLst>
          </a:custGeom>
          <a:ln w="74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861182" y="433120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3501" y="1857"/>
                </a:lnTo>
                <a:lnTo>
                  <a:pt x="6286" y="6858"/>
                </a:lnTo>
                <a:lnTo>
                  <a:pt x="1643" y="14144"/>
                </a:lnTo>
                <a:lnTo>
                  <a:pt x="0" y="22860"/>
                </a:lnTo>
                <a:lnTo>
                  <a:pt x="1643" y="31575"/>
                </a:lnTo>
                <a:lnTo>
                  <a:pt x="6286" y="38862"/>
                </a:lnTo>
                <a:lnTo>
                  <a:pt x="13501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861181" y="433120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3501" y="1857"/>
                </a:lnTo>
                <a:lnTo>
                  <a:pt x="6286" y="6857"/>
                </a:lnTo>
                <a:lnTo>
                  <a:pt x="1643" y="14144"/>
                </a:lnTo>
                <a:lnTo>
                  <a:pt x="0" y="22859"/>
                </a:lnTo>
                <a:lnTo>
                  <a:pt x="1643" y="31575"/>
                </a:lnTo>
                <a:lnTo>
                  <a:pt x="6286" y="38861"/>
                </a:lnTo>
                <a:lnTo>
                  <a:pt x="13501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035942" y="3762755"/>
            <a:ext cx="927100" cy="928369"/>
          </a:xfrm>
          <a:custGeom>
            <a:avLst/>
            <a:gdLst/>
            <a:ahLst/>
            <a:cxnLst/>
            <a:rect l="l" t="t" r="r" b="b"/>
            <a:pathLst>
              <a:path w="927100" h="928370">
                <a:moveTo>
                  <a:pt x="0" y="0"/>
                </a:moveTo>
                <a:lnTo>
                  <a:pt x="0" y="928116"/>
                </a:lnTo>
                <a:lnTo>
                  <a:pt x="926592" y="928116"/>
                </a:lnTo>
                <a:lnTo>
                  <a:pt x="9265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035942" y="3762755"/>
            <a:ext cx="927100" cy="928369"/>
          </a:xfrm>
          <a:custGeom>
            <a:avLst/>
            <a:gdLst/>
            <a:ahLst/>
            <a:cxnLst/>
            <a:rect l="l" t="t" r="r" b="b"/>
            <a:pathLst>
              <a:path w="927100" h="928370">
                <a:moveTo>
                  <a:pt x="0" y="928115"/>
                </a:moveTo>
                <a:lnTo>
                  <a:pt x="926591" y="928115"/>
                </a:lnTo>
                <a:lnTo>
                  <a:pt x="926591" y="0"/>
                </a:lnTo>
                <a:lnTo>
                  <a:pt x="0" y="0"/>
                </a:lnTo>
                <a:lnTo>
                  <a:pt x="0" y="928115"/>
                </a:lnTo>
                <a:close/>
              </a:path>
            </a:pathLst>
          </a:custGeom>
          <a:ln w="74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2062872" y="3788154"/>
            <a:ext cx="871855" cy="581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18135">
              <a:lnSpc>
                <a:spcPct val="101299"/>
              </a:lnSpc>
              <a:spcBef>
                <a:spcPts val="100"/>
              </a:spcBef>
            </a:pPr>
            <a:r>
              <a:rPr dirty="0" sz="800" b="1">
                <a:latin typeface="Arial"/>
                <a:cs typeface="Arial"/>
              </a:rPr>
              <a:t>I</a:t>
            </a:r>
            <a:r>
              <a:rPr dirty="0" sz="800" spc="-5" b="1">
                <a:latin typeface="Arial"/>
                <a:cs typeface="Arial"/>
              </a:rPr>
              <a:t>n</a:t>
            </a:r>
            <a:r>
              <a:rPr dirty="0" sz="800" spc="5" b="1">
                <a:latin typeface="Arial"/>
                <a:cs typeface="Arial"/>
              </a:rPr>
              <a:t>st</a:t>
            </a:r>
            <a:r>
              <a:rPr dirty="0" sz="800" spc="-5" b="1">
                <a:latin typeface="Arial"/>
                <a:cs typeface="Arial"/>
              </a:rPr>
              <a:t>ru</a:t>
            </a:r>
            <a:r>
              <a:rPr dirty="0" sz="800" spc="5" b="1">
                <a:latin typeface="Arial"/>
                <a:cs typeface="Arial"/>
              </a:rPr>
              <a:t>c</a:t>
            </a:r>
            <a:r>
              <a:rPr dirty="0" sz="800" spc="-5" b="1">
                <a:latin typeface="Arial"/>
                <a:cs typeface="Arial"/>
              </a:rPr>
              <a:t>t</a:t>
            </a:r>
            <a:r>
              <a:rPr dirty="0" sz="800" b="1">
                <a:latin typeface="Arial"/>
                <a:cs typeface="Arial"/>
              </a:rPr>
              <a:t>i</a:t>
            </a:r>
            <a:r>
              <a:rPr dirty="0" sz="800" spc="-5" b="1">
                <a:latin typeface="Arial"/>
                <a:cs typeface="Arial"/>
              </a:rPr>
              <a:t>o</a:t>
            </a:r>
            <a:r>
              <a:rPr dirty="0" sz="800" spc="5" b="1">
                <a:latin typeface="Arial"/>
                <a:cs typeface="Arial"/>
              </a:rPr>
              <a:t>n  </a:t>
            </a:r>
            <a:r>
              <a:rPr dirty="0" sz="800" b="1">
                <a:latin typeface="Arial"/>
                <a:cs typeface="Arial"/>
              </a:rPr>
              <a:t>Address</a:t>
            </a:r>
            <a:endParaRPr sz="8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14"/>
              </a:spcBef>
            </a:pPr>
            <a:r>
              <a:rPr dirty="0" sz="950" spc="-5">
                <a:latin typeface="Arial"/>
                <a:cs typeface="Arial"/>
              </a:rPr>
              <a:t>I</a:t>
            </a:r>
            <a:r>
              <a:rPr dirty="0" sz="950" spc="5">
                <a:latin typeface="Arial"/>
                <a:cs typeface="Arial"/>
              </a:rPr>
              <a:t>n</a:t>
            </a:r>
            <a:r>
              <a:rPr dirty="0" sz="950" spc="15">
                <a:latin typeface="Arial"/>
                <a:cs typeface="Arial"/>
              </a:rPr>
              <a:t>s</a:t>
            </a:r>
            <a:r>
              <a:rPr dirty="0" sz="950" spc="-5">
                <a:latin typeface="Arial"/>
                <a:cs typeface="Arial"/>
              </a:rPr>
              <a:t>t</a:t>
            </a:r>
            <a:r>
              <a:rPr dirty="0" sz="950" spc="5">
                <a:latin typeface="Arial"/>
                <a:cs typeface="Arial"/>
              </a:rPr>
              <a:t>r</a:t>
            </a:r>
            <a:r>
              <a:rPr dirty="0" sz="950" spc="5">
                <a:latin typeface="Arial"/>
                <a:cs typeface="Arial"/>
              </a:rPr>
              <a:t>u</a:t>
            </a:r>
            <a:r>
              <a:rPr dirty="0" sz="950" spc="10">
                <a:latin typeface="Arial"/>
                <a:cs typeface="Arial"/>
              </a:rPr>
              <a:t>ct</a:t>
            </a:r>
            <a:r>
              <a:rPr dirty="0" sz="950">
                <a:latin typeface="Arial"/>
                <a:cs typeface="Arial"/>
              </a:rPr>
              <a:t>i</a:t>
            </a:r>
            <a:r>
              <a:rPr dirty="0" sz="950" spc="5">
                <a:latin typeface="Arial"/>
                <a:cs typeface="Arial"/>
              </a:rPr>
              <a:t>o</a:t>
            </a:r>
            <a:r>
              <a:rPr dirty="0" sz="950" spc="10">
                <a:latin typeface="Arial"/>
                <a:cs typeface="Arial"/>
              </a:rPr>
              <a:t>n</a:t>
            </a:r>
            <a:endParaRPr sz="950">
              <a:latin typeface="Arial"/>
              <a:cs typeface="Arial"/>
            </a:endParaRPr>
          </a:p>
          <a:p>
            <a:pPr algn="r" marR="5715">
              <a:lnSpc>
                <a:spcPct val="100000"/>
              </a:lnSpc>
              <a:spcBef>
                <a:spcPts val="25"/>
              </a:spcBef>
            </a:pPr>
            <a:r>
              <a:rPr dirty="0" sz="950" spc="10">
                <a:latin typeface="Arial"/>
                <a:cs typeface="Arial"/>
              </a:rPr>
              <a:t>[</a:t>
            </a:r>
            <a:r>
              <a:rPr dirty="0" sz="950" spc="5">
                <a:latin typeface="Arial"/>
                <a:cs typeface="Arial"/>
              </a:rPr>
              <a:t>31</a:t>
            </a:r>
            <a:r>
              <a:rPr dirty="0" sz="950" spc="5">
                <a:latin typeface="Arial"/>
                <a:cs typeface="Arial"/>
              </a:rPr>
              <a:t>-</a:t>
            </a:r>
            <a:r>
              <a:rPr dirty="0" sz="950" spc="5">
                <a:latin typeface="Arial"/>
                <a:cs typeface="Arial"/>
              </a:rPr>
              <a:t>0</a:t>
            </a:r>
            <a:r>
              <a:rPr dirty="0" sz="950" spc="5">
                <a:latin typeface="Arial"/>
                <a:cs typeface="Arial"/>
              </a:rPr>
              <a:t>]</a:t>
            </a:r>
            <a:endParaRPr sz="95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618366" y="3948683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 h="0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3214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883542" y="3896867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1816"/>
                </a:moveTo>
                <a:lnTo>
                  <a:pt x="0" y="0"/>
                </a:lnTo>
                <a:lnTo>
                  <a:pt x="0" y="102108"/>
                </a:lnTo>
                <a:lnTo>
                  <a:pt x="152400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035942" y="2116835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3214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162434" y="2065020"/>
            <a:ext cx="151130" cy="102235"/>
          </a:xfrm>
          <a:custGeom>
            <a:avLst/>
            <a:gdLst/>
            <a:ahLst/>
            <a:cxnLst/>
            <a:rect l="l" t="t" r="r" b="b"/>
            <a:pathLst>
              <a:path w="151130" h="102235">
                <a:moveTo>
                  <a:pt x="150876" y="51816"/>
                </a:moveTo>
                <a:lnTo>
                  <a:pt x="0" y="0"/>
                </a:lnTo>
                <a:lnTo>
                  <a:pt x="0" y="102108"/>
                </a:lnTo>
                <a:lnTo>
                  <a:pt x="150876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781434" y="3924300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19" h="47625">
                <a:moveTo>
                  <a:pt x="45720" y="24384"/>
                </a:moveTo>
                <a:lnTo>
                  <a:pt x="43862" y="14787"/>
                </a:lnTo>
                <a:lnTo>
                  <a:pt x="38862" y="7048"/>
                </a:lnTo>
                <a:lnTo>
                  <a:pt x="31575" y="1881"/>
                </a:lnTo>
                <a:lnTo>
                  <a:pt x="22860" y="0"/>
                </a:lnTo>
                <a:lnTo>
                  <a:pt x="13501" y="1881"/>
                </a:lnTo>
                <a:lnTo>
                  <a:pt x="6286" y="7048"/>
                </a:lnTo>
                <a:lnTo>
                  <a:pt x="1643" y="14787"/>
                </a:lnTo>
                <a:lnTo>
                  <a:pt x="0" y="24384"/>
                </a:lnTo>
                <a:lnTo>
                  <a:pt x="1643" y="33099"/>
                </a:lnTo>
                <a:lnTo>
                  <a:pt x="6286" y="40386"/>
                </a:lnTo>
                <a:lnTo>
                  <a:pt x="13501" y="45386"/>
                </a:lnTo>
                <a:lnTo>
                  <a:pt x="22860" y="47244"/>
                </a:lnTo>
                <a:lnTo>
                  <a:pt x="31575" y="45386"/>
                </a:lnTo>
                <a:lnTo>
                  <a:pt x="38862" y="40386"/>
                </a:lnTo>
                <a:lnTo>
                  <a:pt x="43862" y="33099"/>
                </a:lnTo>
                <a:lnTo>
                  <a:pt x="45720" y="2438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781434" y="3924300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19" h="47625">
                <a:moveTo>
                  <a:pt x="45719" y="24383"/>
                </a:moveTo>
                <a:lnTo>
                  <a:pt x="43862" y="14787"/>
                </a:lnTo>
                <a:lnTo>
                  <a:pt x="38861" y="7048"/>
                </a:lnTo>
                <a:lnTo>
                  <a:pt x="31575" y="1881"/>
                </a:lnTo>
                <a:lnTo>
                  <a:pt x="22859" y="0"/>
                </a:lnTo>
                <a:lnTo>
                  <a:pt x="13501" y="1881"/>
                </a:lnTo>
                <a:lnTo>
                  <a:pt x="6286" y="7048"/>
                </a:lnTo>
                <a:lnTo>
                  <a:pt x="1643" y="14787"/>
                </a:lnTo>
                <a:lnTo>
                  <a:pt x="0" y="24383"/>
                </a:lnTo>
                <a:lnTo>
                  <a:pt x="1643" y="33099"/>
                </a:lnTo>
                <a:lnTo>
                  <a:pt x="6286" y="40385"/>
                </a:lnTo>
                <a:lnTo>
                  <a:pt x="13501" y="45386"/>
                </a:lnTo>
                <a:lnTo>
                  <a:pt x="22859" y="47243"/>
                </a:lnTo>
                <a:lnTo>
                  <a:pt x="31575" y="45386"/>
                </a:lnTo>
                <a:lnTo>
                  <a:pt x="38861" y="40385"/>
                </a:lnTo>
                <a:lnTo>
                  <a:pt x="43862" y="33099"/>
                </a:lnTo>
                <a:lnTo>
                  <a:pt x="45719" y="24383"/>
                </a:lnTo>
                <a:close/>
              </a:path>
            </a:pathLst>
          </a:custGeom>
          <a:ln w="1236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924188" y="2018791"/>
            <a:ext cx="8318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5" b="1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638178" y="3901439"/>
            <a:ext cx="90170" cy="93345"/>
          </a:xfrm>
          <a:custGeom>
            <a:avLst/>
            <a:gdLst/>
            <a:ahLst/>
            <a:cxnLst/>
            <a:rect l="l" t="t" r="r" b="b"/>
            <a:pathLst>
              <a:path w="90169" h="93345">
                <a:moveTo>
                  <a:pt x="89915" y="0"/>
                </a:moveTo>
                <a:lnTo>
                  <a:pt x="0" y="929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1646820" y="3785106"/>
            <a:ext cx="11747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10">
                <a:latin typeface="Arial"/>
                <a:cs typeface="Arial"/>
              </a:rPr>
              <a:t>3</a:t>
            </a:r>
            <a:r>
              <a:rPr dirty="0" sz="650" spc="-5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745357" y="3936491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 h="0">
                <a:moveTo>
                  <a:pt x="0" y="0"/>
                </a:moveTo>
                <a:lnTo>
                  <a:pt x="774191" y="0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510406" y="3898392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38100"/>
                </a:moveTo>
                <a:lnTo>
                  <a:pt x="0" y="0"/>
                </a:lnTo>
                <a:lnTo>
                  <a:pt x="0" y="76200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510406" y="4454652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38100"/>
                </a:moveTo>
                <a:lnTo>
                  <a:pt x="0" y="0"/>
                </a:lnTo>
                <a:lnTo>
                  <a:pt x="0" y="76200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350129" y="4296155"/>
            <a:ext cx="88900" cy="93345"/>
          </a:xfrm>
          <a:custGeom>
            <a:avLst/>
            <a:gdLst/>
            <a:ahLst/>
            <a:cxnLst/>
            <a:rect l="l" t="t" r="r" b="b"/>
            <a:pathLst>
              <a:path w="88900" h="93345">
                <a:moveTo>
                  <a:pt x="88391" y="0"/>
                </a:moveTo>
                <a:lnTo>
                  <a:pt x="0" y="929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7357247" y="4178298"/>
            <a:ext cx="11747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10">
                <a:latin typeface="Arial"/>
                <a:cs typeface="Arial"/>
              </a:rPr>
              <a:t>3</a:t>
            </a:r>
            <a:r>
              <a:rPr dirty="0" sz="650" spc="-5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543678" y="430682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24384"/>
                </a:moveTo>
                <a:lnTo>
                  <a:pt x="45386" y="14787"/>
                </a:lnTo>
                <a:lnTo>
                  <a:pt x="40386" y="7048"/>
                </a:lnTo>
                <a:lnTo>
                  <a:pt x="33099" y="1881"/>
                </a:lnTo>
                <a:lnTo>
                  <a:pt x="24384" y="0"/>
                </a:lnTo>
                <a:lnTo>
                  <a:pt x="14787" y="1881"/>
                </a:lnTo>
                <a:lnTo>
                  <a:pt x="7048" y="7048"/>
                </a:lnTo>
                <a:lnTo>
                  <a:pt x="1881" y="14787"/>
                </a:lnTo>
                <a:lnTo>
                  <a:pt x="0" y="24384"/>
                </a:lnTo>
                <a:lnTo>
                  <a:pt x="1881" y="33099"/>
                </a:lnTo>
                <a:lnTo>
                  <a:pt x="7048" y="40386"/>
                </a:lnTo>
                <a:lnTo>
                  <a:pt x="14787" y="45386"/>
                </a:lnTo>
                <a:lnTo>
                  <a:pt x="24384" y="47244"/>
                </a:lnTo>
                <a:lnTo>
                  <a:pt x="33099" y="45386"/>
                </a:lnTo>
                <a:lnTo>
                  <a:pt x="40386" y="40386"/>
                </a:lnTo>
                <a:lnTo>
                  <a:pt x="45386" y="33099"/>
                </a:lnTo>
                <a:lnTo>
                  <a:pt x="47244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543677" y="430682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3" y="24383"/>
                </a:moveTo>
                <a:lnTo>
                  <a:pt x="45386" y="14787"/>
                </a:lnTo>
                <a:lnTo>
                  <a:pt x="40385" y="7048"/>
                </a:lnTo>
                <a:lnTo>
                  <a:pt x="33099" y="1881"/>
                </a:lnTo>
                <a:lnTo>
                  <a:pt x="24383" y="0"/>
                </a:lnTo>
                <a:lnTo>
                  <a:pt x="14787" y="1881"/>
                </a:lnTo>
                <a:lnTo>
                  <a:pt x="7048" y="7048"/>
                </a:lnTo>
                <a:lnTo>
                  <a:pt x="1881" y="14787"/>
                </a:lnTo>
                <a:lnTo>
                  <a:pt x="0" y="24383"/>
                </a:lnTo>
                <a:lnTo>
                  <a:pt x="1881" y="33099"/>
                </a:lnTo>
                <a:lnTo>
                  <a:pt x="7048" y="40385"/>
                </a:lnTo>
                <a:lnTo>
                  <a:pt x="14787" y="45386"/>
                </a:lnTo>
                <a:lnTo>
                  <a:pt x="24383" y="47243"/>
                </a:lnTo>
                <a:lnTo>
                  <a:pt x="33099" y="45386"/>
                </a:lnTo>
                <a:lnTo>
                  <a:pt x="40385" y="40385"/>
                </a:lnTo>
                <a:lnTo>
                  <a:pt x="45386" y="33099"/>
                </a:lnTo>
                <a:lnTo>
                  <a:pt x="47243" y="24383"/>
                </a:lnTo>
                <a:close/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022214" y="3959352"/>
            <a:ext cx="928369" cy="1114425"/>
          </a:xfrm>
          <a:custGeom>
            <a:avLst/>
            <a:gdLst/>
            <a:ahLst/>
            <a:cxnLst/>
            <a:rect l="l" t="t" r="r" b="b"/>
            <a:pathLst>
              <a:path w="928370" h="1114425">
                <a:moveTo>
                  <a:pt x="0" y="0"/>
                </a:moveTo>
                <a:lnTo>
                  <a:pt x="0" y="1114044"/>
                </a:lnTo>
                <a:lnTo>
                  <a:pt x="928116" y="1114044"/>
                </a:lnTo>
                <a:lnTo>
                  <a:pt x="9281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022214" y="3959351"/>
            <a:ext cx="928369" cy="1114425"/>
          </a:xfrm>
          <a:custGeom>
            <a:avLst/>
            <a:gdLst/>
            <a:ahLst/>
            <a:cxnLst/>
            <a:rect l="l" t="t" r="r" b="b"/>
            <a:pathLst>
              <a:path w="928370" h="1114425">
                <a:moveTo>
                  <a:pt x="0" y="1114043"/>
                </a:moveTo>
                <a:lnTo>
                  <a:pt x="928115" y="1114043"/>
                </a:lnTo>
                <a:lnTo>
                  <a:pt x="928115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ln w="74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8050666" y="4231638"/>
            <a:ext cx="51943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5" b="1">
                <a:latin typeface="Arial"/>
                <a:cs typeface="Arial"/>
              </a:rPr>
              <a:t>Address</a:t>
            </a:r>
            <a:endParaRPr sz="95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050666" y="4713222"/>
            <a:ext cx="33337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95"/>
              </a:spcBef>
            </a:pPr>
            <a:r>
              <a:rPr dirty="0" sz="950" spc="10" b="1">
                <a:latin typeface="Arial"/>
                <a:cs typeface="Arial"/>
              </a:rPr>
              <a:t>W</a:t>
            </a:r>
            <a:r>
              <a:rPr dirty="0" sz="950" spc="10" b="1">
                <a:latin typeface="Arial"/>
                <a:cs typeface="Arial"/>
              </a:rPr>
              <a:t>r</a:t>
            </a:r>
            <a:r>
              <a:rPr dirty="0" sz="950" spc="-5" b="1">
                <a:latin typeface="Arial"/>
                <a:cs typeface="Arial"/>
              </a:rPr>
              <a:t>i</a:t>
            </a:r>
            <a:r>
              <a:rPr dirty="0" sz="950" spc="5" b="1">
                <a:latin typeface="Arial"/>
                <a:cs typeface="Arial"/>
              </a:rPr>
              <a:t>te  </a:t>
            </a:r>
            <a:r>
              <a:rPr dirty="0" sz="950" spc="5" b="1">
                <a:latin typeface="Arial"/>
                <a:cs typeface="Arial"/>
              </a:rPr>
              <a:t>Data</a:t>
            </a:r>
            <a:endParaRPr sz="9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593210" y="4342890"/>
            <a:ext cx="32766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5720" marR="5080" indent="-33655">
              <a:lnSpc>
                <a:spcPct val="102099"/>
              </a:lnSpc>
              <a:spcBef>
                <a:spcPts val="95"/>
              </a:spcBef>
            </a:pPr>
            <a:r>
              <a:rPr dirty="0" sz="950" spc="5" b="1">
                <a:latin typeface="Arial"/>
                <a:cs typeface="Arial"/>
              </a:rPr>
              <a:t>R</a:t>
            </a:r>
            <a:r>
              <a:rPr dirty="0" sz="950" spc="5" b="1">
                <a:latin typeface="Arial"/>
                <a:cs typeface="Arial"/>
              </a:rPr>
              <a:t>ea</a:t>
            </a:r>
            <a:r>
              <a:rPr dirty="0" sz="950" spc="5" b="1">
                <a:latin typeface="Arial"/>
                <a:cs typeface="Arial"/>
              </a:rPr>
              <a:t>d  </a:t>
            </a:r>
            <a:r>
              <a:rPr dirty="0" sz="950" spc="20" b="1">
                <a:latin typeface="Arial"/>
                <a:cs typeface="Arial"/>
              </a:rPr>
              <a:t>D</a:t>
            </a:r>
            <a:r>
              <a:rPr dirty="0" sz="950" spc="5" b="1">
                <a:latin typeface="Arial"/>
                <a:cs typeface="Arial"/>
              </a:rPr>
              <a:t>a</a:t>
            </a:r>
            <a:r>
              <a:rPr dirty="0" sz="950" spc="5" b="1">
                <a:latin typeface="Arial"/>
                <a:cs typeface="Arial"/>
              </a:rPr>
              <a:t>ta</a:t>
            </a:r>
            <a:endParaRPr sz="95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744845" y="4887467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1" y="0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907914" y="4849368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280026" y="4331207"/>
            <a:ext cx="634365" cy="0"/>
          </a:xfrm>
          <a:custGeom>
            <a:avLst/>
            <a:gdLst/>
            <a:ahLst/>
            <a:cxnLst/>
            <a:rect l="l" t="t" r="r" b="b"/>
            <a:pathLst>
              <a:path w="634365" h="0">
                <a:moveTo>
                  <a:pt x="0" y="0"/>
                </a:moveTo>
                <a:lnTo>
                  <a:pt x="633983" y="0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904866" y="4293108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9153022" y="4331208"/>
            <a:ext cx="184785" cy="556260"/>
          </a:xfrm>
          <a:custGeom>
            <a:avLst/>
            <a:gdLst/>
            <a:ahLst/>
            <a:cxnLst/>
            <a:rect l="l" t="t" r="r" b="b"/>
            <a:pathLst>
              <a:path w="184784" h="556260">
                <a:moveTo>
                  <a:pt x="184404" y="463296"/>
                </a:moveTo>
                <a:lnTo>
                  <a:pt x="184404" y="92964"/>
                </a:lnTo>
                <a:lnTo>
                  <a:pt x="177165" y="56578"/>
                </a:lnTo>
                <a:lnTo>
                  <a:pt x="157353" y="27051"/>
                </a:lnTo>
                <a:lnTo>
                  <a:pt x="127825" y="7239"/>
                </a:lnTo>
                <a:lnTo>
                  <a:pt x="91440" y="0"/>
                </a:lnTo>
                <a:lnTo>
                  <a:pt x="55935" y="7239"/>
                </a:lnTo>
                <a:lnTo>
                  <a:pt x="26860" y="27051"/>
                </a:lnTo>
                <a:lnTo>
                  <a:pt x="7215" y="56578"/>
                </a:lnTo>
                <a:lnTo>
                  <a:pt x="0" y="92964"/>
                </a:lnTo>
                <a:lnTo>
                  <a:pt x="0" y="463296"/>
                </a:lnTo>
                <a:lnTo>
                  <a:pt x="7215" y="499681"/>
                </a:lnTo>
                <a:lnTo>
                  <a:pt x="26860" y="529209"/>
                </a:lnTo>
                <a:lnTo>
                  <a:pt x="55935" y="549021"/>
                </a:lnTo>
                <a:lnTo>
                  <a:pt x="91440" y="556260"/>
                </a:lnTo>
                <a:lnTo>
                  <a:pt x="127825" y="549021"/>
                </a:lnTo>
                <a:lnTo>
                  <a:pt x="157353" y="529209"/>
                </a:lnTo>
                <a:lnTo>
                  <a:pt x="177165" y="499681"/>
                </a:lnTo>
                <a:lnTo>
                  <a:pt x="184404" y="46329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9153021" y="4331207"/>
            <a:ext cx="184785" cy="556260"/>
          </a:xfrm>
          <a:custGeom>
            <a:avLst/>
            <a:gdLst/>
            <a:ahLst/>
            <a:cxnLst/>
            <a:rect l="l" t="t" r="r" b="b"/>
            <a:pathLst>
              <a:path w="184784" h="556260">
                <a:moveTo>
                  <a:pt x="91439" y="556259"/>
                </a:moveTo>
                <a:lnTo>
                  <a:pt x="127825" y="549020"/>
                </a:lnTo>
                <a:lnTo>
                  <a:pt x="157352" y="529208"/>
                </a:lnTo>
                <a:lnTo>
                  <a:pt x="177164" y="499681"/>
                </a:lnTo>
                <a:lnTo>
                  <a:pt x="184403" y="463295"/>
                </a:lnTo>
                <a:lnTo>
                  <a:pt x="184403" y="92963"/>
                </a:lnTo>
                <a:lnTo>
                  <a:pt x="177164" y="56578"/>
                </a:lnTo>
                <a:lnTo>
                  <a:pt x="157352" y="27050"/>
                </a:lnTo>
                <a:lnTo>
                  <a:pt x="127825" y="7238"/>
                </a:lnTo>
                <a:lnTo>
                  <a:pt x="91439" y="0"/>
                </a:lnTo>
                <a:lnTo>
                  <a:pt x="55935" y="7238"/>
                </a:lnTo>
                <a:lnTo>
                  <a:pt x="26860" y="27050"/>
                </a:lnTo>
                <a:lnTo>
                  <a:pt x="7215" y="56578"/>
                </a:lnTo>
                <a:lnTo>
                  <a:pt x="0" y="92963"/>
                </a:lnTo>
                <a:lnTo>
                  <a:pt x="0" y="463295"/>
                </a:lnTo>
                <a:lnTo>
                  <a:pt x="7215" y="499681"/>
                </a:lnTo>
                <a:lnTo>
                  <a:pt x="26860" y="529208"/>
                </a:lnTo>
                <a:lnTo>
                  <a:pt x="55935" y="549020"/>
                </a:lnTo>
                <a:lnTo>
                  <a:pt x="91439" y="556259"/>
                </a:lnTo>
                <a:close/>
              </a:path>
            </a:pathLst>
          </a:custGeom>
          <a:ln w="74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950329" y="4515611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 h="0">
                <a:moveTo>
                  <a:pt x="0" y="0"/>
                </a:moveTo>
                <a:lnTo>
                  <a:pt x="96011" y="0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9037197" y="4477511"/>
            <a:ext cx="116205" cy="78105"/>
          </a:xfrm>
          <a:custGeom>
            <a:avLst/>
            <a:gdLst/>
            <a:ahLst/>
            <a:cxnLst/>
            <a:rect l="l" t="t" r="r" b="b"/>
            <a:pathLst>
              <a:path w="116204" h="78104">
                <a:moveTo>
                  <a:pt x="115824" y="38100"/>
                </a:moveTo>
                <a:lnTo>
                  <a:pt x="0" y="0"/>
                </a:lnTo>
                <a:lnTo>
                  <a:pt x="0" y="77724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575681" y="4331207"/>
            <a:ext cx="1492250" cy="996950"/>
          </a:xfrm>
          <a:custGeom>
            <a:avLst/>
            <a:gdLst/>
            <a:ahLst/>
            <a:cxnLst/>
            <a:rect l="l" t="t" r="r" b="b"/>
            <a:pathLst>
              <a:path w="1492250" h="996950">
                <a:moveTo>
                  <a:pt x="1491995" y="393191"/>
                </a:moveTo>
                <a:lnTo>
                  <a:pt x="1461515" y="393191"/>
                </a:lnTo>
                <a:lnTo>
                  <a:pt x="1461515" y="996695"/>
                </a:lnTo>
                <a:lnTo>
                  <a:pt x="0" y="996695"/>
                </a:lnTo>
                <a:lnTo>
                  <a:pt x="0" y="0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9060058" y="4693920"/>
            <a:ext cx="93345" cy="62865"/>
          </a:xfrm>
          <a:custGeom>
            <a:avLst/>
            <a:gdLst/>
            <a:ahLst/>
            <a:cxnLst/>
            <a:rect l="l" t="t" r="r" b="b"/>
            <a:pathLst>
              <a:path w="93345" h="62864">
                <a:moveTo>
                  <a:pt x="92964" y="30480"/>
                </a:moveTo>
                <a:lnTo>
                  <a:pt x="0" y="0"/>
                </a:lnTo>
                <a:lnTo>
                  <a:pt x="0" y="62484"/>
                </a:lnTo>
                <a:lnTo>
                  <a:pt x="92964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486021" y="2225039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 h="0">
                <a:moveTo>
                  <a:pt x="0" y="0"/>
                </a:moveTo>
                <a:lnTo>
                  <a:pt x="173735" y="0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649090" y="2185416"/>
            <a:ext cx="116205" cy="78105"/>
          </a:xfrm>
          <a:custGeom>
            <a:avLst/>
            <a:gdLst/>
            <a:ahLst/>
            <a:cxnLst/>
            <a:rect l="l" t="t" r="r" b="b"/>
            <a:pathLst>
              <a:path w="116204" h="78105">
                <a:moveTo>
                  <a:pt x="115824" y="39624"/>
                </a:moveTo>
                <a:lnTo>
                  <a:pt x="0" y="0"/>
                </a:lnTo>
                <a:lnTo>
                  <a:pt x="0" y="77724"/>
                </a:lnTo>
                <a:lnTo>
                  <a:pt x="115824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126102" y="1930907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 h="0">
                <a:moveTo>
                  <a:pt x="0" y="0"/>
                </a:moveTo>
                <a:lnTo>
                  <a:pt x="173735" y="0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289170" y="1892808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38100"/>
                </a:moveTo>
                <a:lnTo>
                  <a:pt x="0" y="0"/>
                </a:lnTo>
                <a:lnTo>
                  <a:pt x="0" y="76200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034918" y="2232660"/>
            <a:ext cx="48895" cy="2400300"/>
          </a:xfrm>
          <a:custGeom>
            <a:avLst/>
            <a:gdLst/>
            <a:ahLst/>
            <a:cxnLst/>
            <a:rect l="l" t="t" r="r" b="b"/>
            <a:pathLst>
              <a:path w="48895" h="2400300">
                <a:moveTo>
                  <a:pt x="0" y="2400299"/>
                </a:moveTo>
                <a:lnTo>
                  <a:pt x="0" y="0"/>
                </a:lnTo>
                <a:lnTo>
                  <a:pt x="48767" y="0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073018" y="2193036"/>
            <a:ext cx="116205" cy="78105"/>
          </a:xfrm>
          <a:custGeom>
            <a:avLst/>
            <a:gdLst/>
            <a:ahLst/>
            <a:cxnLst/>
            <a:rect l="l" t="t" r="r" b="b"/>
            <a:pathLst>
              <a:path w="116204" h="78105">
                <a:moveTo>
                  <a:pt x="115824" y="39624"/>
                </a:moveTo>
                <a:lnTo>
                  <a:pt x="0" y="0"/>
                </a:lnTo>
                <a:lnTo>
                  <a:pt x="0" y="77724"/>
                </a:lnTo>
                <a:lnTo>
                  <a:pt x="115824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414138" y="1327404"/>
            <a:ext cx="184785" cy="765175"/>
          </a:xfrm>
          <a:custGeom>
            <a:avLst/>
            <a:gdLst/>
            <a:ahLst/>
            <a:cxnLst/>
            <a:rect l="l" t="t" r="r" b="b"/>
            <a:pathLst>
              <a:path w="184784" h="765175">
                <a:moveTo>
                  <a:pt x="184404" y="672084"/>
                </a:moveTo>
                <a:lnTo>
                  <a:pt x="184404" y="92964"/>
                </a:lnTo>
                <a:lnTo>
                  <a:pt x="177188" y="56578"/>
                </a:lnTo>
                <a:lnTo>
                  <a:pt x="157543" y="27051"/>
                </a:lnTo>
                <a:lnTo>
                  <a:pt x="128468" y="7239"/>
                </a:lnTo>
                <a:lnTo>
                  <a:pt x="92964" y="0"/>
                </a:lnTo>
                <a:lnTo>
                  <a:pt x="56578" y="7239"/>
                </a:lnTo>
                <a:lnTo>
                  <a:pt x="27051" y="27051"/>
                </a:lnTo>
                <a:lnTo>
                  <a:pt x="7239" y="56578"/>
                </a:lnTo>
                <a:lnTo>
                  <a:pt x="0" y="92964"/>
                </a:lnTo>
                <a:lnTo>
                  <a:pt x="0" y="672084"/>
                </a:lnTo>
                <a:lnTo>
                  <a:pt x="7239" y="708469"/>
                </a:lnTo>
                <a:lnTo>
                  <a:pt x="27051" y="737997"/>
                </a:lnTo>
                <a:lnTo>
                  <a:pt x="56578" y="757809"/>
                </a:lnTo>
                <a:lnTo>
                  <a:pt x="92964" y="765048"/>
                </a:lnTo>
                <a:lnTo>
                  <a:pt x="128468" y="757809"/>
                </a:lnTo>
                <a:lnTo>
                  <a:pt x="157543" y="737997"/>
                </a:lnTo>
                <a:lnTo>
                  <a:pt x="177188" y="708469"/>
                </a:lnTo>
                <a:lnTo>
                  <a:pt x="184404" y="672084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414138" y="1327403"/>
            <a:ext cx="184785" cy="765175"/>
          </a:xfrm>
          <a:custGeom>
            <a:avLst/>
            <a:gdLst/>
            <a:ahLst/>
            <a:cxnLst/>
            <a:rect l="l" t="t" r="r" b="b"/>
            <a:pathLst>
              <a:path w="184784" h="765175">
                <a:moveTo>
                  <a:pt x="92963" y="765047"/>
                </a:moveTo>
                <a:lnTo>
                  <a:pt x="128468" y="757808"/>
                </a:lnTo>
                <a:lnTo>
                  <a:pt x="157543" y="737996"/>
                </a:lnTo>
                <a:lnTo>
                  <a:pt x="177188" y="708469"/>
                </a:lnTo>
                <a:lnTo>
                  <a:pt x="184403" y="672083"/>
                </a:lnTo>
                <a:lnTo>
                  <a:pt x="184403" y="92963"/>
                </a:lnTo>
                <a:lnTo>
                  <a:pt x="177188" y="56578"/>
                </a:lnTo>
                <a:lnTo>
                  <a:pt x="157543" y="27050"/>
                </a:lnTo>
                <a:lnTo>
                  <a:pt x="128468" y="7238"/>
                </a:lnTo>
                <a:lnTo>
                  <a:pt x="92963" y="0"/>
                </a:lnTo>
                <a:lnTo>
                  <a:pt x="56578" y="7238"/>
                </a:lnTo>
                <a:lnTo>
                  <a:pt x="27050" y="27050"/>
                </a:lnTo>
                <a:lnTo>
                  <a:pt x="7238" y="56578"/>
                </a:lnTo>
                <a:lnTo>
                  <a:pt x="0" y="92963"/>
                </a:lnTo>
                <a:lnTo>
                  <a:pt x="0" y="672083"/>
                </a:lnTo>
                <a:lnTo>
                  <a:pt x="7238" y="708469"/>
                </a:lnTo>
                <a:lnTo>
                  <a:pt x="27050" y="737996"/>
                </a:lnTo>
                <a:lnTo>
                  <a:pt x="56578" y="757808"/>
                </a:lnTo>
                <a:lnTo>
                  <a:pt x="92963" y="765047"/>
                </a:lnTo>
                <a:close/>
              </a:path>
            </a:pathLst>
          </a:custGeom>
          <a:ln w="74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987674" y="165201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22860"/>
                </a:moveTo>
                <a:lnTo>
                  <a:pt x="45386" y="14144"/>
                </a:lnTo>
                <a:lnTo>
                  <a:pt x="40386" y="6858"/>
                </a:lnTo>
                <a:lnTo>
                  <a:pt x="33099" y="1857"/>
                </a:lnTo>
                <a:lnTo>
                  <a:pt x="24384" y="0"/>
                </a:lnTo>
                <a:lnTo>
                  <a:pt x="14787" y="1857"/>
                </a:lnTo>
                <a:lnTo>
                  <a:pt x="7048" y="6858"/>
                </a:lnTo>
                <a:lnTo>
                  <a:pt x="1881" y="14144"/>
                </a:lnTo>
                <a:lnTo>
                  <a:pt x="0" y="22860"/>
                </a:lnTo>
                <a:lnTo>
                  <a:pt x="1881" y="32456"/>
                </a:lnTo>
                <a:lnTo>
                  <a:pt x="7048" y="40195"/>
                </a:lnTo>
                <a:lnTo>
                  <a:pt x="14787" y="45362"/>
                </a:lnTo>
                <a:lnTo>
                  <a:pt x="24384" y="47244"/>
                </a:lnTo>
                <a:lnTo>
                  <a:pt x="33099" y="45362"/>
                </a:lnTo>
                <a:lnTo>
                  <a:pt x="40386" y="40195"/>
                </a:lnTo>
                <a:lnTo>
                  <a:pt x="45386" y="32456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987674" y="165201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3" y="22859"/>
                </a:moveTo>
                <a:lnTo>
                  <a:pt x="45386" y="14144"/>
                </a:lnTo>
                <a:lnTo>
                  <a:pt x="40385" y="6857"/>
                </a:lnTo>
                <a:lnTo>
                  <a:pt x="33099" y="1857"/>
                </a:lnTo>
                <a:lnTo>
                  <a:pt x="24383" y="0"/>
                </a:lnTo>
                <a:lnTo>
                  <a:pt x="14787" y="1857"/>
                </a:lnTo>
                <a:lnTo>
                  <a:pt x="7048" y="6857"/>
                </a:lnTo>
                <a:lnTo>
                  <a:pt x="1881" y="14144"/>
                </a:lnTo>
                <a:lnTo>
                  <a:pt x="0" y="22859"/>
                </a:lnTo>
                <a:lnTo>
                  <a:pt x="1881" y="32456"/>
                </a:lnTo>
                <a:lnTo>
                  <a:pt x="7048" y="40195"/>
                </a:lnTo>
                <a:lnTo>
                  <a:pt x="14787" y="45362"/>
                </a:lnTo>
                <a:lnTo>
                  <a:pt x="24383" y="47243"/>
                </a:lnTo>
                <a:lnTo>
                  <a:pt x="33099" y="45362"/>
                </a:lnTo>
                <a:lnTo>
                  <a:pt x="40385" y="40195"/>
                </a:lnTo>
                <a:lnTo>
                  <a:pt x="45386" y="32456"/>
                </a:lnTo>
                <a:lnTo>
                  <a:pt x="47243" y="22859"/>
                </a:lnTo>
                <a:close/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843406" y="4087367"/>
            <a:ext cx="186055" cy="556260"/>
          </a:xfrm>
          <a:custGeom>
            <a:avLst/>
            <a:gdLst/>
            <a:ahLst/>
            <a:cxnLst/>
            <a:rect l="l" t="t" r="r" b="b"/>
            <a:pathLst>
              <a:path w="186054" h="556260">
                <a:moveTo>
                  <a:pt x="185928" y="463296"/>
                </a:moveTo>
                <a:lnTo>
                  <a:pt x="185928" y="92964"/>
                </a:lnTo>
                <a:lnTo>
                  <a:pt x="178689" y="56578"/>
                </a:lnTo>
                <a:lnTo>
                  <a:pt x="158877" y="27051"/>
                </a:lnTo>
                <a:lnTo>
                  <a:pt x="129349" y="7239"/>
                </a:lnTo>
                <a:lnTo>
                  <a:pt x="92964" y="0"/>
                </a:lnTo>
                <a:lnTo>
                  <a:pt x="57221" y="7239"/>
                </a:lnTo>
                <a:lnTo>
                  <a:pt x="27622" y="27051"/>
                </a:lnTo>
                <a:lnTo>
                  <a:pt x="7453" y="56578"/>
                </a:lnTo>
                <a:lnTo>
                  <a:pt x="0" y="92964"/>
                </a:lnTo>
                <a:lnTo>
                  <a:pt x="0" y="463296"/>
                </a:lnTo>
                <a:lnTo>
                  <a:pt x="7453" y="499681"/>
                </a:lnTo>
                <a:lnTo>
                  <a:pt x="27622" y="529209"/>
                </a:lnTo>
                <a:lnTo>
                  <a:pt x="57221" y="549021"/>
                </a:lnTo>
                <a:lnTo>
                  <a:pt x="92964" y="556260"/>
                </a:lnTo>
                <a:lnTo>
                  <a:pt x="129349" y="549021"/>
                </a:lnTo>
                <a:lnTo>
                  <a:pt x="158877" y="529209"/>
                </a:lnTo>
                <a:lnTo>
                  <a:pt x="178689" y="499681"/>
                </a:lnTo>
                <a:lnTo>
                  <a:pt x="185928" y="46329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843406" y="4087367"/>
            <a:ext cx="186055" cy="556260"/>
          </a:xfrm>
          <a:custGeom>
            <a:avLst/>
            <a:gdLst/>
            <a:ahLst/>
            <a:cxnLst/>
            <a:rect l="l" t="t" r="r" b="b"/>
            <a:pathLst>
              <a:path w="186054" h="556260">
                <a:moveTo>
                  <a:pt x="92963" y="556259"/>
                </a:moveTo>
                <a:lnTo>
                  <a:pt x="129349" y="549020"/>
                </a:lnTo>
                <a:lnTo>
                  <a:pt x="158876" y="529208"/>
                </a:lnTo>
                <a:lnTo>
                  <a:pt x="178688" y="499681"/>
                </a:lnTo>
                <a:lnTo>
                  <a:pt x="185927" y="463295"/>
                </a:lnTo>
                <a:lnTo>
                  <a:pt x="185927" y="92963"/>
                </a:lnTo>
                <a:lnTo>
                  <a:pt x="178688" y="56578"/>
                </a:lnTo>
                <a:lnTo>
                  <a:pt x="158876" y="27050"/>
                </a:lnTo>
                <a:lnTo>
                  <a:pt x="129349" y="7238"/>
                </a:lnTo>
                <a:lnTo>
                  <a:pt x="92963" y="0"/>
                </a:lnTo>
                <a:lnTo>
                  <a:pt x="57221" y="7238"/>
                </a:lnTo>
                <a:lnTo>
                  <a:pt x="27622" y="27050"/>
                </a:lnTo>
                <a:lnTo>
                  <a:pt x="7453" y="56578"/>
                </a:lnTo>
                <a:lnTo>
                  <a:pt x="0" y="92963"/>
                </a:lnTo>
                <a:lnTo>
                  <a:pt x="0" y="463295"/>
                </a:lnTo>
                <a:lnTo>
                  <a:pt x="7453" y="499681"/>
                </a:lnTo>
                <a:lnTo>
                  <a:pt x="27622" y="529208"/>
                </a:lnTo>
                <a:lnTo>
                  <a:pt x="57221" y="549020"/>
                </a:lnTo>
                <a:lnTo>
                  <a:pt x="92963" y="556259"/>
                </a:lnTo>
                <a:close/>
              </a:path>
            </a:pathLst>
          </a:custGeom>
          <a:ln w="74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194181" y="4504944"/>
            <a:ext cx="510540" cy="0"/>
          </a:xfrm>
          <a:custGeom>
            <a:avLst/>
            <a:gdLst/>
            <a:ahLst/>
            <a:cxnLst/>
            <a:rect l="l" t="t" r="r" b="b"/>
            <a:pathLst>
              <a:path w="510539" h="0">
                <a:moveTo>
                  <a:pt x="0" y="0"/>
                </a:moveTo>
                <a:lnTo>
                  <a:pt x="510539" y="0"/>
                </a:lnTo>
              </a:path>
            </a:pathLst>
          </a:custGeom>
          <a:ln w="3214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692530" y="4454652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29" h="100964">
                <a:moveTo>
                  <a:pt x="150876" y="50292"/>
                </a:moveTo>
                <a:lnTo>
                  <a:pt x="0" y="0"/>
                </a:lnTo>
                <a:lnTo>
                  <a:pt x="0" y="100584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562904" y="4046134"/>
            <a:ext cx="280501" cy="2317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3811408" y="4115814"/>
            <a:ext cx="24384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950" spc="10">
                <a:latin typeface="Arial"/>
                <a:cs typeface="Arial"/>
              </a:rPr>
              <a:t>0</a:t>
            </a:r>
            <a:r>
              <a:rPr dirty="0" sz="950" spc="-195">
                <a:latin typeface="Arial"/>
                <a:cs typeface="Arial"/>
              </a:rPr>
              <a:t> </a:t>
            </a:r>
            <a:r>
              <a:rPr dirty="0" baseline="-10416" sz="1200" spc="15">
                <a:latin typeface="Arial"/>
                <a:cs typeface="Arial"/>
              </a:rPr>
              <a:t>M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811408" y="4384038"/>
            <a:ext cx="226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8771" sz="1425" spc="15">
                <a:latin typeface="Arial"/>
                <a:cs typeface="Arial"/>
              </a:rPr>
              <a:t>1</a:t>
            </a:r>
            <a:r>
              <a:rPr dirty="0" baseline="-8771" sz="1425" spc="-292">
                <a:latin typeface="Arial"/>
                <a:cs typeface="Arial"/>
              </a:rPr>
              <a:t> </a:t>
            </a:r>
            <a:r>
              <a:rPr dirty="0" sz="800" spc="1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178179" y="4280406"/>
            <a:ext cx="402590" cy="293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ts val="1130"/>
              </a:lnSpc>
              <a:spcBef>
                <a:spcPts val="120"/>
              </a:spcBef>
            </a:pPr>
            <a:r>
              <a:rPr dirty="0" baseline="8771" sz="1425" spc="15">
                <a:latin typeface="Arial"/>
                <a:cs typeface="Arial"/>
              </a:rPr>
              <a:t>0</a:t>
            </a:r>
            <a:r>
              <a:rPr dirty="0" baseline="8771" sz="1425" spc="-254">
                <a:latin typeface="Arial"/>
                <a:cs typeface="Arial"/>
              </a:rPr>
              <a:t> </a:t>
            </a:r>
            <a:r>
              <a:rPr dirty="0" sz="800" spc="85">
                <a:latin typeface="Arial"/>
                <a:cs typeface="Arial"/>
              </a:rPr>
              <a:t>M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800">
              <a:latin typeface="Times New Roman"/>
              <a:cs typeface="Times New Roman"/>
            </a:endParaRPr>
          </a:p>
          <a:p>
            <a:pPr marL="120014">
              <a:lnSpc>
                <a:spcPts val="950"/>
              </a:lnSpc>
            </a:pPr>
            <a:r>
              <a:rPr dirty="0" sz="800" spc="10">
                <a:latin typeface="Arial"/>
                <a:cs typeface="Arial"/>
              </a:rPr>
              <a:t>U</a:t>
            </a:r>
            <a:endParaRPr sz="8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178179" y="4528818"/>
            <a:ext cx="22796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8771" sz="1425" spc="15">
                <a:latin typeface="Arial"/>
                <a:cs typeface="Arial"/>
              </a:rPr>
              <a:t>1</a:t>
            </a:r>
            <a:r>
              <a:rPr dirty="0" baseline="-8771" sz="1425" spc="-277">
                <a:latin typeface="Arial"/>
                <a:cs typeface="Arial"/>
              </a:rPr>
              <a:t> </a:t>
            </a:r>
            <a:r>
              <a:rPr dirty="0" sz="800" spc="1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9131689" y="4380990"/>
            <a:ext cx="24384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950" spc="10">
                <a:latin typeface="Arial"/>
                <a:cs typeface="Arial"/>
              </a:rPr>
              <a:t>1</a:t>
            </a:r>
            <a:r>
              <a:rPr dirty="0" sz="950" spc="-195">
                <a:latin typeface="Arial"/>
                <a:cs typeface="Arial"/>
              </a:rPr>
              <a:t> </a:t>
            </a:r>
            <a:r>
              <a:rPr dirty="0" baseline="-10416" sz="1200" spc="15">
                <a:latin typeface="Arial"/>
                <a:cs typeface="Arial"/>
              </a:rPr>
              <a:t>M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9237861" y="4545582"/>
            <a:ext cx="10033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10">
                <a:latin typeface="Arial"/>
                <a:cs typeface="Arial"/>
              </a:rPr>
              <a:t>U</a:t>
            </a:r>
            <a:endParaRPr sz="8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9131689" y="4649214"/>
            <a:ext cx="226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11695" sz="1425" spc="15">
                <a:latin typeface="Arial"/>
                <a:cs typeface="Arial"/>
              </a:rPr>
              <a:t>0</a:t>
            </a:r>
            <a:r>
              <a:rPr dirty="0" baseline="-11695" sz="1425" spc="-292">
                <a:latin typeface="Arial"/>
                <a:cs typeface="Arial"/>
              </a:rPr>
              <a:t> </a:t>
            </a:r>
            <a:r>
              <a:rPr dirty="0" sz="800" spc="1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418206" y="1355851"/>
            <a:ext cx="182245" cy="415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125"/>
              </a:lnSpc>
              <a:spcBef>
                <a:spcPts val="120"/>
              </a:spcBef>
            </a:pPr>
            <a:r>
              <a:rPr dirty="0" sz="950" spc="1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marL="82550" marR="5080">
              <a:lnSpc>
                <a:spcPts val="969"/>
              </a:lnSpc>
              <a:spcBef>
                <a:spcPts val="10"/>
              </a:spcBef>
            </a:pPr>
            <a:r>
              <a:rPr dirty="0" sz="800" spc="5">
                <a:latin typeface="Arial"/>
                <a:cs typeface="Arial"/>
              </a:rPr>
              <a:t>M  U</a:t>
            </a:r>
            <a:endParaRPr sz="8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418206" y="1744471"/>
            <a:ext cx="165100" cy="2838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82550">
              <a:lnSpc>
                <a:spcPts val="915"/>
              </a:lnSpc>
              <a:spcBef>
                <a:spcPts val="114"/>
              </a:spcBef>
            </a:pPr>
            <a:r>
              <a:rPr dirty="0" sz="800" spc="1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1095"/>
              </a:lnSpc>
            </a:pPr>
            <a:r>
              <a:rPr dirty="0" sz="950" spc="1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3936369" y="4643627"/>
            <a:ext cx="0" cy="279400"/>
          </a:xfrm>
          <a:custGeom>
            <a:avLst/>
            <a:gdLst/>
            <a:ahLst/>
            <a:cxnLst/>
            <a:rect l="l" t="t" r="r" b="b"/>
            <a:pathLst>
              <a:path w="0" h="279400">
                <a:moveTo>
                  <a:pt x="0" y="0"/>
                </a:moveTo>
                <a:lnTo>
                  <a:pt x="0" y="278891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003169" y="3438144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0"/>
                </a:moveTo>
                <a:lnTo>
                  <a:pt x="0" y="128015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 txBox="1"/>
          <p:nvPr/>
        </p:nvSpPr>
        <p:spPr>
          <a:xfrm>
            <a:off x="4243716" y="3294378"/>
            <a:ext cx="47815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b="1">
                <a:solidFill>
                  <a:srgbClr val="FF0000"/>
                </a:solidFill>
                <a:latin typeface="Arial"/>
                <a:cs typeface="Arial"/>
              </a:rPr>
              <a:t>RegWrite</a:t>
            </a:r>
            <a:endParaRPr sz="80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6301618" y="3299459"/>
            <a:ext cx="0" cy="916305"/>
          </a:xfrm>
          <a:custGeom>
            <a:avLst/>
            <a:gdLst/>
            <a:ahLst/>
            <a:cxnLst/>
            <a:rect l="l" t="t" r="r" b="b"/>
            <a:pathLst>
              <a:path w="0" h="916304">
                <a:moveTo>
                  <a:pt x="0" y="0"/>
                </a:moveTo>
                <a:lnTo>
                  <a:pt x="0" y="915923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4280291" y="3166362"/>
            <a:ext cx="40513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US</a:t>
            </a:r>
            <a:r>
              <a:rPr dirty="0" sz="800" spc="1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8479414" y="3159251"/>
            <a:ext cx="0" cy="789940"/>
          </a:xfrm>
          <a:custGeom>
            <a:avLst/>
            <a:gdLst/>
            <a:ahLst/>
            <a:cxnLst/>
            <a:rect l="l" t="t" r="r" b="b"/>
            <a:pathLst>
              <a:path w="0" h="789939">
                <a:moveTo>
                  <a:pt x="0" y="0"/>
                </a:moveTo>
                <a:lnTo>
                  <a:pt x="0" y="789431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4316867" y="3015486"/>
            <a:ext cx="51752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b="1">
                <a:solidFill>
                  <a:srgbClr val="FF0000"/>
                </a:solidFill>
                <a:latin typeface="Arial"/>
                <a:cs typeface="Arial"/>
              </a:rPr>
              <a:t>MemWrite</a:t>
            </a:r>
            <a:endParaRPr sz="80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8479414" y="5073395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 txBox="1"/>
          <p:nvPr/>
        </p:nvSpPr>
        <p:spPr>
          <a:xfrm>
            <a:off x="4318391" y="2575050"/>
            <a:ext cx="51244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1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z="800" b="1">
                <a:solidFill>
                  <a:srgbClr val="FF0000"/>
                </a:solidFill>
                <a:latin typeface="Arial"/>
                <a:cs typeface="Arial"/>
              </a:rPr>
              <a:t>em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9244462" y="2857500"/>
            <a:ext cx="0" cy="1473835"/>
          </a:xfrm>
          <a:custGeom>
            <a:avLst/>
            <a:gdLst/>
            <a:ahLst/>
            <a:cxnLst/>
            <a:rect l="l" t="t" r="r" b="b"/>
            <a:pathLst>
              <a:path w="0" h="1473835">
                <a:moveTo>
                  <a:pt x="0" y="0"/>
                </a:moveTo>
                <a:lnTo>
                  <a:pt x="0" y="1473707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 txBox="1"/>
          <p:nvPr/>
        </p:nvSpPr>
        <p:spPr>
          <a:xfrm>
            <a:off x="4333631" y="2713734"/>
            <a:ext cx="55245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b="1">
                <a:solidFill>
                  <a:srgbClr val="FF0000"/>
                </a:solidFill>
                <a:latin typeface="Arial"/>
                <a:cs typeface="Arial"/>
              </a:rPr>
              <a:t>MemtoReg</a:t>
            </a:r>
            <a:endParaRPr sz="8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222636" y="3615942"/>
            <a:ext cx="6438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5">
                <a:latin typeface="Arial"/>
                <a:cs typeface="Arial"/>
              </a:rPr>
              <a:t>Inst</a:t>
            </a:r>
            <a:r>
              <a:rPr dirty="0" sz="950" spc="-5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[25-21]</a:t>
            </a:r>
            <a:endParaRPr sz="95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222636" y="3894834"/>
            <a:ext cx="6438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5">
                <a:latin typeface="Arial"/>
                <a:cs typeface="Arial"/>
              </a:rPr>
              <a:t>Inst</a:t>
            </a:r>
            <a:r>
              <a:rPr dirty="0" sz="950" spc="-5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[20-16]</a:t>
            </a:r>
            <a:endParaRPr sz="95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197236" y="4318506"/>
            <a:ext cx="84645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950" spc="5">
                <a:latin typeface="Arial"/>
                <a:cs typeface="Arial"/>
              </a:rPr>
              <a:t>Inst [15-11]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baseline="31250" sz="1200" spc="15">
                <a:latin typeface="Arial"/>
                <a:cs typeface="Arial"/>
              </a:rPr>
              <a:t>U</a:t>
            </a:r>
            <a:endParaRPr baseline="31250" sz="12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3222636" y="5141466"/>
            <a:ext cx="57531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5">
                <a:latin typeface="Arial"/>
                <a:cs typeface="Arial"/>
              </a:rPr>
              <a:t>Inst</a:t>
            </a:r>
            <a:r>
              <a:rPr dirty="0" sz="950" spc="-5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[15-0]</a:t>
            </a:r>
            <a:endParaRPr sz="95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6012058" y="4608576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20" y="24384"/>
                </a:moveTo>
                <a:lnTo>
                  <a:pt x="43862" y="14787"/>
                </a:lnTo>
                <a:lnTo>
                  <a:pt x="38862" y="7048"/>
                </a:lnTo>
                <a:lnTo>
                  <a:pt x="31575" y="1881"/>
                </a:lnTo>
                <a:lnTo>
                  <a:pt x="22860" y="0"/>
                </a:lnTo>
                <a:lnTo>
                  <a:pt x="13501" y="1881"/>
                </a:lnTo>
                <a:lnTo>
                  <a:pt x="6286" y="7048"/>
                </a:lnTo>
                <a:lnTo>
                  <a:pt x="1643" y="14787"/>
                </a:lnTo>
                <a:lnTo>
                  <a:pt x="0" y="24384"/>
                </a:lnTo>
                <a:lnTo>
                  <a:pt x="1643" y="33099"/>
                </a:lnTo>
                <a:lnTo>
                  <a:pt x="6286" y="40386"/>
                </a:lnTo>
                <a:lnTo>
                  <a:pt x="13501" y="45386"/>
                </a:lnTo>
                <a:lnTo>
                  <a:pt x="22860" y="47244"/>
                </a:lnTo>
                <a:lnTo>
                  <a:pt x="31575" y="45386"/>
                </a:lnTo>
                <a:lnTo>
                  <a:pt x="38862" y="40386"/>
                </a:lnTo>
                <a:lnTo>
                  <a:pt x="43862" y="33099"/>
                </a:lnTo>
                <a:lnTo>
                  <a:pt x="4572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012057" y="4608576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24383"/>
                </a:moveTo>
                <a:lnTo>
                  <a:pt x="43862" y="14787"/>
                </a:lnTo>
                <a:lnTo>
                  <a:pt x="38861" y="7048"/>
                </a:lnTo>
                <a:lnTo>
                  <a:pt x="31575" y="1881"/>
                </a:lnTo>
                <a:lnTo>
                  <a:pt x="22859" y="0"/>
                </a:lnTo>
                <a:lnTo>
                  <a:pt x="13501" y="1881"/>
                </a:lnTo>
                <a:lnTo>
                  <a:pt x="6286" y="7048"/>
                </a:lnTo>
                <a:lnTo>
                  <a:pt x="1643" y="14787"/>
                </a:lnTo>
                <a:lnTo>
                  <a:pt x="0" y="24383"/>
                </a:lnTo>
                <a:lnTo>
                  <a:pt x="1643" y="33099"/>
                </a:lnTo>
                <a:lnTo>
                  <a:pt x="6286" y="40385"/>
                </a:lnTo>
                <a:lnTo>
                  <a:pt x="13501" y="45386"/>
                </a:lnTo>
                <a:lnTo>
                  <a:pt x="22859" y="47243"/>
                </a:lnTo>
                <a:lnTo>
                  <a:pt x="31575" y="45386"/>
                </a:lnTo>
                <a:lnTo>
                  <a:pt x="38861" y="40385"/>
                </a:lnTo>
                <a:lnTo>
                  <a:pt x="43862" y="33099"/>
                </a:lnTo>
                <a:lnTo>
                  <a:pt x="45719" y="24383"/>
                </a:lnTo>
                <a:close/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301618" y="5126736"/>
            <a:ext cx="463550" cy="518159"/>
          </a:xfrm>
          <a:custGeom>
            <a:avLst/>
            <a:gdLst/>
            <a:ahLst/>
            <a:cxnLst/>
            <a:rect l="l" t="t" r="r" b="b"/>
            <a:pathLst>
              <a:path w="463550" h="518160">
                <a:moveTo>
                  <a:pt x="463296" y="259080"/>
                </a:moveTo>
                <a:lnTo>
                  <a:pt x="458593" y="206817"/>
                </a:lnTo>
                <a:lnTo>
                  <a:pt x="445103" y="158162"/>
                </a:lnTo>
                <a:lnTo>
                  <a:pt x="423755" y="114151"/>
                </a:lnTo>
                <a:lnTo>
                  <a:pt x="395478" y="75819"/>
                </a:lnTo>
                <a:lnTo>
                  <a:pt x="361199" y="44201"/>
                </a:lnTo>
                <a:lnTo>
                  <a:pt x="321849" y="20335"/>
                </a:lnTo>
                <a:lnTo>
                  <a:pt x="278356" y="5256"/>
                </a:lnTo>
                <a:lnTo>
                  <a:pt x="231648" y="0"/>
                </a:lnTo>
                <a:lnTo>
                  <a:pt x="184939" y="5256"/>
                </a:lnTo>
                <a:lnTo>
                  <a:pt x="141446" y="20335"/>
                </a:lnTo>
                <a:lnTo>
                  <a:pt x="102096" y="44201"/>
                </a:lnTo>
                <a:lnTo>
                  <a:pt x="67818" y="75819"/>
                </a:lnTo>
                <a:lnTo>
                  <a:pt x="39540" y="114151"/>
                </a:lnTo>
                <a:lnTo>
                  <a:pt x="18192" y="158162"/>
                </a:lnTo>
                <a:lnTo>
                  <a:pt x="4702" y="206817"/>
                </a:lnTo>
                <a:lnTo>
                  <a:pt x="0" y="259080"/>
                </a:lnTo>
                <a:lnTo>
                  <a:pt x="4702" y="311342"/>
                </a:lnTo>
                <a:lnTo>
                  <a:pt x="18192" y="359997"/>
                </a:lnTo>
                <a:lnTo>
                  <a:pt x="39540" y="404008"/>
                </a:lnTo>
                <a:lnTo>
                  <a:pt x="67818" y="442341"/>
                </a:lnTo>
                <a:lnTo>
                  <a:pt x="102096" y="473958"/>
                </a:lnTo>
                <a:lnTo>
                  <a:pt x="141446" y="497824"/>
                </a:lnTo>
                <a:lnTo>
                  <a:pt x="184939" y="512903"/>
                </a:lnTo>
                <a:lnTo>
                  <a:pt x="231648" y="518160"/>
                </a:lnTo>
                <a:lnTo>
                  <a:pt x="278356" y="512903"/>
                </a:lnTo>
                <a:lnTo>
                  <a:pt x="321849" y="497824"/>
                </a:lnTo>
                <a:lnTo>
                  <a:pt x="361199" y="473958"/>
                </a:lnTo>
                <a:lnTo>
                  <a:pt x="395478" y="442341"/>
                </a:lnTo>
                <a:lnTo>
                  <a:pt x="423755" y="404008"/>
                </a:lnTo>
                <a:lnTo>
                  <a:pt x="445103" y="359997"/>
                </a:lnTo>
                <a:lnTo>
                  <a:pt x="458593" y="311342"/>
                </a:lnTo>
                <a:lnTo>
                  <a:pt x="463296" y="2590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301618" y="5126735"/>
            <a:ext cx="463550" cy="518159"/>
          </a:xfrm>
          <a:custGeom>
            <a:avLst/>
            <a:gdLst/>
            <a:ahLst/>
            <a:cxnLst/>
            <a:rect l="l" t="t" r="r" b="b"/>
            <a:pathLst>
              <a:path w="463550" h="518160">
                <a:moveTo>
                  <a:pt x="463295" y="259079"/>
                </a:moveTo>
                <a:lnTo>
                  <a:pt x="458593" y="206817"/>
                </a:lnTo>
                <a:lnTo>
                  <a:pt x="445103" y="158162"/>
                </a:lnTo>
                <a:lnTo>
                  <a:pt x="423755" y="114151"/>
                </a:lnTo>
                <a:lnTo>
                  <a:pt x="395477" y="75818"/>
                </a:lnTo>
                <a:lnTo>
                  <a:pt x="361199" y="44201"/>
                </a:lnTo>
                <a:lnTo>
                  <a:pt x="321849" y="20335"/>
                </a:lnTo>
                <a:lnTo>
                  <a:pt x="278356" y="5256"/>
                </a:lnTo>
                <a:lnTo>
                  <a:pt x="231647" y="0"/>
                </a:lnTo>
                <a:lnTo>
                  <a:pt x="184939" y="5256"/>
                </a:lnTo>
                <a:lnTo>
                  <a:pt x="141446" y="20335"/>
                </a:lnTo>
                <a:lnTo>
                  <a:pt x="102096" y="44201"/>
                </a:lnTo>
                <a:lnTo>
                  <a:pt x="67817" y="75818"/>
                </a:lnTo>
                <a:lnTo>
                  <a:pt x="39540" y="114151"/>
                </a:lnTo>
                <a:lnTo>
                  <a:pt x="18192" y="158162"/>
                </a:lnTo>
                <a:lnTo>
                  <a:pt x="4702" y="206817"/>
                </a:lnTo>
                <a:lnTo>
                  <a:pt x="0" y="259079"/>
                </a:lnTo>
                <a:lnTo>
                  <a:pt x="4702" y="311342"/>
                </a:lnTo>
                <a:lnTo>
                  <a:pt x="18192" y="359997"/>
                </a:lnTo>
                <a:lnTo>
                  <a:pt x="39540" y="404008"/>
                </a:lnTo>
                <a:lnTo>
                  <a:pt x="67817" y="442340"/>
                </a:lnTo>
                <a:lnTo>
                  <a:pt x="102096" y="473958"/>
                </a:lnTo>
                <a:lnTo>
                  <a:pt x="141446" y="497824"/>
                </a:lnTo>
                <a:lnTo>
                  <a:pt x="184939" y="512903"/>
                </a:lnTo>
                <a:lnTo>
                  <a:pt x="231647" y="518159"/>
                </a:lnTo>
                <a:lnTo>
                  <a:pt x="278356" y="512903"/>
                </a:lnTo>
                <a:lnTo>
                  <a:pt x="321849" y="497824"/>
                </a:lnTo>
                <a:lnTo>
                  <a:pt x="361199" y="473958"/>
                </a:lnTo>
                <a:lnTo>
                  <a:pt x="395477" y="442340"/>
                </a:lnTo>
                <a:lnTo>
                  <a:pt x="423755" y="404008"/>
                </a:lnTo>
                <a:lnTo>
                  <a:pt x="445103" y="359997"/>
                </a:lnTo>
                <a:lnTo>
                  <a:pt x="458593" y="311342"/>
                </a:lnTo>
                <a:lnTo>
                  <a:pt x="463295" y="259079"/>
                </a:lnTo>
                <a:close/>
              </a:path>
            </a:pathLst>
          </a:custGeom>
          <a:ln w="741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/>
          <p:nvPr/>
        </p:nvSpPr>
        <p:spPr>
          <a:xfrm>
            <a:off x="6413891" y="5237477"/>
            <a:ext cx="23749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800" spc="10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endParaRPr sz="8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6336167" y="5360922"/>
            <a:ext cx="39306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b="1">
                <a:solidFill>
                  <a:srgbClr val="FF0000"/>
                </a:solidFill>
                <a:latin typeface="Arial"/>
                <a:cs typeface="Arial"/>
              </a:rPr>
              <a:t>Control</a:t>
            </a:r>
            <a:endParaRPr sz="80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4588642" y="5323332"/>
            <a:ext cx="1577340" cy="521334"/>
          </a:xfrm>
          <a:custGeom>
            <a:avLst/>
            <a:gdLst/>
            <a:ahLst/>
            <a:cxnLst/>
            <a:rect l="l" t="t" r="r" b="b"/>
            <a:pathLst>
              <a:path w="1577339" h="521335">
                <a:moveTo>
                  <a:pt x="0" y="0"/>
                </a:moveTo>
                <a:lnTo>
                  <a:pt x="0" y="521207"/>
                </a:lnTo>
                <a:lnTo>
                  <a:pt x="1507235" y="515111"/>
                </a:lnTo>
                <a:lnTo>
                  <a:pt x="1507235" y="74675"/>
                </a:lnTo>
                <a:lnTo>
                  <a:pt x="1577339" y="70103"/>
                </a:lnTo>
              </a:path>
            </a:pathLst>
          </a:custGeom>
          <a:ln w="3214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150742" y="5343144"/>
            <a:ext cx="155575" cy="102235"/>
          </a:xfrm>
          <a:custGeom>
            <a:avLst/>
            <a:gdLst/>
            <a:ahLst/>
            <a:cxnLst/>
            <a:rect l="l" t="t" r="r" b="b"/>
            <a:pathLst>
              <a:path w="155575" h="102235">
                <a:moveTo>
                  <a:pt x="155448" y="39624"/>
                </a:moveTo>
                <a:lnTo>
                  <a:pt x="0" y="0"/>
                </a:lnTo>
                <a:lnTo>
                  <a:pt x="6096" y="102108"/>
                </a:lnTo>
                <a:lnTo>
                  <a:pt x="155448" y="396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562734" y="530504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562733" y="530504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 txBox="1"/>
          <p:nvPr/>
        </p:nvSpPr>
        <p:spPr>
          <a:xfrm>
            <a:off x="4614047" y="5656577"/>
            <a:ext cx="50673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5">
                <a:latin typeface="Arial"/>
                <a:cs typeface="Arial"/>
              </a:rPr>
              <a:t>Inst</a:t>
            </a:r>
            <a:r>
              <a:rPr dirty="0" sz="950" spc="-5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[5-0]</a:t>
            </a:r>
            <a:endParaRPr sz="95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4327535" y="2876802"/>
            <a:ext cx="380365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800" spc="1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6764914" y="4668011"/>
            <a:ext cx="231775" cy="722630"/>
          </a:xfrm>
          <a:custGeom>
            <a:avLst/>
            <a:gdLst/>
            <a:ahLst/>
            <a:cxnLst/>
            <a:rect l="l" t="t" r="r" b="b"/>
            <a:pathLst>
              <a:path w="231775" h="722629">
                <a:moveTo>
                  <a:pt x="0" y="722375"/>
                </a:moveTo>
                <a:lnTo>
                  <a:pt x="231647" y="717803"/>
                </a:lnTo>
                <a:lnTo>
                  <a:pt x="230123" y="0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956938" y="4562855"/>
            <a:ext cx="78105" cy="116205"/>
          </a:xfrm>
          <a:custGeom>
            <a:avLst/>
            <a:gdLst/>
            <a:ahLst/>
            <a:cxnLst/>
            <a:rect l="l" t="t" r="r" b="b"/>
            <a:pathLst>
              <a:path w="78104" h="116204">
                <a:moveTo>
                  <a:pt x="77724" y="115824"/>
                </a:moveTo>
                <a:lnTo>
                  <a:pt x="38100" y="0"/>
                </a:lnTo>
                <a:lnTo>
                  <a:pt x="0" y="115824"/>
                </a:lnTo>
                <a:lnTo>
                  <a:pt x="77724" y="1158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168018" y="3438144"/>
            <a:ext cx="835660" cy="0"/>
          </a:xfrm>
          <a:custGeom>
            <a:avLst/>
            <a:gdLst/>
            <a:ahLst/>
            <a:cxnLst/>
            <a:rect l="l" t="t" r="r" b="b"/>
            <a:pathLst>
              <a:path w="835660" h="0">
                <a:moveTo>
                  <a:pt x="0" y="0"/>
                </a:moveTo>
                <a:lnTo>
                  <a:pt x="835151" y="0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207642" y="3297935"/>
            <a:ext cx="2094230" cy="1905"/>
          </a:xfrm>
          <a:custGeom>
            <a:avLst/>
            <a:gdLst/>
            <a:ahLst/>
            <a:cxnLst/>
            <a:rect l="l" t="t" r="r" b="b"/>
            <a:pathLst>
              <a:path w="2094229" h="1904">
                <a:moveTo>
                  <a:pt x="2093975" y="1523"/>
                </a:moveTo>
                <a:lnTo>
                  <a:pt x="0" y="0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260982" y="3159251"/>
            <a:ext cx="4218940" cy="0"/>
          </a:xfrm>
          <a:custGeom>
            <a:avLst/>
            <a:gdLst/>
            <a:ahLst/>
            <a:cxnLst/>
            <a:rect l="l" t="t" r="r" b="b"/>
            <a:pathLst>
              <a:path w="4218940" h="0">
                <a:moveTo>
                  <a:pt x="0" y="0"/>
                </a:moveTo>
                <a:lnTo>
                  <a:pt x="4218431" y="0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283842" y="2857500"/>
            <a:ext cx="4960620" cy="0"/>
          </a:xfrm>
          <a:custGeom>
            <a:avLst/>
            <a:gdLst/>
            <a:ahLst/>
            <a:cxnLst/>
            <a:rect l="l" t="t" r="r" b="b"/>
            <a:pathLst>
              <a:path w="4960620" h="0">
                <a:moveTo>
                  <a:pt x="0" y="0"/>
                </a:moveTo>
                <a:lnTo>
                  <a:pt x="4960619" y="0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479414" y="2718816"/>
            <a:ext cx="1021080" cy="2712720"/>
          </a:xfrm>
          <a:custGeom>
            <a:avLst/>
            <a:gdLst/>
            <a:ahLst/>
            <a:cxnLst/>
            <a:rect l="l" t="t" r="r" b="b"/>
            <a:pathLst>
              <a:path w="1021079" h="2712720">
                <a:moveTo>
                  <a:pt x="0" y="2712719"/>
                </a:moveTo>
                <a:lnTo>
                  <a:pt x="1021079" y="2712719"/>
                </a:lnTo>
                <a:lnTo>
                  <a:pt x="1021079" y="0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283842" y="2718816"/>
            <a:ext cx="5217160" cy="0"/>
          </a:xfrm>
          <a:custGeom>
            <a:avLst/>
            <a:gdLst/>
            <a:ahLst/>
            <a:cxnLst/>
            <a:rect l="l" t="t" r="r" b="b"/>
            <a:pathLst>
              <a:path w="5217159" h="0">
                <a:moveTo>
                  <a:pt x="5216651" y="0"/>
                </a:moveTo>
                <a:lnTo>
                  <a:pt x="0" y="0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 txBox="1"/>
          <p:nvPr/>
        </p:nvSpPr>
        <p:spPr>
          <a:xfrm>
            <a:off x="4231523" y="2246781"/>
            <a:ext cx="439420" cy="327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1755" marR="5080" indent="-59690">
              <a:lnSpc>
                <a:spcPct val="123800"/>
              </a:lnSpc>
              <a:spcBef>
                <a:spcPts val="95"/>
              </a:spcBef>
            </a:pP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RegDst  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nc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endParaRPr sz="800"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3078358" y="2042160"/>
            <a:ext cx="1693545" cy="2880360"/>
          </a:xfrm>
          <a:custGeom>
            <a:avLst/>
            <a:gdLst/>
            <a:ahLst/>
            <a:cxnLst/>
            <a:rect l="l" t="t" r="r" b="b"/>
            <a:pathLst>
              <a:path w="1693545" h="2880360">
                <a:moveTo>
                  <a:pt x="858011" y="2880359"/>
                </a:moveTo>
                <a:lnTo>
                  <a:pt x="0" y="2880359"/>
                </a:lnTo>
                <a:lnTo>
                  <a:pt x="0" y="0"/>
                </a:lnTo>
                <a:lnTo>
                  <a:pt x="1693163" y="4571"/>
                </a:lnTo>
                <a:lnTo>
                  <a:pt x="1693163" y="374903"/>
                </a:lnTo>
                <a:lnTo>
                  <a:pt x="1132331" y="374903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194181" y="2881883"/>
            <a:ext cx="463550" cy="904240"/>
          </a:xfrm>
          <a:custGeom>
            <a:avLst/>
            <a:gdLst/>
            <a:ahLst/>
            <a:cxnLst/>
            <a:rect l="l" t="t" r="r" b="b"/>
            <a:pathLst>
              <a:path w="463550" h="904239">
                <a:moveTo>
                  <a:pt x="0" y="903731"/>
                </a:moveTo>
                <a:lnTo>
                  <a:pt x="0" y="0"/>
                </a:lnTo>
                <a:lnTo>
                  <a:pt x="463295" y="0"/>
                </a:lnTo>
              </a:path>
            </a:pathLst>
          </a:custGeom>
          <a:ln w="3214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645286" y="2830068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1816"/>
                </a:moveTo>
                <a:lnTo>
                  <a:pt x="0" y="0"/>
                </a:lnTo>
                <a:lnTo>
                  <a:pt x="0" y="102108"/>
                </a:lnTo>
                <a:lnTo>
                  <a:pt x="152400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 txBox="1"/>
          <p:nvPr/>
        </p:nvSpPr>
        <p:spPr>
          <a:xfrm>
            <a:off x="3129672" y="2689350"/>
            <a:ext cx="6438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5">
                <a:latin typeface="Arial"/>
                <a:cs typeface="Arial"/>
              </a:rPr>
              <a:t>Inst</a:t>
            </a:r>
            <a:r>
              <a:rPr dirty="0" sz="950" spc="-5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[31-26]</a:t>
            </a:r>
            <a:endParaRPr sz="950">
              <a:latin typeface="Arial"/>
              <a:cs typeface="Arial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3171322" y="3774948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4" y="22860"/>
                </a:moveTo>
                <a:lnTo>
                  <a:pt x="45362" y="13501"/>
                </a:lnTo>
                <a:lnTo>
                  <a:pt x="40195" y="6286"/>
                </a:lnTo>
                <a:lnTo>
                  <a:pt x="32456" y="1643"/>
                </a:lnTo>
                <a:lnTo>
                  <a:pt x="22860" y="0"/>
                </a:lnTo>
                <a:lnTo>
                  <a:pt x="14144" y="1643"/>
                </a:lnTo>
                <a:lnTo>
                  <a:pt x="6858" y="6286"/>
                </a:lnTo>
                <a:lnTo>
                  <a:pt x="1857" y="13501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2456" y="43862"/>
                </a:lnTo>
                <a:lnTo>
                  <a:pt x="40195" y="38862"/>
                </a:lnTo>
                <a:lnTo>
                  <a:pt x="45362" y="31575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171321" y="3774947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3" y="22859"/>
                </a:moveTo>
                <a:lnTo>
                  <a:pt x="45362" y="13501"/>
                </a:lnTo>
                <a:lnTo>
                  <a:pt x="40195" y="6286"/>
                </a:lnTo>
                <a:lnTo>
                  <a:pt x="32456" y="1643"/>
                </a:lnTo>
                <a:lnTo>
                  <a:pt x="22859" y="0"/>
                </a:lnTo>
                <a:lnTo>
                  <a:pt x="14144" y="1643"/>
                </a:lnTo>
                <a:lnTo>
                  <a:pt x="6857" y="6286"/>
                </a:lnTo>
                <a:lnTo>
                  <a:pt x="1857" y="13501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2456" y="43862"/>
                </a:lnTo>
                <a:lnTo>
                  <a:pt x="40195" y="38861"/>
                </a:lnTo>
                <a:lnTo>
                  <a:pt x="45362" y="31575"/>
                </a:lnTo>
                <a:lnTo>
                  <a:pt x="47243" y="22859"/>
                </a:lnTo>
                <a:close/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102742" y="1674875"/>
            <a:ext cx="3534410" cy="0"/>
          </a:xfrm>
          <a:custGeom>
            <a:avLst/>
            <a:gdLst/>
            <a:ahLst/>
            <a:cxnLst/>
            <a:rect l="l" t="t" r="r" b="b"/>
            <a:pathLst>
              <a:path w="3534409" h="0">
                <a:moveTo>
                  <a:pt x="0" y="0"/>
                </a:moveTo>
                <a:lnTo>
                  <a:pt x="3534155" y="0"/>
                </a:lnTo>
              </a:path>
            </a:pathLst>
          </a:custGeom>
          <a:ln w="3214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624706" y="1624584"/>
            <a:ext cx="151130" cy="102235"/>
          </a:xfrm>
          <a:custGeom>
            <a:avLst/>
            <a:gdLst/>
            <a:ahLst/>
            <a:cxnLst/>
            <a:rect l="l" t="t" r="r" b="b"/>
            <a:pathLst>
              <a:path w="151129" h="102235">
                <a:moveTo>
                  <a:pt x="150876" y="50292"/>
                </a:moveTo>
                <a:lnTo>
                  <a:pt x="0" y="0"/>
                </a:lnTo>
                <a:lnTo>
                  <a:pt x="0" y="102108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012057" y="1443227"/>
            <a:ext cx="1274445" cy="231775"/>
          </a:xfrm>
          <a:custGeom>
            <a:avLst/>
            <a:gdLst/>
            <a:ahLst/>
            <a:cxnLst/>
            <a:rect l="l" t="t" r="r" b="b"/>
            <a:pathLst>
              <a:path w="1274445" h="231775">
                <a:moveTo>
                  <a:pt x="0" y="231647"/>
                </a:moveTo>
                <a:lnTo>
                  <a:pt x="0" y="0"/>
                </a:lnTo>
                <a:lnTo>
                  <a:pt x="1274063" y="0"/>
                </a:lnTo>
              </a:path>
            </a:pathLst>
          </a:custGeom>
          <a:ln w="3214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7273930" y="1392936"/>
            <a:ext cx="151130" cy="102235"/>
          </a:xfrm>
          <a:custGeom>
            <a:avLst/>
            <a:gdLst/>
            <a:ahLst/>
            <a:cxnLst/>
            <a:rect l="l" t="t" r="r" b="b"/>
            <a:pathLst>
              <a:path w="151129" h="102234">
                <a:moveTo>
                  <a:pt x="150876" y="50292"/>
                </a:moveTo>
                <a:lnTo>
                  <a:pt x="0" y="0"/>
                </a:lnTo>
                <a:lnTo>
                  <a:pt x="0" y="102108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685165" y="1674875"/>
            <a:ext cx="417830" cy="186055"/>
          </a:xfrm>
          <a:custGeom>
            <a:avLst/>
            <a:gdLst/>
            <a:ahLst/>
            <a:cxnLst/>
            <a:rect l="l" t="t" r="r" b="b"/>
            <a:pathLst>
              <a:path w="417830" h="186055">
                <a:moveTo>
                  <a:pt x="417575" y="0"/>
                </a:moveTo>
                <a:lnTo>
                  <a:pt x="417575" y="185927"/>
                </a:lnTo>
                <a:lnTo>
                  <a:pt x="0" y="185927"/>
                </a:lnTo>
              </a:path>
            </a:pathLst>
          </a:custGeom>
          <a:ln w="3214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1086493" y="3948683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 h="0">
                <a:moveTo>
                  <a:pt x="0" y="0"/>
                </a:moveTo>
                <a:lnTo>
                  <a:pt x="173735" y="0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249561" y="3909060"/>
            <a:ext cx="116205" cy="78105"/>
          </a:xfrm>
          <a:custGeom>
            <a:avLst/>
            <a:gdLst/>
            <a:ahLst/>
            <a:cxnLst/>
            <a:rect l="l" t="t" r="r" b="b"/>
            <a:pathLst>
              <a:path w="116205" h="78104">
                <a:moveTo>
                  <a:pt x="115824" y="39624"/>
                </a:moveTo>
                <a:lnTo>
                  <a:pt x="0" y="0"/>
                </a:lnTo>
                <a:lnTo>
                  <a:pt x="0" y="77724"/>
                </a:lnTo>
                <a:lnTo>
                  <a:pt x="115824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1086493" y="1304544"/>
            <a:ext cx="6955790" cy="2644140"/>
          </a:xfrm>
          <a:custGeom>
            <a:avLst/>
            <a:gdLst/>
            <a:ahLst/>
            <a:cxnLst/>
            <a:rect l="l" t="t" r="r" b="b"/>
            <a:pathLst>
              <a:path w="6955790" h="2644140">
                <a:moveTo>
                  <a:pt x="6536432" y="419099"/>
                </a:moveTo>
                <a:lnTo>
                  <a:pt x="6955532" y="419099"/>
                </a:lnTo>
                <a:lnTo>
                  <a:pt x="6955532" y="0"/>
                </a:lnTo>
                <a:lnTo>
                  <a:pt x="0" y="0"/>
                </a:lnTo>
                <a:lnTo>
                  <a:pt x="0" y="2644139"/>
                </a:lnTo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025774" y="4637532"/>
            <a:ext cx="78105" cy="3175"/>
          </a:xfrm>
          <a:custGeom>
            <a:avLst/>
            <a:gdLst/>
            <a:ahLst/>
            <a:cxnLst/>
            <a:rect l="l" t="t" r="r" b="b"/>
            <a:pathLst>
              <a:path w="78104" h="3175">
                <a:moveTo>
                  <a:pt x="-6181" y="1523"/>
                </a:moveTo>
                <a:lnTo>
                  <a:pt x="83905" y="1523"/>
                </a:lnTo>
              </a:path>
            </a:pathLst>
          </a:custGeom>
          <a:ln w="154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092830" y="4602480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41148"/>
                </a:moveTo>
                <a:lnTo>
                  <a:pt x="1524" y="0"/>
                </a:lnTo>
                <a:lnTo>
                  <a:pt x="0" y="76200"/>
                </a:lnTo>
                <a:lnTo>
                  <a:pt x="115824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533265" y="5742432"/>
            <a:ext cx="0" cy="48895"/>
          </a:xfrm>
          <a:custGeom>
            <a:avLst/>
            <a:gdLst/>
            <a:ahLst/>
            <a:cxnLst/>
            <a:rect l="l" t="t" r="r" b="b"/>
            <a:pathLst>
              <a:path w="0" h="48895">
                <a:moveTo>
                  <a:pt x="0" y="48767"/>
                </a:moveTo>
                <a:lnTo>
                  <a:pt x="0" y="0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495166" y="5637276"/>
            <a:ext cx="76200" cy="114300"/>
          </a:xfrm>
          <a:custGeom>
            <a:avLst/>
            <a:gdLst/>
            <a:ahLst/>
            <a:cxnLst/>
            <a:rect l="l" t="t" r="r" b="b"/>
            <a:pathLst>
              <a:path w="76200" h="114300">
                <a:moveTo>
                  <a:pt x="76200" y="114300"/>
                </a:moveTo>
                <a:lnTo>
                  <a:pt x="38100" y="0"/>
                </a:lnTo>
                <a:lnTo>
                  <a:pt x="0" y="114300"/>
                </a:lnTo>
                <a:lnTo>
                  <a:pt x="76200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952621" y="5791200"/>
            <a:ext cx="581025" cy="0"/>
          </a:xfrm>
          <a:custGeom>
            <a:avLst/>
            <a:gdLst/>
            <a:ahLst/>
            <a:cxnLst/>
            <a:rect l="l" t="t" r="r" b="b"/>
            <a:pathLst>
              <a:path w="581025" h="0">
                <a:moveTo>
                  <a:pt x="580643" y="0"/>
                </a:moveTo>
                <a:lnTo>
                  <a:pt x="0" y="0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952621" y="3020567"/>
            <a:ext cx="0" cy="2771140"/>
          </a:xfrm>
          <a:custGeom>
            <a:avLst/>
            <a:gdLst/>
            <a:ahLst/>
            <a:cxnLst/>
            <a:rect l="l" t="t" r="r" b="b"/>
            <a:pathLst>
              <a:path w="0" h="2771140">
                <a:moveTo>
                  <a:pt x="0" y="2770631"/>
                </a:moveTo>
                <a:lnTo>
                  <a:pt x="0" y="0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273174" y="3020567"/>
            <a:ext cx="1679575" cy="0"/>
          </a:xfrm>
          <a:custGeom>
            <a:avLst/>
            <a:gdLst/>
            <a:ahLst/>
            <a:cxnLst/>
            <a:rect l="l" t="t" r="r" b="b"/>
            <a:pathLst>
              <a:path w="1679575" h="0">
                <a:moveTo>
                  <a:pt x="1679447" y="0"/>
                </a:moveTo>
                <a:lnTo>
                  <a:pt x="0" y="0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2035942" y="1583436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3214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162434" y="1531620"/>
            <a:ext cx="151130" cy="102235"/>
          </a:xfrm>
          <a:custGeom>
            <a:avLst/>
            <a:gdLst/>
            <a:ahLst/>
            <a:cxnLst/>
            <a:rect l="l" t="t" r="r" b="b"/>
            <a:pathLst>
              <a:path w="151130" h="102235">
                <a:moveTo>
                  <a:pt x="150876" y="51816"/>
                </a:moveTo>
                <a:lnTo>
                  <a:pt x="0" y="0"/>
                </a:lnTo>
                <a:lnTo>
                  <a:pt x="0" y="102108"/>
                </a:lnTo>
                <a:lnTo>
                  <a:pt x="150876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1804294" y="1583436"/>
            <a:ext cx="231775" cy="2365375"/>
          </a:xfrm>
          <a:custGeom>
            <a:avLst/>
            <a:gdLst/>
            <a:ahLst/>
            <a:cxnLst/>
            <a:rect l="l" t="t" r="r" b="b"/>
            <a:pathLst>
              <a:path w="231775" h="2365375">
                <a:moveTo>
                  <a:pt x="0" y="2365247"/>
                </a:moveTo>
                <a:lnTo>
                  <a:pt x="0" y="0"/>
                </a:lnTo>
                <a:lnTo>
                  <a:pt x="231647" y="0"/>
                </a:lnTo>
              </a:path>
            </a:pathLst>
          </a:custGeom>
          <a:ln w="3214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7511674" y="2087879"/>
            <a:ext cx="0" cy="82550"/>
          </a:xfrm>
          <a:custGeom>
            <a:avLst/>
            <a:gdLst/>
            <a:ahLst/>
            <a:cxnLst/>
            <a:rect l="l" t="t" r="r" b="b"/>
            <a:pathLst>
              <a:path w="0" h="82550">
                <a:moveTo>
                  <a:pt x="0" y="0"/>
                </a:moveTo>
                <a:lnTo>
                  <a:pt x="0" y="82295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262506" y="2574035"/>
            <a:ext cx="3157855" cy="0"/>
          </a:xfrm>
          <a:custGeom>
            <a:avLst/>
            <a:gdLst/>
            <a:ahLst/>
            <a:cxnLst/>
            <a:rect l="l" t="t" r="r" b="b"/>
            <a:pathLst>
              <a:path w="3157854" h="0">
                <a:moveTo>
                  <a:pt x="3157727" y="0"/>
                </a:moveTo>
                <a:lnTo>
                  <a:pt x="0" y="0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7365370" y="2223516"/>
            <a:ext cx="292735" cy="233679"/>
          </a:xfrm>
          <a:custGeom>
            <a:avLst/>
            <a:gdLst/>
            <a:ahLst/>
            <a:cxnLst/>
            <a:rect l="l" t="t" r="r" b="b"/>
            <a:pathLst>
              <a:path w="292734" h="233680">
                <a:moveTo>
                  <a:pt x="292608" y="233172"/>
                </a:moveTo>
                <a:lnTo>
                  <a:pt x="292608" y="146304"/>
                </a:lnTo>
                <a:lnTo>
                  <a:pt x="285146" y="100071"/>
                </a:lnTo>
                <a:lnTo>
                  <a:pt x="264371" y="59911"/>
                </a:lnTo>
                <a:lnTo>
                  <a:pt x="232696" y="28236"/>
                </a:lnTo>
                <a:lnTo>
                  <a:pt x="192536" y="7461"/>
                </a:lnTo>
                <a:lnTo>
                  <a:pt x="146304" y="0"/>
                </a:lnTo>
                <a:lnTo>
                  <a:pt x="100071" y="6937"/>
                </a:lnTo>
                <a:lnTo>
                  <a:pt x="59911" y="26237"/>
                </a:lnTo>
                <a:lnTo>
                  <a:pt x="28236" y="55632"/>
                </a:lnTo>
                <a:lnTo>
                  <a:pt x="7461" y="92854"/>
                </a:lnTo>
                <a:lnTo>
                  <a:pt x="0" y="135636"/>
                </a:lnTo>
                <a:lnTo>
                  <a:pt x="0" y="233172"/>
                </a:lnTo>
                <a:lnTo>
                  <a:pt x="292608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7365369" y="2223516"/>
            <a:ext cx="292735" cy="233679"/>
          </a:xfrm>
          <a:custGeom>
            <a:avLst/>
            <a:gdLst/>
            <a:ahLst/>
            <a:cxnLst/>
            <a:rect l="l" t="t" r="r" b="b"/>
            <a:pathLst>
              <a:path w="292734" h="233680">
                <a:moveTo>
                  <a:pt x="292607" y="233171"/>
                </a:moveTo>
                <a:lnTo>
                  <a:pt x="292607" y="146303"/>
                </a:lnTo>
                <a:lnTo>
                  <a:pt x="285146" y="100071"/>
                </a:lnTo>
                <a:lnTo>
                  <a:pt x="264371" y="59911"/>
                </a:lnTo>
                <a:lnTo>
                  <a:pt x="232696" y="28236"/>
                </a:lnTo>
                <a:lnTo>
                  <a:pt x="192536" y="7461"/>
                </a:lnTo>
                <a:lnTo>
                  <a:pt x="146303" y="0"/>
                </a:lnTo>
                <a:lnTo>
                  <a:pt x="100071" y="6937"/>
                </a:lnTo>
                <a:lnTo>
                  <a:pt x="59911" y="26237"/>
                </a:lnTo>
                <a:lnTo>
                  <a:pt x="28236" y="55632"/>
                </a:lnTo>
                <a:lnTo>
                  <a:pt x="7461" y="92854"/>
                </a:lnTo>
                <a:lnTo>
                  <a:pt x="0" y="135635"/>
                </a:lnTo>
                <a:lnTo>
                  <a:pt x="0" y="138683"/>
                </a:lnTo>
                <a:lnTo>
                  <a:pt x="0" y="143255"/>
                </a:lnTo>
                <a:lnTo>
                  <a:pt x="0" y="146303"/>
                </a:lnTo>
                <a:lnTo>
                  <a:pt x="0" y="233171"/>
                </a:lnTo>
                <a:lnTo>
                  <a:pt x="292607" y="233171"/>
                </a:lnTo>
                <a:close/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7424805" y="2456688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47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7600065" y="2456688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47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7511674" y="2106167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47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7273929" y="4070603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 h="0">
                <a:moveTo>
                  <a:pt x="0" y="0"/>
                </a:moveTo>
                <a:lnTo>
                  <a:pt x="326135" y="0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7600065" y="2526791"/>
            <a:ext cx="0" cy="1544320"/>
          </a:xfrm>
          <a:custGeom>
            <a:avLst/>
            <a:gdLst/>
            <a:ahLst/>
            <a:cxnLst/>
            <a:rect l="l" t="t" r="r" b="b"/>
            <a:pathLst>
              <a:path w="0" h="1544320">
                <a:moveTo>
                  <a:pt x="0" y="1543811"/>
                </a:moveTo>
                <a:lnTo>
                  <a:pt x="0" y="0"/>
                </a:lnTo>
              </a:path>
            </a:pathLst>
          </a:custGeom>
          <a:ln w="123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3797686" y="2232660"/>
            <a:ext cx="486409" cy="1298575"/>
          </a:xfrm>
          <a:custGeom>
            <a:avLst/>
            <a:gdLst/>
            <a:ahLst/>
            <a:cxnLst/>
            <a:rect l="l" t="t" r="r" b="b"/>
            <a:pathLst>
              <a:path w="486410" h="1298575">
                <a:moveTo>
                  <a:pt x="486156" y="649224"/>
                </a:moveTo>
                <a:lnTo>
                  <a:pt x="484908" y="582662"/>
                </a:lnTo>
                <a:lnTo>
                  <a:pt x="481244" y="518064"/>
                </a:lnTo>
                <a:lnTo>
                  <a:pt x="475286" y="455753"/>
                </a:lnTo>
                <a:lnTo>
                  <a:pt x="467153" y="396049"/>
                </a:lnTo>
                <a:lnTo>
                  <a:pt x="456967" y="339274"/>
                </a:lnTo>
                <a:lnTo>
                  <a:pt x="444847" y="285750"/>
                </a:lnTo>
                <a:lnTo>
                  <a:pt x="430914" y="235797"/>
                </a:lnTo>
                <a:lnTo>
                  <a:pt x="415290" y="189738"/>
                </a:lnTo>
                <a:lnTo>
                  <a:pt x="398093" y="147893"/>
                </a:lnTo>
                <a:lnTo>
                  <a:pt x="379446" y="110585"/>
                </a:lnTo>
                <a:lnTo>
                  <a:pt x="359468" y="78134"/>
                </a:lnTo>
                <a:lnTo>
                  <a:pt x="316003" y="29092"/>
                </a:lnTo>
                <a:lnTo>
                  <a:pt x="268662" y="3339"/>
                </a:lnTo>
                <a:lnTo>
                  <a:pt x="243840" y="0"/>
                </a:lnTo>
                <a:lnTo>
                  <a:pt x="218749" y="3339"/>
                </a:lnTo>
                <a:lnTo>
                  <a:pt x="170970" y="29092"/>
                </a:lnTo>
                <a:lnTo>
                  <a:pt x="127182" y="78134"/>
                </a:lnTo>
                <a:lnTo>
                  <a:pt x="107081" y="110585"/>
                </a:lnTo>
                <a:lnTo>
                  <a:pt x="88333" y="147893"/>
                </a:lnTo>
                <a:lnTo>
                  <a:pt x="71056" y="189738"/>
                </a:lnTo>
                <a:lnTo>
                  <a:pt x="55368" y="235797"/>
                </a:lnTo>
                <a:lnTo>
                  <a:pt x="41389" y="285750"/>
                </a:lnTo>
                <a:lnTo>
                  <a:pt x="29235" y="339274"/>
                </a:lnTo>
                <a:lnTo>
                  <a:pt x="19026" y="396049"/>
                </a:lnTo>
                <a:lnTo>
                  <a:pt x="10879" y="455753"/>
                </a:lnTo>
                <a:lnTo>
                  <a:pt x="4914" y="518064"/>
                </a:lnTo>
                <a:lnTo>
                  <a:pt x="1248" y="582662"/>
                </a:lnTo>
                <a:lnTo>
                  <a:pt x="0" y="649224"/>
                </a:lnTo>
                <a:lnTo>
                  <a:pt x="1248" y="715534"/>
                </a:lnTo>
                <a:lnTo>
                  <a:pt x="4914" y="779945"/>
                </a:lnTo>
                <a:lnTo>
                  <a:pt x="10879" y="842128"/>
                </a:lnTo>
                <a:lnTo>
                  <a:pt x="19026" y="901755"/>
                </a:lnTo>
                <a:lnTo>
                  <a:pt x="29235" y="958498"/>
                </a:lnTo>
                <a:lnTo>
                  <a:pt x="41389" y="1012028"/>
                </a:lnTo>
                <a:lnTo>
                  <a:pt x="55368" y="1062017"/>
                </a:lnTo>
                <a:lnTo>
                  <a:pt x="71056" y="1108138"/>
                </a:lnTo>
                <a:lnTo>
                  <a:pt x="88333" y="1150062"/>
                </a:lnTo>
                <a:lnTo>
                  <a:pt x="107081" y="1187460"/>
                </a:lnTo>
                <a:lnTo>
                  <a:pt x="127182" y="1220006"/>
                </a:lnTo>
                <a:lnTo>
                  <a:pt x="170970" y="1269224"/>
                </a:lnTo>
                <a:lnTo>
                  <a:pt x="218749" y="1295091"/>
                </a:lnTo>
                <a:lnTo>
                  <a:pt x="243840" y="1298448"/>
                </a:lnTo>
                <a:lnTo>
                  <a:pt x="268662" y="1295091"/>
                </a:lnTo>
                <a:lnTo>
                  <a:pt x="316003" y="1269224"/>
                </a:lnTo>
                <a:lnTo>
                  <a:pt x="359468" y="1220006"/>
                </a:lnTo>
                <a:lnTo>
                  <a:pt x="379446" y="1187460"/>
                </a:lnTo>
                <a:lnTo>
                  <a:pt x="398093" y="1150062"/>
                </a:lnTo>
                <a:lnTo>
                  <a:pt x="415290" y="1108138"/>
                </a:lnTo>
                <a:lnTo>
                  <a:pt x="430914" y="1062017"/>
                </a:lnTo>
                <a:lnTo>
                  <a:pt x="444847" y="1012028"/>
                </a:lnTo>
                <a:lnTo>
                  <a:pt x="456967" y="958498"/>
                </a:lnTo>
                <a:lnTo>
                  <a:pt x="467153" y="901755"/>
                </a:lnTo>
                <a:lnTo>
                  <a:pt x="475286" y="842128"/>
                </a:lnTo>
                <a:lnTo>
                  <a:pt x="481244" y="779945"/>
                </a:lnTo>
                <a:lnTo>
                  <a:pt x="484908" y="715534"/>
                </a:lnTo>
                <a:lnTo>
                  <a:pt x="486156" y="649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3797686" y="2232660"/>
            <a:ext cx="486409" cy="1298575"/>
          </a:xfrm>
          <a:custGeom>
            <a:avLst/>
            <a:gdLst/>
            <a:ahLst/>
            <a:cxnLst/>
            <a:rect l="l" t="t" r="r" b="b"/>
            <a:pathLst>
              <a:path w="486410" h="1298575">
                <a:moveTo>
                  <a:pt x="486155" y="649223"/>
                </a:moveTo>
                <a:lnTo>
                  <a:pt x="484908" y="582662"/>
                </a:lnTo>
                <a:lnTo>
                  <a:pt x="481244" y="518064"/>
                </a:lnTo>
                <a:lnTo>
                  <a:pt x="475286" y="455753"/>
                </a:lnTo>
                <a:lnTo>
                  <a:pt x="467153" y="396049"/>
                </a:lnTo>
                <a:lnTo>
                  <a:pt x="456967" y="339274"/>
                </a:lnTo>
                <a:lnTo>
                  <a:pt x="444847" y="285749"/>
                </a:lnTo>
                <a:lnTo>
                  <a:pt x="430914" y="235797"/>
                </a:lnTo>
                <a:lnTo>
                  <a:pt x="415289" y="189737"/>
                </a:lnTo>
                <a:lnTo>
                  <a:pt x="398093" y="147893"/>
                </a:lnTo>
                <a:lnTo>
                  <a:pt x="379446" y="110585"/>
                </a:lnTo>
                <a:lnTo>
                  <a:pt x="359468" y="78134"/>
                </a:lnTo>
                <a:lnTo>
                  <a:pt x="316003" y="29092"/>
                </a:lnTo>
                <a:lnTo>
                  <a:pt x="268662" y="3339"/>
                </a:lnTo>
                <a:lnTo>
                  <a:pt x="243839" y="0"/>
                </a:lnTo>
                <a:lnTo>
                  <a:pt x="218749" y="3339"/>
                </a:lnTo>
                <a:lnTo>
                  <a:pt x="170970" y="29092"/>
                </a:lnTo>
                <a:lnTo>
                  <a:pt x="127182" y="78134"/>
                </a:lnTo>
                <a:lnTo>
                  <a:pt x="107081" y="110585"/>
                </a:lnTo>
                <a:lnTo>
                  <a:pt x="88333" y="147893"/>
                </a:lnTo>
                <a:lnTo>
                  <a:pt x="71056" y="189737"/>
                </a:lnTo>
                <a:lnTo>
                  <a:pt x="55368" y="235797"/>
                </a:lnTo>
                <a:lnTo>
                  <a:pt x="41389" y="285749"/>
                </a:lnTo>
                <a:lnTo>
                  <a:pt x="29235" y="339274"/>
                </a:lnTo>
                <a:lnTo>
                  <a:pt x="19026" y="396049"/>
                </a:lnTo>
                <a:lnTo>
                  <a:pt x="10879" y="455753"/>
                </a:lnTo>
                <a:lnTo>
                  <a:pt x="4914" y="518064"/>
                </a:lnTo>
                <a:lnTo>
                  <a:pt x="1248" y="582662"/>
                </a:lnTo>
                <a:lnTo>
                  <a:pt x="0" y="649223"/>
                </a:lnTo>
                <a:lnTo>
                  <a:pt x="1248" y="715534"/>
                </a:lnTo>
                <a:lnTo>
                  <a:pt x="4914" y="779945"/>
                </a:lnTo>
                <a:lnTo>
                  <a:pt x="10879" y="842128"/>
                </a:lnTo>
                <a:lnTo>
                  <a:pt x="19026" y="901755"/>
                </a:lnTo>
                <a:lnTo>
                  <a:pt x="29235" y="958498"/>
                </a:lnTo>
                <a:lnTo>
                  <a:pt x="41389" y="1012028"/>
                </a:lnTo>
                <a:lnTo>
                  <a:pt x="55368" y="1062017"/>
                </a:lnTo>
                <a:lnTo>
                  <a:pt x="71056" y="1108138"/>
                </a:lnTo>
                <a:lnTo>
                  <a:pt x="88333" y="1150062"/>
                </a:lnTo>
                <a:lnTo>
                  <a:pt x="107081" y="1187460"/>
                </a:lnTo>
                <a:lnTo>
                  <a:pt x="127182" y="1220006"/>
                </a:lnTo>
                <a:lnTo>
                  <a:pt x="170970" y="1269224"/>
                </a:lnTo>
                <a:lnTo>
                  <a:pt x="218749" y="1295091"/>
                </a:lnTo>
                <a:lnTo>
                  <a:pt x="243839" y="1298447"/>
                </a:lnTo>
                <a:lnTo>
                  <a:pt x="268662" y="1295091"/>
                </a:lnTo>
                <a:lnTo>
                  <a:pt x="316003" y="1269224"/>
                </a:lnTo>
                <a:lnTo>
                  <a:pt x="359468" y="1220006"/>
                </a:lnTo>
                <a:lnTo>
                  <a:pt x="379446" y="1187460"/>
                </a:lnTo>
                <a:lnTo>
                  <a:pt x="398093" y="1150062"/>
                </a:lnTo>
                <a:lnTo>
                  <a:pt x="415289" y="1108138"/>
                </a:lnTo>
                <a:lnTo>
                  <a:pt x="430914" y="1062017"/>
                </a:lnTo>
                <a:lnTo>
                  <a:pt x="444847" y="1012028"/>
                </a:lnTo>
                <a:lnTo>
                  <a:pt x="456967" y="958498"/>
                </a:lnTo>
                <a:lnTo>
                  <a:pt x="467153" y="901755"/>
                </a:lnTo>
                <a:lnTo>
                  <a:pt x="475286" y="842128"/>
                </a:lnTo>
                <a:lnTo>
                  <a:pt x="481244" y="779945"/>
                </a:lnTo>
                <a:lnTo>
                  <a:pt x="484908" y="715534"/>
                </a:lnTo>
                <a:lnTo>
                  <a:pt x="486155" y="649223"/>
                </a:lnTo>
                <a:close/>
              </a:path>
            </a:pathLst>
          </a:custGeom>
          <a:ln w="741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 txBox="1"/>
          <p:nvPr/>
        </p:nvSpPr>
        <p:spPr>
          <a:xfrm>
            <a:off x="3844428" y="2796030"/>
            <a:ext cx="391160" cy="149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dirty="0" sz="800" spc="5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800" spc="-5" b="1">
                <a:solidFill>
                  <a:srgbClr val="FF0000"/>
                </a:solidFill>
                <a:latin typeface="Arial"/>
                <a:cs typeface="Arial"/>
              </a:rPr>
              <a:t>ro</a:t>
            </a:r>
            <a:r>
              <a:rPr dirty="0" sz="80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800">
              <a:latin typeface="Arial"/>
              <a:cs typeface="Arial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8970142" y="1965960"/>
            <a:ext cx="556260" cy="186055"/>
          </a:xfrm>
          <a:custGeom>
            <a:avLst/>
            <a:gdLst/>
            <a:ahLst/>
            <a:cxnLst/>
            <a:rect l="l" t="t" r="r" b="b"/>
            <a:pathLst>
              <a:path w="556259" h="186055">
                <a:moveTo>
                  <a:pt x="0" y="0"/>
                </a:moveTo>
                <a:lnTo>
                  <a:pt x="0" y="185928"/>
                </a:lnTo>
                <a:lnTo>
                  <a:pt x="556260" y="185928"/>
                </a:lnTo>
                <a:lnTo>
                  <a:pt x="556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8970141" y="1965960"/>
            <a:ext cx="556260" cy="186055"/>
          </a:xfrm>
          <a:custGeom>
            <a:avLst/>
            <a:gdLst/>
            <a:ahLst/>
            <a:cxnLst/>
            <a:rect l="l" t="t" r="r" b="b"/>
            <a:pathLst>
              <a:path w="556259" h="186055">
                <a:moveTo>
                  <a:pt x="0" y="185927"/>
                </a:moveTo>
                <a:lnTo>
                  <a:pt x="556259" y="185927"/>
                </a:lnTo>
                <a:lnTo>
                  <a:pt x="556259" y="0"/>
                </a:lnTo>
                <a:lnTo>
                  <a:pt x="0" y="0"/>
                </a:lnTo>
                <a:lnTo>
                  <a:pt x="0" y="185927"/>
                </a:lnTo>
                <a:close/>
              </a:path>
            </a:pathLst>
          </a:custGeom>
          <a:ln w="741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2308738" y="1386840"/>
            <a:ext cx="416559" cy="937260"/>
          </a:xfrm>
          <a:custGeom>
            <a:avLst/>
            <a:gdLst/>
            <a:ahLst/>
            <a:cxnLst/>
            <a:rect l="l" t="t" r="r" b="b"/>
            <a:pathLst>
              <a:path w="416560" h="937260">
                <a:moveTo>
                  <a:pt x="416052" y="757428"/>
                </a:moveTo>
                <a:lnTo>
                  <a:pt x="416052" y="176784"/>
                </a:lnTo>
                <a:lnTo>
                  <a:pt x="0" y="0"/>
                </a:lnTo>
                <a:lnTo>
                  <a:pt x="0" y="394716"/>
                </a:lnTo>
                <a:lnTo>
                  <a:pt x="86868" y="467868"/>
                </a:lnTo>
                <a:lnTo>
                  <a:pt x="86868" y="899712"/>
                </a:lnTo>
                <a:lnTo>
                  <a:pt x="416052" y="757428"/>
                </a:lnTo>
                <a:close/>
              </a:path>
              <a:path w="416560" h="937260">
                <a:moveTo>
                  <a:pt x="86868" y="899712"/>
                </a:moveTo>
                <a:lnTo>
                  <a:pt x="86868" y="467868"/>
                </a:lnTo>
                <a:lnTo>
                  <a:pt x="0" y="539496"/>
                </a:lnTo>
                <a:lnTo>
                  <a:pt x="0" y="937260"/>
                </a:lnTo>
                <a:lnTo>
                  <a:pt x="86868" y="899712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2308737" y="1386839"/>
            <a:ext cx="416559" cy="937260"/>
          </a:xfrm>
          <a:custGeom>
            <a:avLst/>
            <a:gdLst/>
            <a:ahLst/>
            <a:cxnLst/>
            <a:rect l="l" t="t" r="r" b="b"/>
            <a:pathLst>
              <a:path w="416560" h="937260">
                <a:moveTo>
                  <a:pt x="0" y="0"/>
                </a:moveTo>
                <a:lnTo>
                  <a:pt x="416051" y="176783"/>
                </a:lnTo>
                <a:lnTo>
                  <a:pt x="416051" y="757427"/>
                </a:lnTo>
                <a:lnTo>
                  <a:pt x="0" y="937259"/>
                </a:lnTo>
                <a:lnTo>
                  <a:pt x="0" y="539495"/>
                </a:lnTo>
                <a:lnTo>
                  <a:pt x="86867" y="467867"/>
                </a:lnTo>
                <a:lnTo>
                  <a:pt x="0" y="394715"/>
                </a:lnTo>
                <a:lnTo>
                  <a:pt x="0" y="0"/>
                </a:lnTo>
                <a:close/>
              </a:path>
            </a:pathLst>
          </a:custGeom>
          <a:ln w="74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 txBox="1"/>
          <p:nvPr/>
        </p:nvSpPr>
        <p:spPr>
          <a:xfrm>
            <a:off x="2405772" y="1773427"/>
            <a:ext cx="26733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15" b="1">
                <a:latin typeface="Arial"/>
                <a:cs typeface="Arial"/>
              </a:rPr>
              <a:t>Ad</a:t>
            </a:r>
            <a:r>
              <a:rPr dirty="0" sz="950" spc="10" b="1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6775582" y="1469136"/>
            <a:ext cx="417830" cy="937260"/>
          </a:xfrm>
          <a:custGeom>
            <a:avLst/>
            <a:gdLst/>
            <a:ahLst/>
            <a:cxnLst/>
            <a:rect l="l" t="t" r="r" b="b"/>
            <a:pathLst>
              <a:path w="417829" h="937260">
                <a:moveTo>
                  <a:pt x="417576" y="757428"/>
                </a:moveTo>
                <a:lnTo>
                  <a:pt x="417576" y="176784"/>
                </a:lnTo>
                <a:lnTo>
                  <a:pt x="0" y="0"/>
                </a:lnTo>
                <a:lnTo>
                  <a:pt x="0" y="394716"/>
                </a:lnTo>
                <a:lnTo>
                  <a:pt x="86868" y="467868"/>
                </a:lnTo>
                <a:lnTo>
                  <a:pt x="86868" y="899849"/>
                </a:lnTo>
                <a:lnTo>
                  <a:pt x="417576" y="757428"/>
                </a:lnTo>
                <a:close/>
              </a:path>
              <a:path w="417829" h="937260">
                <a:moveTo>
                  <a:pt x="86868" y="899849"/>
                </a:moveTo>
                <a:lnTo>
                  <a:pt x="86868" y="467868"/>
                </a:lnTo>
                <a:lnTo>
                  <a:pt x="0" y="539496"/>
                </a:lnTo>
                <a:lnTo>
                  <a:pt x="0" y="937260"/>
                </a:lnTo>
                <a:lnTo>
                  <a:pt x="86868" y="89984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775581" y="1469136"/>
            <a:ext cx="417830" cy="937260"/>
          </a:xfrm>
          <a:custGeom>
            <a:avLst/>
            <a:gdLst/>
            <a:ahLst/>
            <a:cxnLst/>
            <a:rect l="l" t="t" r="r" b="b"/>
            <a:pathLst>
              <a:path w="417829" h="937260">
                <a:moveTo>
                  <a:pt x="0" y="0"/>
                </a:moveTo>
                <a:lnTo>
                  <a:pt x="417575" y="176783"/>
                </a:lnTo>
                <a:lnTo>
                  <a:pt x="417575" y="757427"/>
                </a:lnTo>
                <a:lnTo>
                  <a:pt x="0" y="937259"/>
                </a:lnTo>
                <a:lnTo>
                  <a:pt x="0" y="539495"/>
                </a:lnTo>
                <a:lnTo>
                  <a:pt x="86867" y="467867"/>
                </a:lnTo>
                <a:lnTo>
                  <a:pt x="0" y="394715"/>
                </a:lnTo>
                <a:lnTo>
                  <a:pt x="0" y="0"/>
                </a:lnTo>
                <a:close/>
              </a:path>
            </a:pathLst>
          </a:custGeom>
          <a:ln w="74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 txBox="1"/>
          <p:nvPr/>
        </p:nvSpPr>
        <p:spPr>
          <a:xfrm>
            <a:off x="6874139" y="1854199"/>
            <a:ext cx="26543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20" b="1">
                <a:latin typeface="Arial"/>
                <a:cs typeface="Arial"/>
              </a:rPr>
              <a:t>A</a:t>
            </a:r>
            <a:r>
              <a:rPr dirty="0" sz="950" b="1">
                <a:latin typeface="Arial"/>
                <a:cs typeface="Arial"/>
              </a:rPr>
              <a:t>d</a:t>
            </a:r>
            <a:r>
              <a:rPr dirty="0" sz="950" spc="10" b="1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6614038" y="3729228"/>
            <a:ext cx="649605" cy="937260"/>
          </a:xfrm>
          <a:custGeom>
            <a:avLst/>
            <a:gdLst/>
            <a:ahLst/>
            <a:cxnLst/>
            <a:rect l="l" t="t" r="r" b="b"/>
            <a:pathLst>
              <a:path w="649604" h="937260">
                <a:moveTo>
                  <a:pt x="649224" y="757428"/>
                </a:moveTo>
                <a:lnTo>
                  <a:pt x="649224" y="176784"/>
                </a:lnTo>
                <a:lnTo>
                  <a:pt x="0" y="0"/>
                </a:lnTo>
                <a:lnTo>
                  <a:pt x="0" y="394716"/>
                </a:lnTo>
                <a:lnTo>
                  <a:pt x="135636" y="467868"/>
                </a:lnTo>
                <a:lnTo>
                  <a:pt x="135636" y="899689"/>
                </a:lnTo>
                <a:lnTo>
                  <a:pt x="649224" y="757428"/>
                </a:lnTo>
                <a:close/>
              </a:path>
              <a:path w="649604" h="937260">
                <a:moveTo>
                  <a:pt x="135636" y="899689"/>
                </a:moveTo>
                <a:lnTo>
                  <a:pt x="135636" y="467868"/>
                </a:lnTo>
                <a:lnTo>
                  <a:pt x="0" y="539496"/>
                </a:lnTo>
                <a:lnTo>
                  <a:pt x="0" y="937260"/>
                </a:lnTo>
                <a:lnTo>
                  <a:pt x="135636" y="89968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614038" y="3729227"/>
            <a:ext cx="649605" cy="937260"/>
          </a:xfrm>
          <a:custGeom>
            <a:avLst/>
            <a:gdLst/>
            <a:ahLst/>
            <a:cxnLst/>
            <a:rect l="l" t="t" r="r" b="b"/>
            <a:pathLst>
              <a:path w="649604" h="937260">
                <a:moveTo>
                  <a:pt x="0" y="0"/>
                </a:moveTo>
                <a:lnTo>
                  <a:pt x="649223" y="176783"/>
                </a:lnTo>
                <a:lnTo>
                  <a:pt x="649223" y="757427"/>
                </a:lnTo>
                <a:lnTo>
                  <a:pt x="0" y="937259"/>
                </a:lnTo>
                <a:lnTo>
                  <a:pt x="0" y="539495"/>
                </a:lnTo>
                <a:lnTo>
                  <a:pt x="135635" y="467867"/>
                </a:lnTo>
                <a:lnTo>
                  <a:pt x="0" y="394715"/>
                </a:lnTo>
                <a:lnTo>
                  <a:pt x="0" y="0"/>
                </a:lnTo>
                <a:close/>
              </a:path>
            </a:pathLst>
          </a:custGeom>
          <a:ln w="74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 txBox="1"/>
          <p:nvPr/>
        </p:nvSpPr>
        <p:spPr>
          <a:xfrm>
            <a:off x="6669923" y="4242306"/>
            <a:ext cx="561340" cy="3244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98120">
              <a:lnSpc>
                <a:spcPct val="100000"/>
              </a:lnSpc>
              <a:spcBef>
                <a:spcPts val="120"/>
              </a:spcBef>
            </a:pPr>
            <a:r>
              <a:rPr dirty="0" sz="950" spc="5">
                <a:latin typeface="Arial"/>
                <a:cs typeface="Arial"/>
              </a:rPr>
              <a:t>R</a:t>
            </a:r>
            <a:r>
              <a:rPr dirty="0" sz="950" spc="5">
                <a:latin typeface="Arial"/>
                <a:cs typeface="Arial"/>
              </a:rPr>
              <a:t>e</a:t>
            </a:r>
            <a:r>
              <a:rPr dirty="0" sz="950" spc="15">
                <a:latin typeface="Arial"/>
                <a:cs typeface="Arial"/>
              </a:rPr>
              <a:t>s</a:t>
            </a:r>
            <a:r>
              <a:rPr dirty="0" sz="950" spc="5">
                <a:latin typeface="Arial"/>
                <a:cs typeface="Arial"/>
              </a:rPr>
              <a:t>u</a:t>
            </a:r>
            <a:r>
              <a:rPr dirty="0" sz="950" spc="5">
                <a:latin typeface="Arial"/>
                <a:cs typeface="Arial"/>
              </a:rPr>
              <a:t>lt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950" spc="10" b="1">
                <a:latin typeface="Arial"/>
                <a:cs typeface="Arial"/>
              </a:rPr>
              <a:t>ALU</a:t>
            </a:r>
            <a:endParaRPr sz="950">
              <a:latin typeface="Arial"/>
              <a:cs typeface="Arial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6947290" y="3964938"/>
            <a:ext cx="28003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15">
                <a:latin typeface="Arial"/>
                <a:cs typeface="Arial"/>
              </a:rPr>
              <a:t>Z</a:t>
            </a:r>
            <a:r>
              <a:rPr dirty="0" sz="950" spc="5">
                <a:latin typeface="Arial"/>
                <a:cs typeface="Arial"/>
              </a:rPr>
              <a:t>e</a:t>
            </a:r>
            <a:r>
              <a:rPr dirty="0" sz="950" spc="5">
                <a:latin typeface="Arial"/>
                <a:cs typeface="Arial"/>
              </a:rPr>
              <a:t>ro</a:t>
            </a:r>
            <a:endParaRPr sz="950">
              <a:latin typeface="Arial"/>
              <a:cs typeface="Arial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6188842" y="1953768"/>
            <a:ext cx="370840" cy="556260"/>
          </a:xfrm>
          <a:custGeom>
            <a:avLst/>
            <a:gdLst/>
            <a:ahLst/>
            <a:cxnLst/>
            <a:rect l="l" t="t" r="r" b="b"/>
            <a:pathLst>
              <a:path w="370840" h="556260">
                <a:moveTo>
                  <a:pt x="370332" y="278892"/>
                </a:moveTo>
                <a:lnTo>
                  <a:pt x="366596" y="222715"/>
                </a:lnTo>
                <a:lnTo>
                  <a:pt x="355877" y="170378"/>
                </a:lnTo>
                <a:lnTo>
                  <a:pt x="338908" y="123006"/>
                </a:lnTo>
                <a:lnTo>
                  <a:pt x="316420" y="81724"/>
                </a:lnTo>
                <a:lnTo>
                  <a:pt x="289146" y="47657"/>
                </a:lnTo>
                <a:lnTo>
                  <a:pt x="257817" y="21931"/>
                </a:lnTo>
                <a:lnTo>
                  <a:pt x="223167" y="5670"/>
                </a:lnTo>
                <a:lnTo>
                  <a:pt x="185928" y="0"/>
                </a:lnTo>
                <a:lnTo>
                  <a:pt x="148185" y="5670"/>
                </a:lnTo>
                <a:lnTo>
                  <a:pt x="113157" y="21931"/>
                </a:lnTo>
                <a:lnTo>
                  <a:pt x="81557" y="47657"/>
                </a:lnTo>
                <a:lnTo>
                  <a:pt x="54102" y="81724"/>
                </a:lnTo>
                <a:lnTo>
                  <a:pt x="31503" y="123006"/>
                </a:lnTo>
                <a:lnTo>
                  <a:pt x="14478" y="170378"/>
                </a:lnTo>
                <a:lnTo>
                  <a:pt x="3738" y="222715"/>
                </a:lnTo>
                <a:lnTo>
                  <a:pt x="0" y="278892"/>
                </a:lnTo>
                <a:lnTo>
                  <a:pt x="3738" y="334565"/>
                </a:lnTo>
                <a:lnTo>
                  <a:pt x="14478" y="386524"/>
                </a:lnTo>
                <a:lnTo>
                  <a:pt x="31503" y="433625"/>
                </a:lnTo>
                <a:lnTo>
                  <a:pt x="54102" y="474726"/>
                </a:lnTo>
                <a:lnTo>
                  <a:pt x="81557" y="508682"/>
                </a:lnTo>
                <a:lnTo>
                  <a:pt x="113157" y="534352"/>
                </a:lnTo>
                <a:lnTo>
                  <a:pt x="148185" y="550592"/>
                </a:lnTo>
                <a:lnTo>
                  <a:pt x="185928" y="556260"/>
                </a:lnTo>
                <a:lnTo>
                  <a:pt x="223167" y="550592"/>
                </a:lnTo>
                <a:lnTo>
                  <a:pt x="257817" y="534352"/>
                </a:lnTo>
                <a:lnTo>
                  <a:pt x="289146" y="508682"/>
                </a:lnTo>
                <a:lnTo>
                  <a:pt x="316420" y="474726"/>
                </a:lnTo>
                <a:lnTo>
                  <a:pt x="338908" y="433625"/>
                </a:lnTo>
                <a:lnTo>
                  <a:pt x="355877" y="386524"/>
                </a:lnTo>
                <a:lnTo>
                  <a:pt x="366596" y="334565"/>
                </a:lnTo>
                <a:lnTo>
                  <a:pt x="370332" y="278892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188842" y="1953767"/>
            <a:ext cx="370840" cy="556260"/>
          </a:xfrm>
          <a:custGeom>
            <a:avLst/>
            <a:gdLst/>
            <a:ahLst/>
            <a:cxnLst/>
            <a:rect l="l" t="t" r="r" b="b"/>
            <a:pathLst>
              <a:path w="370840" h="556260">
                <a:moveTo>
                  <a:pt x="370331" y="278891"/>
                </a:moveTo>
                <a:lnTo>
                  <a:pt x="366596" y="222715"/>
                </a:lnTo>
                <a:lnTo>
                  <a:pt x="355877" y="170378"/>
                </a:lnTo>
                <a:lnTo>
                  <a:pt x="338908" y="123006"/>
                </a:lnTo>
                <a:lnTo>
                  <a:pt x="316420" y="81724"/>
                </a:lnTo>
                <a:lnTo>
                  <a:pt x="289146" y="47657"/>
                </a:lnTo>
                <a:lnTo>
                  <a:pt x="257817" y="21931"/>
                </a:lnTo>
                <a:lnTo>
                  <a:pt x="223167" y="5670"/>
                </a:lnTo>
                <a:lnTo>
                  <a:pt x="185927" y="0"/>
                </a:lnTo>
                <a:lnTo>
                  <a:pt x="148185" y="5670"/>
                </a:lnTo>
                <a:lnTo>
                  <a:pt x="113156" y="21931"/>
                </a:lnTo>
                <a:lnTo>
                  <a:pt x="81557" y="47657"/>
                </a:lnTo>
                <a:lnTo>
                  <a:pt x="54101" y="81724"/>
                </a:lnTo>
                <a:lnTo>
                  <a:pt x="31503" y="123006"/>
                </a:lnTo>
                <a:lnTo>
                  <a:pt x="14477" y="170378"/>
                </a:lnTo>
                <a:lnTo>
                  <a:pt x="3738" y="222715"/>
                </a:lnTo>
                <a:lnTo>
                  <a:pt x="0" y="278891"/>
                </a:lnTo>
                <a:lnTo>
                  <a:pt x="3738" y="334565"/>
                </a:lnTo>
                <a:lnTo>
                  <a:pt x="14477" y="386524"/>
                </a:lnTo>
                <a:lnTo>
                  <a:pt x="31503" y="433625"/>
                </a:lnTo>
                <a:lnTo>
                  <a:pt x="54101" y="474725"/>
                </a:lnTo>
                <a:lnTo>
                  <a:pt x="81557" y="508682"/>
                </a:lnTo>
                <a:lnTo>
                  <a:pt x="113156" y="534352"/>
                </a:lnTo>
                <a:lnTo>
                  <a:pt x="148185" y="550592"/>
                </a:lnTo>
                <a:lnTo>
                  <a:pt x="185927" y="556259"/>
                </a:lnTo>
                <a:lnTo>
                  <a:pt x="223167" y="550592"/>
                </a:lnTo>
                <a:lnTo>
                  <a:pt x="257817" y="534352"/>
                </a:lnTo>
                <a:lnTo>
                  <a:pt x="289146" y="508682"/>
                </a:lnTo>
                <a:lnTo>
                  <a:pt x="316420" y="474725"/>
                </a:lnTo>
                <a:lnTo>
                  <a:pt x="338908" y="433625"/>
                </a:lnTo>
                <a:lnTo>
                  <a:pt x="355877" y="386524"/>
                </a:lnTo>
                <a:lnTo>
                  <a:pt x="366596" y="334565"/>
                </a:lnTo>
                <a:lnTo>
                  <a:pt x="370331" y="278891"/>
                </a:lnTo>
                <a:close/>
              </a:path>
            </a:pathLst>
          </a:custGeom>
          <a:ln w="74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 txBox="1"/>
          <p:nvPr/>
        </p:nvSpPr>
        <p:spPr>
          <a:xfrm>
            <a:off x="6223391" y="1983738"/>
            <a:ext cx="299720" cy="4711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02600"/>
              </a:lnSpc>
              <a:spcBef>
                <a:spcPts val="90"/>
              </a:spcBef>
            </a:pPr>
            <a:r>
              <a:rPr dirty="0" sz="950" spc="5" b="1">
                <a:latin typeface="Arial"/>
                <a:cs typeface="Arial"/>
              </a:rPr>
              <a:t>S</a:t>
            </a:r>
            <a:r>
              <a:rPr dirty="0" sz="950" spc="15" b="1">
                <a:latin typeface="Arial"/>
                <a:cs typeface="Arial"/>
              </a:rPr>
              <a:t>h</a:t>
            </a:r>
            <a:r>
              <a:rPr dirty="0" sz="950" spc="-5" b="1">
                <a:latin typeface="Arial"/>
                <a:cs typeface="Arial"/>
              </a:rPr>
              <a:t>i</a:t>
            </a:r>
            <a:r>
              <a:rPr dirty="0" sz="950" spc="5" b="1">
                <a:latin typeface="Arial"/>
                <a:cs typeface="Arial"/>
              </a:rPr>
              <a:t>ft  </a:t>
            </a:r>
            <a:r>
              <a:rPr dirty="0" sz="950" spc="5" b="1">
                <a:latin typeface="Arial"/>
                <a:cs typeface="Arial"/>
              </a:rPr>
              <a:t>Left  </a:t>
            </a:r>
            <a:r>
              <a:rPr dirty="0" sz="950" spc="10" b="1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3171322" y="4482084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4" y="22860"/>
                </a:moveTo>
                <a:lnTo>
                  <a:pt x="45362" y="13501"/>
                </a:lnTo>
                <a:lnTo>
                  <a:pt x="40195" y="6286"/>
                </a:lnTo>
                <a:lnTo>
                  <a:pt x="32456" y="1643"/>
                </a:lnTo>
                <a:lnTo>
                  <a:pt x="22860" y="0"/>
                </a:lnTo>
                <a:lnTo>
                  <a:pt x="14144" y="1643"/>
                </a:lnTo>
                <a:lnTo>
                  <a:pt x="6858" y="6286"/>
                </a:lnTo>
                <a:lnTo>
                  <a:pt x="1857" y="13501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2456" y="43862"/>
                </a:lnTo>
                <a:lnTo>
                  <a:pt x="40195" y="38862"/>
                </a:lnTo>
                <a:lnTo>
                  <a:pt x="45362" y="31575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3171321" y="4482083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3" y="22859"/>
                </a:moveTo>
                <a:lnTo>
                  <a:pt x="45362" y="13501"/>
                </a:lnTo>
                <a:lnTo>
                  <a:pt x="40195" y="6286"/>
                </a:lnTo>
                <a:lnTo>
                  <a:pt x="32456" y="1643"/>
                </a:lnTo>
                <a:lnTo>
                  <a:pt x="22859" y="0"/>
                </a:lnTo>
                <a:lnTo>
                  <a:pt x="14144" y="1643"/>
                </a:lnTo>
                <a:lnTo>
                  <a:pt x="6857" y="6286"/>
                </a:lnTo>
                <a:lnTo>
                  <a:pt x="1857" y="13501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2456" y="43862"/>
                </a:lnTo>
                <a:lnTo>
                  <a:pt x="40195" y="38861"/>
                </a:lnTo>
                <a:lnTo>
                  <a:pt x="45362" y="31575"/>
                </a:lnTo>
                <a:lnTo>
                  <a:pt x="47243" y="22859"/>
                </a:lnTo>
                <a:close/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1341001" y="3669792"/>
            <a:ext cx="277495" cy="556260"/>
          </a:xfrm>
          <a:custGeom>
            <a:avLst/>
            <a:gdLst/>
            <a:ahLst/>
            <a:cxnLst/>
            <a:rect l="l" t="t" r="r" b="b"/>
            <a:pathLst>
              <a:path w="277494" h="556260">
                <a:moveTo>
                  <a:pt x="0" y="0"/>
                </a:moveTo>
                <a:lnTo>
                  <a:pt x="0" y="556260"/>
                </a:lnTo>
                <a:lnTo>
                  <a:pt x="277368" y="556260"/>
                </a:lnTo>
                <a:lnTo>
                  <a:pt x="27736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 txBox="1"/>
          <p:nvPr/>
        </p:nvSpPr>
        <p:spPr>
          <a:xfrm>
            <a:off x="1341001" y="3669791"/>
            <a:ext cx="277495" cy="539115"/>
          </a:xfrm>
          <a:prstGeom prst="rect">
            <a:avLst/>
          </a:prstGeom>
          <a:ln w="7417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dirty="0" sz="1050" b="1">
                <a:latin typeface="Arial"/>
                <a:cs typeface="Arial"/>
              </a:rPr>
              <a:t>PC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1920118" y="2741675"/>
            <a:ext cx="1066800" cy="558165"/>
          </a:xfrm>
          <a:prstGeom prst="rect">
            <a:avLst/>
          </a:prstGeom>
          <a:solidFill>
            <a:srgbClr val="FFFFF4"/>
          </a:solidFill>
          <a:ln w="12363">
            <a:solidFill>
              <a:srgbClr val="3232FF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60"/>
              </a:spcBef>
            </a:pPr>
            <a:r>
              <a:rPr dirty="0" sz="1100" spc="15">
                <a:solidFill>
                  <a:srgbClr val="3232FF"/>
                </a:solidFill>
                <a:latin typeface="Arial"/>
                <a:cs typeface="Arial"/>
              </a:rPr>
              <a:t>Ex:</a:t>
            </a:r>
            <a:endParaRPr sz="11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50"/>
              </a:spcBef>
            </a:pPr>
            <a:r>
              <a:rPr dirty="0" sz="1100" spc="15" b="1">
                <a:solidFill>
                  <a:srgbClr val="FF0000"/>
                </a:solidFill>
                <a:latin typeface="Arial"/>
                <a:cs typeface="Arial"/>
              </a:rPr>
              <a:t>0x104C0003</a:t>
            </a:r>
            <a:endParaRPr sz="11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50"/>
              </a:spcBef>
            </a:pPr>
            <a:r>
              <a:rPr dirty="0" sz="1100" spc="15">
                <a:solidFill>
                  <a:srgbClr val="3232FF"/>
                </a:solidFill>
                <a:latin typeface="Arial"/>
                <a:cs typeface="Arial"/>
              </a:rPr>
              <a:t>(</a:t>
            </a:r>
            <a:r>
              <a:rPr dirty="0" sz="1100" spc="15" b="1">
                <a:solidFill>
                  <a:srgbClr val="3232FF"/>
                </a:solidFill>
                <a:latin typeface="Arial"/>
                <a:cs typeface="Arial"/>
              </a:rPr>
              <a:t>beq</a:t>
            </a:r>
            <a:r>
              <a:rPr dirty="0" sz="1100" spc="-25" b="1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dirty="0" sz="1100" spc="15" b="1">
                <a:solidFill>
                  <a:srgbClr val="3232FF"/>
                </a:solidFill>
                <a:latin typeface="Arial"/>
                <a:cs typeface="Arial"/>
              </a:rPr>
              <a:t>$2,$12,3</a:t>
            </a:r>
            <a:r>
              <a:rPr dirty="0" sz="1100" spc="15">
                <a:solidFill>
                  <a:srgbClr val="3232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2612014" y="3368039"/>
            <a:ext cx="538480" cy="344805"/>
          </a:xfrm>
          <a:custGeom>
            <a:avLst/>
            <a:gdLst/>
            <a:ahLst/>
            <a:cxnLst/>
            <a:rect l="l" t="t" r="r" b="b"/>
            <a:pathLst>
              <a:path w="538480" h="344804">
                <a:moveTo>
                  <a:pt x="537971" y="344423"/>
                </a:moveTo>
                <a:lnTo>
                  <a:pt x="0" y="0"/>
                </a:lnTo>
              </a:path>
            </a:pathLst>
          </a:custGeom>
          <a:ln w="12363">
            <a:solidFill>
              <a:srgbClr val="323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2523622" y="3310128"/>
            <a:ext cx="117475" cy="94615"/>
          </a:xfrm>
          <a:custGeom>
            <a:avLst/>
            <a:gdLst/>
            <a:ahLst/>
            <a:cxnLst/>
            <a:rect l="l" t="t" r="r" b="b"/>
            <a:pathLst>
              <a:path w="117475" h="94614">
                <a:moveTo>
                  <a:pt x="117348" y="30480"/>
                </a:moveTo>
                <a:lnTo>
                  <a:pt x="0" y="0"/>
                </a:lnTo>
                <a:lnTo>
                  <a:pt x="76200" y="94488"/>
                </a:lnTo>
                <a:lnTo>
                  <a:pt x="117348" y="30480"/>
                </a:lnTo>
                <a:close/>
              </a:path>
            </a:pathLst>
          </a:custGeom>
          <a:solidFill>
            <a:srgbClr val="323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590166" y="530199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3501"/>
                </a:lnTo>
                <a:lnTo>
                  <a:pt x="38862" y="6286"/>
                </a:lnTo>
                <a:lnTo>
                  <a:pt x="31575" y="1643"/>
                </a:lnTo>
                <a:lnTo>
                  <a:pt x="22860" y="0"/>
                </a:lnTo>
                <a:lnTo>
                  <a:pt x="14144" y="1643"/>
                </a:lnTo>
                <a:lnTo>
                  <a:pt x="6858" y="6286"/>
                </a:lnTo>
                <a:lnTo>
                  <a:pt x="1857" y="13501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590165" y="530199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3501"/>
                </a:lnTo>
                <a:lnTo>
                  <a:pt x="38861" y="6286"/>
                </a:lnTo>
                <a:lnTo>
                  <a:pt x="31575" y="1643"/>
                </a:lnTo>
                <a:lnTo>
                  <a:pt x="22859" y="0"/>
                </a:lnTo>
                <a:lnTo>
                  <a:pt x="14144" y="1643"/>
                </a:lnTo>
                <a:lnTo>
                  <a:pt x="6857" y="6286"/>
                </a:lnTo>
                <a:lnTo>
                  <a:pt x="1857" y="13501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1478161" y="4223003"/>
            <a:ext cx="0" cy="1914525"/>
          </a:xfrm>
          <a:custGeom>
            <a:avLst/>
            <a:gdLst/>
            <a:ahLst/>
            <a:cxnLst/>
            <a:rect l="l" t="t" r="r" b="b"/>
            <a:pathLst>
              <a:path w="0" h="1914525">
                <a:moveTo>
                  <a:pt x="0" y="0"/>
                </a:moveTo>
                <a:lnTo>
                  <a:pt x="0" y="1914143"/>
                </a:lnTo>
              </a:path>
            </a:pathLst>
          </a:custGeom>
          <a:ln w="1236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8200521" y="5068823"/>
            <a:ext cx="0" cy="1066800"/>
          </a:xfrm>
          <a:custGeom>
            <a:avLst/>
            <a:gdLst/>
            <a:ahLst/>
            <a:cxnLst/>
            <a:rect l="l" t="t" r="r" b="b"/>
            <a:pathLst>
              <a:path w="0" h="1066800">
                <a:moveTo>
                  <a:pt x="0" y="0"/>
                </a:moveTo>
                <a:lnTo>
                  <a:pt x="0" y="1066799"/>
                </a:lnTo>
              </a:path>
            </a:pathLst>
          </a:custGeom>
          <a:ln w="1236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491106" y="4860035"/>
            <a:ext cx="0" cy="1277620"/>
          </a:xfrm>
          <a:custGeom>
            <a:avLst/>
            <a:gdLst/>
            <a:ahLst/>
            <a:cxnLst/>
            <a:rect l="l" t="t" r="r" b="b"/>
            <a:pathLst>
              <a:path w="0" h="1277620">
                <a:moveTo>
                  <a:pt x="0" y="0"/>
                </a:moveTo>
                <a:lnTo>
                  <a:pt x="0" y="1277111"/>
                </a:lnTo>
              </a:path>
            </a:pathLst>
          </a:custGeom>
          <a:ln w="1236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1030105" y="6137147"/>
            <a:ext cx="7170420" cy="0"/>
          </a:xfrm>
          <a:custGeom>
            <a:avLst/>
            <a:gdLst/>
            <a:ahLst/>
            <a:cxnLst/>
            <a:rect l="l" t="t" r="r" b="b"/>
            <a:pathLst>
              <a:path w="7170420" h="0">
                <a:moveTo>
                  <a:pt x="0" y="0"/>
                </a:moveTo>
                <a:lnTo>
                  <a:pt x="7170416" y="0"/>
                </a:lnTo>
              </a:path>
            </a:pathLst>
          </a:custGeom>
          <a:ln w="1236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8154802" y="5023103"/>
            <a:ext cx="93345" cy="45720"/>
          </a:xfrm>
          <a:custGeom>
            <a:avLst/>
            <a:gdLst/>
            <a:ahLst/>
            <a:cxnLst/>
            <a:rect l="l" t="t" r="r" b="b"/>
            <a:pathLst>
              <a:path w="93345" h="45720">
                <a:moveTo>
                  <a:pt x="0" y="45719"/>
                </a:moveTo>
                <a:lnTo>
                  <a:pt x="45719" y="0"/>
                </a:lnTo>
                <a:lnTo>
                  <a:pt x="92963" y="45719"/>
                </a:lnTo>
              </a:path>
            </a:pathLst>
          </a:custGeom>
          <a:ln w="1236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445386" y="4814315"/>
            <a:ext cx="93345" cy="47625"/>
          </a:xfrm>
          <a:custGeom>
            <a:avLst/>
            <a:gdLst/>
            <a:ahLst/>
            <a:cxnLst/>
            <a:rect l="l" t="t" r="r" b="b"/>
            <a:pathLst>
              <a:path w="93345" h="47625">
                <a:moveTo>
                  <a:pt x="0" y="47243"/>
                </a:moveTo>
                <a:lnTo>
                  <a:pt x="45719" y="0"/>
                </a:lnTo>
                <a:lnTo>
                  <a:pt x="92963" y="47243"/>
                </a:lnTo>
              </a:path>
            </a:pathLst>
          </a:custGeom>
          <a:ln w="1236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1432441" y="4177283"/>
            <a:ext cx="91440" cy="45720"/>
          </a:xfrm>
          <a:custGeom>
            <a:avLst/>
            <a:gdLst/>
            <a:ahLst/>
            <a:cxnLst/>
            <a:rect l="l" t="t" r="r" b="b"/>
            <a:pathLst>
              <a:path w="91440" h="45720">
                <a:moveTo>
                  <a:pt x="0" y="45719"/>
                </a:moveTo>
                <a:lnTo>
                  <a:pt x="45719" y="0"/>
                </a:lnTo>
                <a:lnTo>
                  <a:pt x="91439" y="45719"/>
                </a:lnTo>
              </a:path>
            </a:pathLst>
          </a:custGeom>
          <a:ln w="1236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 txBox="1"/>
          <p:nvPr/>
        </p:nvSpPr>
        <p:spPr>
          <a:xfrm>
            <a:off x="1127132" y="5944613"/>
            <a:ext cx="3067050" cy="7607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5">
                <a:solidFill>
                  <a:srgbClr val="3F448B"/>
                </a:solidFill>
                <a:latin typeface="Arial"/>
                <a:cs typeface="Arial"/>
              </a:rPr>
              <a:t>clock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09855" marR="160655">
              <a:lnSpc>
                <a:spcPct val="100000"/>
              </a:lnSpc>
            </a:pP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A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instrução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é lida e é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calculado</a:t>
            </a:r>
            <a:r>
              <a:rPr dirty="0" sz="1400" spc="-220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o 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valor de</a:t>
            </a:r>
            <a:r>
              <a:rPr dirty="0" sz="1400" spc="-25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PC+4.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1459873" y="611886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576" y="18288"/>
                </a:moveTo>
                <a:lnTo>
                  <a:pt x="35218" y="10929"/>
                </a:lnTo>
                <a:lnTo>
                  <a:pt x="31432" y="5143"/>
                </a:lnTo>
                <a:lnTo>
                  <a:pt x="25646" y="1357"/>
                </a:lnTo>
                <a:lnTo>
                  <a:pt x="18288" y="0"/>
                </a:lnTo>
                <a:lnTo>
                  <a:pt x="10929" y="1357"/>
                </a:lnTo>
                <a:lnTo>
                  <a:pt x="5143" y="5143"/>
                </a:lnTo>
                <a:lnTo>
                  <a:pt x="1357" y="10929"/>
                </a:lnTo>
                <a:lnTo>
                  <a:pt x="0" y="18288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8" y="36576"/>
                </a:lnTo>
                <a:lnTo>
                  <a:pt x="25646" y="35218"/>
                </a:lnTo>
                <a:lnTo>
                  <a:pt x="31432" y="31432"/>
                </a:lnTo>
                <a:lnTo>
                  <a:pt x="35218" y="25646"/>
                </a:lnTo>
                <a:lnTo>
                  <a:pt x="36576" y="18288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1459873" y="611885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575" y="18287"/>
                </a:moveTo>
                <a:lnTo>
                  <a:pt x="35218" y="10929"/>
                </a:lnTo>
                <a:lnTo>
                  <a:pt x="31432" y="5143"/>
                </a:lnTo>
                <a:lnTo>
                  <a:pt x="25646" y="1357"/>
                </a:lnTo>
                <a:lnTo>
                  <a:pt x="18287" y="0"/>
                </a:lnTo>
                <a:lnTo>
                  <a:pt x="10929" y="1357"/>
                </a:lnTo>
                <a:lnTo>
                  <a:pt x="5143" y="5143"/>
                </a:lnTo>
                <a:lnTo>
                  <a:pt x="1357" y="10929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5646" y="35218"/>
                </a:lnTo>
                <a:lnTo>
                  <a:pt x="31432" y="31432"/>
                </a:lnTo>
                <a:lnTo>
                  <a:pt x="35218" y="25646"/>
                </a:lnTo>
                <a:lnTo>
                  <a:pt x="36575" y="18287"/>
                </a:lnTo>
                <a:close/>
              </a:path>
            </a:pathLst>
          </a:custGeom>
          <a:ln w="7417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474342" y="6118860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6" y="18288"/>
                </a:moveTo>
                <a:lnTo>
                  <a:pt x="35218" y="10929"/>
                </a:lnTo>
                <a:lnTo>
                  <a:pt x="31432" y="5143"/>
                </a:lnTo>
                <a:lnTo>
                  <a:pt x="25646" y="1357"/>
                </a:lnTo>
                <a:lnTo>
                  <a:pt x="18288" y="0"/>
                </a:lnTo>
                <a:lnTo>
                  <a:pt x="10929" y="1357"/>
                </a:lnTo>
                <a:lnTo>
                  <a:pt x="5143" y="5143"/>
                </a:lnTo>
                <a:lnTo>
                  <a:pt x="1357" y="10929"/>
                </a:lnTo>
                <a:lnTo>
                  <a:pt x="0" y="18288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8" y="36576"/>
                </a:lnTo>
                <a:lnTo>
                  <a:pt x="25646" y="35218"/>
                </a:lnTo>
                <a:lnTo>
                  <a:pt x="31432" y="31432"/>
                </a:lnTo>
                <a:lnTo>
                  <a:pt x="35218" y="25646"/>
                </a:lnTo>
                <a:lnTo>
                  <a:pt x="36576" y="18288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474342" y="611885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18287"/>
                </a:moveTo>
                <a:lnTo>
                  <a:pt x="35218" y="10929"/>
                </a:lnTo>
                <a:lnTo>
                  <a:pt x="31432" y="5143"/>
                </a:lnTo>
                <a:lnTo>
                  <a:pt x="25646" y="1357"/>
                </a:lnTo>
                <a:lnTo>
                  <a:pt x="18287" y="0"/>
                </a:lnTo>
                <a:lnTo>
                  <a:pt x="10929" y="1357"/>
                </a:lnTo>
                <a:lnTo>
                  <a:pt x="5143" y="5143"/>
                </a:lnTo>
                <a:lnTo>
                  <a:pt x="1357" y="10929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5646" y="35218"/>
                </a:lnTo>
                <a:lnTo>
                  <a:pt x="31432" y="31432"/>
                </a:lnTo>
                <a:lnTo>
                  <a:pt x="35218" y="25646"/>
                </a:lnTo>
                <a:lnTo>
                  <a:pt x="36575" y="18287"/>
                </a:lnTo>
                <a:close/>
              </a:path>
            </a:pathLst>
          </a:custGeom>
          <a:ln w="7417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 txBox="1"/>
          <p:nvPr/>
        </p:nvSpPr>
        <p:spPr>
          <a:xfrm>
            <a:off x="4499747" y="4903722"/>
            <a:ext cx="76644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5" b="1">
                <a:latin typeface="Arial"/>
                <a:cs typeface="Arial"/>
              </a:rPr>
              <a:t>Register</a:t>
            </a:r>
            <a:r>
              <a:rPr dirty="0" sz="950" spc="-40" b="1">
                <a:latin typeface="Arial"/>
                <a:cs typeface="Arial"/>
              </a:rPr>
              <a:t> </a:t>
            </a:r>
            <a:r>
              <a:rPr dirty="0" sz="950" spc="5" b="1">
                <a:latin typeface="Arial"/>
                <a:cs typeface="Arial"/>
              </a:rPr>
              <a:t>File</a:t>
            </a:r>
            <a:endParaRPr sz="950">
              <a:latin typeface="Arial"/>
              <a:cs typeface="Arial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2082684" y="4702554"/>
            <a:ext cx="66484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95"/>
              </a:spcBef>
            </a:pPr>
            <a:r>
              <a:rPr dirty="0" sz="950" spc="10" b="1">
                <a:latin typeface="Arial"/>
                <a:cs typeface="Arial"/>
              </a:rPr>
              <a:t>I</a:t>
            </a:r>
            <a:r>
              <a:rPr dirty="0" sz="950" b="1">
                <a:latin typeface="Arial"/>
                <a:cs typeface="Arial"/>
              </a:rPr>
              <a:t>n</a:t>
            </a:r>
            <a:r>
              <a:rPr dirty="0" sz="950" spc="5" b="1">
                <a:latin typeface="Arial"/>
                <a:cs typeface="Arial"/>
              </a:rPr>
              <a:t>s</a:t>
            </a:r>
            <a:r>
              <a:rPr dirty="0" sz="950" spc="5" b="1">
                <a:latin typeface="Arial"/>
                <a:cs typeface="Arial"/>
              </a:rPr>
              <a:t>t</a:t>
            </a:r>
            <a:r>
              <a:rPr dirty="0" sz="950" spc="15" b="1">
                <a:latin typeface="Arial"/>
                <a:cs typeface="Arial"/>
              </a:rPr>
              <a:t>ru</a:t>
            </a:r>
            <a:r>
              <a:rPr dirty="0" sz="950" spc="5" b="1">
                <a:latin typeface="Arial"/>
                <a:cs typeface="Arial"/>
              </a:rPr>
              <a:t>c</a:t>
            </a:r>
            <a:r>
              <a:rPr dirty="0" sz="950" spc="5" b="1">
                <a:latin typeface="Arial"/>
                <a:cs typeface="Arial"/>
              </a:rPr>
              <a:t>t</a:t>
            </a:r>
            <a:r>
              <a:rPr dirty="0" sz="950" spc="-5" b="1">
                <a:latin typeface="Arial"/>
                <a:cs typeface="Arial"/>
              </a:rPr>
              <a:t>i</a:t>
            </a:r>
            <a:r>
              <a:rPr dirty="0" sz="950" spc="15" b="1">
                <a:latin typeface="Arial"/>
                <a:cs typeface="Arial"/>
              </a:rPr>
              <a:t>o</a:t>
            </a:r>
            <a:r>
              <a:rPr dirty="0" sz="950" spc="5" b="1">
                <a:latin typeface="Arial"/>
                <a:cs typeface="Arial"/>
              </a:rPr>
              <a:t>n  </a:t>
            </a:r>
            <a:r>
              <a:rPr dirty="0" sz="950" spc="10" b="1">
                <a:latin typeface="Arial"/>
                <a:cs typeface="Arial"/>
              </a:rPr>
              <a:t>Memory</a:t>
            </a:r>
            <a:endParaRPr sz="950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8579494" y="3623562"/>
            <a:ext cx="49974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95"/>
              </a:spcBef>
            </a:pPr>
            <a:r>
              <a:rPr dirty="0" sz="950" spc="10" b="1">
                <a:latin typeface="Arial"/>
                <a:cs typeface="Arial"/>
              </a:rPr>
              <a:t>Data  </a:t>
            </a:r>
            <a:r>
              <a:rPr dirty="0" sz="950" spc="20" b="1">
                <a:latin typeface="Arial"/>
                <a:cs typeface="Arial"/>
              </a:rPr>
              <a:t>M</a:t>
            </a:r>
            <a:r>
              <a:rPr dirty="0" sz="950" spc="10" b="1">
                <a:latin typeface="Arial"/>
                <a:cs typeface="Arial"/>
              </a:rPr>
              <a:t>em</a:t>
            </a:r>
            <a:r>
              <a:rPr dirty="0" sz="950" spc="15" b="1">
                <a:latin typeface="Arial"/>
                <a:cs typeface="Arial"/>
              </a:rPr>
              <a:t>o</a:t>
            </a:r>
            <a:r>
              <a:rPr dirty="0" sz="950" spc="-5" b="1">
                <a:latin typeface="Arial"/>
                <a:cs typeface="Arial"/>
              </a:rPr>
              <a:t>r</a:t>
            </a:r>
            <a:r>
              <a:rPr dirty="0" sz="950" spc="10" b="1">
                <a:latin typeface="Arial"/>
                <a:cs typeface="Arial"/>
              </a:rPr>
              <a:t>y</a:t>
            </a:r>
            <a:endParaRPr sz="950">
              <a:latin typeface="Arial"/>
              <a:cs typeface="Arial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7975990" y="6726425"/>
            <a:ext cx="13563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Aulas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14,15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-</a:t>
            </a:r>
            <a:r>
              <a:rPr dirty="0" sz="1400" spc="-6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49980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Arial"/>
                <a:cs typeface="Arial"/>
              </a:rPr>
              <a:t>Datapath </a:t>
            </a:r>
            <a:r>
              <a:rPr dirty="0" sz="2800" spc="-5"/>
              <a:t>– </a:t>
            </a:r>
            <a:r>
              <a:rPr dirty="0" sz="2800"/>
              <a:t>unidade </a:t>
            </a:r>
            <a:r>
              <a:rPr dirty="0" sz="2800" spc="-5"/>
              <a:t>de</a:t>
            </a:r>
            <a:r>
              <a:rPr dirty="0" sz="2800"/>
              <a:t> controlo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3837" y="6737836"/>
            <a:ext cx="148907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DETI-UA,</a:t>
            </a:r>
            <a:r>
              <a:rPr dirty="0" sz="1400" spc="-2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2019/20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8080" y="6737836"/>
            <a:ext cx="263588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Arquitetura de Computadores</a:t>
            </a:r>
            <a:r>
              <a:rPr dirty="0" sz="1400" spc="-10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15"/>
              </a:spcBef>
            </a:pPr>
            <a:r>
              <a:rPr dirty="0" spc="-10"/>
              <a:t>Aulas </a:t>
            </a:r>
            <a:r>
              <a:rPr dirty="0" spc="-5"/>
              <a:t>14,15 </a:t>
            </a:r>
            <a:r>
              <a:rPr dirty="0"/>
              <a:t>-</a:t>
            </a:r>
            <a:r>
              <a:rPr dirty="0" spc="-65"/>
              <a:t> </a:t>
            </a:r>
            <a:fld id="{81D60167-4931-47E6-BA6A-407CBD079E47}" type="slidenum">
              <a:rPr dirty="0"/>
              <a:t>1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1463941" y="1500631"/>
            <a:ext cx="7686675" cy="4726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3675" marR="36195" indent="-181610">
              <a:lnSpc>
                <a:spcPct val="100000"/>
              </a:lnSpc>
              <a:spcBef>
                <a:spcPts val="95"/>
              </a:spcBef>
              <a:buChar char="•"/>
              <a:tabLst>
                <a:tab pos="194310" algn="l"/>
              </a:tabLst>
            </a:pPr>
            <a:r>
              <a:rPr dirty="0" sz="2200" spc="-5">
                <a:latin typeface="Arial"/>
                <a:cs typeface="Arial"/>
              </a:rPr>
              <a:t>Alguns dos elementos de estado presentes no </a:t>
            </a:r>
            <a:r>
              <a:rPr dirty="0" sz="2200" spc="-5" i="1">
                <a:latin typeface="Arial"/>
                <a:cs typeface="Arial"/>
              </a:rPr>
              <a:t>datapath </a:t>
            </a:r>
            <a:r>
              <a:rPr dirty="0" sz="2200" spc="-5">
                <a:latin typeface="Arial"/>
                <a:cs typeface="Arial"/>
              </a:rPr>
              <a:t>são  acedidos em todos os ciclos de relógio (PC e </a:t>
            </a:r>
            <a:r>
              <a:rPr dirty="0" sz="2200" spc="-10">
                <a:latin typeface="Arial"/>
                <a:cs typeface="Arial"/>
              </a:rPr>
              <a:t>memória </a:t>
            </a:r>
            <a:r>
              <a:rPr dirty="0" sz="2200" spc="-5">
                <a:latin typeface="Arial"/>
                <a:cs typeface="Arial"/>
              </a:rPr>
              <a:t>de  instruções). Nestes casos não há necessidade de explicitar  um sinal de</a:t>
            </a:r>
            <a:r>
              <a:rPr dirty="0" sz="2200" spc="1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controlo</a:t>
            </a:r>
            <a:endParaRPr sz="2200">
              <a:latin typeface="Arial"/>
              <a:cs typeface="Arial"/>
            </a:endParaRPr>
          </a:p>
          <a:p>
            <a:pPr marL="193675" marR="487680" indent="-181610">
              <a:lnSpc>
                <a:spcPct val="100000"/>
              </a:lnSpc>
              <a:spcBef>
                <a:spcPts val="900"/>
              </a:spcBef>
              <a:buChar char="•"/>
              <a:tabLst>
                <a:tab pos="194310" algn="l"/>
              </a:tabLst>
            </a:pPr>
            <a:r>
              <a:rPr dirty="0" sz="2200" spc="-5">
                <a:latin typeface="Arial"/>
                <a:cs typeface="Arial"/>
              </a:rPr>
              <a:t>Outros elementos de estado podem ser lidos ou escritos  dependendo da instrução que estiver a ser executada  (memória de dados e banco de registos). Para estes é  necessário explicitar os respetivos sinais de</a:t>
            </a:r>
            <a:r>
              <a:rPr dirty="0" sz="2200" spc="4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controlo</a:t>
            </a:r>
            <a:endParaRPr sz="2200">
              <a:latin typeface="Arial"/>
              <a:cs typeface="Arial"/>
            </a:endParaRPr>
          </a:p>
          <a:p>
            <a:pPr marL="193675" marR="5080" indent="-181610">
              <a:lnSpc>
                <a:spcPct val="100000"/>
              </a:lnSpc>
              <a:spcBef>
                <a:spcPts val="900"/>
              </a:spcBef>
              <a:buChar char="•"/>
              <a:tabLst>
                <a:tab pos="194310" algn="l"/>
              </a:tabLst>
            </a:pPr>
            <a:r>
              <a:rPr dirty="0" sz="2200" spc="-5">
                <a:latin typeface="Arial"/>
                <a:cs typeface="Arial"/>
              </a:rPr>
              <a:t>Para a ALU e para os elementos combinatórios que fazem o  encaminhamento da informação (</a:t>
            </a:r>
            <a:r>
              <a:rPr dirty="0" sz="2200" spc="-5" i="1">
                <a:latin typeface="Arial"/>
                <a:cs typeface="Arial"/>
              </a:rPr>
              <a:t>multiplexers</a:t>
            </a:r>
            <a:r>
              <a:rPr dirty="0" sz="2200" spc="-5">
                <a:latin typeface="Arial"/>
                <a:cs typeface="Arial"/>
              </a:rPr>
              <a:t>) também é  necessário definir os respetivos sinais de</a:t>
            </a:r>
            <a:r>
              <a:rPr dirty="0" sz="2200" spc="3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controlo</a:t>
            </a:r>
            <a:endParaRPr sz="2200">
              <a:latin typeface="Arial"/>
              <a:cs typeface="Arial"/>
            </a:endParaRPr>
          </a:p>
          <a:p>
            <a:pPr marL="193675" marR="285115" indent="-181610">
              <a:lnSpc>
                <a:spcPct val="100000"/>
              </a:lnSpc>
              <a:spcBef>
                <a:spcPts val="900"/>
              </a:spcBef>
              <a:buChar char="•"/>
              <a:tabLst>
                <a:tab pos="194310" algn="l"/>
              </a:tabLst>
            </a:pPr>
            <a:r>
              <a:rPr dirty="0" sz="2200" spc="-5">
                <a:latin typeface="Arial"/>
                <a:cs typeface="Arial"/>
              </a:rPr>
              <a:t>A </a:t>
            </a:r>
            <a:r>
              <a:rPr dirty="0" sz="2200" spc="-5" b="1">
                <a:solidFill>
                  <a:srgbClr val="2D2DB8"/>
                </a:solidFill>
                <a:latin typeface="Arial"/>
                <a:cs typeface="Arial"/>
              </a:rPr>
              <a:t>escrita </a:t>
            </a:r>
            <a:r>
              <a:rPr dirty="0" sz="2200" spc="-5">
                <a:latin typeface="Arial"/>
                <a:cs typeface="Arial"/>
              </a:rPr>
              <a:t>nos elementos de estado é sempre realizada de  forma</a:t>
            </a:r>
            <a:r>
              <a:rPr dirty="0" sz="2200" spc="2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síncrona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2313" y="724915"/>
            <a:ext cx="69215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25795" algn="l"/>
              </a:tabLst>
            </a:pPr>
            <a:r>
              <a:rPr dirty="0" spc="-5"/>
              <a:t>Funcionamento do </a:t>
            </a:r>
            <a:r>
              <a:rPr dirty="0" spc="-5" i="1">
                <a:latin typeface="Arial"/>
                <a:cs typeface="Arial"/>
              </a:rPr>
              <a:t>datapath</a:t>
            </a:r>
            <a:r>
              <a:rPr dirty="0" spc="75" i="1">
                <a:latin typeface="Arial"/>
                <a:cs typeface="Arial"/>
              </a:rPr>
              <a:t> </a:t>
            </a:r>
            <a:r>
              <a:rPr dirty="0" spc="-5"/>
              <a:t>na</a:t>
            </a:r>
            <a:r>
              <a:rPr dirty="0" spc="10"/>
              <a:t> </a:t>
            </a:r>
            <a:r>
              <a:rPr dirty="0" spc="-5"/>
              <a:t>instrução	"beq"</a:t>
            </a:r>
            <a:r>
              <a:rPr dirty="0" spc="-65"/>
              <a:t> </a:t>
            </a:r>
            <a:r>
              <a:rPr dirty="0" spc="-5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4399666" y="3567684"/>
            <a:ext cx="1399540" cy="1298575"/>
          </a:xfrm>
          <a:custGeom>
            <a:avLst/>
            <a:gdLst/>
            <a:ahLst/>
            <a:cxnLst/>
            <a:rect l="l" t="t" r="r" b="b"/>
            <a:pathLst>
              <a:path w="1399539" h="1298575">
                <a:moveTo>
                  <a:pt x="0" y="0"/>
                </a:moveTo>
                <a:lnTo>
                  <a:pt x="0" y="1298448"/>
                </a:lnTo>
                <a:lnTo>
                  <a:pt x="1399032" y="1298448"/>
                </a:lnTo>
                <a:lnTo>
                  <a:pt x="13990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2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99665" y="3567683"/>
            <a:ext cx="1399540" cy="1298575"/>
          </a:xfrm>
          <a:custGeom>
            <a:avLst/>
            <a:gdLst/>
            <a:ahLst/>
            <a:cxnLst/>
            <a:rect l="l" t="t" r="r" b="b"/>
            <a:pathLst>
              <a:path w="1399539" h="1298575">
                <a:moveTo>
                  <a:pt x="0" y="1298447"/>
                </a:moveTo>
                <a:lnTo>
                  <a:pt x="1399031" y="1298447"/>
                </a:lnTo>
                <a:lnTo>
                  <a:pt x="1399031" y="0"/>
                </a:lnTo>
                <a:lnTo>
                  <a:pt x="0" y="0"/>
                </a:lnTo>
                <a:lnTo>
                  <a:pt x="0" y="1298447"/>
                </a:lnTo>
                <a:close/>
              </a:path>
            </a:pathLst>
          </a:custGeom>
          <a:ln w="74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48433" y="3735323"/>
            <a:ext cx="384047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35530" y="3735323"/>
            <a:ext cx="124967" cy="265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48433" y="4014215"/>
            <a:ext cx="384047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35530" y="4014215"/>
            <a:ext cx="132588" cy="265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39290" y="4293108"/>
            <a:ext cx="420623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39290" y="4570476"/>
            <a:ext cx="426719" cy="2697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98242" y="3886200"/>
            <a:ext cx="390143" cy="2697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18865" y="3886200"/>
            <a:ext cx="126491" cy="2651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98242" y="4315967"/>
            <a:ext cx="390143" cy="2697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18865" y="4315967"/>
            <a:ext cx="134112" cy="2651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32281" y="3799332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 h="0">
                <a:moveTo>
                  <a:pt x="0" y="0"/>
                </a:moveTo>
                <a:lnTo>
                  <a:pt x="1027175" y="0"/>
                </a:lnTo>
              </a:path>
            </a:pathLst>
          </a:custGeom>
          <a:ln w="3233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45742" y="3749040"/>
            <a:ext cx="154305" cy="100965"/>
          </a:xfrm>
          <a:custGeom>
            <a:avLst/>
            <a:gdLst/>
            <a:ahLst/>
            <a:cxnLst/>
            <a:rect l="l" t="t" r="r" b="b"/>
            <a:pathLst>
              <a:path w="154304" h="100964">
                <a:moveTo>
                  <a:pt x="153924" y="50292"/>
                </a:moveTo>
                <a:lnTo>
                  <a:pt x="0" y="0"/>
                </a:lnTo>
                <a:lnTo>
                  <a:pt x="0" y="100584"/>
                </a:lnTo>
                <a:lnTo>
                  <a:pt x="153924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32281" y="4078223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 h="0">
                <a:moveTo>
                  <a:pt x="0" y="0"/>
                </a:moveTo>
                <a:lnTo>
                  <a:pt x="1027175" y="0"/>
                </a:lnTo>
              </a:path>
            </a:pathLst>
          </a:custGeom>
          <a:ln w="3233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45742" y="4026408"/>
            <a:ext cx="154305" cy="102235"/>
          </a:xfrm>
          <a:custGeom>
            <a:avLst/>
            <a:gdLst/>
            <a:ahLst/>
            <a:cxnLst/>
            <a:rect l="l" t="t" r="r" b="b"/>
            <a:pathLst>
              <a:path w="154304" h="102235">
                <a:moveTo>
                  <a:pt x="153924" y="51816"/>
                </a:moveTo>
                <a:lnTo>
                  <a:pt x="0" y="0"/>
                </a:lnTo>
                <a:lnTo>
                  <a:pt x="0" y="102108"/>
                </a:lnTo>
                <a:lnTo>
                  <a:pt x="153924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72006" y="4355591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2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83842" y="4317492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38100"/>
                </a:moveTo>
                <a:lnTo>
                  <a:pt x="0" y="0"/>
                </a:lnTo>
                <a:lnTo>
                  <a:pt x="0" y="76200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19250" y="4634483"/>
            <a:ext cx="173990" cy="1905"/>
          </a:xfrm>
          <a:custGeom>
            <a:avLst/>
            <a:gdLst/>
            <a:ahLst/>
            <a:cxnLst/>
            <a:rect l="l" t="t" r="r" b="b"/>
            <a:pathLst>
              <a:path w="173989" h="1904">
                <a:moveTo>
                  <a:pt x="0" y="1523"/>
                </a:moveTo>
                <a:lnTo>
                  <a:pt x="173735" y="0"/>
                </a:lnTo>
              </a:path>
            </a:pathLst>
          </a:custGeom>
          <a:ln w="12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82318" y="4596384"/>
            <a:ext cx="117475" cy="78105"/>
          </a:xfrm>
          <a:custGeom>
            <a:avLst/>
            <a:gdLst/>
            <a:ahLst/>
            <a:cxnLst/>
            <a:rect l="l" t="t" r="r" b="b"/>
            <a:pathLst>
              <a:path w="117475" h="78104">
                <a:moveTo>
                  <a:pt x="117348" y="38100"/>
                </a:moveTo>
                <a:lnTo>
                  <a:pt x="0" y="0"/>
                </a:lnTo>
                <a:lnTo>
                  <a:pt x="1524" y="77724"/>
                </a:lnTo>
                <a:lnTo>
                  <a:pt x="11734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19250" y="4634483"/>
            <a:ext cx="0" cy="1403985"/>
          </a:xfrm>
          <a:custGeom>
            <a:avLst/>
            <a:gdLst/>
            <a:ahLst/>
            <a:cxnLst/>
            <a:rect l="l" t="t" r="r" b="b"/>
            <a:pathLst>
              <a:path w="0" h="1403985">
                <a:moveTo>
                  <a:pt x="0" y="0"/>
                </a:moveTo>
                <a:lnTo>
                  <a:pt x="0" y="1403603"/>
                </a:lnTo>
              </a:path>
            </a:pathLst>
          </a:custGeom>
          <a:ln w="12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32281" y="3799332"/>
            <a:ext cx="0" cy="546100"/>
          </a:xfrm>
          <a:custGeom>
            <a:avLst/>
            <a:gdLst/>
            <a:ahLst/>
            <a:cxnLst/>
            <a:rect l="l" t="t" r="r" b="b"/>
            <a:pathLst>
              <a:path w="0" h="546100">
                <a:moveTo>
                  <a:pt x="0" y="0"/>
                </a:moveTo>
                <a:lnTo>
                  <a:pt x="0" y="545591"/>
                </a:lnTo>
              </a:path>
            </a:pathLst>
          </a:custGeom>
          <a:ln w="3233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08253" y="4194047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 h="0">
                <a:moveTo>
                  <a:pt x="240791" y="0"/>
                </a:moveTo>
                <a:lnTo>
                  <a:pt x="0" y="0"/>
                </a:lnTo>
              </a:path>
            </a:pathLst>
          </a:custGeom>
          <a:ln w="3233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09422" y="405384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24384"/>
                </a:moveTo>
                <a:lnTo>
                  <a:pt x="45362" y="14787"/>
                </a:lnTo>
                <a:lnTo>
                  <a:pt x="40195" y="7048"/>
                </a:lnTo>
                <a:lnTo>
                  <a:pt x="32456" y="1881"/>
                </a:lnTo>
                <a:lnTo>
                  <a:pt x="22860" y="0"/>
                </a:lnTo>
                <a:lnTo>
                  <a:pt x="14144" y="1881"/>
                </a:lnTo>
                <a:lnTo>
                  <a:pt x="6858" y="7048"/>
                </a:lnTo>
                <a:lnTo>
                  <a:pt x="1857" y="14787"/>
                </a:lnTo>
                <a:lnTo>
                  <a:pt x="0" y="24384"/>
                </a:lnTo>
                <a:lnTo>
                  <a:pt x="1857" y="33099"/>
                </a:lnTo>
                <a:lnTo>
                  <a:pt x="6858" y="40386"/>
                </a:lnTo>
                <a:lnTo>
                  <a:pt x="14144" y="45386"/>
                </a:lnTo>
                <a:lnTo>
                  <a:pt x="22860" y="47244"/>
                </a:lnTo>
                <a:lnTo>
                  <a:pt x="32456" y="45386"/>
                </a:lnTo>
                <a:lnTo>
                  <a:pt x="40195" y="40386"/>
                </a:lnTo>
                <a:lnTo>
                  <a:pt x="45362" y="33099"/>
                </a:lnTo>
                <a:lnTo>
                  <a:pt x="47244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09421" y="405383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3" y="24383"/>
                </a:moveTo>
                <a:lnTo>
                  <a:pt x="45362" y="14787"/>
                </a:lnTo>
                <a:lnTo>
                  <a:pt x="40195" y="7048"/>
                </a:lnTo>
                <a:lnTo>
                  <a:pt x="32456" y="1881"/>
                </a:lnTo>
                <a:lnTo>
                  <a:pt x="22859" y="0"/>
                </a:lnTo>
                <a:lnTo>
                  <a:pt x="14144" y="1881"/>
                </a:lnTo>
                <a:lnTo>
                  <a:pt x="6857" y="7048"/>
                </a:lnTo>
                <a:lnTo>
                  <a:pt x="1857" y="14787"/>
                </a:lnTo>
                <a:lnTo>
                  <a:pt x="0" y="24383"/>
                </a:lnTo>
                <a:lnTo>
                  <a:pt x="1857" y="33099"/>
                </a:lnTo>
                <a:lnTo>
                  <a:pt x="6857" y="40385"/>
                </a:lnTo>
                <a:lnTo>
                  <a:pt x="14144" y="45386"/>
                </a:lnTo>
                <a:lnTo>
                  <a:pt x="22859" y="47243"/>
                </a:lnTo>
                <a:lnTo>
                  <a:pt x="32456" y="45386"/>
                </a:lnTo>
                <a:lnTo>
                  <a:pt x="40195" y="40385"/>
                </a:lnTo>
                <a:lnTo>
                  <a:pt x="45362" y="33099"/>
                </a:lnTo>
                <a:lnTo>
                  <a:pt x="47243" y="24383"/>
                </a:lnTo>
                <a:close/>
              </a:path>
            </a:pathLst>
          </a:custGeom>
          <a:ln w="12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09422" y="416966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24384"/>
                </a:moveTo>
                <a:lnTo>
                  <a:pt x="45362" y="14787"/>
                </a:lnTo>
                <a:lnTo>
                  <a:pt x="40195" y="7048"/>
                </a:lnTo>
                <a:lnTo>
                  <a:pt x="32456" y="1881"/>
                </a:lnTo>
                <a:lnTo>
                  <a:pt x="22860" y="0"/>
                </a:lnTo>
                <a:lnTo>
                  <a:pt x="14144" y="1881"/>
                </a:lnTo>
                <a:lnTo>
                  <a:pt x="6858" y="7048"/>
                </a:lnTo>
                <a:lnTo>
                  <a:pt x="1857" y="14787"/>
                </a:lnTo>
                <a:lnTo>
                  <a:pt x="0" y="24384"/>
                </a:lnTo>
                <a:lnTo>
                  <a:pt x="1857" y="33099"/>
                </a:lnTo>
                <a:lnTo>
                  <a:pt x="6858" y="40386"/>
                </a:lnTo>
                <a:lnTo>
                  <a:pt x="14144" y="45386"/>
                </a:lnTo>
                <a:lnTo>
                  <a:pt x="22860" y="47244"/>
                </a:lnTo>
                <a:lnTo>
                  <a:pt x="32456" y="45386"/>
                </a:lnTo>
                <a:lnTo>
                  <a:pt x="40195" y="40386"/>
                </a:lnTo>
                <a:lnTo>
                  <a:pt x="45362" y="33099"/>
                </a:lnTo>
                <a:lnTo>
                  <a:pt x="47244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09421" y="416966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3" y="24383"/>
                </a:moveTo>
                <a:lnTo>
                  <a:pt x="45362" y="14787"/>
                </a:lnTo>
                <a:lnTo>
                  <a:pt x="40195" y="7048"/>
                </a:lnTo>
                <a:lnTo>
                  <a:pt x="32456" y="1881"/>
                </a:lnTo>
                <a:lnTo>
                  <a:pt x="22859" y="0"/>
                </a:lnTo>
                <a:lnTo>
                  <a:pt x="14144" y="1881"/>
                </a:lnTo>
                <a:lnTo>
                  <a:pt x="6857" y="7048"/>
                </a:lnTo>
                <a:lnTo>
                  <a:pt x="1857" y="14787"/>
                </a:lnTo>
                <a:lnTo>
                  <a:pt x="0" y="24383"/>
                </a:lnTo>
                <a:lnTo>
                  <a:pt x="1857" y="33099"/>
                </a:lnTo>
                <a:lnTo>
                  <a:pt x="6857" y="40385"/>
                </a:lnTo>
                <a:lnTo>
                  <a:pt x="14144" y="45386"/>
                </a:lnTo>
                <a:lnTo>
                  <a:pt x="22859" y="47243"/>
                </a:lnTo>
                <a:lnTo>
                  <a:pt x="32456" y="45386"/>
                </a:lnTo>
                <a:lnTo>
                  <a:pt x="40195" y="40385"/>
                </a:lnTo>
                <a:lnTo>
                  <a:pt x="45362" y="33099"/>
                </a:lnTo>
                <a:lnTo>
                  <a:pt x="47243" y="24383"/>
                </a:lnTo>
                <a:close/>
              </a:path>
            </a:pathLst>
          </a:custGeom>
          <a:ln w="12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85110" y="5070348"/>
            <a:ext cx="466725" cy="520065"/>
          </a:xfrm>
          <a:custGeom>
            <a:avLst/>
            <a:gdLst/>
            <a:ahLst/>
            <a:cxnLst/>
            <a:rect l="l" t="t" r="r" b="b"/>
            <a:pathLst>
              <a:path w="466725" h="520064">
                <a:moveTo>
                  <a:pt x="466344" y="260604"/>
                </a:moveTo>
                <a:lnTo>
                  <a:pt x="461575" y="208276"/>
                </a:lnTo>
                <a:lnTo>
                  <a:pt x="447913" y="159448"/>
                </a:lnTo>
                <a:lnTo>
                  <a:pt x="426321" y="115192"/>
                </a:lnTo>
                <a:lnTo>
                  <a:pt x="397764" y="76581"/>
                </a:lnTo>
                <a:lnTo>
                  <a:pt x="363206" y="44684"/>
                </a:lnTo>
                <a:lnTo>
                  <a:pt x="323611" y="20574"/>
                </a:lnTo>
                <a:lnTo>
                  <a:pt x="279945" y="5322"/>
                </a:lnTo>
                <a:lnTo>
                  <a:pt x="233172" y="0"/>
                </a:lnTo>
                <a:lnTo>
                  <a:pt x="185960" y="5322"/>
                </a:lnTo>
                <a:lnTo>
                  <a:pt x="142089" y="20574"/>
                </a:lnTo>
                <a:lnTo>
                  <a:pt x="102468" y="44684"/>
                </a:lnTo>
                <a:lnTo>
                  <a:pt x="68008" y="76581"/>
                </a:lnTo>
                <a:lnTo>
                  <a:pt x="39621" y="115192"/>
                </a:lnTo>
                <a:lnTo>
                  <a:pt x="18216" y="159448"/>
                </a:lnTo>
                <a:lnTo>
                  <a:pt x="4705" y="208276"/>
                </a:lnTo>
                <a:lnTo>
                  <a:pt x="0" y="260604"/>
                </a:lnTo>
                <a:lnTo>
                  <a:pt x="4705" y="312866"/>
                </a:lnTo>
                <a:lnTo>
                  <a:pt x="18216" y="361521"/>
                </a:lnTo>
                <a:lnTo>
                  <a:pt x="39621" y="405532"/>
                </a:lnTo>
                <a:lnTo>
                  <a:pt x="68008" y="443865"/>
                </a:lnTo>
                <a:lnTo>
                  <a:pt x="102468" y="475482"/>
                </a:lnTo>
                <a:lnTo>
                  <a:pt x="142089" y="499348"/>
                </a:lnTo>
                <a:lnTo>
                  <a:pt x="185960" y="514427"/>
                </a:lnTo>
                <a:lnTo>
                  <a:pt x="233172" y="519684"/>
                </a:lnTo>
                <a:lnTo>
                  <a:pt x="279945" y="514427"/>
                </a:lnTo>
                <a:lnTo>
                  <a:pt x="323611" y="499348"/>
                </a:lnTo>
                <a:lnTo>
                  <a:pt x="363206" y="475482"/>
                </a:lnTo>
                <a:lnTo>
                  <a:pt x="397764" y="443865"/>
                </a:lnTo>
                <a:lnTo>
                  <a:pt x="426321" y="405532"/>
                </a:lnTo>
                <a:lnTo>
                  <a:pt x="447913" y="361521"/>
                </a:lnTo>
                <a:lnTo>
                  <a:pt x="461575" y="312866"/>
                </a:lnTo>
                <a:lnTo>
                  <a:pt x="466344" y="260604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285109" y="5070347"/>
            <a:ext cx="466725" cy="520065"/>
          </a:xfrm>
          <a:custGeom>
            <a:avLst/>
            <a:gdLst/>
            <a:ahLst/>
            <a:cxnLst/>
            <a:rect l="l" t="t" r="r" b="b"/>
            <a:pathLst>
              <a:path w="466725" h="520064">
                <a:moveTo>
                  <a:pt x="466343" y="260603"/>
                </a:moveTo>
                <a:lnTo>
                  <a:pt x="461575" y="208276"/>
                </a:lnTo>
                <a:lnTo>
                  <a:pt x="447913" y="159448"/>
                </a:lnTo>
                <a:lnTo>
                  <a:pt x="426321" y="115192"/>
                </a:lnTo>
                <a:lnTo>
                  <a:pt x="397763" y="76580"/>
                </a:lnTo>
                <a:lnTo>
                  <a:pt x="363206" y="44684"/>
                </a:lnTo>
                <a:lnTo>
                  <a:pt x="323611" y="20573"/>
                </a:lnTo>
                <a:lnTo>
                  <a:pt x="279945" y="5322"/>
                </a:lnTo>
                <a:lnTo>
                  <a:pt x="233171" y="0"/>
                </a:lnTo>
                <a:lnTo>
                  <a:pt x="185960" y="5322"/>
                </a:lnTo>
                <a:lnTo>
                  <a:pt x="142089" y="20573"/>
                </a:lnTo>
                <a:lnTo>
                  <a:pt x="102468" y="44684"/>
                </a:lnTo>
                <a:lnTo>
                  <a:pt x="68008" y="76580"/>
                </a:lnTo>
                <a:lnTo>
                  <a:pt x="39621" y="115192"/>
                </a:lnTo>
                <a:lnTo>
                  <a:pt x="18216" y="159448"/>
                </a:lnTo>
                <a:lnTo>
                  <a:pt x="4705" y="208276"/>
                </a:lnTo>
                <a:lnTo>
                  <a:pt x="0" y="260603"/>
                </a:lnTo>
                <a:lnTo>
                  <a:pt x="4705" y="312866"/>
                </a:lnTo>
                <a:lnTo>
                  <a:pt x="18216" y="361521"/>
                </a:lnTo>
                <a:lnTo>
                  <a:pt x="39621" y="405532"/>
                </a:lnTo>
                <a:lnTo>
                  <a:pt x="68008" y="443864"/>
                </a:lnTo>
                <a:lnTo>
                  <a:pt x="102468" y="475482"/>
                </a:lnTo>
                <a:lnTo>
                  <a:pt x="142089" y="499348"/>
                </a:lnTo>
                <a:lnTo>
                  <a:pt x="185960" y="514427"/>
                </a:lnTo>
                <a:lnTo>
                  <a:pt x="233171" y="519683"/>
                </a:lnTo>
                <a:lnTo>
                  <a:pt x="279945" y="514427"/>
                </a:lnTo>
                <a:lnTo>
                  <a:pt x="323611" y="499348"/>
                </a:lnTo>
                <a:lnTo>
                  <a:pt x="363206" y="475482"/>
                </a:lnTo>
                <a:lnTo>
                  <a:pt x="397763" y="443864"/>
                </a:lnTo>
                <a:lnTo>
                  <a:pt x="426321" y="405532"/>
                </a:lnTo>
                <a:lnTo>
                  <a:pt x="447913" y="361521"/>
                </a:lnTo>
                <a:lnTo>
                  <a:pt x="461575" y="312866"/>
                </a:lnTo>
                <a:lnTo>
                  <a:pt x="466343" y="260603"/>
                </a:lnTo>
                <a:close/>
              </a:path>
            </a:pathLst>
          </a:custGeom>
          <a:ln w="74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08553" y="5222747"/>
            <a:ext cx="219456" cy="2971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352165" y="5347715"/>
            <a:ext cx="341375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051938" y="5327903"/>
            <a:ext cx="93345" cy="3175"/>
          </a:xfrm>
          <a:custGeom>
            <a:avLst/>
            <a:gdLst/>
            <a:ahLst/>
            <a:cxnLst/>
            <a:rect l="l" t="t" r="r" b="b"/>
            <a:pathLst>
              <a:path w="93345" h="3175">
                <a:moveTo>
                  <a:pt x="-16167" y="1523"/>
                </a:moveTo>
                <a:lnTo>
                  <a:pt x="109131" y="1523"/>
                </a:lnTo>
              </a:path>
            </a:pathLst>
          </a:custGeom>
          <a:ln w="3538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31186" y="5277612"/>
            <a:ext cx="154305" cy="100965"/>
          </a:xfrm>
          <a:custGeom>
            <a:avLst/>
            <a:gdLst/>
            <a:ahLst/>
            <a:cxnLst/>
            <a:rect l="l" t="t" r="r" b="b"/>
            <a:pathLst>
              <a:path w="154304" h="100964">
                <a:moveTo>
                  <a:pt x="153924" y="45720"/>
                </a:moveTo>
                <a:lnTo>
                  <a:pt x="0" y="0"/>
                </a:lnTo>
                <a:lnTo>
                  <a:pt x="3048" y="100584"/>
                </a:lnTo>
                <a:lnTo>
                  <a:pt x="153924" y="457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992782" y="5202935"/>
            <a:ext cx="100303" cy="1871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817266" y="5213603"/>
            <a:ext cx="109447" cy="1783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798697" y="4355591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4" h="0">
                <a:moveTo>
                  <a:pt x="0" y="0"/>
                </a:moveTo>
                <a:lnTo>
                  <a:pt x="376427" y="0"/>
                </a:lnTo>
              </a:path>
            </a:pathLst>
          </a:custGeom>
          <a:ln w="3233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62934" y="4305300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102108" y="50292"/>
                </a:moveTo>
                <a:lnTo>
                  <a:pt x="0" y="0"/>
                </a:lnTo>
                <a:lnTo>
                  <a:pt x="0" y="102108"/>
                </a:lnTo>
                <a:lnTo>
                  <a:pt x="102108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937381" y="4355591"/>
            <a:ext cx="1988820" cy="533400"/>
          </a:xfrm>
          <a:custGeom>
            <a:avLst/>
            <a:gdLst/>
            <a:ahLst/>
            <a:cxnLst/>
            <a:rect l="l" t="t" r="r" b="b"/>
            <a:pathLst>
              <a:path w="1988820" h="533400">
                <a:moveTo>
                  <a:pt x="0" y="0"/>
                </a:moveTo>
                <a:lnTo>
                  <a:pt x="0" y="533399"/>
                </a:lnTo>
                <a:lnTo>
                  <a:pt x="1988819" y="533399"/>
                </a:lnTo>
              </a:path>
            </a:pathLst>
          </a:custGeom>
          <a:ln w="12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232281" y="4355591"/>
            <a:ext cx="1819910" cy="975360"/>
          </a:xfrm>
          <a:custGeom>
            <a:avLst/>
            <a:gdLst/>
            <a:ahLst/>
            <a:cxnLst/>
            <a:rect l="l" t="t" r="r" b="b"/>
            <a:pathLst>
              <a:path w="1819910" h="975360">
                <a:moveTo>
                  <a:pt x="0" y="0"/>
                </a:moveTo>
                <a:lnTo>
                  <a:pt x="0" y="975359"/>
                </a:lnTo>
                <a:lnTo>
                  <a:pt x="1819655" y="975359"/>
                </a:lnTo>
              </a:path>
            </a:pathLst>
          </a:custGeom>
          <a:ln w="3233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209422" y="4483608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4" y="22860"/>
                </a:moveTo>
                <a:lnTo>
                  <a:pt x="45362" y="14144"/>
                </a:lnTo>
                <a:lnTo>
                  <a:pt x="40195" y="6858"/>
                </a:lnTo>
                <a:lnTo>
                  <a:pt x="32456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2218"/>
                </a:lnTo>
                <a:lnTo>
                  <a:pt x="6858" y="39433"/>
                </a:lnTo>
                <a:lnTo>
                  <a:pt x="14144" y="44076"/>
                </a:lnTo>
                <a:lnTo>
                  <a:pt x="22860" y="45720"/>
                </a:lnTo>
                <a:lnTo>
                  <a:pt x="32456" y="44076"/>
                </a:lnTo>
                <a:lnTo>
                  <a:pt x="40195" y="39433"/>
                </a:lnTo>
                <a:lnTo>
                  <a:pt x="45362" y="32218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209421" y="4483607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3" y="22859"/>
                </a:moveTo>
                <a:lnTo>
                  <a:pt x="45362" y="14144"/>
                </a:lnTo>
                <a:lnTo>
                  <a:pt x="40195" y="6857"/>
                </a:lnTo>
                <a:lnTo>
                  <a:pt x="32456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2218"/>
                </a:lnTo>
                <a:lnTo>
                  <a:pt x="6857" y="39433"/>
                </a:lnTo>
                <a:lnTo>
                  <a:pt x="14144" y="44076"/>
                </a:lnTo>
                <a:lnTo>
                  <a:pt x="22859" y="45719"/>
                </a:lnTo>
                <a:lnTo>
                  <a:pt x="32456" y="44076"/>
                </a:lnTo>
                <a:lnTo>
                  <a:pt x="40195" y="39433"/>
                </a:lnTo>
                <a:lnTo>
                  <a:pt x="45362" y="32218"/>
                </a:lnTo>
                <a:lnTo>
                  <a:pt x="47243" y="22859"/>
                </a:lnTo>
                <a:close/>
              </a:path>
            </a:pathLst>
          </a:custGeom>
          <a:ln w="12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119250" y="4634483"/>
            <a:ext cx="5363210" cy="1403985"/>
          </a:xfrm>
          <a:custGeom>
            <a:avLst/>
            <a:gdLst/>
            <a:ahLst/>
            <a:cxnLst/>
            <a:rect l="l" t="t" r="r" b="b"/>
            <a:pathLst>
              <a:path w="5363209" h="1403985">
                <a:moveTo>
                  <a:pt x="0" y="1403603"/>
                </a:moveTo>
                <a:lnTo>
                  <a:pt x="5362955" y="1403603"/>
                </a:lnTo>
                <a:lnTo>
                  <a:pt x="5362955" y="0"/>
                </a:lnTo>
                <a:lnTo>
                  <a:pt x="5158739" y="0"/>
                </a:lnTo>
              </a:path>
            </a:pathLst>
          </a:custGeom>
          <a:ln w="12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265042" y="4216908"/>
            <a:ext cx="186055" cy="556260"/>
          </a:xfrm>
          <a:custGeom>
            <a:avLst/>
            <a:gdLst/>
            <a:ahLst/>
            <a:cxnLst/>
            <a:rect l="l" t="t" r="r" b="b"/>
            <a:pathLst>
              <a:path w="186054" h="556260">
                <a:moveTo>
                  <a:pt x="185928" y="463296"/>
                </a:moveTo>
                <a:lnTo>
                  <a:pt x="185928" y="92964"/>
                </a:lnTo>
                <a:lnTo>
                  <a:pt x="178689" y="56578"/>
                </a:lnTo>
                <a:lnTo>
                  <a:pt x="158877" y="27051"/>
                </a:lnTo>
                <a:lnTo>
                  <a:pt x="129349" y="7239"/>
                </a:lnTo>
                <a:lnTo>
                  <a:pt x="92964" y="0"/>
                </a:lnTo>
                <a:lnTo>
                  <a:pt x="56578" y="7239"/>
                </a:lnTo>
                <a:lnTo>
                  <a:pt x="27051" y="27051"/>
                </a:lnTo>
                <a:lnTo>
                  <a:pt x="7239" y="56578"/>
                </a:lnTo>
                <a:lnTo>
                  <a:pt x="0" y="92964"/>
                </a:lnTo>
                <a:lnTo>
                  <a:pt x="0" y="463296"/>
                </a:lnTo>
                <a:lnTo>
                  <a:pt x="7239" y="499681"/>
                </a:lnTo>
                <a:lnTo>
                  <a:pt x="27051" y="529209"/>
                </a:lnTo>
                <a:lnTo>
                  <a:pt x="56578" y="549021"/>
                </a:lnTo>
                <a:lnTo>
                  <a:pt x="92964" y="556260"/>
                </a:lnTo>
                <a:lnTo>
                  <a:pt x="129349" y="549021"/>
                </a:lnTo>
                <a:lnTo>
                  <a:pt x="158877" y="529209"/>
                </a:lnTo>
                <a:lnTo>
                  <a:pt x="178689" y="499681"/>
                </a:lnTo>
                <a:lnTo>
                  <a:pt x="185928" y="46329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265042" y="4216907"/>
            <a:ext cx="186055" cy="556260"/>
          </a:xfrm>
          <a:custGeom>
            <a:avLst/>
            <a:gdLst/>
            <a:ahLst/>
            <a:cxnLst/>
            <a:rect l="l" t="t" r="r" b="b"/>
            <a:pathLst>
              <a:path w="186054" h="556260">
                <a:moveTo>
                  <a:pt x="92963" y="556259"/>
                </a:moveTo>
                <a:lnTo>
                  <a:pt x="129349" y="549020"/>
                </a:lnTo>
                <a:lnTo>
                  <a:pt x="158876" y="529208"/>
                </a:lnTo>
                <a:lnTo>
                  <a:pt x="178688" y="499681"/>
                </a:lnTo>
                <a:lnTo>
                  <a:pt x="185927" y="463295"/>
                </a:lnTo>
                <a:lnTo>
                  <a:pt x="185927" y="92963"/>
                </a:lnTo>
                <a:lnTo>
                  <a:pt x="178688" y="56578"/>
                </a:lnTo>
                <a:lnTo>
                  <a:pt x="158876" y="27050"/>
                </a:lnTo>
                <a:lnTo>
                  <a:pt x="129349" y="7238"/>
                </a:lnTo>
                <a:lnTo>
                  <a:pt x="92963" y="0"/>
                </a:lnTo>
                <a:lnTo>
                  <a:pt x="56578" y="7238"/>
                </a:lnTo>
                <a:lnTo>
                  <a:pt x="27050" y="27050"/>
                </a:lnTo>
                <a:lnTo>
                  <a:pt x="7238" y="56578"/>
                </a:lnTo>
                <a:lnTo>
                  <a:pt x="0" y="92963"/>
                </a:lnTo>
                <a:lnTo>
                  <a:pt x="0" y="463295"/>
                </a:lnTo>
                <a:lnTo>
                  <a:pt x="7238" y="499681"/>
                </a:lnTo>
                <a:lnTo>
                  <a:pt x="27050" y="529208"/>
                </a:lnTo>
                <a:lnTo>
                  <a:pt x="56578" y="549020"/>
                </a:lnTo>
                <a:lnTo>
                  <a:pt x="92963" y="556259"/>
                </a:lnTo>
                <a:close/>
              </a:path>
            </a:pathLst>
          </a:custGeom>
          <a:ln w="74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914522" y="4332732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4" y="22860"/>
                </a:moveTo>
                <a:lnTo>
                  <a:pt x="45362" y="14144"/>
                </a:lnTo>
                <a:lnTo>
                  <a:pt x="40195" y="6858"/>
                </a:lnTo>
                <a:lnTo>
                  <a:pt x="32456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2218"/>
                </a:lnTo>
                <a:lnTo>
                  <a:pt x="6858" y="39433"/>
                </a:lnTo>
                <a:lnTo>
                  <a:pt x="14144" y="44076"/>
                </a:lnTo>
                <a:lnTo>
                  <a:pt x="22860" y="45720"/>
                </a:lnTo>
                <a:lnTo>
                  <a:pt x="32456" y="44076"/>
                </a:lnTo>
                <a:lnTo>
                  <a:pt x="40195" y="39433"/>
                </a:lnTo>
                <a:lnTo>
                  <a:pt x="45362" y="32218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914521" y="4332732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3" y="22859"/>
                </a:moveTo>
                <a:lnTo>
                  <a:pt x="45362" y="14144"/>
                </a:lnTo>
                <a:lnTo>
                  <a:pt x="40195" y="6857"/>
                </a:lnTo>
                <a:lnTo>
                  <a:pt x="32456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2218"/>
                </a:lnTo>
                <a:lnTo>
                  <a:pt x="6857" y="39433"/>
                </a:lnTo>
                <a:lnTo>
                  <a:pt x="14144" y="44076"/>
                </a:lnTo>
                <a:lnTo>
                  <a:pt x="22859" y="45719"/>
                </a:lnTo>
                <a:lnTo>
                  <a:pt x="32456" y="44076"/>
                </a:lnTo>
                <a:lnTo>
                  <a:pt x="40195" y="39433"/>
                </a:lnTo>
                <a:lnTo>
                  <a:pt x="45362" y="32218"/>
                </a:lnTo>
                <a:lnTo>
                  <a:pt x="47243" y="22859"/>
                </a:lnTo>
                <a:close/>
              </a:path>
            </a:pathLst>
          </a:custGeom>
          <a:ln w="12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066422" y="3764280"/>
            <a:ext cx="932815" cy="928369"/>
          </a:xfrm>
          <a:custGeom>
            <a:avLst/>
            <a:gdLst/>
            <a:ahLst/>
            <a:cxnLst/>
            <a:rect l="l" t="t" r="r" b="b"/>
            <a:pathLst>
              <a:path w="932814" h="928370">
                <a:moveTo>
                  <a:pt x="0" y="0"/>
                </a:moveTo>
                <a:lnTo>
                  <a:pt x="0" y="928116"/>
                </a:lnTo>
                <a:lnTo>
                  <a:pt x="932688" y="928116"/>
                </a:lnTo>
                <a:lnTo>
                  <a:pt x="9326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066422" y="3764279"/>
            <a:ext cx="932815" cy="928369"/>
          </a:xfrm>
          <a:custGeom>
            <a:avLst/>
            <a:gdLst/>
            <a:ahLst/>
            <a:cxnLst/>
            <a:rect l="l" t="t" r="r" b="b"/>
            <a:pathLst>
              <a:path w="932814" h="928370">
                <a:moveTo>
                  <a:pt x="0" y="928115"/>
                </a:moveTo>
                <a:lnTo>
                  <a:pt x="932687" y="928115"/>
                </a:lnTo>
                <a:lnTo>
                  <a:pt x="932687" y="0"/>
                </a:lnTo>
                <a:lnTo>
                  <a:pt x="0" y="0"/>
                </a:lnTo>
                <a:lnTo>
                  <a:pt x="0" y="928115"/>
                </a:lnTo>
                <a:close/>
              </a:path>
            </a:pathLst>
          </a:custGeom>
          <a:ln w="74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115190" y="3831335"/>
            <a:ext cx="524255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107569" y="3956303"/>
            <a:ext cx="414527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394082" y="4096511"/>
            <a:ext cx="560831" cy="48615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680594" y="4244340"/>
            <a:ext cx="271271" cy="3383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647322" y="3950207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 h="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3233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914022" y="3898392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1816"/>
                </a:moveTo>
                <a:lnTo>
                  <a:pt x="0" y="0"/>
                </a:lnTo>
                <a:lnTo>
                  <a:pt x="0" y="102108"/>
                </a:lnTo>
                <a:lnTo>
                  <a:pt x="152400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366909" y="3671316"/>
            <a:ext cx="280670" cy="556260"/>
          </a:xfrm>
          <a:custGeom>
            <a:avLst/>
            <a:gdLst/>
            <a:ahLst/>
            <a:cxnLst/>
            <a:rect l="l" t="t" r="r" b="b"/>
            <a:pathLst>
              <a:path w="280669" h="556260">
                <a:moveTo>
                  <a:pt x="0" y="0"/>
                </a:moveTo>
                <a:lnTo>
                  <a:pt x="0" y="556260"/>
                </a:lnTo>
                <a:lnTo>
                  <a:pt x="280416" y="556260"/>
                </a:lnTo>
                <a:lnTo>
                  <a:pt x="280416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366909" y="3671315"/>
            <a:ext cx="280670" cy="556260"/>
          </a:xfrm>
          <a:custGeom>
            <a:avLst/>
            <a:gdLst/>
            <a:ahLst/>
            <a:cxnLst/>
            <a:rect l="l" t="t" r="r" b="b"/>
            <a:pathLst>
              <a:path w="280669" h="556260">
                <a:moveTo>
                  <a:pt x="0" y="556259"/>
                </a:moveTo>
                <a:lnTo>
                  <a:pt x="280412" y="556259"/>
                </a:lnTo>
                <a:lnTo>
                  <a:pt x="280412" y="0"/>
                </a:lnTo>
                <a:lnTo>
                  <a:pt x="0" y="0"/>
                </a:lnTo>
                <a:lnTo>
                  <a:pt x="0" y="556259"/>
                </a:lnTo>
                <a:close/>
              </a:path>
            </a:pathLst>
          </a:custGeom>
          <a:ln w="74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421771" y="3892296"/>
            <a:ext cx="182879" cy="2926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066422" y="2116835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 h="0">
                <a:moveTo>
                  <a:pt x="0" y="0"/>
                </a:moveTo>
                <a:lnTo>
                  <a:pt x="140207" y="0"/>
                </a:lnTo>
              </a:path>
            </a:pathLst>
          </a:custGeom>
          <a:ln w="3233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194438" y="2066544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810390" y="3927348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4" y="22860"/>
                </a:moveTo>
                <a:lnTo>
                  <a:pt x="45362" y="13501"/>
                </a:lnTo>
                <a:lnTo>
                  <a:pt x="40195" y="6286"/>
                </a:lnTo>
                <a:lnTo>
                  <a:pt x="32456" y="1643"/>
                </a:lnTo>
                <a:lnTo>
                  <a:pt x="22860" y="0"/>
                </a:lnTo>
                <a:lnTo>
                  <a:pt x="14144" y="1643"/>
                </a:lnTo>
                <a:lnTo>
                  <a:pt x="6858" y="6286"/>
                </a:lnTo>
                <a:lnTo>
                  <a:pt x="1857" y="13501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2456" y="43862"/>
                </a:lnTo>
                <a:lnTo>
                  <a:pt x="40195" y="38862"/>
                </a:lnTo>
                <a:lnTo>
                  <a:pt x="45362" y="31575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810390" y="3927347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3" y="22859"/>
                </a:moveTo>
                <a:lnTo>
                  <a:pt x="45362" y="13501"/>
                </a:lnTo>
                <a:lnTo>
                  <a:pt x="40195" y="6286"/>
                </a:lnTo>
                <a:lnTo>
                  <a:pt x="32456" y="1643"/>
                </a:lnTo>
                <a:lnTo>
                  <a:pt x="22859" y="0"/>
                </a:lnTo>
                <a:lnTo>
                  <a:pt x="14144" y="1643"/>
                </a:lnTo>
                <a:lnTo>
                  <a:pt x="6857" y="6286"/>
                </a:lnTo>
                <a:lnTo>
                  <a:pt x="1857" y="13501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2456" y="43862"/>
                </a:lnTo>
                <a:lnTo>
                  <a:pt x="40195" y="38861"/>
                </a:lnTo>
                <a:lnTo>
                  <a:pt x="45362" y="31575"/>
                </a:lnTo>
                <a:lnTo>
                  <a:pt x="47243" y="22859"/>
                </a:lnTo>
                <a:close/>
              </a:path>
            </a:pathLst>
          </a:custGeom>
          <a:ln w="1243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968886" y="2061972"/>
            <a:ext cx="60960" cy="2194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665890" y="3822191"/>
            <a:ext cx="110971" cy="17830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798697" y="3938015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 h="0">
                <a:moveTo>
                  <a:pt x="0" y="0"/>
                </a:moveTo>
                <a:lnTo>
                  <a:pt x="745235" y="0"/>
                </a:lnTo>
              </a:path>
            </a:pathLst>
          </a:custGeom>
          <a:ln w="3233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531742" y="3887723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450969" y="4495800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 h="0">
                <a:moveTo>
                  <a:pt x="0" y="0"/>
                </a:moveTo>
                <a:lnTo>
                  <a:pt x="92963" y="0"/>
                </a:lnTo>
              </a:path>
            </a:pathLst>
          </a:custGeom>
          <a:ln w="3233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531742" y="4443984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1816"/>
                </a:moveTo>
                <a:lnTo>
                  <a:pt x="0" y="0"/>
                </a:lnTo>
                <a:lnTo>
                  <a:pt x="0" y="102108"/>
                </a:lnTo>
                <a:lnTo>
                  <a:pt x="152400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411370" y="4216908"/>
            <a:ext cx="109447" cy="17830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607686" y="4309872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4" y="22860"/>
                </a:moveTo>
                <a:lnTo>
                  <a:pt x="45386" y="14144"/>
                </a:lnTo>
                <a:lnTo>
                  <a:pt x="40386" y="6858"/>
                </a:lnTo>
                <a:lnTo>
                  <a:pt x="33099" y="1857"/>
                </a:lnTo>
                <a:lnTo>
                  <a:pt x="24384" y="0"/>
                </a:lnTo>
                <a:lnTo>
                  <a:pt x="14787" y="1857"/>
                </a:lnTo>
                <a:lnTo>
                  <a:pt x="7048" y="6858"/>
                </a:lnTo>
                <a:lnTo>
                  <a:pt x="1881" y="14144"/>
                </a:lnTo>
                <a:lnTo>
                  <a:pt x="0" y="22860"/>
                </a:lnTo>
                <a:lnTo>
                  <a:pt x="1881" y="31575"/>
                </a:lnTo>
                <a:lnTo>
                  <a:pt x="7048" y="38862"/>
                </a:lnTo>
                <a:lnTo>
                  <a:pt x="14787" y="43862"/>
                </a:lnTo>
                <a:lnTo>
                  <a:pt x="24384" y="45720"/>
                </a:lnTo>
                <a:lnTo>
                  <a:pt x="33099" y="43862"/>
                </a:lnTo>
                <a:lnTo>
                  <a:pt x="40386" y="38862"/>
                </a:lnTo>
                <a:lnTo>
                  <a:pt x="45386" y="31575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607686" y="4309871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3" y="22859"/>
                </a:moveTo>
                <a:lnTo>
                  <a:pt x="45386" y="14144"/>
                </a:lnTo>
                <a:lnTo>
                  <a:pt x="40385" y="6857"/>
                </a:lnTo>
                <a:lnTo>
                  <a:pt x="33099" y="1857"/>
                </a:lnTo>
                <a:lnTo>
                  <a:pt x="24383" y="0"/>
                </a:lnTo>
                <a:lnTo>
                  <a:pt x="14787" y="1857"/>
                </a:lnTo>
                <a:lnTo>
                  <a:pt x="7048" y="6857"/>
                </a:lnTo>
                <a:lnTo>
                  <a:pt x="1881" y="14144"/>
                </a:lnTo>
                <a:lnTo>
                  <a:pt x="0" y="22859"/>
                </a:lnTo>
                <a:lnTo>
                  <a:pt x="1881" y="31575"/>
                </a:lnTo>
                <a:lnTo>
                  <a:pt x="7048" y="38861"/>
                </a:lnTo>
                <a:lnTo>
                  <a:pt x="14787" y="43862"/>
                </a:lnTo>
                <a:lnTo>
                  <a:pt x="24383" y="45719"/>
                </a:lnTo>
                <a:lnTo>
                  <a:pt x="33099" y="43862"/>
                </a:lnTo>
                <a:lnTo>
                  <a:pt x="40385" y="38861"/>
                </a:lnTo>
                <a:lnTo>
                  <a:pt x="45386" y="31575"/>
                </a:lnTo>
                <a:lnTo>
                  <a:pt x="47243" y="22859"/>
                </a:lnTo>
                <a:close/>
              </a:path>
            </a:pathLst>
          </a:custGeom>
          <a:ln w="12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089270" y="3960876"/>
            <a:ext cx="932815" cy="1114425"/>
          </a:xfrm>
          <a:custGeom>
            <a:avLst/>
            <a:gdLst/>
            <a:ahLst/>
            <a:cxnLst/>
            <a:rect l="l" t="t" r="r" b="b"/>
            <a:pathLst>
              <a:path w="932815" h="1114425">
                <a:moveTo>
                  <a:pt x="0" y="0"/>
                </a:moveTo>
                <a:lnTo>
                  <a:pt x="0" y="1114044"/>
                </a:lnTo>
                <a:lnTo>
                  <a:pt x="932688" y="1114044"/>
                </a:lnTo>
                <a:lnTo>
                  <a:pt x="9326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089269" y="3960876"/>
            <a:ext cx="932815" cy="1114425"/>
          </a:xfrm>
          <a:custGeom>
            <a:avLst/>
            <a:gdLst/>
            <a:ahLst/>
            <a:cxnLst/>
            <a:rect l="l" t="t" r="r" b="b"/>
            <a:pathLst>
              <a:path w="932815" h="1114425">
                <a:moveTo>
                  <a:pt x="0" y="1114043"/>
                </a:moveTo>
                <a:lnTo>
                  <a:pt x="932687" y="1114043"/>
                </a:lnTo>
                <a:lnTo>
                  <a:pt x="932687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ln w="74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130418" y="4280915"/>
            <a:ext cx="499872" cy="26974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130418" y="4764023"/>
            <a:ext cx="304800" cy="26974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139562" y="4911852"/>
            <a:ext cx="256031" cy="26974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685154" y="4392167"/>
            <a:ext cx="292608" cy="26974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718681" y="4539996"/>
            <a:ext cx="256031" cy="26974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808853" y="4888991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 h="0">
                <a:moveTo>
                  <a:pt x="0" y="0"/>
                </a:moveTo>
                <a:lnTo>
                  <a:pt x="173735" y="0"/>
                </a:lnTo>
              </a:path>
            </a:pathLst>
          </a:custGeom>
          <a:ln w="12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973446" y="4850892"/>
            <a:ext cx="116205" cy="78105"/>
          </a:xfrm>
          <a:custGeom>
            <a:avLst/>
            <a:gdLst/>
            <a:ahLst/>
            <a:cxnLst/>
            <a:rect l="l" t="t" r="r" b="b"/>
            <a:pathLst>
              <a:path w="116204" h="78104">
                <a:moveTo>
                  <a:pt x="115824" y="38100"/>
                </a:moveTo>
                <a:lnTo>
                  <a:pt x="0" y="0"/>
                </a:lnTo>
                <a:lnTo>
                  <a:pt x="0" y="77724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342509" y="4332732"/>
            <a:ext cx="637540" cy="0"/>
          </a:xfrm>
          <a:custGeom>
            <a:avLst/>
            <a:gdLst/>
            <a:ahLst/>
            <a:cxnLst/>
            <a:rect l="l" t="t" r="r" b="b"/>
            <a:pathLst>
              <a:path w="637540" h="0">
                <a:moveTo>
                  <a:pt x="0" y="0"/>
                </a:moveTo>
                <a:lnTo>
                  <a:pt x="637031" y="0"/>
                </a:lnTo>
              </a:path>
            </a:pathLst>
          </a:custGeom>
          <a:ln w="12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968874" y="4294632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38100"/>
                </a:moveTo>
                <a:lnTo>
                  <a:pt x="0" y="0"/>
                </a:lnTo>
                <a:lnTo>
                  <a:pt x="0" y="76200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9226174" y="4332732"/>
            <a:ext cx="186055" cy="556260"/>
          </a:xfrm>
          <a:custGeom>
            <a:avLst/>
            <a:gdLst/>
            <a:ahLst/>
            <a:cxnLst/>
            <a:rect l="l" t="t" r="r" b="b"/>
            <a:pathLst>
              <a:path w="186054" h="556260">
                <a:moveTo>
                  <a:pt x="185928" y="464820"/>
                </a:moveTo>
                <a:lnTo>
                  <a:pt x="185928" y="92964"/>
                </a:lnTo>
                <a:lnTo>
                  <a:pt x="178689" y="56578"/>
                </a:lnTo>
                <a:lnTo>
                  <a:pt x="158877" y="27051"/>
                </a:lnTo>
                <a:lnTo>
                  <a:pt x="129349" y="7239"/>
                </a:lnTo>
                <a:lnTo>
                  <a:pt x="92964" y="0"/>
                </a:lnTo>
                <a:lnTo>
                  <a:pt x="56578" y="7239"/>
                </a:lnTo>
                <a:lnTo>
                  <a:pt x="27051" y="27051"/>
                </a:lnTo>
                <a:lnTo>
                  <a:pt x="7239" y="56578"/>
                </a:lnTo>
                <a:lnTo>
                  <a:pt x="0" y="92964"/>
                </a:lnTo>
                <a:lnTo>
                  <a:pt x="0" y="464820"/>
                </a:lnTo>
                <a:lnTo>
                  <a:pt x="7239" y="500324"/>
                </a:lnTo>
                <a:lnTo>
                  <a:pt x="27051" y="529399"/>
                </a:lnTo>
                <a:lnTo>
                  <a:pt x="56578" y="549044"/>
                </a:lnTo>
                <a:lnTo>
                  <a:pt x="92964" y="556260"/>
                </a:lnTo>
                <a:lnTo>
                  <a:pt x="129349" y="549044"/>
                </a:lnTo>
                <a:lnTo>
                  <a:pt x="158877" y="529399"/>
                </a:lnTo>
                <a:lnTo>
                  <a:pt x="178689" y="500324"/>
                </a:lnTo>
                <a:lnTo>
                  <a:pt x="185928" y="46482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9226174" y="4332732"/>
            <a:ext cx="186055" cy="556260"/>
          </a:xfrm>
          <a:custGeom>
            <a:avLst/>
            <a:gdLst/>
            <a:ahLst/>
            <a:cxnLst/>
            <a:rect l="l" t="t" r="r" b="b"/>
            <a:pathLst>
              <a:path w="186054" h="556260">
                <a:moveTo>
                  <a:pt x="92963" y="556259"/>
                </a:moveTo>
                <a:lnTo>
                  <a:pt x="129349" y="549044"/>
                </a:lnTo>
                <a:lnTo>
                  <a:pt x="158876" y="529399"/>
                </a:lnTo>
                <a:lnTo>
                  <a:pt x="178688" y="500324"/>
                </a:lnTo>
                <a:lnTo>
                  <a:pt x="185927" y="464819"/>
                </a:lnTo>
                <a:lnTo>
                  <a:pt x="185927" y="92963"/>
                </a:lnTo>
                <a:lnTo>
                  <a:pt x="178688" y="56578"/>
                </a:lnTo>
                <a:lnTo>
                  <a:pt x="158876" y="27050"/>
                </a:lnTo>
                <a:lnTo>
                  <a:pt x="129349" y="7238"/>
                </a:lnTo>
                <a:lnTo>
                  <a:pt x="92963" y="0"/>
                </a:lnTo>
                <a:lnTo>
                  <a:pt x="56578" y="7238"/>
                </a:lnTo>
                <a:lnTo>
                  <a:pt x="27050" y="27050"/>
                </a:lnTo>
                <a:lnTo>
                  <a:pt x="7238" y="56578"/>
                </a:lnTo>
                <a:lnTo>
                  <a:pt x="0" y="92963"/>
                </a:lnTo>
                <a:lnTo>
                  <a:pt x="0" y="464819"/>
                </a:lnTo>
                <a:lnTo>
                  <a:pt x="7238" y="500324"/>
                </a:lnTo>
                <a:lnTo>
                  <a:pt x="27050" y="529399"/>
                </a:lnTo>
                <a:lnTo>
                  <a:pt x="56578" y="549044"/>
                </a:lnTo>
                <a:lnTo>
                  <a:pt x="92963" y="556259"/>
                </a:lnTo>
                <a:close/>
              </a:path>
            </a:pathLst>
          </a:custGeom>
          <a:ln w="74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9021957" y="4518659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 h="0">
                <a:moveTo>
                  <a:pt x="0" y="0"/>
                </a:moveTo>
                <a:lnTo>
                  <a:pt x="97535" y="0"/>
                </a:lnTo>
              </a:path>
            </a:pathLst>
          </a:custGeom>
          <a:ln w="12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9110350" y="4480560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38100"/>
                </a:moveTo>
                <a:lnTo>
                  <a:pt x="0" y="0"/>
                </a:lnTo>
                <a:lnTo>
                  <a:pt x="0" y="76200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639690" y="4332732"/>
            <a:ext cx="1501140" cy="998219"/>
          </a:xfrm>
          <a:custGeom>
            <a:avLst/>
            <a:gdLst/>
            <a:ahLst/>
            <a:cxnLst/>
            <a:rect l="l" t="t" r="r" b="b"/>
            <a:pathLst>
              <a:path w="1501140" h="998220">
                <a:moveTo>
                  <a:pt x="1501139" y="394715"/>
                </a:moveTo>
                <a:lnTo>
                  <a:pt x="1469135" y="394715"/>
                </a:lnTo>
                <a:lnTo>
                  <a:pt x="1469135" y="998219"/>
                </a:lnTo>
                <a:lnTo>
                  <a:pt x="0" y="998219"/>
                </a:lnTo>
                <a:lnTo>
                  <a:pt x="0" y="0"/>
                </a:lnTo>
              </a:path>
            </a:pathLst>
          </a:custGeom>
          <a:ln w="12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9133210" y="4696968"/>
            <a:ext cx="93345" cy="60960"/>
          </a:xfrm>
          <a:custGeom>
            <a:avLst/>
            <a:gdLst/>
            <a:ahLst/>
            <a:cxnLst/>
            <a:rect l="l" t="t" r="r" b="b"/>
            <a:pathLst>
              <a:path w="93345" h="60960">
                <a:moveTo>
                  <a:pt x="92964" y="30480"/>
                </a:moveTo>
                <a:lnTo>
                  <a:pt x="0" y="0"/>
                </a:lnTo>
                <a:lnTo>
                  <a:pt x="0" y="60960"/>
                </a:lnTo>
                <a:lnTo>
                  <a:pt x="92964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563745" y="2225039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 h="0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3233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690238" y="2174748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188586" y="1930907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 h="0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3233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315078" y="1880616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089781" y="2232660"/>
            <a:ext cx="64135" cy="2402205"/>
          </a:xfrm>
          <a:custGeom>
            <a:avLst/>
            <a:gdLst/>
            <a:ahLst/>
            <a:cxnLst/>
            <a:rect l="l" t="t" r="r" b="b"/>
            <a:pathLst>
              <a:path w="64135" h="2402204">
                <a:moveTo>
                  <a:pt x="0" y="2401823"/>
                </a:moveTo>
                <a:lnTo>
                  <a:pt x="0" y="0"/>
                </a:lnTo>
                <a:lnTo>
                  <a:pt x="64007" y="0"/>
                </a:lnTo>
              </a:path>
            </a:pathLst>
          </a:custGeom>
          <a:ln w="3233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140074" y="2182368"/>
            <a:ext cx="102235" cy="100965"/>
          </a:xfrm>
          <a:custGeom>
            <a:avLst/>
            <a:gdLst/>
            <a:ahLst/>
            <a:cxnLst/>
            <a:rect l="l" t="t" r="r" b="b"/>
            <a:pathLst>
              <a:path w="102235" h="100964">
                <a:moveTo>
                  <a:pt x="102108" y="50292"/>
                </a:moveTo>
                <a:lnTo>
                  <a:pt x="0" y="0"/>
                </a:lnTo>
                <a:lnTo>
                  <a:pt x="0" y="100584"/>
                </a:lnTo>
                <a:lnTo>
                  <a:pt x="102108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476621" y="1327404"/>
            <a:ext cx="187960" cy="767080"/>
          </a:xfrm>
          <a:custGeom>
            <a:avLst/>
            <a:gdLst/>
            <a:ahLst/>
            <a:cxnLst/>
            <a:rect l="l" t="t" r="r" b="b"/>
            <a:pathLst>
              <a:path w="187959" h="767080">
                <a:moveTo>
                  <a:pt x="187452" y="673608"/>
                </a:moveTo>
                <a:lnTo>
                  <a:pt x="187452" y="92964"/>
                </a:lnTo>
                <a:lnTo>
                  <a:pt x="179974" y="56578"/>
                </a:lnTo>
                <a:lnTo>
                  <a:pt x="159639" y="27051"/>
                </a:lnTo>
                <a:lnTo>
                  <a:pt x="129587" y="7239"/>
                </a:lnTo>
                <a:lnTo>
                  <a:pt x="92964" y="0"/>
                </a:lnTo>
                <a:lnTo>
                  <a:pt x="57221" y="7239"/>
                </a:lnTo>
                <a:lnTo>
                  <a:pt x="27622" y="27051"/>
                </a:lnTo>
                <a:lnTo>
                  <a:pt x="7453" y="56578"/>
                </a:lnTo>
                <a:lnTo>
                  <a:pt x="0" y="92964"/>
                </a:lnTo>
                <a:lnTo>
                  <a:pt x="0" y="673608"/>
                </a:lnTo>
                <a:lnTo>
                  <a:pt x="7453" y="709350"/>
                </a:lnTo>
                <a:lnTo>
                  <a:pt x="27622" y="738949"/>
                </a:lnTo>
                <a:lnTo>
                  <a:pt x="57221" y="759118"/>
                </a:lnTo>
                <a:lnTo>
                  <a:pt x="92964" y="766572"/>
                </a:lnTo>
                <a:lnTo>
                  <a:pt x="129587" y="759118"/>
                </a:lnTo>
                <a:lnTo>
                  <a:pt x="159639" y="738949"/>
                </a:lnTo>
                <a:lnTo>
                  <a:pt x="179974" y="709350"/>
                </a:lnTo>
                <a:lnTo>
                  <a:pt x="187452" y="673608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476621" y="1327403"/>
            <a:ext cx="187960" cy="767080"/>
          </a:xfrm>
          <a:custGeom>
            <a:avLst/>
            <a:gdLst/>
            <a:ahLst/>
            <a:cxnLst/>
            <a:rect l="l" t="t" r="r" b="b"/>
            <a:pathLst>
              <a:path w="187959" h="767080">
                <a:moveTo>
                  <a:pt x="92963" y="766571"/>
                </a:moveTo>
                <a:lnTo>
                  <a:pt x="129587" y="759118"/>
                </a:lnTo>
                <a:lnTo>
                  <a:pt x="159638" y="738949"/>
                </a:lnTo>
                <a:lnTo>
                  <a:pt x="179974" y="709350"/>
                </a:lnTo>
                <a:lnTo>
                  <a:pt x="187451" y="673607"/>
                </a:lnTo>
                <a:lnTo>
                  <a:pt x="187451" y="92963"/>
                </a:lnTo>
                <a:lnTo>
                  <a:pt x="179974" y="56578"/>
                </a:lnTo>
                <a:lnTo>
                  <a:pt x="159638" y="27050"/>
                </a:lnTo>
                <a:lnTo>
                  <a:pt x="129587" y="7238"/>
                </a:lnTo>
                <a:lnTo>
                  <a:pt x="92963" y="0"/>
                </a:lnTo>
                <a:lnTo>
                  <a:pt x="57221" y="7238"/>
                </a:lnTo>
                <a:lnTo>
                  <a:pt x="27622" y="27050"/>
                </a:lnTo>
                <a:lnTo>
                  <a:pt x="7453" y="56578"/>
                </a:lnTo>
                <a:lnTo>
                  <a:pt x="0" y="92963"/>
                </a:lnTo>
                <a:lnTo>
                  <a:pt x="0" y="673607"/>
                </a:lnTo>
                <a:lnTo>
                  <a:pt x="7453" y="709350"/>
                </a:lnTo>
                <a:lnTo>
                  <a:pt x="27622" y="738949"/>
                </a:lnTo>
                <a:lnTo>
                  <a:pt x="57221" y="759118"/>
                </a:lnTo>
                <a:lnTo>
                  <a:pt x="92963" y="766571"/>
                </a:lnTo>
                <a:close/>
              </a:path>
            </a:pathLst>
          </a:custGeom>
          <a:ln w="74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042538" y="165201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24384"/>
                </a:moveTo>
                <a:lnTo>
                  <a:pt x="45386" y="14787"/>
                </a:lnTo>
                <a:lnTo>
                  <a:pt x="40386" y="7048"/>
                </a:lnTo>
                <a:lnTo>
                  <a:pt x="33099" y="1881"/>
                </a:lnTo>
                <a:lnTo>
                  <a:pt x="24384" y="0"/>
                </a:lnTo>
                <a:lnTo>
                  <a:pt x="14787" y="1881"/>
                </a:lnTo>
                <a:lnTo>
                  <a:pt x="7048" y="7048"/>
                </a:lnTo>
                <a:lnTo>
                  <a:pt x="1881" y="14787"/>
                </a:lnTo>
                <a:lnTo>
                  <a:pt x="0" y="24384"/>
                </a:lnTo>
                <a:lnTo>
                  <a:pt x="1881" y="33099"/>
                </a:lnTo>
                <a:lnTo>
                  <a:pt x="7048" y="40386"/>
                </a:lnTo>
                <a:lnTo>
                  <a:pt x="14787" y="45386"/>
                </a:lnTo>
                <a:lnTo>
                  <a:pt x="24384" y="47244"/>
                </a:lnTo>
                <a:lnTo>
                  <a:pt x="33099" y="45386"/>
                </a:lnTo>
                <a:lnTo>
                  <a:pt x="40386" y="40386"/>
                </a:lnTo>
                <a:lnTo>
                  <a:pt x="45386" y="33099"/>
                </a:lnTo>
                <a:lnTo>
                  <a:pt x="47244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042537" y="165201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3" y="24383"/>
                </a:moveTo>
                <a:lnTo>
                  <a:pt x="45386" y="14787"/>
                </a:lnTo>
                <a:lnTo>
                  <a:pt x="40385" y="7048"/>
                </a:lnTo>
                <a:lnTo>
                  <a:pt x="33099" y="1881"/>
                </a:lnTo>
                <a:lnTo>
                  <a:pt x="24383" y="0"/>
                </a:lnTo>
                <a:lnTo>
                  <a:pt x="14787" y="1881"/>
                </a:lnTo>
                <a:lnTo>
                  <a:pt x="7048" y="7048"/>
                </a:lnTo>
                <a:lnTo>
                  <a:pt x="1881" y="14787"/>
                </a:lnTo>
                <a:lnTo>
                  <a:pt x="0" y="24383"/>
                </a:lnTo>
                <a:lnTo>
                  <a:pt x="1881" y="33099"/>
                </a:lnTo>
                <a:lnTo>
                  <a:pt x="7048" y="40385"/>
                </a:lnTo>
                <a:lnTo>
                  <a:pt x="14787" y="45386"/>
                </a:lnTo>
                <a:lnTo>
                  <a:pt x="24383" y="47243"/>
                </a:lnTo>
                <a:lnTo>
                  <a:pt x="33099" y="45386"/>
                </a:lnTo>
                <a:lnTo>
                  <a:pt x="40385" y="40385"/>
                </a:lnTo>
                <a:lnTo>
                  <a:pt x="45386" y="33099"/>
                </a:lnTo>
                <a:lnTo>
                  <a:pt x="47243" y="24383"/>
                </a:lnTo>
                <a:close/>
              </a:path>
            </a:pathLst>
          </a:custGeom>
          <a:ln w="12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886078" y="4088892"/>
            <a:ext cx="186055" cy="558165"/>
          </a:xfrm>
          <a:custGeom>
            <a:avLst/>
            <a:gdLst/>
            <a:ahLst/>
            <a:cxnLst/>
            <a:rect l="l" t="t" r="r" b="b"/>
            <a:pathLst>
              <a:path w="186054" h="558164">
                <a:moveTo>
                  <a:pt x="185928" y="464820"/>
                </a:moveTo>
                <a:lnTo>
                  <a:pt x="185928" y="92964"/>
                </a:lnTo>
                <a:lnTo>
                  <a:pt x="178689" y="56578"/>
                </a:lnTo>
                <a:lnTo>
                  <a:pt x="158877" y="27051"/>
                </a:lnTo>
                <a:lnTo>
                  <a:pt x="129349" y="7239"/>
                </a:lnTo>
                <a:lnTo>
                  <a:pt x="92964" y="0"/>
                </a:lnTo>
                <a:lnTo>
                  <a:pt x="56578" y="7239"/>
                </a:lnTo>
                <a:lnTo>
                  <a:pt x="27051" y="27051"/>
                </a:lnTo>
                <a:lnTo>
                  <a:pt x="7239" y="56578"/>
                </a:lnTo>
                <a:lnTo>
                  <a:pt x="0" y="92964"/>
                </a:lnTo>
                <a:lnTo>
                  <a:pt x="0" y="464820"/>
                </a:lnTo>
                <a:lnTo>
                  <a:pt x="7239" y="500562"/>
                </a:lnTo>
                <a:lnTo>
                  <a:pt x="27051" y="530161"/>
                </a:lnTo>
                <a:lnTo>
                  <a:pt x="56578" y="550330"/>
                </a:lnTo>
                <a:lnTo>
                  <a:pt x="92964" y="557784"/>
                </a:lnTo>
                <a:lnTo>
                  <a:pt x="129349" y="550330"/>
                </a:lnTo>
                <a:lnTo>
                  <a:pt x="158877" y="530161"/>
                </a:lnTo>
                <a:lnTo>
                  <a:pt x="178689" y="500562"/>
                </a:lnTo>
                <a:lnTo>
                  <a:pt x="185928" y="46482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886077" y="4088891"/>
            <a:ext cx="186055" cy="558165"/>
          </a:xfrm>
          <a:custGeom>
            <a:avLst/>
            <a:gdLst/>
            <a:ahLst/>
            <a:cxnLst/>
            <a:rect l="l" t="t" r="r" b="b"/>
            <a:pathLst>
              <a:path w="186054" h="558164">
                <a:moveTo>
                  <a:pt x="92963" y="557783"/>
                </a:moveTo>
                <a:lnTo>
                  <a:pt x="129349" y="550330"/>
                </a:lnTo>
                <a:lnTo>
                  <a:pt x="158876" y="530161"/>
                </a:lnTo>
                <a:lnTo>
                  <a:pt x="178688" y="500562"/>
                </a:lnTo>
                <a:lnTo>
                  <a:pt x="185927" y="464819"/>
                </a:lnTo>
                <a:lnTo>
                  <a:pt x="185927" y="92963"/>
                </a:lnTo>
                <a:lnTo>
                  <a:pt x="178688" y="56578"/>
                </a:lnTo>
                <a:lnTo>
                  <a:pt x="158876" y="27050"/>
                </a:lnTo>
                <a:lnTo>
                  <a:pt x="129349" y="7238"/>
                </a:lnTo>
                <a:lnTo>
                  <a:pt x="92963" y="0"/>
                </a:lnTo>
                <a:lnTo>
                  <a:pt x="56578" y="7238"/>
                </a:lnTo>
                <a:lnTo>
                  <a:pt x="27050" y="27050"/>
                </a:lnTo>
                <a:lnTo>
                  <a:pt x="7238" y="56578"/>
                </a:lnTo>
                <a:lnTo>
                  <a:pt x="0" y="92963"/>
                </a:lnTo>
                <a:lnTo>
                  <a:pt x="0" y="464819"/>
                </a:lnTo>
                <a:lnTo>
                  <a:pt x="7238" y="500562"/>
                </a:lnTo>
                <a:lnTo>
                  <a:pt x="27050" y="530161"/>
                </a:lnTo>
                <a:lnTo>
                  <a:pt x="56578" y="550330"/>
                </a:lnTo>
                <a:lnTo>
                  <a:pt x="92963" y="557783"/>
                </a:lnTo>
                <a:close/>
              </a:path>
            </a:pathLst>
          </a:custGeom>
          <a:ln w="74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232281" y="4506467"/>
            <a:ext cx="547370" cy="0"/>
          </a:xfrm>
          <a:custGeom>
            <a:avLst/>
            <a:gdLst/>
            <a:ahLst/>
            <a:cxnLst/>
            <a:rect l="l" t="t" r="r" b="b"/>
            <a:pathLst>
              <a:path w="547370" h="0">
                <a:moveTo>
                  <a:pt x="0" y="0"/>
                </a:moveTo>
                <a:lnTo>
                  <a:pt x="547115" y="0"/>
                </a:lnTo>
              </a:path>
            </a:pathLst>
          </a:custGeom>
          <a:ln w="12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770254" y="4468367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38100"/>
                </a:moveTo>
                <a:lnTo>
                  <a:pt x="0" y="0"/>
                </a:lnTo>
                <a:lnTo>
                  <a:pt x="0" y="76200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669547" y="4047621"/>
            <a:ext cx="216530" cy="21957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896746" y="4165091"/>
            <a:ext cx="156972" cy="55473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971421" y="4447032"/>
            <a:ext cx="73152" cy="22402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277233" y="4309871"/>
            <a:ext cx="158496" cy="55473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353433" y="4591811"/>
            <a:ext cx="73152" cy="22402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9249033" y="4431791"/>
            <a:ext cx="156972" cy="55930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9323709" y="4713732"/>
            <a:ext cx="73152" cy="22402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499481" y="1403603"/>
            <a:ext cx="60960" cy="26974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508626" y="1539239"/>
            <a:ext cx="137160" cy="62788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563490" y="1786127"/>
            <a:ext cx="73152" cy="22402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979042" y="4646676"/>
            <a:ext cx="0" cy="277495"/>
          </a:xfrm>
          <a:custGeom>
            <a:avLst/>
            <a:gdLst/>
            <a:ahLst/>
            <a:cxnLst/>
            <a:rect l="l" t="t" r="r" b="b"/>
            <a:pathLst>
              <a:path w="0"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4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296033" y="2305811"/>
            <a:ext cx="353568" cy="29260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051938" y="3439667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0"/>
                </a:moveTo>
                <a:lnTo>
                  <a:pt x="0" y="128015"/>
                </a:lnTo>
              </a:path>
            </a:pathLst>
          </a:custGeom>
          <a:ln w="124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306702" y="3337559"/>
            <a:ext cx="451104" cy="29260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358006" y="3299459"/>
            <a:ext cx="0" cy="917575"/>
          </a:xfrm>
          <a:custGeom>
            <a:avLst/>
            <a:gdLst/>
            <a:ahLst/>
            <a:cxnLst/>
            <a:rect l="l" t="t" r="r" b="b"/>
            <a:pathLst>
              <a:path w="0" h="917575">
                <a:moveTo>
                  <a:pt x="0" y="0"/>
                </a:moveTo>
                <a:lnTo>
                  <a:pt x="0" y="917447"/>
                </a:lnTo>
              </a:path>
            </a:pathLst>
          </a:custGeom>
          <a:ln w="124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347850" y="3185160"/>
            <a:ext cx="377952" cy="23317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8549517" y="3160775"/>
            <a:ext cx="0" cy="789940"/>
          </a:xfrm>
          <a:custGeom>
            <a:avLst/>
            <a:gdLst/>
            <a:ahLst/>
            <a:cxnLst/>
            <a:rect l="l" t="t" r="r" b="b"/>
            <a:pathLst>
              <a:path w="0" h="789939">
                <a:moveTo>
                  <a:pt x="0" y="0"/>
                </a:moveTo>
                <a:lnTo>
                  <a:pt x="0" y="789431"/>
                </a:lnTo>
              </a:path>
            </a:pathLst>
          </a:custGeom>
          <a:ln w="124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381377" y="3058667"/>
            <a:ext cx="487680" cy="2286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549517" y="5074920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124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384426" y="2606039"/>
            <a:ext cx="487680" cy="2286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9319138" y="2859023"/>
            <a:ext cx="0" cy="1473835"/>
          </a:xfrm>
          <a:custGeom>
            <a:avLst/>
            <a:gdLst/>
            <a:ahLst/>
            <a:cxnLst/>
            <a:rect l="l" t="t" r="r" b="b"/>
            <a:pathLst>
              <a:path w="0" h="1473835">
                <a:moveTo>
                  <a:pt x="0" y="0"/>
                </a:moveTo>
                <a:lnTo>
                  <a:pt x="0" y="1473707"/>
                </a:lnTo>
              </a:path>
            </a:pathLst>
          </a:custGeom>
          <a:ln w="124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387474" y="2756916"/>
            <a:ext cx="524255" cy="29260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284097" y="3665220"/>
            <a:ext cx="256031" cy="33832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546226" y="3665220"/>
            <a:ext cx="176784" cy="26974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284097" y="3944111"/>
            <a:ext cx="256031" cy="33832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546226" y="3665220"/>
            <a:ext cx="344423" cy="54863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736726" y="3944111"/>
            <a:ext cx="153923" cy="33832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284097" y="4367784"/>
            <a:ext cx="256031" cy="33832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556894" y="4367784"/>
            <a:ext cx="166116" cy="26974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736726" y="4367784"/>
            <a:ext cx="153923" cy="33832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284097" y="5192267"/>
            <a:ext cx="256031" cy="33832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556894" y="5192267"/>
            <a:ext cx="263651" cy="33832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066922" y="461162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3501" y="1857"/>
                </a:lnTo>
                <a:lnTo>
                  <a:pt x="6286" y="6858"/>
                </a:lnTo>
                <a:lnTo>
                  <a:pt x="1643" y="14144"/>
                </a:lnTo>
                <a:lnTo>
                  <a:pt x="0" y="22860"/>
                </a:lnTo>
                <a:lnTo>
                  <a:pt x="1643" y="31575"/>
                </a:lnTo>
                <a:lnTo>
                  <a:pt x="6286" y="38862"/>
                </a:lnTo>
                <a:lnTo>
                  <a:pt x="13501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066921" y="461162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3501" y="1857"/>
                </a:lnTo>
                <a:lnTo>
                  <a:pt x="6286" y="6857"/>
                </a:lnTo>
                <a:lnTo>
                  <a:pt x="1643" y="14144"/>
                </a:lnTo>
                <a:lnTo>
                  <a:pt x="0" y="22859"/>
                </a:lnTo>
                <a:lnTo>
                  <a:pt x="1643" y="31575"/>
                </a:lnTo>
                <a:lnTo>
                  <a:pt x="6286" y="38861"/>
                </a:lnTo>
                <a:lnTo>
                  <a:pt x="13501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632838" y="5330951"/>
            <a:ext cx="1621790" cy="521334"/>
          </a:xfrm>
          <a:custGeom>
            <a:avLst/>
            <a:gdLst/>
            <a:ahLst/>
            <a:cxnLst/>
            <a:rect l="l" t="t" r="r" b="b"/>
            <a:pathLst>
              <a:path w="1621789" h="521335">
                <a:moveTo>
                  <a:pt x="0" y="0"/>
                </a:moveTo>
                <a:lnTo>
                  <a:pt x="0" y="521207"/>
                </a:lnTo>
                <a:lnTo>
                  <a:pt x="1584959" y="521207"/>
                </a:lnTo>
                <a:lnTo>
                  <a:pt x="1584959" y="57911"/>
                </a:lnTo>
                <a:lnTo>
                  <a:pt x="1621535" y="57911"/>
                </a:lnTo>
              </a:path>
            </a:pathLst>
          </a:custGeom>
          <a:ln w="12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243706" y="5350764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39624"/>
                </a:moveTo>
                <a:lnTo>
                  <a:pt x="1524" y="0"/>
                </a:lnTo>
                <a:lnTo>
                  <a:pt x="0" y="76200"/>
                </a:lnTo>
                <a:lnTo>
                  <a:pt x="115824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608454" y="5308092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4" y="22860"/>
                </a:moveTo>
                <a:lnTo>
                  <a:pt x="45386" y="13501"/>
                </a:lnTo>
                <a:lnTo>
                  <a:pt x="40386" y="6286"/>
                </a:lnTo>
                <a:lnTo>
                  <a:pt x="33099" y="1643"/>
                </a:lnTo>
                <a:lnTo>
                  <a:pt x="24384" y="0"/>
                </a:lnTo>
                <a:lnTo>
                  <a:pt x="14787" y="1643"/>
                </a:lnTo>
                <a:lnTo>
                  <a:pt x="7048" y="6286"/>
                </a:lnTo>
                <a:lnTo>
                  <a:pt x="1881" y="13501"/>
                </a:lnTo>
                <a:lnTo>
                  <a:pt x="0" y="22860"/>
                </a:lnTo>
                <a:lnTo>
                  <a:pt x="1881" y="31575"/>
                </a:lnTo>
                <a:lnTo>
                  <a:pt x="7048" y="38862"/>
                </a:lnTo>
                <a:lnTo>
                  <a:pt x="14787" y="43862"/>
                </a:lnTo>
                <a:lnTo>
                  <a:pt x="24384" y="45720"/>
                </a:lnTo>
                <a:lnTo>
                  <a:pt x="33099" y="43862"/>
                </a:lnTo>
                <a:lnTo>
                  <a:pt x="40386" y="38862"/>
                </a:lnTo>
                <a:lnTo>
                  <a:pt x="45386" y="31575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608453" y="5308091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3" y="22859"/>
                </a:moveTo>
                <a:lnTo>
                  <a:pt x="45386" y="13501"/>
                </a:lnTo>
                <a:lnTo>
                  <a:pt x="40385" y="6286"/>
                </a:lnTo>
                <a:lnTo>
                  <a:pt x="33099" y="1643"/>
                </a:lnTo>
                <a:lnTo>
                  <a:pt x="24383" y="0"/>
                </a:lnTo>
                <a:lnTo>
                  <a:pt x="14787" y="1643"/>
                </a:lnTo>
                <a:lnTo>
                  <a:pt x="7048" y="6286"/>
                </a:lnTo>
                <a:lnTo>
                  <a:pt x="1881" y="13501"/>
                </a:lnTo>
                <a:lnTo>
                  <a:pt x="0" y="22859"/>
                </a:lnTo>
                <a:lnTo>
                  <a:pt x="1881" y="31575"/>
                </a:lnTo>
                <a:lnTo>
                  <a:pt x="7048" y="38861"/>
                </a:lnTo>
                <a:lnTo>
                  <a:pt x="14787" y="43862"/>
                </a:lnTo>
                <a:lnTo>
                  <a:pt x="24383" y="45719"/>
                </a:lnTo>
                <a:lnTo>
                  <a:pt x="33099" y="43862"/>
                </a:lnTo>
                <a:lnTo>
                  <a:pt x="40385" y="38861"/>
                </a:lnTo>
                <a:lnTo>
                  <a:pt x="45386" y="31575"/>
                </a:lnTo>
                <a:lnTo>
                  <a:pt x="47243" y="22859"/>
                </a:lnTo>
                <a:close/>
              </a:path>
            </a:pathLst>
          </a:custGeom>
          <a:ln w="12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683130" y="5707379"/>
            <a:ext cx="467867" cy="33832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384426" y="2906267"/>
            <a:ext cx="365759" cy="292608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824350" y="4664963"/>
            <a:ext cx="233679" cy="727075"/>
          </a:xfrm>
          <a:custGeom>
            <a:avLst/>
            <a:gdLst/>
            <a:ahLst/>
            <a:cxnLst/>
            <a:rect l="l" t="t" r="r" b="b"/>
            <a:pathLst>
              <a:path w="233679" h="727075">
                <a:moveTo>
                  <a:pt x="0" y="726947"/>
                </a:moveTo>
                <a:lnTo>
                  <a:pt x="233171" y="723899"/>
                </a:lnTo>
                <a:lnTo>
                  <a:pt x="231647" y="0"/>
                </a:lnTo>
              </a:path>
            </a:pathLst>
          </a:custGeom>
          <a:ln w="32334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7005706" y="4576572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4" h="102235">
                <a:moveTo>
                  <a:pt x="102108" y="100584"/>
                </a:moveTo>
                <a:lnTo>
                  <a:pt x="50292" y="0"/>
                </a:lnTo>
                <a:lnTo>
                  <a:pt x="0" y="102108"/>
                </a:lnTo>
                <a:lnTo>
                  <a:pt x="102108" y="100584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212213" y="3439667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4" h="0">
                <a:moveTo>
                  <a:pt x="0" y="0"/>
                </a:moveTo>
                <a:lnTo>
                  <a:pt x="839723" y="0"/>
                </a:lnTo>
              </a:path>
            </a:pathLst>
          </a:custGeom>
          <a:ln w="124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251838" y="3299459"/>
            <a:ext cx="2106295" cy="0"/>
          </a:xfrm>
          <a:custGeom>
            <a:avLst/>
            <a:gdLst/>
            <a:ahLst/>
            <a:cxnLst/>
            <a:rect l="l" t="t" r="r" b="b"/>
            <a:pathLst>
              <a:path w="2106295" h="0">
                <a:moveTo>
                  <a:pt x="2106167" y="0"/>
                </a:moveTo>
                <a:lnTo>
                  <a:pt x="0" y="0"/>
                </a:lnTo>
              </a:path>
            </a:pathLst>
          </a:custGeom>
          <a:ln w="124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305177" y="3160775"/>
            <a:ext cx="4244340" cy="0"/>
          </a:xfrm>
          <a:custGeom>
            <a:avLst/>
            <a:gdLst/>
            <a:ahLst/>
            <a:cxnLst/>
            <a:rect l="l" t="t" r="r" b="b"/>
            <a:pathLst>
              <a:path w="4244340" h="0">
                <a:moveTo>
                  <a:pt x="0" y="0"/>
                </a:moveTo>
                <a:lnTo>
                  <a:pt x="4244339" y="0"/>
                </a:lnTo>
              </a:path>
            </a:pathLst>
          </a:custGeom>
          <a:ln w="124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329562" y="2859023"/>
            <a:ext cx="4989830" cy="0"/>
          </a:xfrm>
          <a:custGeom>
            <a:avLst/>
            <a:gdLst/>
            <a:ahLst/>
            <a:cxnLst/>
            <a:rect l="l" t="t" r="r" b="b"/>
            <a:pathLst>
              <a:path w="4989830" h="0">
                <a:moveTo>
                  <a:pt x="0" y="0"/>
                </a:moveTo>
                <a:lnTo>
                  <a:pt x="4989575" y="0"/>
                </a:lnTo>
              </a:path>
            </a:pathLst>
          </a:custGeom>
          <a:ln w="124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8549517" y="2720339"/>
            <a:ext cx="1026160" cy="2714625"/>
          </a:xfrm>
          <a:custGeom>
            <a:avLst/>
            <a:gdLst/>
            <a:ahLst/>
            <a:cxnLst/>
            <a:rect l="l" t="t" r="r" b="b"/>
            <a:pathLst>
              <a:path w="1026159" h="2714625">
                <a:moveTo>
                  <a:pt x="0" y="2714243"/>
                </a:moveTo>
                <a:lnTo>
                  <a:pt x="1025651" y="2714243"/>
                </a:lnTo>
                <a:lnTo>
                  <a:pt x="1025651" y="0"/>
                </a:lnTo>
              </a:path>
            </a:pathLst>
          </a:custGeom>
          <a:ln w="124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329562" y="2720339"/>
            <a:ext cx="5245735" cy="0"/>
          </a:xfrm>
          <a:custGeom>
            <a:avLst/>
            <a:gdLst/>
            <a:ahLst/>
            <a:cxnLst/>
            <a:rect l="l" t="t" r="r" b="b"/>
            <a:pathLst>
              <a:path w="5245734" h="0">
                <a:moveTo>
                  <a:pt x="5245607" y="0"/>
                </a:moveTo>
                <a:lnTo>
                  <a:pt x="0" y="0"/>
                </a:lnTo>
              </a:path>
            </a:pathLst>
          </a:custGeom>
          <a:ln w="124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367662" y="2467355"/>
            <a:ext cx="353568" cy="22860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116458" y="2043683"/>
            <a:ext cx="1702435" cy="2880360"/>
          </a:xfrm>
          <a:custGeom>
            <a:avLst/>
            <a:gdLst/>
            <a:ahLst/>
            <a:cxnLst/>
            <a:rect l="l" t="t" r="r" b="b"/>
            <a:pathLst>
              <a:path w="1702435" h="2880360">
                <a:moveTo>
                  <a:pt x="862583" y="2880359"/>
                </a:moveTo>
                <a:lnTo>
                  <a:pt x="0" y="2880359"/>
                </a:lnTo>
                <a:lnTo>
                  <a:pt x="0" y="0"/>
                </a:lnTo>
                <a:lnTo>
                  <a:pt x="1702307" y="3047"/>
                </a:lnTo>
                <a:lnTo>
                  <a:pt x="1702307" y="374903"/>
                </a:lnTo>
                <a:lnTo>
                  <a:pt x="1138427" y="373379"/>
                </a:lnTo>
              </a:path>
            </a:pathLst>
          </a:custGeom>
          <a:ln w="124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232281" y="2881883"/>
            <a:ext cx="466725" cy="905510"/>
          </a:xfrm>
          <a:custGeom>
            <a:avLst/>
            <a:gdLst/>
            <a:ahLst/>
            <a:cxnLst/>
            <a:rect l="l" t="t" r="r" b="b"/>
            <a:pathLst>
              <a:path w="466725" h="905510">
                <a:moveTo>
                  <a:pt x="0" y="905255"/>
                </a:moveTo>
                <a:lnTo>
                  <a:pt x="0" y="0"/>
                </a:lnTo>
                <a:lnTo>
                  <a:pt x="466343" y="0"/>
                </a:lnTo>
              </a:path>
            </a:pathLst>
          </a:custGeom>
          <a:ln w="3233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686434" y="2831592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0292"/>
                </a:moveTo>
                <a:lnTo>
                  <a:pt x="0" y="0"/>
                </a:lnTo>
                <a:lnTo>
                  <a:pt x="0" y="102108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191134" y="2662427"/>
            <a:ext cx="256031" cy="33832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456309" y="2662427"/>
            <a:ext cx="341375" cy="33832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209422" y="3776472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4" y="22860"/>
                </a:moveTo>
                <a:lnTo>
                  <a:pt x="45362" y="13501"/>
                </a:lnTo>
                <a:lnTo>
                  <a:pt x="40195" y="6286"/>
                </a:lnTo>
                <a:lnTo>
                  <a:pt x="32456" y="1643"/>
                </a:lnTo>
                <a:lnTo>
                  <a:pt x="22860" y="0"/>
                </a:lnTo>
                <a:lnTo>
                  <a:pt x="14144" y="1643"/>
                </a:lnTo>
                <a:lnTo>
                  <a:pt x="6858" y="6286"/>
                </a:lnTo>
                <a:lnTo>
                  <a:pt x="1857" y="13501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2456" y="43862"/>
                </a:lnTo>
                <a:lnTo>
                  <a:pt x="40195" y="38862"/>
                </a:lnTo>
                <a:lnTo>
                  <a:pt x="45362" y="31575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209421" y="3776471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3" y="22859"/>
                </a:moveTo>
                <a:lnTo>
                  <a:pt x="45362" y="13501"/>
                </a:lnTo>
                <a:lnTo>
                  <a:pt x="40195" y="6286"/>
                </a:lnTo>
                <a:lnTo>
                  <a:pt x="32456" y="1643"/>
                </a:lnTo>
                <a:lnTo>
                  <a:pt x="22859" y="0"/>
                </a:lnTo>
                <a:lnTo>
                  <a:pt x="14144" y="1643"/>
                </a:lnTo>
                <a:lnTo>
                  <a:pt x="6857" y="6286"/>
                </a:lnTo>
                <a:lnTo>
                  <a:pt x="1857" y="13501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2456" y="43862"/>
                </a:lnTo>
                <a:lnTo>
                  <a:pt x="40195" y="38861"/>
                </a:lnTo>
                <a:lnTo>
                  <a:pt x="45362" y="31575"/>
                </a:lnTo>
                <a:lnTo>
                  <a:pt x="47243" y="22859"/>
                </a:lnTo>
                <a:close/>
              </a:path>
            </a:pathLst>
          </a:custGeom>
          <a:ln w="12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139318" y="1676400"/>
            <a:ext cx="3556000" cy="0"/>
          </a:xfrm>
          <a:custGeom>
            <a:avLst/>
            <a:gdLst/>
            <a:ahLst/>
            <a:cxnLst/>
            <a:rect l="l" t="t" r="r" b="b"/>
            <a:pathLst>
              <a:path w="3556000" h="0">
                <a:moveTo>
                  <a:pt x="0" y="0"/>
                </a:moveTo>
                <a:lnTo>
                  <a:pt x="3555491" y="0"/>
                </a:lnTo>
              </a:path>
            </a:pathLst>
          </a:custGeom>
          <a:ln w="3233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682618" y="1624584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1816"/>
                </a:moveTo>
                <a:lnTo>
                  <a:pt x="0" y="0"/>
                </a:lnTo>
                <a:lnTo>
                  <a:pt x="0" y="102108"/>
                </a:lnTo>
                <a:lnTo>
                  <a:pt x="152400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066921" y="1443227"/>
            <a:ext cx="1282065" cy="233679"/>
          </a:xfrm>
          <a:custGeom>
            <a:avLst/>
            <a:gdLst/>
            <a:ahLst/>
            <a:cxnLst/>
            <a:rect l="l" t="t" r="r" b="b"/>
            <a:pathLst>
              <a:path w="1282065" h="233680">
                <a:moveTo>
                  <a:pt x="0" y="233171"/>
                </a:moveTo>
                <a:lnTo>
                  <a:pt x="0" y="0"/>
                </a:lnTo>
                <a:lnTo>
                  <a:pt x="1281683" y="0"/>
                </a:lnTo>
              </a:path>
            </a:pathLst>
          </a:custGeom>
          <a:ln w="3233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7334890" y="1392936"/>
            <a:ext cx="154305" cy="102235"/>
          </a:xfrm>
          <a:custGeom>
            <a:avLst/>
            <a:gdLst/>
            <a:ahLst/>
            <a:cxnLst/>
            <a:rect l="l" t="t" r="r" b="b"/>
            <a:pathLst>
              <a:path w="154304" h="102234">
                <a:moveTo>
                  <a:pt x="153924" y="50292"/>
                </a:moveTo>
                <a:lnTo>
                  <a:pt x="0" y="0"/>
                </a:lnTo>
                <a:lnTo>
                  <a:pt x="0" y="102108"/>
                </a:lnTo>
                <a:lnTo>
                  <a:pt x="153924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2720218" y="1676400"/>
            <a:ext cx="419100" cy="184785"/>
          </a:xfrm>
          <a:custGeom>
            <a:avLst/>
            <a:gdLst/>
            <a:ahLst/>
            <a:cxnLst/>
            <a:rect l="l" t="t" r="r" b="b"/>
            <a:pathLst>
              <a:path w="419100" h="184785">
                <a:moveTo>
                  <a:pt x="419099" y="0"/>
                </a:moveTo>
                <a:lnTo>
                  <a:pt x="419099" y="184403"/>
                </a:lnTo>
                <a:lnTo>
                  <a:pt x="0" y="184403"/>
                </a:lnTo>
              </a:path>
            </a:pathLst>
          </a:custGeom>
          <a:ln w="3233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1088017" y="3950207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 h="0">
                <a:moveTo>
                  <a:pt x="0" y="0"/>
                </a:moveTo>
                <a:lnTo>
                  <a:pt x="173735" y="0"/>
                </a:lnTo>
              </a:path>
            </a:pathLst>
          </a:custGeom>
          <a:ln w="12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252609" y="3912108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1088017" y="1304544"/>
            <a:ext cx="6995159" cy="2646045"/>
          </a:xfrm>
          <a:custGeom>
            <a:avLst/>
            <a:gdLst/>
            <a:ahLst/>
            <a:cxnLst/>
            <a:rect l="l" t="t" r="r" b="b"/>
            <a:pathLst>
              <a:path w="6995159" h="2646045">
                <a:moveTo>
                  <a:pt x="6573008" y="419099"/>
                </a:moveTo>
                <a:lnTo>
                  <a:pt x="6995156" y="419099"/>
                </a:lnTo>
                <a:lnTo>
                  <a:pt x="6995156" y="0"/>
                </a:lnTo>
                <a:lnTo>
                  <a:pt x="0" y="0"/>
                </a:lnTo>
                <a:lnTo>
                  <a:pt x="0" y="2645663"/>
                </a:lnTo>
              </a:path>
            </a:pathLst>
          </a:custGeom>
          <a:ln w="12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080637" y="4640579"/>
            <a:ext cx="78105" cy="1905"/>
          </a:xfrm>
          <a:custGeom>
            <a:avLst/>
            <a:gdLst/>
            <a:ahLst/>
            <a:cxnLst/>
            <a:rect l="l" t="t" r="r" b="b"/>
            <a:pathLst>
              <a:path w="78104" h="1904">
                <a:moveTo>
                  <a:pt x="-6218" y="761"/>
                </a:moveTo>
                <a:lnTo>
                  <a:pt x="83942" y="761"/>
                </a:lnTo>
              </a:path>
            </a:pathLst>
          </a:custGeom>
          <a:ln w="139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147694" y="4604004"/>
            <a:ext cx="117475" cy="76200"/>
          </a:xfrm>
          <a:custGeom>
            <a:avLst/>
            <a:gdLst/>
            <a:ahLst/>
            <a:cxnLst/>
            <a:rect l="l" t="t" r="r" b="b"/>
            <a:pathLst>
              <a:path w="117475" h="76200">
                <a:moveTo>
                  <a:pt x="117348" y="42672"/>
                </a:moveTo>
                <a:lnTo>
                  <a:pt x="3048" y="0"/>
                </a:lnTo>
                <a:lnTo>
                  <a:pt x="0" y="76200"/>
                </a:lnTo>
                <a:lnTo>
                  <a:pt x="117348" y="42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591178" y="5728715"/>
            <a:ext cx="0" cy="66040"/>
          </a:xfrm>
          <a:custGeom>
            <a:avLst/>
            <a:gdLst/>
            <a:ahLst/>
            <a:cxnLst/>
            <a:rect l="l" t="t" r="r" b="b"/>
            <a:pathLst>
              <a:path w="0" h="66039">
                <a:moveTo>
                  <a:pt x="0" y="65531"/>
                </a:moveTo>
                <a:lnTo>
                  <a:pt x="0" y="0"/>
                </a:lnTo>
              </a:path>
            </a:pathLst>
          </a:custGeom>
          <a:ln w="32334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539362" y="5638800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4" h="102235">
                <a:moveTo>
                  <a:pt x="102108" y="102108"/>
                </a:moveTo>
                <a:lnTo>
                  <a:pt x="51816" y="0"/>
                </a:lnTo>
                <a:lnTo>
                  <a:pt x="0" y="102108"/>
                </a:lnTo>
                <a:lnTo>
                  <a:pt x="102108" y="10210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007486" y="5794247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 h="0">
                <a:moveTo>
                  <a:pt x="583691" y="0"/>
                </a:moveTo>
                <a:lnTo>
                  <a:pt x="0" y="0"/>
                </a:lnTo>
              </a:path>
            </a:pathLst>
          </a:custGeom>
          <a:ln w="32334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007486" y="3022091"/>
            <a:ext cx="0" cy="2772410"/>
          </a:xfrm>
          <a:custGeom>
            <a:avLst/>
            <a:gdLst/>
            <a:ahLst/>
            <a:cxnLst/>
            <a:rect l="l" t="t" r="r" b="b"/>
            <a:pathLst>
              <a:path w="0" h="2772410">
                <a:moveTo>
                  <a:pt x="0" y="2772155"/>
                </a:moveTo>
                <a:lnTo>
                  <a:pt x="0" y="0"/>
                </a:lnTo>
              </a:path>
            </a:pathLst>
          </a:custGeom>
          <a:ln w="32334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317369" y="3022091"/>
            <a:ext cx="1690370" cy="0"/>
          </a:xfrm>
          <a:custGeom>
            <a:avLst/>
            <a:gdLst/>
            <a:ahLst/>
            <a:cxnLst/>
            <a:rect l="l" t="t" r="r" b="b"/>
            <a:pathLst>
              <a:path w="1690370" h="0">
                <a:moveTo>
                  <a:pt x="1690115" y="0"/>
                </a:moveTo>
                <a:lnTo>
                  <a:pt x="0" y="0"/>
                </a:lnTo>
              </a:path>
            </a:pathLst>
          </a:custGeom>
          <a:ln w="32334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2066422" y="1583436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 h="0">
                <a:moveTo>
                  <a:pt x="0" y="0"/>
                </a:moveTo>
                <a:lnTo>
                  <a:pt x="140207" y="0"/>
                </a:lnTo>
              </a:path>
            </a:pathLst>
          </a:custGeom>
          <a:ln w="3233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2194438" y="1531620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1816"/>
                </a:moveTo>
                <a:lnTo>
                  <a:pt x="0" y="0"/>
                </a:lnTo>
                <a:lnTo>
                  <a:pt x="0" y="102108"/>
                </a:lnTo>
                <a:lnTo>
                  <a:pt x="152400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1833250" y="1583436"/>
            <a:ext cx="233679" cy="2367280"/>
          </a:xfrm>
          <a:custGeom>
            <a:avLst/>
            <a:gdLst/>
            <a:ahLst/>
            <a:cxnLst/>
            <a:rect l="l" t="t" r="r" b="b"/>
            <a:pathLst>
              <a:path w="233680" h="2367279">
                <a:moveTo>
                  <a:pt x="0" y="2366771"/>
                </a:moveTo>
                <a:lnTo>
                  <a:pt x="0" y="0"/>
                </a:lnTo>
                <a:lnTo>
                  <a:pt x="233171" y="0"/>
                </a:lnTo>
              </a:path>
            </a:pathLst>
          </a:custGeom>
          <a:ln w="3233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302130" y="2575560"/>
            <a:ext cx="3175000" cy="0"/>
          </a:xfrm>
          <a:custGeom>
            <a:avLst/>
            <a:gdLst/>
            <a:ahLst/>
            <a:cxnLst/>
            <a:rect l="l" t="t" r="r" b="b"/>
            <a:pathLst>
              <a:path w="3175000" h="0">
                <a:moveTo>
                  <a:pt x="3174491" y="0"/>
                </a:moveTo>
                <a:lnTo>
                  <a:pt x="0" y="0"/>
                </a:lnTo>
              </a:path>
            </a:pathLst>
          </a:custGeom>
          <a:ln w="22385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7423282" y="2223516"/>
            <a:ext cx="294640" cy="234950"/>
          </a:xfrm>
          <a:custGeom>
            <a:avLst/>
            <a:gdLst/>
            <a:ahLst/>
            <a:cxnLst/>
            <a:rect l="l" t="t" r="r" b="b"/>
            <a:pathLst>
              <a:path w="294640" h="234950">
                <a:moveTo>
                  <a:pt x="294132" y="234696"/>
                </a:moveTo>
                <a:lnTo>
                  <a:pt x="294132" y="146304"/>
                </a:lnTo>
                <a:lnTo>
                  <a:pt x="286658" y="100071"/>
                </a:lnTo>
                <a:lnTo>
                  <a:pt x="265797" y="59911"/>
                </a:lnTo>
                <a:lnTo>
                  <a:pt x="233891" y="28236"/>
                </a:lnTo>
                <a:lnTo>
                  <a:pt x="193279" y="7461"/>
                </a:lnTo>
                <a:lnTo>
                  <a:pt x="146304" y="0"/>
                </a:lnTo>
                <a:lnTo>
                  <a:pt x="100071" y="7522"/>
                </a:lnTo>
                <a:lnTo>
                  <a:pt x="59911" y="26895"/>
                </a:lnTo>
                <a:lnTo>
                  <a:pt x="28236" y="56071"/>
                </a:lnTo>
                <a:lnTo>
                  <a:pt x="7461" y="93000"/>
                </a:lnTo>
                <a:lnTo>
                  <a:pt x="0" y="135636"/>
                </a:lnTo>
                <a:lnTo>
                  <a:pt x="0" y="234696"/>
                </a:lnTo>
                <a:lnTo>
                  <a:pt x="294132" y="23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7423281" y="2223516"/>
            <a:ext cx="294640" cy="234950"/>
          </a:xfrm>
          <a:custGeom>
            <a:avLst/>
            <a:gdLst/>
            <a:ahLst/>
            <a:cxnLst/>
            <a:rect l="l" t="t" r="r" b="b"/>
            <a:pathLst>
              <a:path w="294640" h="234950">
                <a:moveTo>
                  <a:pt x="294131" y="234695"/>
                </a:moveTo>
                <a:lnTo>
                  <a:pt x="294131" y="146303"/>
                </a:lnTo>
                <a:lnTo>
                  <a:pt x="286658" y="100071"/>
                </a:lnTo>
                <a:lnTo>
                  <a:pt x="265797" y="59911"/>
                </a:lnTo>
                <a:lnTo>
                  <a:pt x="233891" y="28236"/>
                </a:lnTo>
                <a:lnTo>
                  <a:pt x="193279" y="7461"/>
                </a:lnTo>
                <a:lnTo>
                  <a:pt x="146303" y="0"/>
                </a:lnTo>
                <a:lnTo>
                  <a:pt x="100071" y="7522"/>
                </a:lnTo>
                <a:lnTo>
                  <a:pt x="59911" y="26895"/>
                </a:lnTo>
                <a:lnTo>
                  <a:pt x="28236" y="56071"/>
                </a:lnTo>
                <a:lnTo>
                  <a:pt x="7461" y="93000"/>
                </a:lnTo>
                <a:lnTo>
                  <a:pt x="0" y="135635"/>
                </a:lnTo>
                <a:lnTo>
                  <a:pt x="0" y="140207"/>
                </a:lnTo>
                <a:lnTo>
                  <a:pt x="0" y="143255"/>
                </a:lnTo>
                <a:lnTo>
                  <a:pt x="0" y="146303"/>
                </a:lnTo>
                <a:lnTo>
                  <a:pt x="0" y="234695"/>
                </a:lnTo>
                <a:lnTo>
                  <a:pt x="294131" y="234695"/>
                </a:lnTo>
                <a:close/>
              </a:path>
            </a:pathLst>
          </a:custGeom>
          <a:ln w="124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7482717" y="2458211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47"/>
                </a:lnTo>
              </a:path>
            </a:pathLst>
          </a:custGeom>
          <a:ln w="22385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7657977" y="2458211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47"/>
                </a:lnTo>
              </a:path>
            </a:pathLst>
          </a:custGeom>
          <a:ln w="124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7569586" y="2092451"/>
            <a:ext cx="0" cy="131445"/>
          </a:xfrm>
          <a:custGeom>
            <a:avLst/>
            <a:gdLst/>
            <a:ahLst/>
            <a:cxnLst/>
            <a:rect l="l" t="t" r="r" b="b"/>
            <a:pathLst>
              <a:path w="0" h="131444">
                <a:moveTo>
                  <a:pt x="0" y="0"/>
                </a:moveTo>
                <a:lnTo>
                  <a:pt x="0" y="131063"/>
                </a:lnTo>
              </a:path>
            </a:pathLst>
          </a:custGeom>
          <a:ln w="124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7330317" y="4072127"/>
            <a:ext cx="327660" cy="0"/>
          </a:xfrm>
          <a:custGeom>
            <a:avLst/>
            <a:gdLst/>
            <a:ahLst/>
            <a:cxnLst/>
            <a:rect l="l" t="t" r="r" b="b"/>
            <a:pathLst>
              <a:path w="327659" h="0">
                <a:moveTo>
                  <a:pt x="0" y="0"/>
                </a:moveTo>
                <a:lnTo>
                  <a:pt x="327659" y="0"/>
                </a:lnTo>
              </a:path>
            </a:pathLst>
          </a:custGeom>
          <a:ln w="124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7657977" y="2526791"/>
            <a:ext cx="0" cy="1545590"/>
          </a:xfrm>
          <a:custGeom>
            <a:avLst/>
            <a:gdLst/>
            <a:ahLst/>
            <a:cxnLst/>
            <a:rect l="l" t="t" r="r" b="b"/>
            <a:pathLst>
              <a:path w="0" h="1545589">
                <a:moveTo>
                  <a:pt x="0" y="1545335"/>
                </a:moveTo>
                <a:lnTo>
                  <a:pt x="0" y="0"/>
                </a:lnTo>
              </a:path>
            </a:pathLst>
          </a:custGeom>
          <a:ln w="124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3838834" y="2232660"/>
            <a:ext cx="490855" cy="1300480"/>
          </a:xfrm>
          <a:custGeom>
            <a:avLst/>
            <a:gdLst/>
            <a:ahLst/>
            <a:cxnLst/>
            <a:rect l="l" t="t" r="r" b="b"/>
            <a:pathLst>
              <a:path w="490854" h="1300479">
                <a:moveTo>
                  <a:pt x="490728" y="649224"/>
                </a:moveTo>
                <a:lnTo>
                  <a:pt x="489462" y="582913"/>
                </a:lnTo>
                <a:lnTo>
                  <a:pt x="485748" y="518502"/>
                </a:lnTo>
                <a:lnTo>
                  <a:pt x="479707" y="456319"/>
                </a:lnTo>
                <a:lnTo>
                  <a:pt x="471463" y="396692"/>
                </a:lnTo>
                <a:lnTo>
                  <a:pt x="461139" y="339949"/>
                </a:lnTo>
                <a:lnTo>
                  <a:pt x="448856" y="286419"/>
                </a:lnTo>
                <a:lnTo>
                  <a:pt x="434739" y="236430"/>
                </a:lnTo>
                <a:lnTo>
                  <a:pt x="418909" y="190309"/>
                </a:lnTo>
                <a:lnTo>
                  <a:pt x="401490" y="148385"/>
                </a:lnTo>
                <a:lnTo>
                  <a:pt x="382604" y="110987"/>
                </a:lnTo>
                <a:lnTo>
                  <a:pt x="362374" y="78441"/>
                </a:lnTo>
                <a:lnTo>
                  <a:pt x="318374" y="29223"/>
                </a:lnTo>
                <a:lnTo>
                  <a:pt x="270471" y="3356"/>
                </a:lnTo>
                <a:lnTo>
                  <a:pt x="245364" y="0"/>
                </a:lnTo>
                <a:lnTo>
                  <a:pt x="220256" y="3356"/>
                </a:lnTo>
                <a:lnTo>
                  <a:pt x="172353" y="29223"/>
                </a:lnTo>
                <a:lnTo>
                  <a:pt x="128353" y="78441"/>
                </a:lnTo>
                <a:lnTo>
                  <a:pt x="108123" y="110987"/>
                </a:lnTo>
                <a:lnTo>
                  <a:pt x="89237" y="148385"/>
                </a:lnTo>
                <a:lnTo>
                  <a:pt x="71818" y="190309"/>
                </a:lnTo>
                <a:lnTo>
                  <a:pt x="55988" y="236430"/>
                </a:lnTo>
                <a:lnTo>
                  <a:pt x="41871" y="286419"/>
                </a:lnTo>
                <a:lnTo>
                  <a:pt x="29588" y="339949"/>
                </a:lnTo>
                <a:lnTo>
                  <a:pt x="19264" y="396692"/>
                </a:lnTo>
                <a:lnTo>
                  <a:pt x="11020" y="456319"/>
                </a:lnTo>
                <a:lnTo>
                  <a:pt x="4979" y="518502"/>
                </a:lnTo>
                <a:lnTo>
                  <a:pt x="1265" y="582913"/>
                </a:lnTo>
                <a:lnTo>
                  <a:pt x="0" y="649224"/>
                </a:lnTo>
                <a:lnTo>
                  <a:pt x="1265" y="715803"/>
                </a:lnTo>
                <a:lnTo>
                  <a:pt x="4979" y="780448"/>
                </a:lnTo>
                <a:lnTo>
                  <a:pt x="11020" y="842835"/>
                </a:lnTo>
                <a:lnTo>
                  <a:pt x="19264" y="902636"/>
                </a:lnTo>
                <a:lnTo>
                  <a:pt x="29588" y="959526"/>
                </a:lnTo>
                <a:lnTo>
                  <a:pt x="41871" y="1013180"/>
                </a:lnTo>
                <a:lnTo>
                  <a:pt x="55988" y="1063270"/>
                </a:lnTo>
                <a:lnTo>
                  <a:pt x="71818" y="1109472"/>
                </a:lnTo>
                <a:lnTo>
                  <a:pt x="89237" y="1151458"/>
                </a:lnTo>
                <a:lnTo>
                  <a:pt x="108123" y="1188904"/>
                </a:lnTo>
                <a:lnTo>
                  <a:pt x="128353" y="1221483"/>
                </a:lnTo>
                <a:lnTo>
                  <a:pt x="172353" y="1270738"/>
                </a:lnTo>
                <a:lnTo>
                  <a:pt x="220256" y="1296615"/>
                </a:lnTo>
                <a:lnTo>
                  <a:pt x="245364" y="1299972"/>
                </a:lnTo>
                <a:lnTo>
                  <a:pt x="270471" y="1296615"/>
                </a:lnTo>
                <a:lnTo>
                  <a:pt x="318374" y="1270738"/>
                </a:lnTo>
                <a:lnTo>
                  <a:pt x="362374" y="1221483"/>
                </a:lnTo>
                <a:lnTo>
                  <a:pt x="382604" y="1188904"/>
                </a:lnTo>
                <a:lnTo>
                  <a:pt x="401490" y="1151458"/>
                </a:lnTo>
                <a:lnTo>
                  <a:pt x="418909" y="1109472"/>
                </a:lnTo>
                <a:lnTo>
                  <a:pt x="434739" y="1063270"/>
                </a:lnTo>
                <a:lnTo>
                  <a:pt x="448856" y="1013180"/>
                </a:lnTo>
                <a:lnTo>
                  <a:pt x="461139" y="959526"/>
                </a:lnTo>
                <a:lnTo>
                  <a:pt x="471463" y="902636"/>
                </a:lnTo>
                <a:lnTo>
                  <a:pt x="479707" y="842835"/>
                </a:lnTo>
                <a:lnTo>
                  <a:pt x="485748" y="780448"/>
                </a:lnTo>
                <a:lnTo>
                  <a:pt x="489462" y="715803"/>
                </a:lnTo>
                <a:lnTo>
                  <a:pt x="490728" y="649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3838833" y="2232660"/>
            <a:ext cx="490855" cy="1300480"/>
          </a:xfrm>
          <a:custGeom>
            <a:avLst/>
            <a:gdLst/>
            <a:ahLst/>
            <a:cxnLst/>
            <a:rect l="l" t="t" r="r" b="b"/>
            <a:pathLst>
              <a:path w="490854" h="1300479">
                <a:moveTo>
                  <a:pt x="490727" y="649223"/>
                </a:moveTo>
                <a:lnTo>
                  <a:pt x="489462" y="582913"/>
                </a:lnTo>
                <a:lnTo>
                  <a:pt x="485748" y="518502"/>
                </a:lnTo>
                <a:lnTo>
                  <a:pt x="479707" y="456319"/>
                </a:lnTo>
                <a:lnTo>
                  <a:pt x="471463" y="396692"/>
                </a:lnTo>
                <a:lnTo>
                  <a:pt x="461139" y="339949"/>
                </a:lnTo>
                <a:lnTo>
                  <a:pt x="448856" y="286419"/>
                </a:lnTo>
                <a:lnTo>
                  <a:pt x="434739" y="236430"/>
                </a:lnTo>
                <a:lnTo>
                  <a:pt x="418909" y="190309"/>
                </a:lnTo>
                <a:lnTo>
                  <a:pt x="401490" y="148385"/>
                </a:lnTo>
                <a:lnTo>
                  <a:pt x="382604" y="110987"/>
                </a:lnTo>
                <a:lnTo>
                  <a:pt x="362374" y="78441"/>
                </a:lnTo>
                <a:lnTo>
                  <a:pt x="318374" y="29223"/>
                </a:lnTo>
                <a:lnTo>
                  <a:pt x="270471" y="3356"/>
                </a:lnTo>
                <a:lnTo>
                  <a:pt x="245363" y="0"/>
                </a:lnTo>
                <a:lnTo>
                  <a:pt x="220256" y="3356"/>
                </a:lnTo>
                <a:lnTo>
                  <a:pt x="172353" y="29223"/>
                </a:lnTo>
                <a:lnTo>
                  <a:pt x="128353" y="78441"/>
                </a:lnTo>
                <a:lnTo>
                  <a:pt x="108123" y="110987"/>
                </a:lnTo>
                <a:lnTo>
                  <a:pt x="89237" y="148385"/>
                </a:lnTo>
                <a:lnTo>
                  <a:pt x="71818" y="190309"/>
                </a:lnTo>
                <a:lnTo>
                  <a:pt x="55988" y="236430"/>
                </a:lnTo>
                <a:lnTo>
                  <a:pt x="41871" y="286419"/>
                </a:lnTo>
                <a:lnTo>
                  <a:pt x="29588" y="339949"/>
                </a:lnTo>
                <a:lnTo>
                  <a:pt x="19264" y="396692"/>
                </a:lnTo>
                <a:lnTo>
                  <a:pt x="11020" y="456319"/>
                </a:lnTo>
                <a:lnTo>
                  <a:pt x="4979" y="518502"/>
                </a:lnTo>
                <a:lnTo>
                  <a:pt x="1265" y="582913"/>
                </a:lnTo>
                <a:lnTo>
                  <a:pt x="0" y="649223"/>
                </a:lnTo>
                <a:lnTo>
                  <a:pt x="1265" y="715802"/>
                </a:lnTo>
                <a:lnTo>
                  <a:pt x="4979" y="780448"/>
                </a:lnTo>
                <a:lnTo>
                  <a:pt x="11020" y="842835"/>
                </a:lnTo>
                <a:lnTo>
                  <a:pt x="19264" y="902636"/>
                </a:lnTo>
                <a:lnTo>
                  <a:pt x="29588" y="959526"/>
                </a:lnTo>
                <a:lnTo>
                  <a:pt x="41871" y="1013180"/>
                </a:lnTo>
                <a:lnTo>
                  <a:pt x="55988" y="1063270"/>
                </a:lnTo>
                <a:lnTo>
                  <a:pt x="71818" y="1109471"/>
                </a:lnTo>
                <a:lnTo>
                  <a:pt x="89237" y="1151458"/>
                </a:lnTo>
                <a:lnTo>
                  <a:pt x="108123" y="1188904"/>
                </a:lnTo>
                <a:lnTo>
                  <a:pt x="128353" y="1221483"/>
                </a:lnTo>
                <a:lnTo>
                  <a:pt x="172353" y="1270738"/>
                </a:lnTo>
                <a:lnTo>
                  <a:pt x="220256" y="1296615"/>
                </a:lnTo>
                <a:lnTo>
                  <a:pt x="245363" y="1299971"/>
                </a:lnTo>
                <a:lnTo>
                  <a:pt x="270471" y="1296615"/>
                </a:lnTo>
                <a:lnTo>
                  <a:pt x="318374" y="1270738"/>
                </a:lnTo>
                <a:lnTo>
                  <a:pt x="362374" y="1221483"/>
                </a:lnTo>
                <a:lnTo>
                  <a:pt x="382604" y="1188904"/>
                </a:lnTo>
                <a:lnTo>
                  <a:pt x="401490" y="1151458"/>
                </a:lnTo>
                <a:lnTo>
                  <a:pt x="418909" y="1109471"/>
                </a:lnTo>
                <a:lnTo>
                  <a:pt x="434739" y="1063270"/>
                </a:lnTo>
                <a:lnTo>
                  <a:pt x="448856" y="1013180"/>
                </a:lnTo>
                <a:lnTo>
                  <a:pt x="461139" y="959526"/>
                </a:lnTo>
                <a:lnTo>
                  <a:pt x="471463" y="902636"/>
                </a:lnTo>
                <a:lnTo>
                  <a:pt x="479707" y="842835"/>
                </a:lnTo>
                <a:lnTo>
                  <a:pt x="485748" y="780448"/>
                </a:lnTo>
                <a:lnTo>
                  <a:pt x="489462" y="715802"/>
                </a:lnTo>
                <a:lnTo>
                  <a:pt x="490727" y="649223"/>
                </a:lnTo>
                <a:close/>
              </a:path>
            </a:pathLst>
          </a:custGeom>
          <a:ln w="746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3904365" y="2836164"/>
            <a:ext cx="365759" cy="23317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719193" y="5733288"/>
            <a:ext cx="134112" cy="31546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2348362" y="1392936"/>
            <a:ext cx="421005" cy="939165"/>
          </a:xfrm>
          <a:custGeom>
            <a:avLst/>
            <a:gdLst/>
            <a:ahLst/>
            <a:cxnLst/>
            <a:rect l="l" t="t" r="r" b="b"/>
            <a:pathLst>
              <a:path w="421005" h="939164">
                <a:moveTo>
                  <a:pt x="420624" y="757428"/>
                </a:moveTo>
                <a:lnTo>
                  <a:pt x="420624" y="178308"/>
                </a:lnTo>
                <a:lnTo>
                  <a:pt x="0" y="0"/>
                </a:lnTo>
                <a:lnTo>
                  <a:pt x="0" y="396240"/>
                </a:lnTo>
                <a:lnTo>
                  <a:pt x="88392" y="469392"/>
                </a:lnTo>
                <a:lnTo>
                  <a:pt x="88392" y="900672"/>
                </a:lnTo>
                <a:lnTo>
                  <a:pt x="420624" y="757428"/>
                </a:lnTo>
                <a:close/>
              </a:path>
              <a:path w="421005" h="939164">
                <a:moveTo>
                  <a:pt x="88392" y="900672"/>
                </a:moveTo>
                <a:lnTo>
                  <a:pt x="88392" y="469392"/>
                </a:lnTo>
                <a:lnTo>
                  <a:pt x="0" y="539496"/>
                </a:lnTo>
                <a:lnTo>
                  <a:pt x="0" y="938784"/>
                </a:lnTo>
                <a:lnTo>
                  <a:pt x="88392" y="900672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2348362" y="1392936"/>
            <a:ext cx="421005" cy="939165"/>
          </a:xfrm>
          <a:custGeom>
            <a:avLst/>
            <a:gdLst/>
            <a:ahLst/>
            <a:cxnLst/>
            <a:rect l="l" t="t" r="r" b="b"/>
            <a:pathLst>
              <a:path w="421005" h="939164">
                <a:moveTo>
                  <a:pt x="0" y="0"/>
                </a:moveTo>
                <a:lnTo>
                  <a:pt x="420623" y="178307"/>
                </a:lnTo>
                <a:lnTo>
                  <a:pt x="420623" y="757427"/>
                </a:lnTo>
                <a:lnTo>
                  <a:pt x="0" y="938783"/>
                </a:lnTo>
                <a:lnTo>
                  <a:pt x="0" y="539495"/>
                </a:lnTo>
                <a:lnTo>
                  <a:pt x="88391" y="469391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ln w="74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2459614" y="1827276"/>
            <a:ext cx="231647" cy="26974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842638" y="1475232"/>
            <a:ext cx="419100" cy="939165"/>
          </a:xfrm>
          <a:custGeom>
            <a:avLst/>
            <a:gdLst/>
            <a:ahLst/>
            <a:cxnLst/>
            <a:rect l="l" t="t" r="r" b="b"/>
            <a:pathLst>
              <a:path w="419100" h="939164">
                <a:moveTo>
                  <a:pt x="419100" y="757428"/>
                </a:moveTo>
                <a:lnTo>
                  <a:pt x="419100" y="178308"/>
                </a:lnTo>
                <a:lnTo>
                  <a:pt x="0" y="0"/>
                </a:lnTo>
                <a:lnTo>
                  <a:pt x="0" y="394716"/>
                </a:lnTo>
                <a:lnTo>
                  <a:pt x="88392" y="469392"/>
                </a:lnTo>
                <a:lnTo>
                  <a:pt x="88392" y="900534"/>
                </a:lnTo>
                <a:lnTo>
                  <a:pt x="419100" y="757428"/>
                </a:lnTo>
                <a:close/>
              </a:path>
              <a:path w="419100" h="939164">
                <a:moveTo>
                  <a:pt x="88392" y="900534"/>
                </a:moveTo>
                <a:lnTo>
                  <a:pt x="88392" y="469392"/>
                </a:lnTo>
                <a:lnTo>
                  <a:pt x="0" y="539496"/>
                </a:lnTo>
                <a:lnTo>
                  <a:pt x="0" y="938784"/>
                </a:lnTo>
                <a:lnTo>
                  <a:pt x="88392" y="900534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842638" y="1475231"/>
            <a:ext cx="419100" cy="939165"/>
          </a:xfrm>
          <a:custGeom>
            <a:avLst/>
            <a:gdLst/>
            <a:ahLst/>
            <a:cxnLst/>
            <a:rect l="l" t="t" r="r" b="b"/>
            <a:pathLst>
              <a:path w="419100" h="939164">
                <a:moveTo>
                  <a:pt x="0" y="0"/>
                </a:moveTo>
                <a:lnTo>
                  <a:pt x="419099" y="178307"/>
                </a:lnTo>
                <a:lnTo>
                  <a:pt x="419099" y="757427"/>
                </a:lnTo>
                <a:lnTo>
                  <a:pt x="0" y="938783"/>
                </a:lnTo>
                <a:lnTo>
                  <a:pt x="0" y="539495"/>
                </a:lnTo>
                <a:lnTo>
                  <a:pt x="88391" y="469391"/>
                </a:lnTo>
                <a:lnTo>
                  <a:pt x="0" y="394715"/>
                </a:lnTo>
                <a:lnTo>
                  <a:pt x="0" y="0"/>
                </a:lnTo>
                <a:close/>
              </a:path>
            </a:pathLst>
          </a:custGeom>
          <a:ln w="74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953890" y="1909572"/>
            <a:ext cx="231647" cy="26974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679570" y="3736848"/>
            <a:ext cx="652780" cy="939165"/>
          </a:xfrm>
          <a:custGeom>
            <a:avLst/>
            <a:gdLst/>
            <a:ahLst/>
            <a:cxnLst/>
            <a:rect l="l" t="t" r="r" b="b"/>
            <a:pathLst>
              <a:path w="652779" h="939164">
                <a:moveTo>
                  <a:pt x="652272" y="757428"/>
                </a:moveTo>
                <a:lnTo>
                  <a:pt x="652272" y="178308"/>
                </a:lnTo>
                <a:lnTo>
                  <a:pt x="0" y="0"/>
                </a:lnTo>
                <a:lnTo>
                  <a:pt x="0" y="394716"/>
                </a:lnTo>
                <a:lnTo>
                  <a:pt x="135636" y="467868"/>
                </a:lnTo>
                <a:lnTo>
                  <a:pt x="135636" y="901072"/>
                </a:lnTo>
                <a:lnTo>
                  <a:pt x="652272" y="757428"/>
                </a:lnTo>
                <a:close/>
              </a:path>
              <a:path w="652779" h="939164">
                <a:moveTo>
                  <a:pt x="135636" y="901072"/>
                </a:moveTo>
                <a:lnTo>
                  <a:pt x="135636" y="467868"/>
                </a:lnTo>
                <a:lnTo>
                  <a:pt x="0" y="539496"/>
                </a:lnTo>
                <a:lnTo>
                  <a:pt x="0" y="938784"/>
                </a:lnTo>
                <a:lnTo>
                  <a:pt x="135636" y="901072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679569" y="3736847"/>
            <a:ext cx="652780" cy="939165"/>
          </a:xfrm>
          <a:custGeom>
            <a:avLst/>
            <a:gdLst/>
            <a:ahLst/>
            <a:cxnLst/>
            <a:rect l="l" t="t" r="r" b="b"/>
            <a:pathLst>
              <a:path w="652779" h="939164">
                <a:moveTo>
                  <a:pt x="0" y="0"/>
                </a:moveTo>
                <a:lnTo>
                  <a:pt x="652271" y="178307"/>
                </a:lnTo>
                <a:lnTo>
                  <a:pt x="652271" y="757427"/>
                </a:lnTo>
                <a:lnTo>
                  <a:pt x="0" y="938783"/>
                </a:lnTo>
                <a:lnTo>
                  <a:pt x="0" y="539495"/>
                </a:lnTo>
                <a:lnTo>
                  <a:pt x="135635" y="467867"/>
                </a:lnTo>
                <a:lnTo>
                  <a:pt x="0" y="394715"/>
                </a:lnTo>
                <a:lnTo>
                  <a:pt x="0" y="0"/>
                </a:lnTo>
                <a:close/>
              </a:path>
            </a:pathLst>
          </a:custGeom>
          <a:ln w="74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748150" y="4450079"/>
            <a:ext cx="256031" cy="269747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946269" y="4299203"/>
            <a:ext cx="341375" cy="269747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7031614" y="4020311"/>
            <a:ext cx="256031" cy="269747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242182" y="1953768"/>
            <a:ext cx="373380" cy="558165"/>
          </a:xfrm>
          <a:custGeom>
            <a:avLst/>
            <a:gdLst/>
            <a:ahLst/>
            <a:cxnLst/>
            <a:rect l="l" t="t" r="r" b="b"/>
            <a:pathLst>
              <a:path w="373379" h="558164">
                <a:moveTo>
                  <a:pt x="373380" y="278892"/>
                </a:moveTo>
                <a:lnTo>
                  <a:pt x="369578" y="222715"/>
                </a:lnTo>
                <a:lnTo>
                  <a:pt x="358687" y="170378"/>
                </a:lnTo>
                <a:lnTo>
                  <a:pt x="341474" y="123006"/>
                </a:lnTo>
                <a:lnTo>
                  <a:pt x="318706" y="81724"/>
                </a:lnTo>
                <a:lnTo>
                  <a:pt x="291152" y="47657"/>
                </a:lnTo>
                <a:lnTo>
                  <a:pt x="259580" y="21931"/>
                </a:lnTo>
                <a:lnTo>
                  <a:pt x="224757" y="5670"/>
                </a:lnTo>
                <a:lnTo>
                  <a:pt x="187452" y="0"/>
                </a:lnTo>
                <a:lnTo>
                  <a:pt x="149643" y="5670"/>
                </a:lnTo>
                <a:lnTo>
                  <a:pt x="114442" y="21931"/>
                </a:lnTo>
                <a:lnTo>
                  <a:pt x="82599" y="47657"/>
                </a:lnTo>
                <a:lnTo>
                  <a:pt x="54864" y="81724"/>
                </a:lnTo>
                <a:lnTo>
                  <a:pt x="31986" y="123006"/>
                </a:lnTo>
                <a:lnTo>
                  <a:pt x="14716" y="170378"/>
                </a:lnTo>
                <a:lnTo>
                  <a:pt x="3804" y="222715"/>
                </a:lnTo>
                <a:lnTo>
                  <a:pt x="0" y="278892"/>
                </a:lnTo>
                <a:lnTo>
                  <a:pt x="3804" y="335068"/>
                </a:lnTo>
                <a:lnTo>
                  <a:pt x="14716" y="387405"/>
                </a:lnTo>
                <a:lnTo>
                  <a:pt x="31986" y="434777"/>
                </a:lnTo>
                <a:lnTo>
                  <a:pt x="54864" y="476059"/>
                </a:lnTo>
                <a:lnTo>
                  <a:pt x="82599" y="510126"/>
                </a:lnTo>
                <a:lnTo>
                  <a:pt x="114442" y="535852"/>
                </a:lnTo>
                <a:lnTo>
                  <a:pt x="149643" y="552113"/>
                </a:lnTo>
                <a:lnTo>
                  <a:pt x="187452" y="557784"/>
                </a:lnTo>
                <a:lnTo>
                  <a:pt x="224757" y="552113"/>
                </a:lnTo>
                <a:lnTo>
                  <a:pt x="259580" y="535852"/>
                </a:lnTo>
                <a:lnTo>
                  <a:pt x="291152" y="510126"/>
                </a:lnTo>
                <a:lnTo>
                  <a:pt x="318706" y="476059"/>
                </a:lnTo>
                <a:lnTo>
                  <a:pt x="341474" y="434777"/>
                </a:lnTo>
                <a:lnTo>
                  <a:pt x="358687" y="387405"/>
                </a:lnTo>
                <a:lnTo>
                  <a:pt x="369578" y="335068"/>
                </a:lnTo>
                <a:lnTo>
                  <a:pt x="373380" y="278892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6242181" y="1953767"/>
            <a:ext cx="373380" cy="558165"/>
          </a:xfrm>
          <a:custGeom>
            <a:avLst/>
            <a:gdLst/>
            <a:ahLst/>
            <a:cxnLst/>
            <a:rect l="l" t="t" r="r" b="b"/>
            <a:pathLst>
              <a:path w="373379" h="558164">
                <a:moveTo>
                  <a:pt x="373379" y="278891"/>
                </a:moveTo>
                <a:lnTo>
                  <a:pt x="369578" y="222715"/>
                </a:lnTo>
                <a:lnTo>
                  <a:pt x="358687" y="170378"/>
                </a:lnTo>
                <a:lnTo>
                  <a:pt x="341474" y="123006"/>
                </a:lnTo>
                <a:lnTo>
                  <a:pt x="318706" y="81724"/>
                </a:lnTo>
                <a:lnTo>
                  <a:pt x="291152" y="47657"/>
                </a:lnTo>
                <a:lnTo>
                  <a:pt x="259580" y="21931"/>
                </a:lnTo>
                <a:lnTo>
                  <a:pt x="224757" y="5670"/>
                </a:lnTo>
                <a:lnTo>
                  <a:pt x="187451" y="0"/>
                </a:lnTo>
                <a:lnTo>
                  <a:pt x="149643" y="5670"/>
                </a:lnTo>
                <a:lnTo>
                  <a:pt x="114442" y="21931"/>
                </a:lnTo>
                <a:lnTo>
                  <a:pt x="82599" y="47657"/>
                </a:lnTo>
                <a:lnTo>
                  <a:pt x="54863" y="81724"/>
                </a:lnTo>
                <a:lnTo>
                  <a:pt x="31986" y="123006"/>
                </a:lnTo>
                <a:lnTo>
                  <a:pt x="14716" y="170378"/>
                </a:lnTo>
                <a:lnTo>
                  <a:pt x="3804" y="222715"/>
                </a:lnTo>
                <a:lnTo>
                  <a:pt x="0" y="278891"/>
                </a:lnTo>
                <a:lnTo>
                  <a:pt x="3804" y="335068"/>
                </a:lnTo>
                <a:lnTo>
                  <a:pt x="14716" y="387405"/>
                </a:lnTo>
                <a:lnTo>
                  <a:pt x="31986" y="434777"/>
                </a:lnTo>
                <a:lnTo>
                  <a:pt x="54863" y="476059"/>
                </a:lnTo>
                <a:lnTo>
                  <a:pt x="82599" y="510126"/>
                </a:lnTo>
                <a:lnTo>
                  <a:pt x="114442" y="535852"/>
                </a:lnTo>
                <a:lnTo>
                  <a:pt x="149643" y="552113"/>
                </a:lnTo>
                <a:lnTo>
                  <a:pt x="187451" y="557783"/>
                </a:lnTo>
                <a:lnTo>
                  <a:pt x="224757" y="552113"/>
                </a:lnTo>
                <a:lnTo>
                  <a:pt x="259580" y="535852"/>
                </a:lnTo>
                <a:lnTo>
                  <a:pt x="291152" y="510126"/>
                </a:lnTo>
                <a:lnTo>
                  <a:pt x="318706" y="476059"/>
                </a:lnTo>
                <a:lnTo>
                  <a:pt x="341474" y="434777"/>
                </a:lnTo>
                <a:lnTo>
                  <a:pt x="358687" y="387405"/>
                </a:lnTo>
                <a:lnTo>
                  <a:pt x="369578" y="335068"/>
                </a:lnTo>
                <a:lnTo>
                  <a:pt x="373379" y="278891"/>
                </a:lnTo>
                <a:close/>
              </a:path>
            </a:pathLst>
          </a:custGeom>
          <a:ln w="74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6295521" y="2031492"/>
            <a:ext cx="280415" cy="27432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6324477" y="2179320"/>
            <a:ext cx="219456" cy="414527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6089781" y="4634483"/>
            <a:ext cx="0" cy="719455"/>
          </a:xfrm>
          <a:custGeom>
            <a:avLst/>
            <a:gdLst/>
            <a:ahLst/>
            <a:cxnLst/>
            <a:rect l="l" t="t" r="r" b="b"/>
            <a:pathLst>
              <a:path w="0" h="719454">
                <a:moveTo>
                  <a:pt x="0" y="0"/>
                </a:moveTo>
                <a:lnTo>
                  <a:pt x="0" y="719327"/>
                </a:lnTo>
              </a:path>
            </a:pathLst>
          </a:custGeom>
          <a:ln w="3233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749930" y="5353811"/>
            <a:ext cx="340360" cy="0"/>
          </a:xfrm>
          <a:custGeom>
            <a:avLst/>
            <a:gdLst/>
            <a:ahLst/>
            <a:cxnLst/>
            <a:rect l="l" t="t" r="r" b="b"/>
            <a:pathLst>
              <a:path w="340360" h="0">
                <a:moveTo>
                  <a:pt x="339851" y="0"/>
                </a:moveTo>
                <a:lnTo>
                  <a:pt x="0" y="0"/>
                </a:lnTo>
              </a:path>
            </a:pathLst>
          </a:custGeom>
          <a:ln w="3233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1926214" y="2743200"/>
            <a:ext cx="1073150" cy="558165"/>
          </a:xfrm>
          <a:custGeom>
            <a:avLst/>
            <a:gdLst/>
            <a:ahLst/>
            <a:cxnLst/>
            <a:rect l="l" t="t" r="r" b="b"/>
            <a:pathLst>
              <a:path w="1073150" h="558164">
                <a:moveTo>
                  <a:pt x="0" y="557783"/>
                </a:moveTo>
                <a:lnTo>
                  <a:pt x="1072895" y="557783"/>
                </a:lnTo>
                <a:lnTo>
                  <a:pt x="1072895" y="0"/>
                </a:lnTo>
                <a:lnTo>
                  <a:pt x="0" y="0"/>
                </a:lnTo>
                <a:lnTo>
                  <a:pt x="0" y="557783"/>
                </a:lnTo>
                <a:close/>
              </a:path>
            </a:pathLst>
          </a:custGeom>
          <a:ln w="12436">
            <a:solidFill>
              <a:srgbClr val="323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1979554" y="2787395"/>
            <a:ext cx="181355" cy="310895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1973458" y="2961132"/>
            <a:ext cx="73152" cy="315468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2048134" y="2988564"/>
            <a:ext cx="85343" cy="22860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2141097" y="2961132"/>
            <a:ext cx="231647" cy="315468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2377318" y="2959607"/>
            <a:ext cx="420623" cy="316992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1976506" y="3133344"/>
            <a:ext cx="36576" cy="397763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2026797" y="3133344"/>
            <a:ext cx="243840" cy="397763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2317882" y="3125723"/>
            <a:ext cx="73152" cy="374904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2400178" y="3133344"/>
            <a:ext cx="73152" cy="310895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2483997" y="3125723"/>
            <a:ext cx="109728" cy="406908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2608966" y="3133344"/>
            <a:ext cx="182879" cy="310895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2804038" y="3133344"/>
            <a:ext cx="117348" cy="397763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2622681" y="3369564"/>
            <a:ext cx="539750" cy="344805"/>
          </a:xfrm>
          <a:custGeom>
            <a:avLst/>
            <a:gdLst/>
            <a:ahLst/>
            <a:cxnLst/>
            <a:rect l="l" t="t" r="r" b="b"/>
            <a:pathLst>
              <a:path w="539750" h="344804">
                <a:moveTo>
                  <a:pt x="539495" y="344423"/>
                </a:moveTo>
                <a:lnTo>
                  <a:pt x="0" y="0"/>
                </a:lnTo>
              </a:path>
            </a:pathLst>
          </a:custGeom>
          <a:ln w="12436">
            <a:solidFill>
              <a:srgbClr val="323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2532766" y="3311652"/>
            <a:ext cx="119380" cy="94615"/>
          </a:xfrm>
          <a:custGeom>
            <a:avLst/>
            <a:gdLst/>
            <a:ahLst/>
            <a:cxnLst/>
            <a:rect l="l" t="t" r="r" b="b"/>
            <a:pathLst>
              <a:path w="119380" h="94614">
                <a:moveTo>
                  <a:pt x="118872" y="30480"/>
                </a:moveTo>
                <a:lnTo>
                  <a:pt x="0" y="0"/>
                </a:lnTo>
                <a:lnTo>
                  <a:pt x="76200" y="94488"/>
                </a:lnTo>
                <a:lnTo>
                  <a:pt x="118872" y="30480"/>
                </a:lnTo>
                <a:close/>
              </a:path>
            </a:pathLst>
          </a:custGeom>
          <a:solidFill>
            <a:srgbClr val="323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638934" y="530352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22860"/>
                </a:moveTo>
                <a:lnTo>
                  <a:pt x="45362" y="14144"/>
                </a:lnTo>
                <a:lnTo>
                  <a:pt x="40195" y="6858"/>
                </a:lnTo>
                <a:lnTo>
                  <a:pt x="32456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2456"/>
                </a:lnTo>
                <a:lnTo>
                  <a:pt x="6858" y="40195"/>
                </a:lnTo>
                <a:lnTo>
                  <a:pt x="14144" y="45362"/>
                </a:lnTo>
                <a:lnTo>
                  <a:pt x="22860" y="47244"/>
                </a:lnTo>
                <a:lnTo>
                  <a:pt x="32456" y="45362"/>
                </a:lnTo>
                <a:lnTo>
                  <a:pt x="40195" y="40195"/>
                </a:lnTo>
                <a:lnTo>
                  <a:pt x="45362" y="32456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638933" y="530351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3" y="22859"/>
                </a:moveTo>
                <a:lnTo>
                  <a:pt x="45362" y="14144"/>
                </a:lnTo>
                <a:lnTo>
                  <a:pt x="40195" y="6857"/>
                </a:lnTo>
                <a:lnTo>
                  <a:pt x="32456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2456"/>
                </a:lnTo>
                <a:lnTo>
                  <a:pt x="6857" y="40195"/>
                </a:lnTo>
                <a:lnTo>
                  <a:pt x="14144" y="45362"/>
                </a:lnTo>
                <a:lnTo>
                  <a:pt x="22859" y="47243"/>
                </a:lnTo>
                <a:lnTo>
                  <a:pt x="32456" y="45362"/>
                </a:lnTo>
                <a:lnTo>
                  <a:pt x="40195" y="40195"/>
                </a:lnTo>
                <a:lnTo>
                  <a:pt x="45362" y="32456"/>
                </a:lnTo>
                <a:lnTo>
                  <a:pt x="47243" y="22859"/>
                </a:lnTo>
                <a:close/>
              </a:path>
            </a:pathLst>
          </a:custGeom>
          <a:ln w="12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1508641" y="4224527"/>
            <a:ext cx="0" cy="1915795"/>
          </a:xfrm>
          <a:custGeom>
            <a:avLst/>
            <a:gdLst/>
            <a:ahLst/>
            <a:cxnLst/>
            <a:rect l="l" t="t" r="r" b="b"/>
            <a:pathLst>
              <a:path w="0" h="1915795">
                <a:moveTo>
                  <a:pt x="0" y="0"/>
                </a:moveTo>
                <a:lnTo>
                  <a:pt x="0" y="1915667"/>
                </a:lnTo>
              </a:path>
            </a:pathLst>
          </a:custGeom>
          <a:ln w="12436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8272150" y="5071871"/>
            <a:ext cx="0" cy="1066800"/>
          </a:xfrm>
          <a:custGeom>
            <a:avLst/>
            <a:gdLst/>
            <a:ahLst/>
            <a:cxnLst/>
            <a:rect l="l" t="t" r="r" b="b"/>
            <a:pathLst>
              <a:path w="0" h="1066800">
                <a:moveTo>
                  <a:pt x="0" y="0"/>
                </a:moveTo>
                <a:lnTo>
                  <a:pt x="0" y="1066799"/>
                </a:lnTo>
              </a:path>
            </a:pathLst>
          </a:custGeom>
          <a:ln w="12436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539874" y="4863083"/>
            <a:ext cx="0" cy="1277620"/>
          </a:xfrm>
          <a:custGeom>
            <a:avLst/>
            <a:gdLst/>
            <a:ahLst/>
            <a:cxnLst/>
            <a:rect l="l" t="t" r="r" b="b"/>
            <a:pathLst>
              <a:path w="0" h="1277620">
                <a:moveTo>
                  <a:pt x="0" y="0"/>
                </a:moveTo>
                <a:lnTo>
                  <a:pt x="0" y="1277111"/>
                </a:lnTo>
              </a:path>
            </a:pathLst>
          </a:custGeom>
          <a:ln w="12436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1059061" y="6140195"/>
            <a:ext cx="7213600" cy="0"/>
          </a:xfrm>
          <a:custGeom>
            <a:avLst/>
            <a:gdLst/>
            <a:ahLst/>
            <a:cxnLst/>
            <a:rect l="l" t="t" r="r" b="b"/>
            <a:pathLst>
              <a:path w="7213600" h="0">
                <a:moveTo>
                  <a:pt x="0" y="0"/>
                </a:moveTo>
                <a:lnTo>
                  <a:pt x="7213088" y="0"/>
                </a:lnTo>
              </a:path>
            </a:pathLst>
          </a:custGeom>
          <a:ln w="12436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8224905" y="5026151"/>
            <a:ext cx="93345" cy="45720"/>
          </a:xfrm>
          <a:custGeom>
            <a:avLst/>
            <a:gdLst/>
            <a:ahLst/>
            <a:cxnLst/>
            <a:rect l="l" t="t" r="r" b="b"/>
            <a:pathLst>
              <a:path w="93345" h="45720">
                <a:moveTo>
                  <a:pt x="0" y="45719"/>
                </a:moveTo>
                <a:lnTo>
                  <a:pt x="47243" y="0"/>
                </a:lnTo>
                <a:lnTo>
                  <a:pt x="92963" y="45719"/>
                </a:lnTo>
              </a:path>
            </a:pathLst>
          </a:custGeom>
          <a:ln w="12436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494153" y="4817363"/>
            <a:ext cx="93345" cy="45720"/>
          </a:xfrm>
          <a:custGeom>
            <a:avLst/>
            <a:gdLst/>
            <a:ahLst/>
            <a:cxnLst/>
            <a:rect l="l" t="t" r="r" b="b"/>
            <a:pathLst>
              <a:path w="93345" h="45720">
                <a:moveTo>
                  <a:pt x="0" y="45719"/>
                </a:moveTo>
                <a:lnTo>
                  <a:pt x="45719" y="0"/>
                </a:lnTo>
                <a:lnTo>
                  <a:pt x="92963" y="45719"/>
                </a:lnTo>
              </a:path>
            </a:pathLst>
          </a:custGeom>
          <a:ln w="12436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1462921" y="4178807"/>
            <a:ext cx="93345" cy="47625"/>
          </a:xfrm>
          <a:custGeom>
            <a:avLst/>
            <a:gdLst/>
            <a:ahLst/>
            <a:cxnLst/>
            <a:rect l="l" t="t" r="r" b="b"/>
            <a:pathLst>
              <a:path w="93344" h="47625">
                <a:moveTo>
                  <a:pt x="0" y="47243"/>
                </a:moveTo>
                <a:lnTo>
                  <a:pt x="45719" y="0"/>
                </a:lnTo>
                <a:lnTo>
                  <a:pt x="92960" y="47243"/>
                </a:lnTo>
              </a:path>
            </a:pathLst>
          </a:custGeom>
          <a:ln w="12436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1173359" y="5995415"/>
            <a:ext cx="280415" cy="269747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1490353" y="6121908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096" y="18288"/>
                </a:moveTo>
                <a:lnTo>
                  <a:pt x="36501" y="10929"/>
                </a:lnTo>
                <a:lnTo>
                  <a:pt x="32192" y="5143"/>
                </a:lnTo>
                <a:lnTo>
                  <a:pt x="25883" y="1357"/>
                </a:lnTo>
                <a:lnTo>
                  <a:pt x="18288" y="0"/>
                </a:lnTo>
                <a:lnTo>
                  <a:pt x="11572" y="1357"/>
                </a:lnTo>
                <a:lnTo>
                  <a:pt x="5715" y="5143"/>
                </a:lnTo>
                <a:lnTo>
                  <a:pt x="1571" y="10929"/>
                </a:lnTo>
                <a:lnTo>
                  <a:pt x="0" y="18288"/>
                </a:lnTo>
                <a:lnTo>
                  <a:pt x="1571" y="25646"/>
                </a:lnTo>
                <a:lnTo>
                  <a:pt x="5715" y="31432"/>
                </a:lnTo>
                <a:lnTo>
                  <a:pt x="11572" y="35218"/>
                </a:lnTo>
                <a:lnTo>
                  <a:pt x="18288" y="36576"/>
                </a:lnTo>
                <a:lnTo>
                  <a:pt x="25883" y="35218"/>
                </a:lnTo>
                <a:lnTo>
                  <a:pt x="32192" y="31432"/>
                </a:lnTo>
                <a:lnTo>
                  <a:pt x="36501" y="25646"/>
                </a:lnTo>
                <a:lnTo>
                  <a:pt x="38096" y="18288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1490353" y="6121907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096" y="18287"/>
                </a:moveTo>
                <a:lnTo>
                  <a:pt x="36501" y="10929"/>
                </a:lnTo>
                <a:lnTo>
                  <a:pt x="32192" y="5143"/>
                </a:lnTo>
                <a:lnTo>
                  <a:pt x="25883" y="1357"/>
                </a:lnTo>
                <a:lnTo>
                  <a:pt x="18287" y="0"/>
                </a:lnTo>
                <a:lnTo>
                  <a:pt x="11572" y="1357"/>
                </a:lnTo>
                <a:lnTo>
                  <a:pt x="5714" y="5143"/>
                </a:lnTo>
                <a:lnTo>
                  <a:pt x="1571" y="10929"/>
                </a:lnTo>
                <a:lnTo>
                  <a:pt x="0" y="18287"/>
                </a:lnTo>
                <a:lnTo>
                  <a:pt x="1571" y="25646"/>
                </a:lnTo>
                <a:lnTo>
                  <a:pt x="5714" y="31432"/>
                </a:lnTo>
                <a:lnTo>
                  <a:pt x="11572" y="35218"/>
                </a:lnTo>
                <a:lnTo>
                  <a:pt x="18287" y="36575"/>
                </a:lnTo>
                <a:lnTo>
                  <a:pt x="25883" y="35218"/>
                </a:lnTo>
                <a:lnTo>
                  <a:pt x="32192" y="31432"/>
                </a:lnTo>
                <a:lnTo>
                  <a:pt x="36501" y="25646"/>
                </a:lnTo>
                <a:lnTo>
                  <a:pt x="38096" y="18287"/>
                </a:lnTo>
                <a:close/>
              </a:path>
            </a:pathLst>
          </a:custGeom>
          <a:ln w="7461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523110" y="612190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6" y="18288"/>
                </a:moveTo>
                <a:lnTo>
                  <a:pt x="35218" y="10929"/>
                </a:lnTo>
                <a:lnTo>
                  <a:pt x="31432" y="5143"/>
                </a:lnTo>
                <a:lnTo>
                  <a:pt x="25646" y="1357"/>
                </a:lnTo>
                <a:lnTo>
                  <a:pt x="18288" y="0"/>
                </a:lnTo>
                <a:lnTo>
                  <a:pt x="10929" y="1357"/>
                </a:lnTo>
                <a:lnTo>
                  <a:pt x="5143" y="5143"/>
                </a:lnTo>
                <a:lnTo>
                  <a:pt x="1357" y="10929"/>
                </a:lnTo>
                <a:lnTo>
                  <a:pt x="0" y="18288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8" y="36576"/>
                </a:lnTo>
                <a:lnTo>
                  <a:pt x="25646" y="35218"/>
                </a:lnTo>
                <a:lnTo>
                  <a:pt x="31432" y="31432"/>
                </a:lnTo>
                <a:lnTo>
                  <a:pt x="35218" y="25646"/>
                </a:lnTo>
                <a:lnTo>
                  <a:pt x="36576" y="18288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523109" y="612190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18287"/>
                </a:moveTo>
                <a:lnTo>
                  <a:pt x="35218" y="10929"/>
                </a:lnTo>
                <a:lnTo>
                  <a:pt x="31432" y="5143"/>
                </a:lnTo>
                <a:lnTo>
                  <a:pt x="25646" y="1357"/>
                </a:lnTo>
                <a:lnTo>
                  <a:pt x="18287" y="0"/>
                </a:lnTo>
                <a:lnTo>
                  <a:pt x="10929" y="1357"/>
                </a:lnTo>
                <a:lnTo>
                  <a:pt x="5143" y="5143"/>
                </a:lnTo>
                <a:lnTo>
                  <a:pt x="1357" y="10929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5646" y="35218"/>
                </a:lnTo>
                <a:lnTo>
                  <a:pt x="31432" y="31432"/>
                </a:lnTo>
                <a:lnTo>
                  <a:pt x="35218" y="25646"/>
                </a:lnTo>
                <a:lnTo>
                  <a:pt x="36575" y="18287"/>
                </a:lnTo>
                <a:close/>
              </a:path>
            </a:pathLst>
          </a:custGeom>
          <a:ln w="7461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588642" y="4942332"/>
            <a:ext cx="377952" cy="342900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963546" y="4942332"/>
            <a:ext cx="365759" cy="269747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2157862" y="4739640"/>
            <a:ext cx="633983" cy="269747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2156338" y="4888991"/>
            <a:ext cx="463295" cy="342900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8692774" y="3660647"/>
            <a:ext cx="256031" cy="26974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8691250" y="3810000"/>
            <a:ext cx="463295" cy="342900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6358006" y="5128260"/>
            <a:ext cx="466725" cy="520065"/>
          </a:xfrm>
          <a:custGeom>
            <a:avLst/>
            <a:gdLst/>
            <a:ahLst/>
            <a:cxnLst/>
            <a:rect l="l" t="t" r="r" b="b"/>
            <a:pathLst>
              <a:path w="466725" h="520064">
                <a:moveTo>
                  <a:pt x="466344" y="260604"/>
                </a:moveTo>
                <a:lnTo>
                  <a:pt x="461575" y="208276"/>
                </a:lnTo>
                <a:lnTo>
                  <a:pt x="447913" y="159448"/>
                </a:lnTo>
                <a:lnTo>
                  <a:pt x="426321" y="115192"/>
                </a:lnTo>
                <a:lnTo>
                  <a:pt x="397764" y="76581"/>
                </a:lnTo>
                <a:lnTo>
                  <a:pt x="363206" y="44684"/>
                </a:lnTo>
                <a:lnTo>
                  <a:pt x="323611" y="20574"/>
                </a:lnTo>
                <a:lnTo>
                  <a:pt x="279945" y="5322"/>
                </a:lnTo>
                <a:lnTo>
                  <a:pt x="233172" y="0"/>
                </a:lnTo>
                <a:lnTo>
                  <a:pt x="185960" y="5322"/>
                </a:lnTo>
                <a:lnTo>
                  <a:pt x="142089" y="20574"/>
                </a:lnTo>
                <a:lnTo>
                  <a:pt x="102468" y="44684"/>
                </a:lnTo>
                <a:lnTo>
                  <a:pt x="68008" y="76581"/>
                </a:lnTo>
                <a:lnTo>
                  <a:pt x="39621" y="115192"/>
                </a:lnTo>
                <a:lnTo>
                  <a:pt x="18216" y="159448"/>
                </a:lnTo>
                <a:lnTo>
                  <a:pt x="4705" y="208276"/>
                </a:lnTo>
                <a:lnTo>
                  <a:pt x="0" y="260604"/>
                </a:lnTo>
                <a:lnTo>
                  <a:pt x="4705" y="312866"/>
                </a:lnTo>
                <a:lnTo>
                  <a:pt x="18216" y="361521"/>
                </a:lnTo>
                <a:lnTo>
                  <a:pt x="39621" y="405532"/>
                </a:lnTo>
                <a:lnTo>
                  <a:pt x="68008" y="443865"/>
                </a:lnTo>
                <a:lnTo>
                  <a:pt x="102468" y="475482"/>
                </a:lnTo>
                <a:lnTo>
                  <a:pt x="142089" y="499348"/>
                </a:lnTo>
                <a:lnTo>
                  <a:pt x="185960" y="514427"/>
                </a:lnTo>
                <a:lnTo>
                  <a:pt x="233172" y="519684"/>
                </a:lnTo>
                <a:lnTo>
                  <a:pt x="279945" y="514427"/>
                </a:lnTo>
                <a:lnTo>
                  <a:pt x="323611" y="499348"/>
                </a:lnTo>
                <a:lnTo>
                  <a:pt x="363206" y="475482"/>
                </a:lnTo>
                <a:lnTo>
                  <a:pt x="397764" y="443865"/>
                </a:lnTo>
                <a:lnTo>
                  <a:pt x="426321" y="405532"/>
                </a:lnTo>
                <a:lnTo>
                  <a:pt x="447913" y="361521"/>
                </a:lnTo>
                <a:lnTo>
                  <a:pt x="461575" y="312866"/>
                </a:lnTo>
                <a:lnTo>
                  <a:pt x="466344" y="2606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6358006" y="5128259"/>
            <a:ext cx="466725" cy="520065"/>
          </a:xfrm>
          <a:custGeom>
            <a:avLst/>
            <a:gdLst/>
            <a:ahLst/>
            <a:cxnLst/>
            <a:rect l="l" t="t" r="r" b="b"/>
            <a:pathLst>
              <a:path w="466725" h="520064">
                <a:moveTo>
                  <a:pt x="466343" y="260603"/>
                </a:moveTo>
                <a:lnTo>
                  <a:pt x="461575" y="208276"/>
                </a:lnTo>
                <a:lnTo>
                  <a:pt x="447913" y="159448"/>
                </a:lnTo>
                <a:lnTo>
                  <a:pt x="426321" y="115192"/>
                </a:lnTo>
                <a:lnTo>
                  <a:pt x="397763" y="76580"/>
                </a:lnTo>
                <a:lnTo>
                  <a:pt x="363206" y="44684"/>
                </a:lnTo>
                <a:lnTo>
                  <a:pt x="323611" y="20573"/>
                </a:lnTo>
                <a:lnTo>
                  <a:pt x="279945" y="5322"/>
                </a:lnTo>
                <a:lnTo>
                  <a:pt x="233171" y="0"/>
                </a:lnTo>
                <a:lnTo>
                  <a:pt x="185960" y="5322"/>
                </a:lnTo>
                <a:lnTo>
                  <a:pt x="142089" y="20573"/>
                </a:lnTo>
                <a:lnTo>
                  <a:pt x="102468" y="44684"/>
                </a:lnTo>
                <a:lnTo>
                  <a:pt x="68008" y="76580"/>
                </a:lnTo>
                <a:lnTo>
                  <a:pt x="39621" y="115192"/>
                </a:lnTo>
                <a:lnTo>
                  <a:pt x="18216" y="159448"/>
                </a:lnTo>
                <a:lnTo>
                  <a:pt x="4705" y="208276"/>
                </a:lnTo>
                <a:lnTo>
                  <a:pt x="0" y="260603"/>
                </a:lnTo>
                <a:lnTo>
                  <a:pt x="4705" y="312866"/>
                </a:lnTo>
                <a:lnTo>
                  <a:pt x="18216" y="361521"/>
                </a:lnTo>
                <a:lnTo>
                  <a:pt x="39621" y="405532"/>
                </a:lnTo>
                <a:lnTo>
                  <a:pt x="68008" y="443864"/>
                </a:lnTo>
                <a:lnTo>
                  <a:pt x="102468" y="475482"/>
                </a:lnTo>
                <a:lnTo>
                  <a:pt x="142089" y="499348"/>
                </a:lnTo>
                <a:lnTo>
                  <a:pt x="185960" y="514427"/>
                </a:lnTo>
                <a:lnTo>
                  <a:pt x="233171" y="519683"/>
                </a:lnTo>
                <a:lnTo>
                  <a:pt x="279945" y="514427"/>
                </a:lnTo>
                <a:lnTo>
                  <a:pt x="323611" y="499348"/>
                </a:lnTo>
                <a:lnTo>
                  <a:pt x="363206" y="475482"/>
                </a:lnTo>
                <a:lnTo>
                  <a:pt x="397763" y="443864"/>
                </a:lnTo>
                <a:lnTo>
                  <a:pt x="426321" y="405532"/>
                </a:lnTo>
                <a:lnTo>
                  <a:pt x="447913" y="361521"/>
                </a:lnTo>
                <a:lnTo>
                  <a:pt x="461575" y="312866"/>
                </a:lnTo>
                <a:lnTo>
                  <a:pt x="466343" y="260603"/>
                </a:lnTo>
                <a:close/>
              </a:path>
            </a:pathLst>
          </a:custGeom>
          <a:ln w="746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6482974" y="5282184"/>
            <a:ext cx="207263" cy="228600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6409821" y="5404103"/>
            <a:ext cx="365759" cy="233172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1145929" y="6207252"/>
            <a:ext cx="4488180" cy="741045"/>
          </a:xfrm>
          <a:custGeom>
            <a:avLst/>
            <a:gdLst/>
            <a:ahLst/>
            <a:cxnLst/>
            <a:rect l="l" t="t" r="r" b="b"/>
            <a:pathLst>
              <a:path w="4488180" h="741045">
                <a:moveTo>
                  <a:pt x="0" y="0"/>
                </a:moveTo>
                <a:lnTo>
                  <a:pt x="0" y="740664"/>
                </a:lnTo>
                <a:lnTo>
                  <a:pt x="4488180" y="740664"/>
                </a:lnTo>
                <a:lnTo>
                  <a:pt x="4488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1141354" y="6202680"/>
            <a:ext cx="4497705" cy="749935"/>
          </a:xfrm>
          <a:custGeom>
            <a:avLst/>
            <a:gdLst/>
            <a:ahLst/>
            <a:cxnLst/>
            <a:rect l="l" t="t" r="r" b="b"/>
            <a:pathLst>
              <a:path w="4497705" h="749934">
                <a:moveTo>
                  <a:pt x="4497324" y="749808"/>
                </a:moveTo>
                <a:lnTo>
                  <a:pt x="4497324" y="0"/>
                </a:lnTo>
                <a:lnTo>
                  <a:pt x="0" y="0"/>
                </a:lnTo>
                <a:lnTo>
                  <a:pt x="0" y="749808"/>
                </a:lnTo>
                <a:lnTo>
                  <a:pt x="4575" y="749808"/>
                </a:lnTo>
                <a:lnTo>
                  <a:pt x="4575" y="9144"/>
                </a:lnTo>
                <a:lnTo>
                  <a:pt x="9147" y="4572"/>
                </a:lnTo>
                <a:lnTo>
                  <a:pt x="9147" y="9144"/>
                </a:lnTo>
                <a:lnTo>
                  <a:pt x="4488180" y="9144"/>
                </a:lnTo>
                <a:lnTo>
                  <a:pt x="4488180" y="4572"/>
                </a:lnTo>
                <a:lnTo>
                  <a:pt x="4492752" y="9144"/>
                </a:lnTo>
                <a:lnTo>
                  <a:pt x="4492752" y="749808"/>
                </a:lnTo>
                <a:lnTo>
                  <a:pt x="4497324" y="749808"/>
                </a:lnTo>
                <a:close/>
              </a:path>
              <a:path w="4497705" h="749934">
                <a:moveTo>
                  <a:pt x="9147" y="9144"/>
                </a:moveTo>
                <a:lnTo>
                  <a:pt x="9147" y="4572"/>
                </a:lnTo>
                <a:lnTo>
                  <a:pt x="4575" y="9144"/>
                </a:lnTo>
                <a:lnTo>
                  <a:pt x="9147" y="9144"/>
                </a:lnTo>
                <a:close/>
              </a:path>
              <a:path w="4497705" h="749934">
                <a:moveTo>
                  <a:pt x="9147" y="740664"/>
                </a:moveTo>
                <a:lnTo>
                  <a:pt x="9147" y="9144"/>
                </a:lnTo>
                <a:lnTo>
                  <a:pt x="4575" y="9144"/>
                </a:lnTo>
                <a:lnTo>
                  <a:pt x="4575" y="740664"/>
                </a:lnTo>
                <a:lnTo>
                  <a:pt x="9147" y="740664"/>
                </a:lnTo>
                <a:close/>
              </a:path>
              <a:path w="4497705" h="749934">
                <a:moveTo>
                  <a:pt x="4492752" y="740664"/>
                </a:moveTo>
                <a:lnTo>
                  <a:pt x="4575" y="740664"/>
                </a:lnTo>
                <a:lnTo>
                  <a:pt x="9147" y="745236"/>
                </a:lnTo>
                <a:lnTo>
                  <a:pt x="9147" y="749808"/>
                </a:lnTo>
                <a:lnTo>
                  <a:pt x="4488180" y="749808"/>
                </a:lnTo>
                <a:lnTo>
                  <a:pt x="4488180" y="745236"/>
                </a:lnTo>
                <a:lnTo>
                  <a:pt x="4492752" y="740664"/>
                </a:lnTo>
                <a:close/>
              </a:path>
              <a:path w="4497705" h="749934">
                <a:moveTo>
                  <a:pt x="9147" y="749808"/>
                </a:moveTo>
                <a:lnTo>
                  <a:pt x="9147" y="745236"/>
                </a:lnTo>
                <a:lnTo>
                  <a:pt x="4575" y="740664"/>
                </a:lnTo>
                <a:lnTo>
                  <a:pt x="4575" y="749808"/>
                </a:lnTo>
                <a:lnTo>
                  <a:pt x="9147" y="749808"/>
                </a:lnTo>
                <a:close/>
              </a:path>
              <a:path w="4497705" h="749934">
                <a:moveTo>
                  <a:pt x="4492752" y="9144"/>
                </a:moveTo>
                <a:lnTo>
                  <a:pt x="4488180" y="4572"/>
                </a:lnTo>
                <a:lnTo>
                  <a:pt x="4488180" y="9144"/>
                </a:lnTo>
                <a:lnTo>
                  <a:pt x="4492752" y="9144"/>
                </a:lnTo>
                <a:close/>
              </a:path>
              <a:path w="4497705" h="749934">
                <a:moveTo>
                  <a:pt x="4492752" y="740664"/>
                </a:moveTo>
                <a:lnTo>
                  <a:pt x="4492752" y="9144"/>
                </a:lnTo>
                <a:lnTo>
                  <a:pt x="4488180" y="9144"/>
                </a:lnTo>
                <a:lnTo>
                  <a:pt x="4488180" y="740664"/>
                </a:lnTo>
                <a:lnTo>
                  <a:pt x="4492752" y="740664"/>
                </a:lnTo>
                <a:close/>
              </a:path>
              <a:path w="4497705" h="749934">
                <a:moveTo>
                  <a:pt x="4492752" y="749808"/>
                </a:moveTo>
                <a:lnTo>
                  <a:pt x="4492752" y="740664"/>
                </a:lnTo>
                <a:lnTo>
                  <a:pt x="4488180" y="745236"/>
                </a:lnTo>
                <a:lnTo>
                  <a:pt x="4488180" y="749808"/>
                </a:lnTo>
                <a:lnTo>
                  <a:pt x="4492752" y="749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 txBox="1"/>
          <p:nvPr/>
        </p:nvSpPr>
        <p:spPr>
          <a:xfrm>
            <a:off x="6054222" y="6234173"/>
            <a:ext cx="5289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5620" algn="l"/>
              </a:tabLst>
            </a:pPr>
            <a:r>
              <a:rPr dirty="0" u="heavy" sz="1400" b="1">
                <a:solidFill>
                  <a:srgbClr val="3232CC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400" b="1">
                <a:solidFill>
                  <a:srgbClr val="3232CC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1145929" y="6234173"/>
            <a:ext cx="448818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 marR="26289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São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lidos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dois registos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e é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determinado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o</a:t>
            </a:r>
            <a:r>
              <a:rPr dirty="0" sz="1400" spc="-155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estado  dos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sinais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de controlo.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Os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16LSBs da instrução 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(sign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extended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x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4) são somados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dirty="0" sz="1400" spc="-150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PC+4.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0" name="object 250"/>
          <p:cNvSpPr/>
          <p:nvPr/>
        </p:nvSpPr>
        <p:spPr>
          <a:xfrm>
            <a:off x="6469258" y="6227064"/>
            <a:ext cx="111252" cy="228600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6524121" y="6226302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7744084" y="6227064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7743322" y="6454902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8907658" y="6227064"/>
            <a:ext cx="111252" cy="228600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8962522" y="622630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7141342" y="6576059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0"/>
                </a:moveTo>
                <a:lnTo>
                  <a:pt x="0" y="152400"/>
                </a:lnTo>
                <a:lnTo>
                  <a:pt x="381000" y="1524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7135246" y="6571488"/>
            <a:ext cx="391795" cy="161925"/>
          </a:xfrm>
          <a:custGeom>
            <a:avLst/>
            <a:gdLst/>
            <a:ahLst/>
            <a:cxnLst/>
            <a:rect l="l" t="t" r="r" b="b"/>
            <a:pathLst>
              <a:path w="391795" h="161925">
                <a:moveTo>
                  <a:pt x="391668" y="161544"/>
                </a:moveTo>
                <a:lnTo>
                  <a:pt x="391668" y="0"/>
                </a:lnTo>
                <a:lnTo>
                  <a:pt x="0" y="0"/>
                </a:lnTo>
                <a:lnTo>
                  <a:pt x="0" y="161544"/>
                </a:lnTo>
                <a:lnTo>
                  <a:pt x="6096" y="161544"/>
                </a:ln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381000" y="9144"/>
                </a:lnTo>
                <a:lnTo>
                  <a:pt x="381000" y="4572"/>
                </a:lnTo>
                <a:lnTo>
                  <a:pt x="387096" y="9144"/>
                </a:lnTo>
                <a:lnTo>
                  <a:pt x="387096" y="161544"/>
                </a:lnTo>
                <a:lnTo>
                  <a:pt x="391668" y="161544"/>
                </a:lnTo>
                <a:close/>
              </a:path>
              <a:path w="391795" h="161925">
                <a:moveTo>
                  <a:pt x="10668" y="9144"/>
                </a:move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close/>
              </a:path>
              <a:path w="391795" h="161925">
                <a:moveTo>
                  <a:pt x="10668" y="152400"/>
                </a:moveTo>
                <a:lnTo>
                  <a:pt x="10668" y="9144"/>
                </a:lnTo>
                <a:lnTo>
                  <a:pt x="6096" y="9144"/>
                </a:lnTo>
                <a:lnTo>
                  <a:pt x="6096" y="152400"/>
                </a:lnTo>
                <a:lnTo>
                  <a:pt x="10668" y="152400"/>
                </a:lnTo>
                <a:close/>
              </a:path>
              <a:path w="391795" h="161925">
                <a:moveTo>
                  <a:pt x="387096" y="152400"/>
                </a:moveTo>
                <a:lnTo>
                  <a:pt x="6096" y="152400"/>
                </a:lnTo>
                <a:lnTo>
                  <a:pt x="10668" y="156972"/>
                </a:lnTo>
                <a:lnTo>
                  <a:pt x="10668" y="161544"/>
                </a:lnTo>
                <a:lnTo>
                  <a:pt x="381000" y="161544"/>
                </a:lnTo>
                <a:lnTo>
                  <a:pt x="381000" y="156972"/>
                </a:lnTo>
                <a:lnTo>
                  <a:pt x="387096" y="152400"/>
                </a:lnTo>
                <a:close/>
              </a:path>
              <a:path w="391795" h="161925">
                <a:moveTo>
                  <a:pt x="10668" y="161544"/>
                </a:moveTo>
                <a:lnTo>
                  <a:pt x="10668" y="156972"/>
                </a:lnTo>
                <a:lnTo>
                  <a:pt x="6096" y="152400"/>
                </a:lnTo>
                <a:lnTo>
                  <a:pt x="6096" y="161544"/>
                </a:lnTo>
                <a:lnTo>
                  <a:pt x="10668" y="161544"/>
                </a:lnTo>
                <a:close/>
              </a:path>
              <a:path w="391795" h="161925">
                <a:moveTo>
                  <a:pt x="387096" y="9144"/>
                </a:moveTo>
                <a:lnTo>
                  <a:pt x="381000" y="4572"/>
                </a:lnTo>
                <a:lnTo>
                  <a:pt x="381000" y="9144"/>
                </a:lnTo>
                <a:lnTo>
                  <a:pt x="387096" y="9144"/>
                </a:lnTo>
                <a:close/>
              </a:path>
              <a:path w="391795" h="161925">
                <a:moveTo>
                  <a:pt x="387096" y="152400"/>
                </a:moveTo>
                <a:lnTo>
                  <a:pt x="387096" y="9144"/>
                </a:lnTo>
                <a:lnTo>
                  <a:pt x="381000" y="9144"/>
                </a:lnTo>
                <a:lnTo>
                  <a:pt x="381000" y="152400"/>
                </a:lnTo>
                <a:lnTo>
                  <a:pt x="387096" y="152400"/>
                </a:lnTo>
                <a:close/>
              </a:path>
              <a:path w="391795" h="161925">
                <a:moveTo>
                  <a:pt x="387096" y="161544"/>
                </a:moveTo>
                <a:lnTo>
                  <a:pt x="387096" y="152400"/>
                </a:lnTo>
                <a:lnTo>
                  <a:pt x="381000" y="156972"/>
                </a:lnTo>
                <a:lnTo>
                  <a:pt x="381000" y="161544"/>
                </a:lnTo>
                <a:lnTo>
                  <a:pt x="387096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6531742" y="6576059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0"/>
                </a:moveTo>
                <a:lnTo>
                  <a:pt x="0" y="152400"/>
                </a:lnTo>
                <a:lnTo>
                  <a:pt x="609600" y="152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6525646" y="6571488"/>
            <a:ext cx="620395" cy="161925"/>
          </a:xfrm>
          <a:custGeom>
            <a:avLst/>
            <a:gdLst/>
            <a:ahLst/>
            <a:cxnLst/>
            <a:rect l="l" t="t" r="r" b="b"/>
            <a:pathLst>
              <a:path w="620395" h="161925">
                <a:moveTo>
                  <a:pt x="620268" y="161544"/>
                </a:moveTo>
                <a:lnTo>
                  <a:pt x="620268" y="0"/>
                </a:lnTo>
                <a:lnTo>
                  <a:pt x="0" y="0"/>
                </a:lnTo>
                <a:lnTo>
                  <a:pt x="0" y="161544"/>
                </a:lnTo>
                <a:lnTo>
                  <a:pt x="6096" y="161544"/>
                </a:ln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609600" y="9144"/>
                </a:lnTo>
                <a:lnTo>
                  <a:pt x="609600" y="4572"/>
                </a:lnTo>
                <a:lnTo>
                  <a:pt x="615696" y="9144"/>
                </a:lnTo>
                <a:lnTo>
                  <a:pt x="615696" y="161544"/>
                </a:lnTo>
                <a:lnTo>
                  <a:pt x="620268" y="161544"/>
                </a:lnTo>
                <a:close/>
              </a:path>
              <a:path w="620395" h="161925">
                <a:moveTo>
                  <a:pt x="10668" y="9144"/>
                </a:move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close/>
              </a:path>
              <a:path w="620395" h="161925">
                <a:moveTo>
                  <a:pt x="10668" y="152400"/>
                </a:moveTo>
                <a:lnTo>
                  <a:pt x="10668" y="9144"/>
                </a:lnTo>
                <a:lnTo>
                  <a:pt x="6096" y="9144"/>
                </a:lnTo>
                <a:lnTo>
                  <a:pt x="6096" y="152400"/>
                </a:lnTo>
                <a:lnTo>
                  <a:pt x="10668" y="152400"/>
                </a:lnTo>
                <a:close/>
              </a:path>
              <a:path w="620395" h="161925">
                <a:moveTo>
                  <a:pt x="615696" y="152400"/>
                </a:moveTo>
                <a:lnTo>
                  <a:pt x="6096" y="152400"/>
                </a:lnTo>
                <a:lnTo>
                  <a:pt x="10668" y="156972"/>
                </a:lnTo>
                <a:lnTo>
                  <a:pt x="10668" y="161544"/>
                </a:lnTo>
                <a:lnTo>
                  <a:pt x="609600" y="161544"/>
                </a:lnTo>
                <a:lnTo>
                  <a:pt x="609600" y="156972"/>
                </a:lnTo>
                <a:lnTo>
                  <a:pt x="615696" y="152400"/>
                </a:lnTo>
                <a:close/>
              </a:path>
              <a:path w="620395" h="161925">
                <a:moveTo>
                  <a:pt x="10668" y="161544"/>
                </a:moveTo>
                <a:lnTo>
                  <a:pt x="10668" y="156972"/>
                </a:lnTo>
                <a:lnTo>
                  <a:pt x="6096" y="152400"/>
                </a:lnTo>
                <a:lnTo>
                  <a:pt x="6096" y="161544"/>
                </a:lnTo>
                <a:lnTo>
                  <a:pt x="10668" y="161544"/>
                </a:lnTo>
                <a:close/>
              </a:path>
              <a:path w="620395" h="161925">
                <a:moveTo>
                  <a:pt x="615696" y="9144"/>
                </a:moveTo>
                <a:lnTo>
                  <a:pt x="609600" y="4572"/>
                </a:lnTo>
                <a:lnTo>
                  <a:pt x="609600" y="9144"/>
                </a:lnTo>
                <a:lnTo>
                  <a:pt x="615696" y="9144"/>
                </a:lnTo>
                <a:close/>
              </a:path>
              <a:path w="620395" h="161925">
                <a:moveTo>
                  <a:pt x="615696" y="152400"/>
                </a:moveTo>
                <a:lnTo>
                  <a:pt x="615696" y="9144"/>
                </a:lnTo>
                <a:lnTo>
                  <a:pt x="609600" y="9144"/>
                </a:lnTo>
                <a:lnTo>
                  <a:pt x="609600" y="152400"/>
                </a:lnTo>
                <a:lnTo>
                  <a:pt x="615696" y="152400"/>
                </a:lnTo>
                <a:close/>
              </a:path>
              <a:path w="620395" h="161925">
                <a:moveTo>
                  <a:pt x="615696" y="161544"/>
                </a:moveTo>
                <a:lnTo>
                  <a:pt x="615696" y="152400"/>
                </a:lnTo>
                <a:lnTo>
                  <a:pt x="609600" y="156972"/>
                </a:lnTo>
                <a:lnTo>
                  <a:pt x="609600" y="161544"/>
                </a:lnTo>
                <a:lnTo>
                  <a:pt x="615696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 txBox="1"/>
          <p:nvPr/>
        </p:nvSpPr>
        <p:spPr>
          <a:xfrm>
            <a:off x="7975990" y="6726425"/>
            <a:ext cx="13563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Aulas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14,15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-</a:t>
            </a:r>
            <a:r>
              <a:rPr dirty="0" sz="1400" spc="-6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2313" y="724915"/>
            <a:ext cx="69215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25795" algn="l"/>
              </a:tabLst>
            </a:pPr>
            <a:r>
              <a:rPr dirty="0" spc="-5"/>
              <a:t>Funcionamento do </a:t>
            </a:r>
            <a:r>
              <a:rPr dirty="0" spc="-5" i="1">
                <a:latin typeface="Arial"/>
                <a:cs typeface="Arial"/>
              </a:rPr>
              <a:t>datapath</a:t>
            </a:r>
            <a:r>
              <a:rPr dirty="0" spc="75" i="1">
                <a:latin typeface="Arial"/>
                <a:cs typeface="Arial"/>
              </a:rPr>
              <a:t> </a:t>
            </a:r>
            <a:r>
              <a:rPr dirty="0" spc="-5"/>
              <a:t>na</a:t>
            </a:r>
            <a:r>
              <a:rPr dirty="0" spc="10"/>
              <a:t> </a:t>
            </a:r>
            <a:r>
              <a:rPr dirty="0" spc="-5"/>
              <a:t>instrução	"beq"</a:t>
            </a:r>
            <a:r>
              <a:rPr dirty="0" spc="-65"/>
              <a:t> </a:t>
            </a:r>
            <a:r>
              <a:rPr dirty="0" spc="-5"/>
              <a:t>(3)</a:t>
            </a:r>
          </a:p>
        </p:txBody>
      </p:sp>
      <p:sp>
        <p:nvSpPr>
          <p:cNvPr id="3" name="object 3"/>
          <p:cNvSpPr/>
          <p:nvPr/>
        </p:nvSpPr>
        <p:spPr>
          <a:xfrm>
            <a:off x="4331086" y="2311907"/>
            <a:ext cx="353568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34133" y="3329940"/>
            <a:ext cx="451104" cy="283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85950" y="3179064"/>
            <a:ext cx="377952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17953" y="3052572"/>
            <a:ext cx="487680" cy="2240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08809" y="2612135"/>
            <a:ext cx="475487" cy="2240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24050" y="2750820"/>
            <a:ext cx="512063" cy="2834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21002" y="2889504"/>
            <a:ext cx="353568" cy="2834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50313" y="3430523"/>
            <a:ext cx="833755" cy="0"/>
          </a:xfrm>
          <a:custGeom>
            <a:avLst/>
            <a:gdLst/>
            <a:ahLst/>
            <a:cxnLst/>
            <a:rect l="l" t="t" r="r" b="b"/>
            <a:pathLst>
              <a:path w="833754" h="0">
                <a:moveTo>
                  <a:pt x="0" y="0"/>
                </a:moveTo>
                <a:lnTo>
                  <a:pt x="833627" y="0"/>
                </a:lnTo>
              </a:path>
            </a:pathLst>
          </a:custGeom>
          <a:ln w="1234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92046" y="2462783"/>
            <a:ext cx="341375" cy="2240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34718" y="3558540"/>
            <a:ext cx="1390015" cy="1295400"/>
          </a:xfrm>
          <a:custGeom>
            <a:avLst/>
            <a:gdLst/>
            <a:ahLst/>
            <a:cxnLst/>
            <a:rect l="l" t="t" r="r" b="b"/>
            <a:pathLst>
              <a:path w="1390014" h="1295400">
                <a:moveTo>
                  <a:pt x="0" y="0"/>
                </a:moveTo>
                <a:lnTo>
                  <a:pt x="0" y="1295400"/>
                </a:lnTo>
                <a:lnTo>
                  <a:pt x="1389888" y="1295400"/>
                </a:lnTo>
                <a:lnTo>
                  <a:pt x="13898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2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34718" y="3558539"/>
            <a:ext cx="1390015" cy="1295400"/>
          </a:xfrm>
          <a:custGeom>
            <a:avLst/>
            <a:gdLst/>
            <a:ahLst/>
            <a:cxnLst/>
            <a:rect l="l" t="t" r="r" b="b"/>
            <a:pathLst>
              <a:path w="1390014" h="1295400">
                <a:moveTo>
                  <a:pt x="0" y="1295399"/>
                </a:moveTo>
                <a:lnTo>
                  <a:pt x="1389887" y="1295399"/>
                </a:lnTo>
                <a:lnTo>
                  <a:pt x="1389887" y="0"/>
                </a:lnTo>
                <a:lnTo>
                  <a:pt x="0" y="0"/>
                </a:lnTo>
                <a:lnTo>
                  <a:pt x="0" y="1295399"/>
                </a:lnTo>
                <a:close/>
              </a:path>
            </a:pathLst>
          </a:custGeom>
          <a:ln w="74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85009" y="3726179"/>
            <a:ext cx="380999" cy="342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69058" y="3726179"/>
            <a:ext cx="124967" cy="2651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85009" y="4003547"/>
            <a:ext cx="380999" cy="342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69058" y="4003547"/>
            <a:ext cx="132588" cy="2651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75865" y="4280915"/>
            <a:ext cx="417575" cy="342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75865" y="4558284"/>
            <a:ext cx="414527" cy="2697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28721" y="3875532"/>
            <a:ext cx="377952" cy="2697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46297" y="3875532"/>
            <a:ext cx="124967" cy="2651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28721" y="4303776"/>
            <a:ext cx="377952" cy="2697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646297" y="4303776"/>
            <a:ext cx="132588" cy="2651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78001" y="3790188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39" h="0">
                <a:moveTo>
                  <a:pt x="0" y="0"/>
                </a:moveTo>
                <a:lnTo>
                  <a:pt x="1018031" y="0"/>
                </a:lnTo>
              </a:path>
            </a:pathLst>
          </a:custGeom>
          <a:ln w="320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283842" y="3738372"/>
            <a:ext cx="151130" cy="102235"/>
          </a:xfrm>
          <a:custGeom>
            <a:avLst/>
            <a:gdLst/>
            <a:ahLst/>
            <a:cxnLst/>
            <a:rect l="l" t="t" r="r" b="b"/>
            <a:pathLst>
              <a:path w="151129" h="102235">
                <a:moveTo>
                  <a:pt x="150876" y="51816"/>
                </a:moveTo>
                <a:lnTo>
                  <a:pt x="0" y="0"/>
                </a:lnTo>
                <a:lnTo>
                  <a:pt x="0" y="102108"/>
                </a:lnTo>
                <a:lnTo>
                  <a:pt x="150876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78001" y="4067555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39" h="0">
                <a:moveTo>
                  <a:pt x="0" y="0"/>
                </a:moveTo>
                <a:lnTo>
                  <a:pt x="1018031" y="0"/>
                </a:lnTo>
              </a:path>
            </a:pathLst>
          </a:custGeom>
          <a:ln w="320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83842" y="4017264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29" h="100964">
                <a:moveTo>
                  <a:pt x="150876" y="50292"/>
                </a:moveTo>
                <a:lnTo>
                  <a:pt x="0" y="0"/>
                </a:lnTo>
                <a:lnTo>
                  <a:pt x="0" y="100584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11630" y="4344923"/>
            <a:ext cx="218440" cy="0"/>
          </a:xfrm>
          <a:custGeom>
            <a:avLst/>
            <a:gdLst/>
            <a:ahLst/>
            <a:cxnLst/>
            <a:rect l="l" t="t" r="r" b="b"/>
            <a:pathLst>
              <a:path w="218439" h="0">
                <a:moveTo>
                  <a:pt x="0" y="0"/>
                </a:moveTo>
                <a:lnTo>
                  <a:pt x="217931" y="0"/>
                </a:lnTo>
              </a:path>
            </a:pathLst>
          </a:custGeom>
          <a:ln w="12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20418" y="4306824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57350" y="4623815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1" y="0"/>
                </a:lnTo>
              </a:path>
            </a:pathLst>
          </a:custGeom>
          <a:ln w="12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20418" y="4585716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6576"/>
                </a:moveTo>
                <a:lnTo>
                  <a:pt x="0" y="0"/>
                </a:lnTo>
                <a:lnTo>
                  <a:pt x="0" y="76200"/>
                </a:lnTo>
                <a:lnTo>
                  <a:pt x="114300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57350" y="4622291"/>
            <a:ext cx="0" cy="1400810"/>
          </a:xfrm>
          <a:custGeom>
            <a:avLst/>
            <a:gdLst/>
            <a:ahLst/>
            <a:cxnLst/>
            <a:rect l="l" t="t" r="r" b="b"/>
            <a:pathLst>
              <a:path w="0" h="1400810">
                <a:moveTo>
                  <a:pt x="0" y="0"/>
                </a:moveTo>
                <a:lnTo>
                  <a:pt x="0" y="1400555"/>
                </a:lnTo>
              </a:path>
            </a:pathLst>
          </a:custGeom>
          <a:ln w="12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78001" y="3790188"/>
            <a:ext cx="0" cy="542925"/>
          </a:xfrm>
          <a:custGeom>
            <a:avLst/>
            <a:gdLst/>
            <a:ahLst/>
            <a:cxnLst/>
            <a:rect l="l" t="t" r="r" b="b"/>
            <a:pathLst>
              <a:path w="0" h="542925">
                <a:moveTo>
                  <a:pt x="0" y="0"/>
                </a:moveTo>
                <a:lnTo>
                  <a:pt x="0" y="542543"/>
                </a:lnTo>
              </a:path>
            </a:pathLst>
          </a:custGeom>
          <a:ln w="320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53974" y="4183379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239267" y="0"/>
                </a:moveTo>
                <a:lnTo>
                  <a:pt x="0" y="0"/>
                </a:lnTo>
              </a:path>
            </a:pathLst>
          </a:custGeom>
          <a:ln w="320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255142" y="404469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4076" y="13501"/>
                </a:lnTo>
                <a:lnTo>
                  <a:pt x="39433" y="6286"/>
                </a:lnTo>
                <a:lnTo>
                  <a:pt x="32218" y="1643"/>
                </a:lnTo>
                <a:lnTo>
                  <a:pt x="22860" y="0"/>
                </a:lnTo>
                <a:lnTo>
                  <a:pt x="14144" y="1643"/>
                </a:lnTo>
                <a:lnTo>
                  <a:pt x="6858" y="6286"/>
                </a:lnTo>
                <a:lnTo>
                  <a:pt x="1857" y="13501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2218" y="43862"/>
                </a:lnTo>
                <a:lnTo>
                  <a:pt x="39433" y="38862"/>
                </a:lnTo>
                <a:lnTo>
                  <a:pt x="44076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55142" y="404469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4076" y="13501"/>
                </a:lnTo>
                <a:lnTo>
                  <a:pt x="39433" y="6286"/>
                </a:lnTo>
                <a:lnTo>
                  <a:pt x="32218" y="1643"/>
                </a:lnTo>
                <a:lnTo>
                  <a:pt x="22859" y="0"/>
                </a:lnTo>
                <a:lnTo>
                  <a:pt x="14144" y="1643"/>
                </a:lnTo>
                <a:lnTo>
                  <a:pt x="6857" y="6286"/>
                </a:lnTo>
                <a:lnTo>
                  <a:pt x="1857" y="13501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2218" y="43862"/>
                </a:lnTo>
                <a:lnTo>
                  <a:pt x="39433" y="38861"/>
                </a:lnTo>
                <a:lnTo>
                  <a:pt x="44076" y="31575"/>
                </a:lnTo>
                <a:lnTo>
                  <a:pt x="45719" y="22859"/>
                </a:lnTo>
                <a:close/>
              </a:path>
            </a:pathLst>
          </a:custGeom>
          <a:ln w="12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255142" y="4158996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20" y="24384"/>
                </a:moveTo>
                <a:lnTo>
                  <a:pt x="44076" y="14787"/>
                </a:lnTo>
                <a:lnTo>
                  <a:pt x="39433" y="7048"/>
                </a:lnTo>
                <a:lnTo>
                  <a:pt x="32218" y="1881"/>
                </a:lnTo>
                <a:lnTo>
                  <a:pt x="22860" y="0"/>
                </a:lnTo>
                <a:lnTo>
                  <a:pt x="14144" y="1881"/>
                </a:lnTo>
                <a:lnTo>
                  <a:pt x="6858" y="7048"/>
                </a:lnTo>
                <a:lnTo>
                  <a:pt x="1857" y="14787"/>
                </a:lnTo>
                <a:lnTo>
                  <a:pt x="0" y="24384"/>
                </a:lnTo>
                <a:lnTo>
                  <a:pt x="1857" y="33099"/>
                </a:lnTo>
                <a:lnTo>
                  <a:pt x="6858" y="40386"/>
                </a:lnTo>
                <a:lnTo>
                  <a:pt x="14144" y="45386"/>
                </a:lnTo>
                <a:lnTo>
                  <a:pt x="22860" y="47244"/>
                </a:lnTo>
                <a:lnTo>
                  <a:pt x="32218" y="45386"/>
                </a:lnTo>
                <a:lnTo>
                  <a:pt x="39433" y="40386"/>
                </a:lnTo>
                <a:lnTo>
                  <a:pt x="44076" y="33099"/>
                </a:lnTo>
                <a:lnTo>
                  <a:pt x="4572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255142" y="4158995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24383"/>
                </a:moveTo>
                <a:lnTo>
                  <a:pt x="44076" y="14787"/>
                </a:lnTo>
                <a:lnTo>
                  <a:pt x="39433" y="7048"/>
                </a:lnTo>
                <a:lnTo>
                  <a:pt x="32218" y="1881"/>
                </a:lnTo>
                <a:lnTo>
                  <a:pt x="22859" y="0"/>
                </a:lnTo>
                <a:lnTo>
                  <a:pt x="14144" y="1881"/>
                </a:lnTo>
                <a:lnTo>
                  <a:pt x="6857" y="7048"/>
                </a:lnTo>
                <a:lnTo>
                  <a:pt x="1857" y="14787"/>
                </a:lnTo>
                <a:lnTo>
                  <a:pt x="0" y="24383"/>
                </a:lnTo>
                <a:lnTo>
                  <a:pt x="1857" y="33099"/>
                </a:lnTo>
                <a:lnTo>
                  <a:pt x="6857" y="40385"/>
                </a:lnTo>
                <a:lnTo>
                  <a:pt x="14144" y="45386"/>
                </a:lnTo>
                <a:lnTo>
                  <a:pt x="22859" y="47243"/>
                </a:lnTo>
                <a:lnTo>
                  <a:pt x="32218" y="45386"/>
                </a:lnTo>
                <a:lnTo>
                  <a:pt x="39433" y="40385"/>
                </a:lnTo>
                <a:lnTo>
                  <a:pt x="44076" y="33099"/>
                </a:lnTo>
                <a:lnTo>
                  <a:pt x="45719" y="24383"/>
                </a:lnTo>
                <a:close/>
              </a:path>
            </a:pathLst>
          </a:custGeom>
          <a:ln w="12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314066" y="5058155"/>
            <a:ext cx="463550" cy="518159"/>
          </a:xfrm>
          <a:custGeom>
            <a:avLst/>
            <a:gdLst/>
            <a:ahLst/>
            <a:cxnLst/>
            <a:rect l="l" t="t" r="r" b="b"/>
            <a:pathLst>
              <a:path w="463550" h="518160">
                <a:moveTo>
                  <a:pt x="463296" y="259080"/>
                </a:moveTo>
                <a:lnTo>
                  <a:pt x="458593" y="206817"/>
                </a:lnTo>
                <a:lnTo>
                  <a:pt x="445103" y="158162"/>
                </a:lnTo>
                <a:lnTo>
                  <a:pt x="423755" y="114151"/>
                </a:lnTo>
                <a:lnTo>
                  <a:pt x="395478" y="75819"/>
                </a:lnTo>
                <a:lnTo>
                  <a:pt x="361199" y="44201"/>
                </a:lnTo>
                <a:lnTo>
                  <a:pt x="321849" y="20335"/>
                </a:lnTo>
                <a:lnTo>
                  <a:pt x="278356" y="5256"/>
                </a:lnTo>
                <a:lnTo>
                  <a:pt x="231648" y="0"/>
                </a:lnTo>
                <a:lnTo>
                  <a:pt x="184939" y="5256"/>
                </a:lnTo>
                <a:lnTo>
                  <a:pt x="141446" y="20335"/>
                </a:lnTo>
                <a:lnTo>
                  <a:pt x="102096" y="44201"/>
                </a:lnTo>
                <a:lnTo>
                  <a:pt x="67818" y="75819"/>
                </a:lnTo>
                <a:lnTo>
                  <a:pt x="39540" y="114151"/>
                </a:lnTo>
                <a:lnTo>
                  <a:pt x="18192" y="158162"/>
                </a:lnTo>
                <a:lnTo>
                  <a:pt x="4702" y="206817"/>
                </a:lnTo>
                <a:lnTo>
                  <a:pt x="0" y="259080"/>
                </a:lnTo>
                <a:lnTo>
                  <a:pt x="4702" y="311342"/>
                </a:lnTo>
                <a:lnTo>
                  <a:pt x="18192" y="359997"/>
                </a:lnTo>
                <a:lnTo>
                  <a:pt x="39540" y="404008"/>
                </a:lnTo>
                <a:lnTo>
                  <a:pt x="67818" y="442341"/>
                </a:lnTo>
                <a:lnTo>
                  <a:pt x="102096" y="473958"/>
                </a:lnTo>
                <a:lnTo>
                  <a:pt x="141446" y="497824"/>
                </a:lnTo>
                <a:lnTo>
                  <a:pt x="184939" y="512903"/>
                </a:lnTo>
                <a:lnTo>
                  <a:pt x="231648" y="518160"/>
                </a:lnTo>
                <a:lnTo>
                  <a:pt x="278356" y="512903"/>
                </a:lnTo>
                <a:lnTo>
                  <a:pt x="321849" y="497824"/>
                </a:lnTo>
                <a:lnTo>
                  <a:pt x="361199" y="473958"/>
                </a:lnTo>
                <a:lnTo>
                  <a:pt x="395478" y="442341"/>
                </a:lnTo>
                <a:lnTo>
                  <a:pt x="423755" y="404008"/>
                </a:lnTo>
                <a:lnTo>
                  <a:pt x="445103" y="359997"/>
                </a:lnTo>
                <a:lnTo>
                  <a:pt x="458593" y="311342"/>
                </a:lnTo>
                <a:lnTo>
                  <a:pt x="463296" y="25908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314065" y="5058155"/>
            <a:ext cx="463550" cy="518159"/>
          </a:xfrm>
          <a:custGeom>
            <a:avLst/>
            <a:gdLst/>
            <a:ahLst/>
            <a:cxnLst/>
            <a:rect l="l" t="t" r="r" b="b"/>
            <a:pathLst>
              <a:path w="463550" h="518160">
                <a:moveTo>
                  <a:pt x="463295" y="259079"/>
                </a:moveTo>
                <a:lnTo>
                  <a:pt x="458593" y="206817"/>
                </a:lnTo>
                <a:lnTo>
                  <a:pt x="445103" y="158162"/>
                </a:lnTo>
                <a:lnTo>
                  <a:pt x="423755" y="114151"/>
                </a:lnTo>
                <a:lnTo>
                  <a:pt x="395477" y="75818"/>
                </a:lnTo>
                <a:lnTo>
                  <a:pt x="361199" y="44201"/>
                </a:lnTo>
                <a:lnTo>
                  <a:pt x="321849" y="20335"/>
                </a:lnTo>
                <a:lnTo>
                  <a:pt x="278356" y="5256"/>
                </a:lnTo>
                <a:lnTo>
                  <a:pt x="231647" y="0"/>
                </a:lnTo>
                <a:lnTo>
                  <a:pt x="184939" y="5256"/>
                </a:lnTo>
                <a:lnTo>
                  <a:pt x="141446" y="20335"/>
                </a:lnTo>
                <a:lnTo>
                  <a:pt x="102096" y="44201"/>
                </a:lnTo>
                <a:lnTo>
                  <a:pt x="67817" y="75818"/>
                </a:lnTo>
                <a:lnTo>
                  <a:pt x="39540" y="114151"/>
                </a:lnTo>
                <a:lnTo>
                  <a:pt x="18192" y="158162"/>
                </a:lnTo>
                <a:lnTo>
                  <a:pt x="4702" y="206817"/>
                </a:lnTo>
                <a:lnTo>
                  <a:pt x="0" y="259079"/>
                </a:lnTo>
                <a:lnTo>
                  <a:pt x="4702" y="311342"/>
                </a:lnTo>
                <a:lnTo>
                  <a:pt x="18192" y="359997"/>
                </a:lnTo>
                <a:lnTo>
                  <a:pt x="39540" y="404008"/>
                </a:lnTo>
                <a:lnTo>
                  <a:pt x="67817" y="442340"/>
                </a:lnTo>
                <a:lnTo>
                  <a:pt x="102096" y="473958"/>
                </a:lnTo>
                <a:lnTo>
                  <a:pt x="141446" y="497824"/>
                </a:lnTo>
                <a:lnTo>
                  <a:pt x="184939" y="512903"/>
                </a:lnTo>
                <a:lnTo>
                  <a:pt x="231647" y="518159"/>
                </a:lnTo>
                <a:lnTo>
                  <a:pt x="278356" y="512903"/>
                </a:lnTo>
                <a:lnTo>
                  <a:pt x="321849" y="497824"/>
                </a:lnTo>
                <a:lnTo>
                  <a:pt x="361199" y="473958"/>
                </a:lnTo>
                <a:lnTo>
                  <a:pt x="395477" y="442340"/>
                </a:lnTo>
                <a:lnTo>
                  <a:pt x="423755" y="404008"/>
                </a:lnTo>
                <a:lnTo>
                  <a:pt x="445103" y="359997"/>
                </a:lnTo>
                <a:lnTo>
                  <a:pt x="458593" y="311342"/>
                </a:lnTo>
                <a:lnTo>
                  <a:pt x="463295" y="259079"/>
                </a:lnTo>
                <a:close/>
              </a:path>
            </a:pathLst>
          </a:custGeom>
          <a:ln w="74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437509" y="5210555"/>
            <a:ext cx="219456" cy="2880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381121" y="5335523"/>
            <a:ext cx="329184" cy="2240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083942" y="5314188"/>
            <a:ext cx="91440" cy="3175"/>
          </a:xfrm>
          <a:custGeom>
            <a:avLst/>
            <a:gdLst/>
            <a:ahLst/>
            <a:cxnLst/>
            <a:rect l="l" t="t" r="r" b="b"/>
            <a:pathLst>
              <a:path w="91439" h="3175">
                <a:moveTo>
                  <a:pt x="-16044" y="1523"/>
                </a:moveTo>
                <a:lnTo>
                  <a:pt x="107484" y="1523"/>
                </a:lnTo>
              </a:path>
            </a:pathLst>
          </a:custGeom>
          <a:ln w="3513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161666" y="5263896"/>
            <a:ext cx="154305" cy="100965"/>
          </a:xfrm>
          <a:custGeom>
            <a:avLst/>
            <a:gdLst/>
            <a:ahLst/>
            <a:cxnLst/>
            <a:rect l="l" t="t" r="r" b="b"/>
            <a:pathLst>
              <a:path w="154304" h="100964">
                <a:moveTo>
                  <a:pt x="153924" y="44196"/>
                </a:moveTo>
                <a:lnTo>
                  <a:pt x="0" y="0"/>
                </a:lnTo>
                <a:lnTo>
                  <a:pt x="3048" y="100584"/>
                </a:lnTo>
                <a:lnTo>
                  <a:pt x="153924" y="4419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777362" y="4616195"/>
            <a:ext cx="335280" cy="702945"/>
          </a:xfrm>
          <a:custGeom>
            <a:avLst/>
            <a:gdLst/>
            <a:ahLst/>
            <a:cxnLst/>
            <a:rect l="l" t="t" r="r" b="b"/>
            <a:pathLst>
              <a:path w="335279" h="702945">
                <a:moveTo>
                  <a:pt x="0" y="702563"/>
                </a:moveTo>
                <a:lnTo>
                  <a:pt x="332231" y="701039"/>
                </a:lnTo>
                <a:lnTo>
                  <a:pt x="335279" y="0"/>
                </a:lnTo>
              </a:path>
            </a:pathLst>
          </a:custGeom>
          <a:ln w="320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024795" y="5189220"/>
            <a:ext cx="100294" cy="18716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843183" y="5199888"/>
            <a:ext cx="109438" cy="1783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824606" y="4344923"/>
            <a:ext cx="373380" cy="0"/>
          </a:xfrm>
          <a:custGeom>
            <a:avLst/>
            <a:gdLst/>
            <a:ahLst/>
            <a:cxnLst/>
            <a:rect l="l" t="t" r="r" b="b"/>
            <a:pathLst>
              <a:path w="373379" h="0">
                <a:moveTo>
                  <a:pt x="0" y="0"/>
                </a:moveTo>
                <a:lnTo>
                  <a:pt x="373379" y="0"/>
                </a:lnTo>
              </a:path>
            </a:pathLst>
          </a:custGeom>
          <a:ln w="320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185794" y="4294632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584" y="50292"/>
                </a:moveTo>
                <a:lnTo>
                  <a:pt x="0" y="0"/>
                </a:lnTo>
                <a:lnTo>
                  <a:pt x="0" y="100584"/>
                </a:lnTo>
                <a:lnTo>
                  <a:pt x="100584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963289" y="4344923"/>
            <a:ext cx="1972310" cy="532130"/>
          </a:xfrm>
          <a:custGeom>
            <a:avLst/>
            <a:gdLst/>
            <a:ahLst/>
            <a:cxnLst/>
            <a:rect l="l" t="t" r="r" b="b"/>
            <a:pathLst>
              <a:path w="1972309" h="532129">
                <a:moveTo>
                  <a:pt x="0" y="0"/>
                </a:moveTo>
                <a:lnTo>
                  <a:pt x="0" y="531875"/>
                </a:lnTo>
                <a:lnTo>
                  <a:pt x="1972055" y="531875"/>
                </a:lnTo>
              </a:path>
            </a:pathLst>
          </a:custGeom>
          <a:ln w="12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278001" y="4344923"/>
            <a:ext cx="1805939" cy="972819"/>
          </a:xfrm>
          <a:custGeom>
            <a:avLst/>
            <a:gdLst/>
            <a:ahLst/>
            <a:cxnLst/>
            <a:rect l="l" t="t" r="r" b="b"/>
            <a:pathLst>
              <a:path w="1805939" h="972820">
                <a:moveTo>
                  <a:pt x="0" y="0"/>
                </a:moveTo>
                <a:lnTo>
                  <a:pt x="0" y="972311"/>
                </a:lnTo>
                <a:lnTo>
                  <a:pt x="1805939" y="972311"/>
                </a:lnTo>
              </a:path>
            </a:pathLst>
          </a:custGeom>
          <a:ln w="320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255142" y="4471416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20" y="24384"/>
                </a:moveTo>
                <a:lnTo>
                  <a:pt x="44076" y="14787"/>
                </a:lnTo>
                <a:lnTo>
                  <a:pt x="39433" y="7048"/>
                </a:lnTo>
                <a:lnTo>
                  <a:pt x="32218" y="1881"/>
                </a:lnTo>
                <a:lnTo>
                  <a:pt x="22860" y="0"/>
                </a:lnTo>
                <a:lnTo>
                  <a:pt x="14144" y="1881"/>
                </a:lnTo>
                <a:lnTo>
                  <a:pt x="6858" y="7048"/>
                </a:lnTo>
                <a:lnTo>
                  <a:pt x="1857" y="14787"/>
                </a:lnTo>
                <a:lnTo>
                  <a:pt x="0" y="24384"/>
                </a:lnTo>
                <a:lnTo>
                  <a:pt x="1857" y="33099"/>
                </a:lnTo>
                <a:lnTo>
                  <a:pt x="6858" y="40386"/>
                </a:lnTo>
                <a:lnTo>
                  <a:pt x="14144" y="45386"/>
                </a:lnTo>
                <a:lnTo>
                  <a:pt x="22860" y="47244"/>
                </a:lnTo>
                <a:lnTo>
                  <a:pt x="32218" y="45386"/>
                </a:lnTo>
                <a:lnTo>
                  <a:pt x="39433" y="40386"/>
                </a:lnTo>
                <a:lnTo>
                  <a:pt x="44076" y="33099"/>
                </a:lnTo>
                <a:lnTo>
                  <a:pt x="4572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255142" y="4471415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24383"/>
                </a:moveTo>
                <a:lnTo>
                  <a:pt x="44076" y="14787"/>
                </a:lnTo>
                <a:lnTo>
                  <a:pt x="39433" y="7048"/>
                </a:lnTo>
                <a:lnTo>
                  <a:pt x="32218" y="1881"/>
                </a:lnTo>
                <a:lnTo>
                  <a:pt x="22859" y="0"/>
                </a:lnTo>
                <a:lnTo>
                  <a:pt x="14144" y="1881"/>
                </a:lnTo>
                <a:lnTo>
                  <a:pt x="6857" y="7048"/>
                </a:lnTo>
                <a:lnTo>
                  <a:pt x="1857" y="14787"/>
                </a:lnTo>
                <a:lnTo>
                  <a:pt x="0" y="24383"/>
                </a:lnTo>
                <a:lnTo>
                  <a:pt x="1857" y="33099"/>
                </a:lnTo>
                <a:lnTo>
                  <a:pt x="6857" y="40385"/>
                </a:lnTo>
                <a:lnTo>
                  <a:pt x="14144" y="45386"/>
                </a:lnTo>
                <a:lnTo>
                  <a:pt x="22859" y="47243"/>
                </a:lnTo>
                <a:lnTo>
                  <a:pt x="32218" y="45386"/>
                </a:lnTo>
                <a:lnTo>
                  <a:pt x="39433" y="40385"/>
                </a:lnTo>
                <a:lnTo>
                  <a:pt x="44076" y="33099"/>
                </a:lnTo>
                <a:lnTo>
                  <a:pt x="45719" y="24383"/>
                </a:lnTo>
                <a:close/>
              </a:path>
            </a:pathLst>
          </a:custGeom>
          <a:ln w="12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157350" y="4622291"/>
            <a:ext cx="5323840" cy="1400810"/>
          </a:xfrm>
          <a:custGeom>
            <a:avLst/>
            <a:gdLst/>
            <a:ahLst/>
            <a:cxnLst/>
            <a:rect l="l" t="t" r="r" b="b"/>
            <a:pathLst>
              <a:path w="5323840" h="1400810">
                <a:moveTo>
                  <a:pt x="0" y="1400555"/>
                </a:moveTo>
                <a:lnTo>
                  <a:pt x="5323331" y="1400555"/>
                </a:lnTo>
                <a:lnTo>
                  <a:pt x="5323331" y="0"/>
                </a:lnTo>
                <a:lnTo>
                  <a:pt x="5120639" y="0"/>
                </a:lnTo>
              </a:path>
            </a:pathLst>
          </a:custGeom>
          <a:ln w="12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286378" y="4206240"/>
            <a:ext cx="186055" cy="554990"/>
          </a:xfrm>
          <a:custGeom>
            <a:avLst/>
            <a:gdLst/>
            <a:ahLst/>
            <a:cxnLst/>
            <a:rect l="l" t="t" r="r" b="b"/>
            <a:pathLst>
              <a:path w="186054" h="554989">
                <a:moveTo>
                  <a:pt x="185928" y="461772"/>
                </a:moveTo>
                <a:lnTo>
                  <a:pt x="185928" y="92964"/>
                </a:lnTo>
                <a:lnTo>
                  <a:pt x="178689" y="56578"/>
                </a:lnTo>
                <a:lnTo>
                  <a:pt x="158877" y="27051"/>
                </a:lnTo>
                <a:lnTo>
                  <a:pt x="129349" y="7239"/>
                </a:lnTo>
                <a:lnTo>
                  <a:pt x="92964" y="0"/>
                </a:lnTo>
                <a:lnTo>
                  <a:pt x="56578" y="7239"/>
                </a:lnTo>
                <a:lnTo>
                  <a:pt x="27051" y="27051"/>
                </a:lnTo>
                <a:lnTo>
                  <a:pt x="7239" y="56578"/>
                </a:lnTo>
                <a:lnTo>
                  <a:pt x="0" y="92964"/>
                </a:lnTo>
                <a:lnTo>
                  <a:pt x="0" y="461772"/>
                </a:lnTo>
                <a:lnTo>
                  <a:pt x="7239" y="498157"/>
                </a:lnTo>
                <a:lnTo>
                  <a:pt x="27051" y="527685"/>
                </a:lnTo>
                <a:lnTo>
                  <a:pt x="56578" y="547497"/>
                </a:lnTo>
                <a:lnTo>
                  <a:pt x="92964" y="554736"/>
                </a:lnTo>
                <a:lnTo>
                  <a:pt x="129349" y="547497"/>
                </a:lnTo>
                <a:lnTo>
                  <a:pt x="158877" y="527685"/>
                </a:lnTo>
                <a:lnTo>
                  <a:pt x="178689" y="498157"/>
                </a:lnTo>
                <a:lnTo>
                  <a:pt x="185928" y="4617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286377" y="4206239"/>
            <a:ext cx="186055" cy="554990"/>
          </a:xfrm>
          <a:custGeom>
            <a:avLst/>
            <a:gdLst/>
            <a:ahLst/>
            <a:cxnLst/>
            <a:rect l="l" t="t" r="r" b="b"/>
            <a:pathLst>
              <a:path w="186054" h="554989">
                <a:moveTo>
                  <a:pt x="92963" y="554735"/>
                </a:moveTo>
                <a:lnTo>
                  <a:pt x="129349" y="547496"/>
                </a:lnTo>
                <a:lnTo>
                  <a:pt x="158876" y="527684"/>
                </a:lnTo>
                <a:lnTo>
                  <a:pt x="178688" y="498157"/>
                </a:lnTo>
                <a:lnTo>
                  <a:pt x="185927" y="461771"/>
                </a:lnTo>
                <a:lnTo>
                  <a:pt x="185927" y="92963"/>
                </a:lnTo>
                <a:lnTo>
                  <a:pt x="178688" y="56578"/>
                </a:lnTo>
                <a:lnTo>
                  <a:pt x="158876" y="27050"/>
                </a:lnTo>
                <a:lnTo>
                  <a:pt x="129349" y="7238"/>
                </a:lnTo>
                <a:lnTo>
                  <a:pt x="92963" y="0"/>
                </a:lnTo>
                <a:lnTo>
                  <a:pt x="56578" y="7238"/>
                </a:lnTo>
                <a:lnTo>
                  <a:pt x="27050" y="27050"/>
                </a:lnTo>
                <a:lnTo>
                  <a:pt x="7238" y="56578"/>
                </a:lnTo>
                <a:lnTo>
                  <a:pt x="0" y="92963"/>
                </a:lnTo>
                <a:lnTo>
                  <a:pt x="0" y="461771"/>
                </a:lnTo>
                <a:lnTo>
                  <a:pt x="7238" y="498157"/>
                </a:lnTo>
                <a:lnTo>
                  <a:pt x="27050" y="527684"/>
                </a:lnTo>
                <a:lnTo>
                  <a:pt x="56578" y="547496"/>
                </a:lnTo>
                <a:lnTo>
                  <a:pt x="92963" y="554735"/>
                </a:lnTo>
                <a:close/>
              </a:path>
            </a:pathLst>
          </a:custGeom>
          <a:ln w="74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938906" y="4322064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4" y="22860"/>
                </a:moveTo>
                <a:lnTo>
                  <a:pt x="45386" y="14144"/>
                </a:lnTo>
                <a:lnTo>
                  <a:pt x="40386" y="6858"/>
                </a:lnTo>
                <a:lnTo>
                  <a:pt x="33099" y="1857"/>
                </a:lnTo>
                <a:lnTo>
                  <a:pt x="24384" y="0"/>
                </a:lnTo>
                <a:lnTo>
                  <a:pt x="14787" y="1857"/>
                </a:lnTo>
                <a:lnTo>
                  <a:pt x="7048" y="6858"/>
                </a:lnTo>
                <a:lnTo>
                  <a:pt x="1881" y="14144"/>
                </a:lnTo>
                <a:lnTo>
                  <a:pt x="0" y="22860"/>
                </a:lnTo>
                <a:lnTo>
                  <a:pt x="1881" y="31575"/>
                </a:lnTo>
                <a:lnTo>
                  <a:pt x="7048" y="38862"/>
                </a:lnTo>
                <a:lnTo>
                  <a:pt x="14787" y="43862"/>
                </a:lnTo>
                <a:lnTo>
                  <a:pt x="24384" y="45720"/>
                </a:lnTo>
                <a:lnTo>
                  <a:pt x="33099" y="43862"/>
                </a:lnTo>
                <a:lnTo>
                  <a:pt x="40386" y="38862"/>
                </a:lnTo>
                <a:lnTo>
                  <a:pt x="45386" y="31575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938906" y="4322064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3" y="22859"/>
                </a:moveTo>
                <a:lnTo>
                  <a:pt x="45386" y="14144"/>
                </a:lnTo>
                <a:lnTo>
                  <a:pt x="40385" y="6857"/>
                </a:lnTo>
                <a:lnTo>
                  <a:pt x="33099" y="1857"/>
                </a:lnTo>
                <a:lnTo>
                  <a:pt x="24383" y="0"/>
                </a:lnTo>
                <a:lnTo>
                  <a:pt x="14787" y="1857"/>
                </a:lnTo>
                <a:lnTo>
                  <a:pt x="7048" y="6857"/>
                </a:lnTo>
                <a:lnTo>
                  <a:pt x="1881" y="14144"/>
                </a:lnTo>
                <a:lnTo>
                  <a:pt x="0" y="22859"/>
                </a:lnTo>
                <a:lnTo>
                  <a:pt x="1881" y="31575"/>
                </a:lnTo>
                <a:lnTo>
                  <a:pt x="7048" y="38861"/>
                </a:lnTo>
                <a:lnTo>
                  <a:pt x="14787" y="43862"/>
                </a:lnTo>
                <a:lnTo>
                  <a:pt x="24383" y="45719"/>
                </a:lnTo>
                <a:lnTo>
                  <a:pt x="33099" y="43862"/>
                </a:lnTo>
                <a:lnTo>
                  <a:pt x="40385" y="38861"/>
                </a:lnTo>
                <a:lnTo>
                  <a:pt x="45386" y="31575"/>
                </a:lnTo>
                <a:lnTo>
                  <a:pt x="47243" y="22859"/>
                </a:lnTo>
                <a:close/>
              </a:path>
            </a:pathLst>
          </a:custGeom>
          <a:ln w="12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121286" y="3755136"/>
            <a:ext cx="925194" cy="925194"/>
          </a:xfrm>
          <a:custGeom>
            <a:avLst/>
            <a:gdLst/>
            <a:ahLst/>
            <a:cxnLst/>
            <a:rect l="l" t="t" r="r" b="b"/>
            <a:pathLst>
              <a:path w="925194" h="925195">
                <a:moveTo>
                  <a:pt x="0" y="0"/>
                </a:moveTo>
                <a:lnTo>
                  <a:pt x="0" y="925068"/>
                </a:lnTo>
                <a:lnTo>
                  <a:pt x="925068" y="925068"/>
                </a:lnTo>
                <a:lnTo>
                  <a:pt x="9250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121286" y="3755135"/>
            <a:ext cx="925194" cy="925194"/>
          </a:xfrm>
          <a:custGeom>
            <a:avLst/>
            <a:gdLst/>
            <a:ahLst/>
            <a:cxnLst/>
            <a:rect l="l" t="t" r="r" b="b"/>
            <a:pathLst>
              <a:path w="925194" h="925195">
                <a:moveTo>
                  <a:pt x="0" y="925067"/>
                </a:moveTo>
                <a:lnTo>
                  <a:pt x="925067" y="925067"/>
                </a:lnTo>
                <a:lnTo>
                  <a:pt x="925067" y="0"/>
                </a:lnTo>
                <a:lnTo>
                  <a:pt x="0" y="0"/>
                </a:lnTo>
                <a:lnTo>
                  <a:pt x="0" y="925067"/>
                </a:lnTo>
                <a:close/>
              </a:path>
            </a:pathLst>
          </a:custGeom>
          <a:ln w="74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170054" y="3823715"/>
            <a:ext cx="524255" cy="22402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162434" y="3947159"/>
            <a:ext cx="414527" cy="22402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445897" y="4085844"/>
            <a:ext cx="560831" cy="48615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729362" y="4233671"/>
            <a:ext cx="269747" cy="33832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705234" y="3939539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 h="0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320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968886" y="3889248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426345" y="3662172"/>
            <a:ext cx="279400" cy="554990"/>
          </a:xfrm>
          <a:custGeom>
            <a:avLst/>
            <a:gdLst/>
            <a:ahLst/>
            <a:cxnLst/>
            <a:rect l="l" t="t" r="r" b="b"/>
            <a:pathLst>
              <a:path w="279400" h="554989">
                <a:moveTo>
                  <a:pt x="0" y="0"/>
                </a:moveTo>
                <a:lnTo>
                  <a:pt x="0" y="554736"/>
                </a:lnTo>
                <a:lnTo>
                  <a:pt x="278892" y="554736"/>
                </a:lnTo>
                <a:lnTo>
                  <a:pt x="278892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426345" y="3662171"/>
            <a:ext cx="279400" cy="554990"/>
          </a:xfrm>
          <a:custGeom>
            <a:avLst/>
            <a:gdLst/>
            <a:ahLst/>
            <a:cxnLst/>
            <a:rect l="l" t="t" r="r" b="b"/>
            <a:pathLst>
              <a:path w="279400" h="554989">
                <a:moveTo>
                  <a:pt x="0" y="554735"/>
                </a:moveTo>
                <a:lnTo>
                  <a:pt x="278888" y="554735"/>
                </a:lnTo>
                <a:lnTo>
                  <a:pt x="278888" y="0"/>
                </a:lnTo>
                <a:lnTo>
                  <a:pt x="0" y="0"/>
                </a:lnTo>
                <a:lnTo>
                  <a:pt x="0" y="554735"/>
                </a:lnTo>
                <a:close/>
              </a:path>
            </a:pathLst>
          </a:custGeom>
          <a:ln w="74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481207" y="3881628"/>
            <a:ext cx="182879" cy="2926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121286" y="2112263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320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247778" y="2061972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30" h="100964">
                <a:moveTo>
                  <a:pt x="150876" y="50292"/>
                </a:moveTo>
                <a:lnTo>
                  <a:pt x="0" y="0"/>
                </a:lnTo>
                <a:lnTo>
                  <a:pt x="0" y="100584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866778" y="391668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45720" y="22860"/>
                </a:moveTo>
                <a:lnTo>
                  <a:pt x="44076" y="14144"/>
                </a:lnTo>
                <a:lnTo>
                  <a:pt x="39433" y="6858"/>
                </a:lnTo>
                <a:lnTo>
                  <a:pt x="32218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2218"/>
                </a:lnTo>
                <a:lnTo>
                  <a:pt x="6858" y="39433"/>
                </a:lnTo>
                <a:lnTo>
                  <a:pt x="14144" y="44076"/>
                </a:lnTo>
                <a:lnTo>
                  <a:pt x="22860" y="45720"/>
                </a:lnTo>
                <a:lnTo>
                  <a:pt x="32218" y="44076"/>
                </a:lnTo>
                <a:lnTo>
                  <a:pt x="39433" y="39433"/>
                </a:lnTo>
                <a:lnTo>
                  <a:pt x="44076" y="32218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866778" y="391667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45719" y="22859"/>
                </a:moveTo>
                <a:lnTo>
                  <a:pt x="44076" y="14144"/>
                </a:lnTo>
                <a:lnTo>
                  <a:pt x="39433" y="6857"/>
                </a:lnTo>
                <a:lnTo>
                  <a:pt x="32218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2218"/>
                </a:lnTo>
                <a:lnTo>
                  <a:pt x="6857" y="39433"/>
                </a:lnTo>
                <a:lnTo>
                  <a:pt x="14144" y="44076"/>
                </a:lnTo>
                <a:lnTo>
                  <a:pt x="22859" y="45719"/>
                </a:lnTo>
                <a:lnTo>
                  <a:pt x="32218" y="44076"/>
                </a:lnTo>
                <a:lnTo>
                  <a:pt x="39433" y="39433"/>
                </a:lnTo>
                <a:lnTo>
                  <a:pt x="44076" y="32218"/>
                </a:lnTo>
                <a:lnTo>
                  <a:pt x="45719" y="22859"/>
                </a:lnTo>
                <a:close/>
              </a:path>
            </a:pathLst>
          </a:custGeom>
          <a:ln w="1234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023750" y="2058923"/>
            <a:ext cx="60960" cy="21488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723811" y="3811523"/>
            <a:ext cx="109438" cy="17830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824606" y="3928871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 h="0">
                <a:moveTo>
                  <a:pt x="0" y="0"/>
                </a:moveTo>
                <a:lnTo>
                  <a:pt x="739139" y="0"/>
                </a:lnTo>
              </a:path>
            </a:pathLst>
          </a:custGeom>
          <a:ln w="320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551554" y="3877055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1816"/>
                </a:moveTo>
                <a:lnTo>
                  <a:pt x="0" y="0"/>
                </a:lnTo>
                <a:lnTo>
                  <a:pt x="0" y="102108"/>
                </a:lnTo>
                <a:lnTo>
                  <a:pt x="152400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472306" y="448360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320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551554" y="4433316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425095" y="4204715"/>
            <a:ext cx="109438" cy="1783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619878" y="4299204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4" y="22860"/>
                </a:moveTo>
                <a:lnTo>
                  <a:pt x="45362" y="13501"/>
                </a:lnTo>
                <a:lnTo>
                  <a:pt x="40195" y="6286"/>
                </a:lnTo>
                <a:lnTo>
                  <a:pt x="32456" y="1643"/>
                </a:lnTo>
                <a:lnTo>
                  <a:pt x="22860" y="0"/>
                </a:lnTo>
                <a:lnTo>
                  <a:pt x="14144" y="1643"/>
                </a:lnTo>
                <a:lnTo>
                  <a:pt x="6858" y="6286"/>
                </a:lnTo>
                <a:lnTo>
                  <a:pt x="1857" y="13501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2456" y="43862"/>
                </a:lnTo>
                <a:lnTo>
                  <a:pt x="40195" y="38862"/>
                </a:lnTo>
                <a:lnTo>
                  <a:pt x="45362" y="31575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619877" y="4299203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3" y="22859"/>
                </a:moveTo>
                <a:lnTo>
                  <a:pt x="45362" y="13501"/>
                </a:lnTo>
                <a:lnTo>
                  <a:pt x="40195" y="6286"/>
                </a:lnTo>
                <a:lnTo>
                  <a:pt x="32456" y="1643"/>
                </a:lnTo>
                <a:lnTo>
                  <a:pt x="22859" y="0"/>
                </a:lnTo>
                <a:lnTo>
                  <a:pt x="14144" y="1643"/>
                </a:lnTo>
                <a:lnTo>
                  <a:pt x="6857" y="6286"/>
                </a:lnTo>
                <a:lnTo>
                  <a:pt x="1857" y="13501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2456" y="43862"/>
                </a:lnTo>
                <a:lnTo>
                  <a:pt x="40195" y="38861"/>
                </a:lnTo>
                <a:lnTo>
                  <a:pt x="45362" y="31575"/>
                </a:lnTo>
                <a:lnTo>
                  <a:pt x="47243" y="22859"/>
                </a:lnTo>
                <a:close/>
              </a:path>
            </a:pathLst>
          </a:custGeom>
          <a:ln w="12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096890" y="3951732"/>
            <a:ext cx="927100" cy="1111250"/>
          </a:xfrm>
          <a:custGeom>
            <a:avLst/>
            <a:gdLst/>
            <a:ahLst/>
            <a:cxnLst/>
            <a:rect l="l" t="t" r="r" b="b"/>
            <a:pathLst>
              <a:path w="927100" h="1111250">
                <a:moveTo>
                  <a:pt x="0" y="0"/>
                </a:moveTo>
                <a:lnTo>
                  <a:pt x="0" y="1110996"/>
                </a:lnTo>
                <a:lnTo>
                  <a:pt x="926592" y="1110996"/>
                </a:lnTo>
                <a:lnTo>
                  <a:pt x="9265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096890" y="3951732"/>
            <a:ext cx="927100" cy="1111250"/>
          </a:xfrm>
          <a:custGeom>
            <a:avLst/>
            <a:gdLst/>
            <a:ahLst/>
            <a:cxnLst/>
            <a:rect l="l" t="t" r="r" b="b"/>
            <a:pathLst>
              <a:path w="927100" h="1111250">
                <a:moveTo>
                  <a:pt x="0" y="1110995"/>
                </a:moveTo>
                <a:lnTo>
                  <a:pt x="926591" y="1110995"/>
                </a:lnTo>
                <a:lnTo>
                  <a:pt x="926591" y="0"/>
                </a:lnTo>
                <a:lnTo>
                  <a:pt x="0" y="0"/>
                </a:lnTo>
                <a:lnTo>
                  <a:pt x="0" y="1110995"/>
                </a:lnTo>
                <a:close/>
              </a:path>
            </a:pathLst>
          </a:custGeom>
          <a:ln w="74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138038" y="4270247"/>
            <a:ext cx="487680" cy="26974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138038" y="4750308"/>
            <a:ext cx="304800" cy="26974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147181" y="4899659"/>
            <a:ext cx="256031" cy="26974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688202" y="4379976"/>
            <a:ext cx="292608" cy="26974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723254" y="4529328"/>
            <a:ext cx="256031" cy="26974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819521" y="4876800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1" y="0"/>
                </a:lnTo>
              </a:path>
            </a:pathLst>
          </a:custGeom>
          <a:ln w="12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982590" y="4838700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357750" y="4322064"/>
            <a:ext cx="631190" cy="0"/>
          </a:xfrm>
          <a:custGeom>
            <a:avLst/>
            <a:gdLst/>
            <a:ahLst/>
            <a:cxnLst/>
            <a:rect l="l" t="t" r="r" b="b"/>
            <a:pathLst>
              <a:path w="631190" h="0">
                <a:moveTo>
                  <a:pt x="0" y="0"/>
                </a:moveTo>
                <a:lnTo>
                  <a:pt x="630935" y="0"/>
                </a:lnTo>
              </a:path>
            </a:pathLst>
          </a:custGeom>
          <a:ln w="12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978018" y="4283964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38100"/>
                </a:moveTo>
                <a:lnTo>
                  <a:pt x="0" y="0"/>
                </a:lnTo>
                <a:lnTo>
                  <a:pt x="0" y="76200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9226174" y="4322064"/>
            <a:ext cx="184785" cy="554990"/>
          </a:xfrm>
          <a:custGeom>
            <a:avLst/>
            <a:gdLst/>
            <a:ahLst/>
            <a:cxnLst/>
            <a:rect l="l" t="t" r="r" b="b"/>
            <a:pathLst>
              <a:path w="184784" h="554989">
                <a:moveTo>
                  <a:pt x="184404" y="461772"/>
                </a:moveTo>
                <a:lnTo>
                  <a:pt x="184404" y="91440"/>
                </a:lnTo>
                <a:lnTo>
                  <a:pt x="177165" y="55935"/>
                </a:lnTo>
                <a:lnTo>
                  <a:pt x="157353" y="26860"/>
                </a:lnTo>
                <a:lnTo>
                  <a:pt x="127825" y="7215"/>
                </a:lnTo>
                <a:lnTo>
                  <a:pt x="91440" y="0"/>
                </a:ln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40"/>
                </a:lnTo>
                <a:lnTo>
                  <a:pt x="0" y="461772"/>
                </a:lnTo>
                <a:lnTo>
                  <a:pt x="7215" y="498157"/>
                </a:lnTo>
                <a:lnTo>
                  <a:pt x="26860" y="527685"/>
                </a:lnTo>
                <a:lnTo>
                  <a:pt x="55935" y="547497"/>
                </a:lnTo>
                <a:lnTo>
                  <a:pt x="91440" y="554736"/>
                </a:lnTo>
                <a:lnTo>
                  <a:pt x="127825" y="547497"/>
                </a:lnTo>
                <a:lnTo>
                  <a:pt x="157353" y="527685"/>
                </a:lnTo>
                <a:lnTo>
                  <a:pt x="177165" y="498157"/>
                </a:lnTo>
                <a:lnTo>
                  <a:pt x="184404" y="4617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9226174" y="4322064"/>
            <a:ext cx="184785" cy="554990"/>
          </a:xfrm>
          <a:custGeom>
            <a:avLst/>
            <a:gdLst/>
            <a:ahLst/>
            <a:cxnLst/>
            <a:rect l="l" t="t" r="r" b="b"/>
            <a:pathLst>
              <a:path w="184784" h="554989">
                <a:moveTo>
                  <a:pt x="91439" y="554735"/>
                </a:moveTo>
                <a:lnTo>
                  <a:pt x="127825" y="547496"/>
                </a:lnTo>
                <a:lnTo>
                  <a:pt x="157352" y="527684"/>
                </a:lnTo>
                <a:lnTo>
                  <a:pt x="177164" y="498157"/>
                </a:lnTo>
                <a:lnTo>
                  <a:pt x="184403" y="461771"/>
                </a:lnTo>
                <a:lnTo>
                  <a:pt x="184403" y="91439"/>
                </a:lnTo>
                <a:lnTo>
                  <a:pt x="177164" y="55935"/>
                </a:lnTo>
                <a:lnTo>
                  <a:pt x="157352" y="26860"/>
                </a:lnTo>
                <a:lnTo>
                  <a:pt x="127825" y="7215"/>
                </a:lnTo>
                <a:lnTo>
                  <a:pt x="91439" y="0"/>
                </a:ln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39"/>
                </a:lnTo>
                <a:lnTo>
                  <a:pt x="0" y="461771"/>
                </a:lnTo>
                <a:lnTo>
                  <a:pt x="7215" y="498157"/>
                </a:lnTo>
                <a:lnTo>
                  <a:pt x="26860" y="527684"/>
                </a:lnTo>
                <a:lnTo>
                  <a:pt x="55935" y="547496"/>
                </a:lnTo>
                <a:lnTo>
                  <a:pt x="91439" y="554735"/>
                </a:lnTo>
                <a:close/>
              </a:path>
            </a:pathLst>
          </a:custGeom>
          <a:ln w="74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9023481" y="4506467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 h="0">
                <a:moveTo>
                  <a:pt x="0" y="0"/>
                </a:moveTo>
                <a:lnTo>
                  <a:pt x="97535" y="0"/>
                </a:lnTo>
              </a:path>
            </a:pathLst>
          </a:custGeom>
          <a:ln w="12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9110350" y="4468367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38100"/>
                </a:moveTo>
                <a:lnTo>
                  <a:pt x="0" y="0"/>
                </a:lnTo>
                <a:lnTo>
                  <a:pt x="0" y="76200"/>
                </a:lnTo>
                <a:lnTo>
                  <a:pt x="1158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651881" y="4322064"/>
            <a:ext cx="1489075" cy="995680"/>
          </a:xfrm>
          <a:custGeom>
            <a:avLst/>
            <a:gdLst/>
            <a:ahLst/>
            <a:cxnLst/>
            <a:rect l="l" t="t" r="r" b="b"/>
            <a:pathLst>
              <a:path w="1489075" h="995679">
                <a:moveTo>
                  <a:pt x="1488947" y="393191"/>
                </a:moveTo>
                <a:lnTo>
                  <a:pt x="1458467" y="393191"/>
                </a:lnTo>
                <a:lnTo>
                  <a:pt x="1458467" y="995171"/>
                </a:lnTo>
                <a:lnTo>
                  <a:pt x="0" y="995171"/>
                </a:lnTo>
                <a:lnTo>
                  <a:pt x="0" y="0"/>
                </a:lnTo>
              </a:path>
            </a:pathLst>
          </a:custGeom>
          <a:ln w="12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9133210" y="4684776"/>
            <a:ext cx="93345" cy="60960"/>
          </a:xfrm>
          <a:custGeom>
            <a:avLst/>
            <a:gdLst/>
            <a:ahLst/>
            <a:cxnLst/>
            <a:rect l="l" t="t" r="r" b="b"/>
            <a:pathLst>
              <a:path w="93345" h="60960">
                <a:moveTo>
                  <a:pt x="92964" y="30480"/>
                </a:moveTo>
                <a:lnTo>
                  <a:pt x="0" y="0"/>
                </a:lnTo>
                <a:lnTo>
                  <a:pt x="0" y="60960"/>
                </a:lnTo>
                <a:lnTo>
                  <a:pt x="92964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589653" y="2220467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 h="0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320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714621" y="2168652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1816"/>
                </a:moveTo>
                <a:lnTo>
                  <a:pt x="0" y="0"/>
                </a:lnTo>
                <a:lnTo>
                  <a:pt x="0" y="102108"/>
                </a:lnTo>
                <a:lnTo>
                  <a:pt x="152400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203826" y="1926335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 h="0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320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328794" y="1876044"/>
            <a:ext cx="152400" cy="102235"/>
          </a:xfrm>
          <a:custGeom>
            <a:avLst/>
            <a:gdLst/>
            <a:ahLst/>
            <a:cxnLst/>
            <a:rect l="l" t="t" r="r" b="b"/>
            <a:pathLst>
              <a:path w="152400" h="102235">
                <a:moveTo>
                  <a:pt x="152400" y="50292"/>
                </a:moveTo>
                <a:lnTo>
                  <a:pt x="0" y="0"/>
                </a:lnTo>
                <a:lnTo>
                  <a:pt x="0" y="102108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112642" y="2228088"/>
            <a:ext cx="64135" cy="2394585"/>
          </a:xfrm>
          <a:custGeom>
            <a:avLst/>
            <a:gdLst/>
            <a:ahLst/>
            <a:cxnLst/>
            <a:rect l="l" t="t" r="r" b="b"/>
            <a:pathLst>
              <a:path w="64135" h="2394585">
                <a:moveTo>
                  <a:pt x="0" y="2394203"/>
                </a:moveTo>
                <a:lnTo>
                  <a:pt x="0" y="0"/>
                </a:lnTo>
                <a:lnTo>
                  <a:pt x="64007" y="0"/>
                </a:lnTo>
              </a:path>
            </a:pathLst>
          </a:custGeom>
          <a:ln w="320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164458" y="2176272"/>
            <a:ext cx="100965" cy="102235"/>
          </a:xfrm>
          <a:custGeom>
            <a:avLst/>
            <a:gdLst/>
            <a:ahLst/>
            <a:cxnLst/>
            <a:rect l="l" t="t" r="r" b="b"/>
            <a:pathLst>
              <a:path w="100964" h="102235">
                <a:moveTo>
                  <a:pt x="100584" y="51816"/>
                </a:moveTo>
                <a:lnTo>
                  <a:pt x="0" y="0"/>
                </a:lnTo>
                <a:lnTo>
                  <a:pt x="0" y="102108"/>
                </a:lnTo>
                <a:lnTo>
                  <a:pt x="100584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490338" y="1325880"/>
            <a:ext cx="184785" cy="763905"/>
          </a:xfrm>
          <a:custGeom>
            <a:avLst/>
            <a:gdLst/>
            <a:ahLst/>
            <a:cxnLst/>
            <a:rect l="l" t="t" r="r" b="b"/>
            <a:pathLst>
              <a:path w="184784" h="763905">
                <a:moveTo>
                  <a:pt x="184404" y="670560"/>
                </a:moveTo>
                <a:lnTo>
                  <a:pt x="184404" y="91440"/>
                </a:lnTo>
                <a:lnTo>
                  <a:pt x="177188" y="55935"/>
                </a:lnTo>
                <a:lnTo>
                  <a:pt x="157543" y="26860"/>
                </a:lnTo>
                <a:lnTo>
                  <a:pt x="128468" y="7215"/>
                </a:lnTo>
                <a:lnTo>
                  <a:pt x="92964" y="0"/>
                </a:lnTo>
                <a:lnTo>
                  <a:pt x="56578" y="7215"/>
                </a:lnTo>
                <a:lnTo>
                  <a:pt x="27051" y="26860"/>
                </a:lnTo>
                <a:lnTo>
                  <a:pt x="7239" y="55935"/>
                </a:lnTo>
                <a:lnTo>
                  <a:pt x="0" y="91440"/>
                </a:lnTo>
                <a:lnTo>
                  <a:pt x="0" y="670560"/>
                </a:lnTo>
                <a:lnTo>
                  <a:pt x="7239" y="706302"/>
                </a:lnTo>
                <a:lnTo>
                  <a:pt x="27051" y="735901"/>
                </a:lnTo>
                <a:lnTo>
                  <a:pt x="56578" y="756070"/>
                </a:lnTo>
                <a:lnTo>
                  <a:pt x="92964" y="763524"/>
                </a:lnTo>
                <a:lnTo>
                  <a:pt x="128468" y="756070"/>
                </a:lnTo>
                <a:lnTo>
                  <a:pt x="157543" y="735901"/>
                </a:lnTo>
                <a:lnTo>
                  <a:pt x="177188" y="706302"/>
                </a:lnTo>
                <a:lnTo>
                  <a:pt x="184404" y="67056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490338" y="1325879"/>
            <a:ext cx="184785" cy="763905"/>
          </a:xfrm>
          <a:custGeom>
            <a:avLst/>
            <a:gdLst/>
            <a:ahLst/>
            <a:cxnLst/>
            <a:rect l="l" t="t" r="r" b="b"/>
            <a:pathLst>
              <a:path w="184784" h="763905">
                <a:moveTo>
                  <a:pt x="92963" y="763523"/>
                </a:moveTo>
                <a:lnTo>
                  <a:pt x="128468" y="756070"/>
                </a:lnTo>
                <a:lnTo>
                  <a:pt x="157543" y="735901"/>
                </a:lnTo>
                <a:lnTo>
                  <a:pt x="177188" y="706302"/>
                </a:lnTo>
                <a:lnTo>
                  <a:pt x="184403" y="670559"/>
                </a:lnTo>
                <a:lnTo>
                  <a:pt x="184403" y="91439"/>
                </a:lnTo>
                <a:lnTo>
                  <a:pt x="177188" y="55935"/>
                </a:lnTo>
                <a:lnTo>
                  <a:pt x="157543" y="26860"/>
                </a:lnTo>
                <a:lnTo>
                  <a:pt x="128468" y="7215"/>
                </a:lnTo>
                <a:lnTo>
                  <a:pt x="92963" y="0"/>
                </a:lnTo>
                <a:lnTo>
                  <a:pt x="56578" y="7215"/>
                </a:lnTo>
                <a:lnTo>
                  <a:pt x="27050" y="26860"/>
                </a:lnTo>
                <a:lnTo>
                  <a:pt x="7238" y="55935"/>
                </a:lnTo>
                <a:lnTo>
                  <a:pt x="0" y="91439"/>
                </a:lnTo>
                <a:lnTo>
                  <a:pt x="0" y="670559"/>
                </a:lnTo>
                <a:lnTo>
                  <a:pt x="7238" y="706302"/>
                </a:lnTo>
                <a:lnTo>
                  <a:pt x="27050" y="735901"/>
                </a:lnTo>
                <a:lnTo>
                  <a:pt x="56578" y="756070"/>
                </a:lnTo>
                <a:lnTo>
                  <a:pt x="92963" y="763523"/>
                </a:lnTo>
                <a:close/>
              </a:path>
            </a:pathLst>
          </a:custGeom>
          <a:ln w="74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066922" y="164896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720" y="22860"/>
                </a:moveTo>
                <a:lnTo>
                  <a:pt x="44076" y="14144"/>
                </a:lnTo>
                <a:lnTo>
                  <a:pt x="39433" y="6858"/>
                </a:lnTo>
                <a:lnTo>
                  <a:pt x="32218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2218"/>
                </a:lnTo>
                <a:lnTo>
                  <a:pt x="6858" y="39433"/>
                </a:lnTo>
                <a:lnTo>
                  <a:pt x="14144" y="44076"/>
                </a:lnTo>
                <a:lnTo>
                  <a:pt x="22860" y="45720"/>
                </a:lnTo>
                <a:lnTo>
                  <a:pt x="32218" y="44076"/>
                </a:lnTo>
                <a:lnTo>
                  <a:pt x="39433" y="39433"/>
                </a:lnTo>
                <a:lnTo>
                  <a:pt x="44076" y="32218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066921" y="164896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719" y="22859"/>
                </a:moveTo>
                <a:lnTo>
                  <a:pt x="44076" y="14144"/>
                </a:lnTo>
                <a:lnTo>
                  <a:pt x="39433" y="6857"/>
                </a:lnTo>
                <a:lnTo>
                  <a:pt x="32218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2218"/>
                </a:lnTo>
                <a:lnTo>
                  <a:pt x="6857" y="39433"/>
                </a:lnTo>
                <a:lnTo>
                  <a:pt x="14144" y="44076"/>
                </a:lnTo>
                <a:lnTo>
                  <a:pt x="22859" y="45719"/>
                </a:lnTo>
                <a:lnTo>
                  <a:pt x="32218" y="44076"/>
                </a:lnTo>
                <a:lnTo>
                  <a:pt x="39433" y="39433"/>
                </a:lnTo>
                <a:lnTo>
                  <a:pt x="44076" y="32218"/>
                </a:lnTo>
                <a:lnTo>
                  <a:pt x="45719" y="22859"/>
                </a:lnTo>
                <a:close/>
              </a:path>
            </a:pathLst>
          </a:custGeom>
          <a:ln w="12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925702" y="4078223"/>
            <a:ext cx="186055" cy="556260"/>
          </a:xfrm>
          <a:custGeom>
            <a:avLst/>
            <a:gdLst/>
            <a:ahLst/>
            <a:cxnLst/>
            <a:rect l="l" t="t" r="r" b="b"/>
            <a:pathLst>
              <a:path w="186054" h="556260">
                <a:moveTo>
                  <a:pt x="185928" y="463296"/>
                </a:moveTo>
                <a:lnTo>
                  <a:pt x="185928" y="92964"/>
                </a:lnTo>
                <a:lnTo>
                  <a:pt x="178689" y="57221"/>
                </a:lnTo>
                <a:lnTo>
                  <a:pt x="158877" y="27622"/>
                </a:lnTo>
                <a:lnTo>
                  <a:pt x="129349" y="7453"/>
                </a:lnTo>
                <a:lnTo>
                  <a:pt x="92964" y="0"/>
                </a:lnTo>
                <a:lnTo>
                  <a:pt x="57221" y="7453"/>
                </a:lnTo>
                <a:lnTo>
                  <a:pt x="27622" y="27622"/>
                </a:lnTo>
                <a:lnTo>
                  <a:pt x="7453" y="57221"/>
                </a:lnTo>
                <a:lnTo>
                  <a:pt x="0" y="92964"/>
                </a:lnTo>
                <a:lnTo>
                  <a:pt x="0" y="463296"/>
                </a:lnTo>
                <a:lnTo>
                  <a:pt x="7453" y="499681"/>
                </a:lnTo>
                <a:lnTo>
                  <a:pt x="27622" y="529209"/>
                </a:lnTo>
                <a:lnTo>
                  <a:pt x="57221" y="549021"/>
                </a:lnTo>
                <a:lnTo>
                  <a:pt x="92964" y="556260"/>
                </a:lnTo>
                <a:lnTo>
                  <a:pt x="129349" y="549021"/>
                </a:lnTo>
                <a:lnTo>
                  <a:pt x="158877" y="529209"/>
                </a:lnTo>
                <a:lnTo>
                  <a:pt x="178689" y="499681"/>
                </a:lnTo>
                <a:lnTo>
                  <a:pt x="185928" y="46329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925701" y="4078223"/>
            <a:ext cx="186055" cy="556260"/>
          </a:xfrm>
          <a:custGeom>
            <a:avLst/>
            <a:gdLst/>
            <a:ahLst/>
            <a:cxnLst/>
            <a:rect l="l" t="t" r="r" b="b"/>
            <a:pathLst>
              <a:path w="186054" h="556260">
                <a:moveTo>
                  <a:pt x="92963" y="556259"/>
                </a:moveTo>
                <a:lnTo>
                  <a:pt x="129349" y="549020"/>
                </a:lnTo>
                <a:lnTo>
                  <a:pt x="158876" y="529208"/>
                </a:lnTo>
                <a:lnTo>
                  <a:pt x="178688" y="499681"/>
                </a:lnTo>
                <a:lnTo>
                  <a:pt x="185927" y="463295"/>
                </a:lnTo>
                <a:lnTo>
                  <a:pt x="185927" y="92963"/>
                </a:lnTo>
                <a:lnTo>
                  <a:pt x="178688" y="57221"/>
                </a:lnTo>
                <a:lnTo>
                  <a:pt x="158876" y="27622"/>
                </a:lnTo>
                <a:lnTo>
                  <a:pt x="129349" y="7453"/>
                </a:lnTo>
                <a:lnTo>
                  <a:pt x="92963" y="0"/>
                </a:lnTo>
                <a:lnTo>
                  <a:pt x="57221" y="7453"/>
                </a:lnTo>
                <a:lnTo>
                  <a:pt x="27622" y="27622"/>
                </a:lnTo>
                <a:lnTo>
                  <a:pt x="7453" y="57221"/>
                </a:lnTo>
                <a:lnTo>
                  <a:pt x="0" y="92963"/>
                </a:lnTo>
                <a:lnTo>
                  <a:pt x="0" y="463295"/>
                </a:lnTo>
                <a:lnTo>
                  <a:pt x="7453" y="499681"/>
                </a:lnTo>
                <a:lnTo>
                  <a:pt x="27622" y="529208"/>
                </a:lnTo>
                <a:lnTo>
                  <a:pt x="57221" y="549020"/>
                </a:lnTo>
                <a:lnTo>
                  <a:pt x="92963" y="556259"/>
                </a:lnTo>
                <a:close/>
              </a:path>
            </a:pathLst>
          </a:custGeom>
          <a:ln w="74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278001" y="4495800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 h="0">
                <a:moveTo>
                  <a:pt x="0" y="0"/>
                </a:moveTo>
                <a:lnTo>
                  <a:pt x="542543" y="0"/>
                </a:lnTo>
              </a:path>
            </a:pathLst>
          </a:custGeom>
          <a:ln w="12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811402" y="4457700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712266" y="4038524"/>
            <a:ext cx="213435" cy="21800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936370" y="4154423"/>
            <a:ext cx="155448" cy="55321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011046" y="4436364"/>
            <a:ext cx="73152" cy="21945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300094" y="4299203"/>
            <a:ext cx="155448" cy="55321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374770" y="4581144"/>
            <a:ext cx="73152" cy="21945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9249033" y="4419600"/>
            <a:ext cx="153924" cy="55930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9322186" y="4703064"/>
            <a:ext cx="73152" cy="21945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513197" y="1400555"/>
            <a:ext cx="60960" cy="26974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7516245" y="1537716"/>
            <a:ext cx="140208" cy="62483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575681" y="1784604"/>
            <a:ext cx="73152" cy="21945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018665" y="4634483"/>
            <a:ext cx="0" cy="277495"/>
          </a:xfrm>
          <a:custGeom>
            <a:avLst/>
            <a:gdLst/>
            <a:ahLst/>
            <a:cxnLst/>
            <a:rect l="l" t="t" r="r" b="b"/>
            <a:pathLst>
              <a:path w="0"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34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083942" y="3430523"/>
            <a:ext cx="0" cy="128270"/>
          </a:xfrm>
          <a:custGeom>
            <a:avLst/>
            <a:gdLst/>
            <a:ahLst/>
            <a:cxnLst/>
            <a:rect l="l" t="t" r="r" b="b"/>
            <a:pathLst>
              <a:path w="0" h="128270">
                <a:moveTo>
                  <a:pt x="0" y="0"/>
                </a:moveTo>
                <a:lnTo>
                  <a:pt x="0" y="128015"/>
                </a:lnTo>
              </a:path>
            </a:pathLst>
          </a:custGeom>
          <a:ln w="1234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379342" y="3291839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399"/>
                </a:lnTo>
              </a:path>
            </a:pathLst>
          </a:custGeom>
          <a:ln w="1234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8554090" y="3153155"/>
            <a:ext cx="0" cy="786765"/>
          </a:xfrm>
          <a:custGeom>
            <a:avLst/>
            <a:gdLst/>
            <a:ahLst/>
            <a:cxnLst/>
            <a:rect l="l" t="t" r="r" b="b"/>
            <a:pathLst>
              <a:path w="0" h="786764">
                <a:moveTo>
                  <a:pt x="0" y="0"/>
                </a:moveTo>
                <a:lnTo>
                  <a:pt x="0" y="786383"/>
                </a:lnTo>
              </a:path>
            </a:pathLst>
          </a:custGeom>
          <a:ln w="1234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8554090" y="5062727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234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9317614" y="2852927"/>
            <a:ext cx="0" cy="1469390"/>
          </a:xfrm>
          <a:custGeom>
            <a:avLst/>
            <a:gdLst/>
            <a:ahLst/>
            <a:cxnLst/>
            <a:rect l="l" t="t" r="r" b="b"/>
            <a:pathLst>
              <a:path w="0" h="1469389">
                <a:moveTo>
                  <a:pt x="0" y="0"/>
                </a:moveTo>
                <a:lnTo>
                  <a:pt x="0" y="1469135"/>
                </a:lnTo>
              </a:path>
            </a:pathLst>
          </a:custGeom>
          <a:ln w="1234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329818" y="3656076"/>
            <a:ext cx="254507" cy="33832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588897" y="3656076"/>
            <a:ext cx="175260" cy="26974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329818" y="3933444"/>
            <a:ext cx="254507" cy="33832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588897" y="3656076"/>
            <a:ext cx="341375" cy="54711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777874" y="3933444"/>
            <a:ext cx="152399" cy="33832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329818" y="4357115"/>
            <a:ext cx="254507" cy="33832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599565" y="4357115"/>
            <a:ext cx="164592" cy="26974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777874" y="4357115"/>
            <a:ext cx="152399" cy="33832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329818" y="5178552"/>
            <a:ext cx="254507" cy="33832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599565" y="5178552"/>
            <a:ext cx="262127" cy="33832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089782" y="4599432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4" y="22860"/>
                </a:moveTo>
                <a:lnTo>
                  <a:pt x="45362" y="14144"/>
                </a:lnTo>
                <a:lnTo>
                  <a:pt x="40195" y="6858"/>
                </a:lnTo>
                <a:lnTo>
                  <a:pt x="32456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2218"/>
                </a:lnTo>
                <a:lnTo>
                  <a:pt x="6858" y="39433"/>
                </a:lnTo>
                <a:lnTo>
                  <a:pt x="14144" y="44076"/>
                </a:lnTo>
                <a:lnTo>
                  <a:pt x="22860" y="45720"/>
                </a:lnTo>
                <a:lnTo>
                  <a:pt x="32456" y="44076"/>
                </a:lnTo>
                <a:lnTo>
                  <a:pt x="40195" y="39433"/>
                </a:lnTo>
                <a:lnTo>
                  <a:pt x="45362" y="32218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089781" y="4599432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3" y="22859"/>
                </a:moveTo>
                <a:lnTo>
                  <a:pt x="45362" y="14144"/>
                </a:lnTo>
                <a:lnTo>
                  <a:pt x="40195" y="6857"/>
                </a:lnTo>
                <a:lnTo>
                  <a:pt x="32456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2218"/>
                </a:lnTo>
                <a:lnTo>
                  <a:pt x="6857" y="39433"/>
                </a:lnTo>
                <a:lnTo>
                  <a:pt x="14144" y="44076"/>
                </a:lnTo>
                <a:lnTo>
                  <a:pt x="22859" y="45719"/>
                </a:lnTo>
                <a:lnTo>
                  <a:pt x="32456" y="44076"/>
                </a:lnTo>
                <a:lnTo>
                  <a:pt x="40195" y="39433"/>
                </a:lnTo>
                <a:lnTo>
                  <a:pt x="45362" y="32218"/>
                </a:lnTo>
                <a:lnTo>
                  <a:pt x="47243" y="22859"/>
                </a:lnTo>
                <a:close/>
              </a:path>
            </a:pathLst>
          </a:custGeom>
          <a:ln w="12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666365" y="5317235"/>
            <a:ext cx="1609725" cy="520065"/>
          </a:xfrm>
          <a:custGeom>
            <a:avLst/>
            <a:gdLst/>
            <a:ahLst/>
            <a:cxnLst/>
            <a:rect l="l" t="t" r="r" b="b"/>
            <a:pathLst>
              <a:path w="1609725" h="520064">
                <a:moveTo>
                  <a:pt x="0" y="0"/>
                </a:moveTo>
                <a:lnTo>
                  <a:pt x="0" y="519683"/>
                </a:lnTo>
                <a:lnTo>
                  <a:pt x="1574291" y="519683"/>
                </a:lnTo>
                <a:lnTo>
                  <a:pt x="1574291" y="57911"/>
                </a:lnTo>
                <a:lnTo>
                  <a:pt x="1609343" y="57911"/>
                </a:lnTo>
              </a:path>
            </a:pathLst>
          </a:custGeom>
          <a:ln w="12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266566" y="5337048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9624"/>
                </a:moveTo>
                <a:lnTo>
                  <a:pt x="0" y="0"/>
                </a:lnTo>
                <a:lnTo>
                  <a:pt x="0" y="76200"/>
                </a:lnTo>
                <a:lnTo>
                  <a:pt x="11430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643506" y="5292852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20" y="24384"/>
                </a:moveTo>
                <a:lnTo>
                  <a:pt x="44076" y="14787"/>
                </a:lnTo>
                <a:lnTo>
                  <a:pt x="39433" y="7048"/>
                </a:lnTo>
                <a:lnTo>
                  <a:pt x="32218" y="1881"/>
                </a:lnTo>
                <a:lnTo>
                  <a:pt x="22860" y="0"/>
                </a:lnTo>
                <a:lnTo>
                  <a:pt x="14144" y="1881"/>
                </a:lnTo>
                <a:lnTo>
                  <a:pt x="6858" y="7048"/>
                </a:lnTo>
                <a:lnTo>
                  <a:pt x="1857" y="14787"/>
                </a:lnTo>
                <a:lnTo>
                  <a:pt x="0" y="24384"/>
                </a:lnTo>
                <a:lnTo>
                  <a:pt x="1857" y="33099"/>
                </a:lnTo>
                <a:lnTo>
                  <a:pt x="6858" y="40386"/>
                </a:lnTo>
                <a:lnTo>
                  <a:pt x="14144" y="45386"/>
                </a:lnTo>
                <a:lnTo>
                  <a:pt x="22860" y="47244"/>
                </a:lnTo>
                <a:lnTo>
                  <a:pt x="32218" y="45386"/>
                </a:lnTo>
                <a:lnTo>
                  <a:pt x="39433" y="40386"/>
                </a:lnTo>
                <a:lnTo>
                  <a:pt x="44076" y="33099"/>
                </a:lnTo>
                <a:lnTo>
                  <a:pt x="4572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643506" y="5292851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24383"/>
                </a:moveTo>
                <a:lnTo>
                  <a:pt x="44076" y="14787"/>
                </a:lnTo>
                <a:lnTo>
                  <a:pt x="39433" y="7048"/>
                </a:lnTo>
                <a:lnTo>
                  <a:pt x="32218" y="1881"/>
                </a:lnTo>
                <a:lnTo>
                  <a:pt x="22859" y="0"/>
                </a:lnTo>
                <a:lnTo>
                  <a:pt x="14144" y="1881"/>
                </a:lnTo>
                <a:lnTo>
                  <a:pt x="6857" y="7048"/>
                </a:lnTo>
                <a:lnTo>
                  <a:pt x="1857" y="14787"/>
                </a:lnTo>
                <a:lnTo>
                  <a:pt x="0" y="24383"/>
                </a:lnTo>
                <a:lnTo>
                  <a:pt x="1857" y="33099"/>
                </a:lnTo>
                <a:lnTo>
                  <a:pt x="6857" y="40385"/>
                </a:lnTo>
                <a:lnTo>
                  <a:pt x="14144" y="45386"/>
                </a:lnTo>
                <a:lnTo>
                  <a:pt x="22859" y="47243"/>
                </a:lnTo>
                <a:lnTo>
                  <a:pt x="32218" y="45386"/>
                </a:lnTo>
                <a:lnTo>
                  <a:pt x="39433" y="40385"/>
                </a:lnTo>
                <a:lnTo>
                  <a:pt x="44076" y="33099"/>
                </a:lnTo>
                <a:lnTo>
                  <a:pt x="45719" y="24383"/>
                </a:lnTo>
                <a:close/>
              </a:path>
            </a:pathLst>
          </a:custGeom>
          <a:ln w="12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718182" y="5692140"/>
            <a:ext cx="463295" cy="33832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842638" y="4642103"/>
            <a:ext cx="231775" cy="736600"/>
          </a:xfrm>
          <a:custGeom>
            <a:avLst/>
            <a:gdLst/>
            <a:ahLst/>
            <a:cxnLst/>
            <a:rect l="l" t="t" r="r" b="b"/>
            <a:pathLst>
              <a:path w="231775" h="736600">
                <a:moveTo>
                  <a:pt x="0" y="736091"/>
                </a:moveTo>
                <a:lnTo>
                  <a:pt x="231647" y="733043"/>
                </a:lnTo>
                <a:lnTo>
                  <a:pt x="230123" y="0"/>
                </a:lnTo>
              </a:path>
            </a:pathLst>
          </a:custGeom>
          <a:ln w="32089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7022470" y="4553711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584" y="100584"/>
                </a:moveTo>
                <a:lnTo>
                  <a:pt x="50292" y="0"/>
                </a:lnTo>
                <a:lnTo>
                  <a:pt x="0" y="100584"/>
                </a:lnTo>
                <a:lnTo>
                  <a:pt x="100584" y="100584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288413" y="3290315"/>
            <a:ext cx="2091055" cy="1905"/>
          </a:xfrm>
          <a:custGeom>
            <a:avLst/>
            <a:gdLst/>
            <a:ahLst/>
            <a:cxnLst/>
            <a:rect l="l" t="t" r="r" b="b"/>
            <a:pathLst>
              <a:path w="2091054" h="1904">
                <a:moveTo>
                  <a:pt x="2090927" y="1523"/>
                </a:moveTo>
                <a:lnTo>
                  <a:pt x="0" y="0"/>
                </a:lnTo>
              </a:path>
            </a:pathLst>
          </a:custGeom>
          <a:ln w="1234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343277" y="3153155"/>
            <a:ext cx="4211320" cy="0"/>
          </a:xfrm>
          <a:custGeom>
            <a:avLst/>
            <a:gdLst/>
            <a:ahLst/>
            <a:cxnLst/>
            <a:rect l="l" t="t" r="r" b="b"/>
            <a:pathLst>
              <a:path w="4211320" h="0">
                <a:moveTo>
                  <a:pt x="0" y="0"/>
                </a:moveTo>
                <a:lnTo>
                  <a:pt x="4210811" y="0"/>
                </a:lnTo>
              </a:path>
            </a:pathLst>
          </a:custGeom>
          <a:ln w="1234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366138" y="2852927"/>
            <a:ext cx="4951730" cy="0"/>
          </a:xfrm>
          <a:custGeom>
            <a:avLst/>
            <a:gdLst/>
            <a:ahLst/>
            <a:cxnLst/>
            <a:rect l="l" t="t" r="r" b="b"/>
            <a:pathLst>
              <a:path w="4951730" h="0">
                <a:moveTo>
                  <a:pt x="0" y="0"/>
                </a:moveTo>
                <a:lnTo>
                  <a:pt x="4951475" y="0"/>
                </a:lnTo>
              </a:path>
            </a:pathLst>
          </a:custGeom>
          <a:ln w="1234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8554090" y="2714244"/>
            <a:ext cx="1018540" cy="2707005"/>
          </a:xfrm>
          <a:custGeom>
            <a:avLst/>
            <a:gdLst/>
            <a:ahLst/>
            <a:cxnLst/>
            <a:rect l="l" t="t" r="r" b="b"/>
            <a:pathLst>
              <a:path w="1018540" h="2707004">
                <a:moveTo>
                  <a:pt x="0" y="2706623"/>
                </a:moveTo>
                <a:lnTo>
                  <a:pt x="1018031" y="2706623"/>
                </a:lnTo>
                <a:lnTo>
                  <a:pt x="1018031" y="0"/>
                </a:lnTo>
              </a:path>
            </a:pathLst>
          </a:custGeom>
          <a:ln w="1234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366138" y="2714244"/>
            <a:ext cx="5206365" cy="0"/>
          </a:xfrm>
          <a:custGeom>
            <a:avLst/>
            <a:gdLst/>
            <a:ahLst/>
            <a:cxnLst/>
            <a:rect l="l" t="t" r="r" b="b"/>
            <a:pathLst>
              <a:path w="5206365" h="0">
                <a:moveTo>
                  <a:pt x="5205983" y="0"/>
                </a:moveTo>
                <a:lnTo>
                  <a:pt x="0" y="0"/>
                </a:lnTo>
              </a:path>
            </a:pathLst>
          </a:custGeom>
          <a:ln w="1234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162177" y="2039111"/>
            <a:ext cx="1690370" cy="2872740"/>
          </a:xfrm>
          <a:custGeom>
            <a:avLst/>
            <a:gdLst/>
            <a:ahLst/>
            <a:cxnLst/>
            <a:rect l="l" t="t" r="r" b="b"/>
            <a:pathLst>
              <a:path w="1690370" h="2872740">
                <a:moveTo>
                  <a:pt x="856487" y="2872739"/>
                </a:moveTo>
                <a:lnTo>
                  <a:pt x="0" y="2872739"/>
                </a:lnTo>
                <a:lnTo>
                  <a:pt x="0" y="0"/>
                </a:lnTo>
                <a:lnTo>
                  <a:pt x="1690115" y="3047"/>
                </a:lnTo>
                <a:lnTo>
                  <a:pt x="1690115" y="373379"/>
                </a:lnTo>
                <a:lnTo>
                  <a:pt x="1130807" y="371855"/>
                </a:lnTo>
              </a:path>
            </a:pathLst>
          </a:custGeom>
          <a:ln w="1234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278001" y="2875788"/>
            <a:ext cx="463550" cy="902335"/>
          </a:xfrm>
          <a:custGeom>
            <a:avLst/>
            <a:gdLst/>
            <a:ahLst/>
            <a:cxnLst/>
            <a:rect l="l" t="t" r="r" b="b"/>
            <a:pathLst>
              <a:path w="463550" h="902335">
                <a:moveTo>
                  <a:pt x="0" y="902207"/>
                </a:moveTo>
                <a:lnTo>
                  <a:pt x="0" y="0"/>
                </a:lnTo>
                <a:lnTo>
                  <a:pt x="463295" y="0"/>
                </a:lnTo>
              </a:path>
            </a:pathLst>
          </a:custGeom>
          <a:ln w="320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727582" y="2825496"/>
            <a:ext cx="152400" cy="100965"/>
          </a:xfrm>
          <a:custGeom>
            <a:avLst/>
            <a:gdLst/>
            <a:ahLst/>
            <a:cxnLst/>
            <a:rect l="l" t="t" r="r" b="b"/>
            <a:pathLst>
              <a:path w="152400" h="100964">
                <a:moveTo>
                  <a:pt x="152400" y="50292"/>
                </a:moveTo>
                <a:lnTo>
                  <a:pt x="0" y="0"/>
                </a:lnTo>
                <a:lnTo>
                  <a:pt x="0" y="100584"/>
                </a:lnTo>
                <a:lnTo>
                  <a:pt x="152400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236854" y="2691383"/>
            <a:ext cx="254507" cy="33832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500506" y="2691383"/>
            <a:ext cx="338327" cy="33832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255142" y="3765804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20" y="24384"/>
                </a:moveTo>
                <a:lnTo>
                  <a:pt x="44076" y="14787"/>
                </a:lnTo>
                <a:lnTo>
                  <a:pt x="39433" y="7048"/>
                </a:lnTo>
                <a:lnTo>
                  <a:pt x="32218" y="1881"/>
                </a:lnTo>
                <a:lnTo>
                  <a:pt x="22860" y="0"/>
                </a:lnTo>
                <a:lnTo>
                  <a:pt x="14144" y="1881"/>
                </a:lnTo>
                <a:lnTo>
                  <a:pt x="6858" y="7048"/>
                </a:lnTo>
                <a:lnTo>
                  <a:pt x="1857" y="14787"/>
                </a:lnTo>
                <a:lnTo>
                  <a:pt x="0" y="24384"/>
                </a:lnTo>
                <a:lnTo>
                  <a:pt x="1857" y="33099"/>
                </a:lnTo>
                <a:lnTo>
                  <a:pt x="6858" y="40386"/>
                </a:lnTo>
                <a:lnTo>
                  <a:pt x="14144" y="45386"/>
                </a:lnTo>
                <a:lnTo>
                  <a:pt x="22860" y="47244"/>
                </a:lnTo>
                <a:lnTo>
                  <a:pt x="32218" y="45386"/>
                </a:lnTo>
                <a:lnTo>
                  <a:pt x="39433" y="40386"/>
                </a:lnTo>
                <a:lnTo>
                  <a:pt x="44076" y="33099"/>
                </a:lnTo>
                <a:lnTo>
                  <a:pt x="4572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255142" y="3765803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24383"/>
                </a:moveTo>
                <a:lnTo>
                  <a:pt x="44076" y="14787"/>
                </a:lnTo>
                <a:lnTo>
                  <a:pt x="39433" y="7048"/>
                </a:lnTo>
                <a:lnTo>
                  <a:pt x="32218" y="1881"/>
                </a:lnTo>
                <a:lnTo>
                  <a:pt x="22859" y="0"/>
                </a:lnTo>
                <a:lnTo>
                  <a:pt x="14144" y="1881"/>
                </a:lnTo>
                <a:lnTo>
                  <a:pt x="6857" y="7048"/>
                </a:lnTo>
                <a:lnTo>
                  <a:pt x="1857" y="14787"/>
                </a:lnTo>
                <a:lnTo>
                  <a:pt x="0" y="24383"/>
                </a:lnTo>
                <a:lnTo>
                  <a:pt x="1857" y="33099"/>
                </a:lnTo>
                <a:lnTo>
                  <a:pt x="6857" y="40385"/>
                </a:lnTo>
                <a:lnTo>
                  <a:pt x="14144" y="45386"/>
                </a:lnTo>
                <a:lnTo>
                  <a:pt x="22859" y="47243"/>
                </a:lnTo>
                <a:lnTo>
                  <a:pt x="32218" y="45386"/>
                </a:lnTo>
                <a:lnTo>
                  <a:pt x="39433" y="40385"/>
                </a:lnTo>
                <a:lnTo>
                  <a:pt x="44076" y="33099"/>
                </a:lnTo>
                <a:lnTo>
                  <a:pt x="45719" y="24383"/>
                </a:lnTo>
                <a:close/>
              </a:path>
            </a:pathLst>
          </a:custGeom>
          <a:ln w="12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185037" y="1671827"/>
            <a:ext cx="3529965" cy="0"/>
          </a:xfrm>
          <a:custGeom>
            <a:avLst/>
            <a:gdLst/>
            <a:ahLst/>
            <a:cxnLst/>
            <a:rect l="l" t="t" r="r" b="b"/>
            <a:pathLst>
              <a:path w="3529965" h="0">
                <a:moveTo>
                  <a:pt x="0" y="0"/>
                </a:moveTo>
                <a:lnTo>
                  <a:pt x="3529583" y="0"/>
                </a:lnTo>
              </a:path>
            </a:pathLst>
          </a:custGeom>
          <a:ln w="320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702430" y="1621536"/>
            <a:ext cx="151130" cy="102235"/>
          </a:xfrm>
          <a:custGeom>
            <a:avLst/>
            <a:gdLst/>
            <a:ahLst/>
            <a:cxnLst/>
            <a:rect l="l" t="t" r="r" b="b"/>
            <a:pathLst>
              <a:path w="151129" h="102235">
                <a:moveTo>
                  <a:pt x="150876" y="50292"/>
                </a:moveTo>
                <a:lnTo>
                  <a:pt x="0" y="0"/>
                </a:lnTo>
                <a:lnTo>
                  <a:pt x="0" y="102108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089781" y="1440179"/>
            <a:ext cx="1306195" cy="231775"/>
          </a:xfrm>
          <a:custGeom>
            <a:avLst/>
            <a:gdLst/>
            <a:ahLst/>
            <a:cxnLst/>
            <a:rect l="l" t="t" r="r" b="b"/>
            <a:pathLst>
              <a:path w="1306195" h="231775">
                <a:moveTo>
                  <a:pt x="0" y="231647"/>
                </a:moveTo>
                <a:lnTo>
                  <a:pt x="0" y="0"/>
                </a:lnTo>
                <a:lnTo>
                  <a:pt x="1306067" y="0"/>
                </a:lnTo>
              </a:path>
            </a:pathLst>
          </a:custGeom>
          <a:ln w="12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7386706" y="1402080"/>
            <a:ext cx="114300" cy="78105"/>
          </a:xfrm>
          <a:custGeom>
            <a:avLst/>
            <a:gdLst/>
            <a:ahLst/>
            <a:cxnLst/>
            <a:rect l="l" t="t" r="r" b="b"/>
            <a:pathLst>
              <a:path w="114300" h="78105">
                <a:moveTo>
                  <a:pt x="114300" y="38100"/>
                </a:moveTo>
                <a:lnTo>
                  <a:pt x="0" y="0"/>
                </a:lnTo>
                <a:lnTo>
                  <a:pt x="0" y="77724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2768986" y="1671827"/>
            <a:ext cx="416559" cy="186055"/>
          </a:xfrm>
          <a:custGeom>
            <a:avLst/>
            <a:gdLst/>
            <a:ahLst/>
            <a:cxnLst/>
            <a:rect l="l" t="t" r="r" b="b"/>
            <a:pathLst>
              <a:path w="416560" h="186055">
                <a:moveTo>
                  <a:pt x="416051" y="0"/>
                </a:moveTo>
                <a:lnTo>
                  <a:pt x="416051" y="185927"/>
                </a:lnTo>
                <a:lnTo>
                  <a:pt x="0" y="185927"/>
                </a:lnTo>
              </a:path>
            </a:pathLst>
          </a:custGeom>
          <a:ln w="320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148977" y="3939539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 h="0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320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1275469" y="3889248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30" h="100964">
                <a:moveTo>
                  <a:pt x="150876" y="50292"/>
                </a:moveTo>
                <a:lnTo>
                  <a:pt x="0" y="0"/>
                </a:lnTo>
                <a:lnTo>
                  <a:pt x="0" y="100584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1148977" y="1301495"/>
            <a:ext cx="6943725" cy="2638425"/>
          </a:xfrm>
          <a:custGeom>
            <a:avLst/>
            <a:gdLst/>
            <a:ahLst/>
            <a:cxnLst/>
            <a:rect l="l" t="t" r="r" b="b"/>
            <a:pathLst>
              <a:path w="6943725" h="2638425">
                <a:moveTo>
                  <a:pt x="6524240" y="419099"/>
                </a:moveTo>
                <a:lnTo>
                  <a:pt x="6943340" y="419099"/>
                </a:lnTo>
                <a:lnTo>
                  <a:pt x="6943340" y="0"/>
                </a:lnTo>
                <a:lnTo>
                  <a:pt x="0" y="0"/>
                </a:lnTo>
                <a:lnTo>
                  <a:pt x="0" y="2638043"/>
                </a:lnTo>
              </a:path>
            </a:pathLst>
          </a:custGeom>
          <a:ln w="320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103497" y="4628388"/>
            <a:ext cx="78105" cy="3175"/>
          </a:xfrm>
          <a:custGeom>
            <a:avLst/>
            <a:gdLst/>
            <a:ahLst/>
            <a:cxnLst/>
            <a:rect l="l" t="t" r="r" b="b"/>
            <a:pathLst>
              <a:path w="78104" h="3175">
                <a:moveTo>
                  <a:pt x="-6171" y="1523"/>
                </a:moveTo>
                <a:lnTo>
                  <a:pt x="83895" y="1523"/>
                </a:lnTo>
              </a:path>
            </a:pathLst>
          </a:custGeom>
          <a:ln w="153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170554" y="4591811"/>
            <a:ext cx="116205" cy="76200"/>
          </a:xfrm>
          <a:custGeom>
            <a:avLst/>
            <a:gdLst/>
            <a:ahLst/>
            <a:cxnLst/>
            <a:rect l="l" t="t" r="r" b="b"/>
            <a:pathLst>
              <a:path w="116204" h="76200">
                <a:moveTo>
                  <a:pt x="115824" y="42672"/>
                </a:moveTo>
                <a:lnTo>
                  <a:pt x="3048" y="0"/>
                </a:lnTo>
                <a:lnTo>
                  <a:pt x="0" y="76200"/>
                </a:lnTo>
                <a:lnTo>
                  <a:pt x="115824" y="42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610990" y="5713476"/>
            <a:ext cx="0" cy="66040"/>
          </a:xfrm>
          <a:custGeom>
            <a:avLst/>
            <a:gdLst/>
            <a:ahLst/>
            <a:cxnLst/>
            <a:rect l="l" t="t" r="r" b="b"/>
            <a:pathLst>
              <a:path w="0" h="66039">
                <a:moveTo>
                  <a:pt x="0" y="65531"/>
                </a:moveTo>
                <a:lnTo>
                  <a:pt x="0" y="0"/>
                </a:lnTo>
              </a:path>
            </a:pathLst>
          </a:custGeom>
          <a:ln w="32089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560697" y="5625084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584" y="100584"/>
                </a:moveTo>
                <a:lnTo>
                  <a:pt x="50292" y="0"/>
                </a:lnTo>
                <a:lnTo>
                  <a:pt x="0" y="100584"/>
                </a:lnTo>
                <a:lnTo>
                  <a:pt x="100584" y="100584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031869" y="5779007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 h="0">
                <a:moveTo>
                  <a:pt x="579119" y="0"/>
                </a:moveTo>
                <a:lnTo>
                  <a:pt x="0" y="0"/>
                </a:lnTo>
              </a:path>
            </a:pathLst>
          </a:custGeom>
          <a:ln w="32089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031869" y="3014472"/>
            <a:ext cx="0" cy="2764790"/>
          </a:xfrm>
          <a:custGeom>
            <a:avLst/>
            <a:gdLst/>
            <a:ahLst/>
            <a:cxnLst/>
            <a:rect l="l" t="t" r="r" b="b"/>
            <a:pathLst>
              <a:path w="0" h="2764790">
                <a:moveTo>
                  <a:pt x="0" y="2764535"/>
                </a:moveTo>
                <a:lnTo>
                  <a:pt x="0" y="0"/>
                </a:lnTo>
              </a:path>
            </a:pathLst>
          </a:custGeom>
          <a:ln w="32089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353945" y="3014472"/>
            <a:ext cx="1678305" cy="0"/>
          </a:xfrm>
          <a:custGeom>
            <a:avLst/>
            <a:gdLst/>
            <a:ahLst/>
            <a:cxnLst/>
            <a:rect l="l" t="t" r="r" b="b"/>
            <a:pathLst>
              <a:path w="1678304" h="0">
                <a:moveTo>
                  <a:pt x="1677923" y="0"/>
                </a:moveTo>
                <a:lnTo>
                  <a:pt x="0" y="0"/>
                </a:lnTo>
              </a:path>
            </a:pathLst>
          </a:custGeom>
          <a:ln w="32089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2121286" y="1580387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320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2247778" y="1528572"/>
            <a:ext cx="151130" cy="102235"/>
          </a:xfrm>
          <a:custGeom>
            <a:avLst/>
            <a:gdLst/>
            <a:ahLst/>
            <a:cxnLst/>
            <a:rect l="l" t="t" r="r" b="b"/>
            <a:pathLst>
              <a:path w="151130" h="102235">
                <a:moveTo>
                  <a:pt x="150876" y="51816"/>
                </a:moveTo>
                <a:lnTo>
                  <a:pt x="0" y="0"/>
                </a:lnTo>
                <a:lnTo>
                  <a:pt x="0" y="102108"/>
                </a:lnTo>
                <a:lnTo>
                  <a:pt x="150876" y="518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1889637" y="1580387"/>
            <a:ext cx="231775" cy="2359660"/>
          </a:xfrm>
          <a:custGeom>
            <a:avLst/>
            <a:gdLst/>
            <a:ahLst/>
            <a:cxnLst/>
            <a:rect l="l" t="t" r="r" b="b"/>
            <a:pathLst>
              <a:path w="231775" h="2359660">
                <a:moveTo>
                  <a:pt x="0" y="2359151"/>
                </a:moveTo>
                <a:lnTo>
                  <a:pt x="0" y="0"/>
                </a:lnTo>
                <a:lnTo>
                  <a:pt x="231647" y="0"/>
                </a:lnTo>
              </a:path>
            </a:pathLst>
          </a:custGeom>
          <a:ln w="3208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7577205" y="2083307"/>
            <a:ext cx="0" cy="82550"/>
          </a:xfrm>
          <a:custGeom>
            <a:avLst/>
            <a:gdLst/>
            <a:ahLst/>
            <a:cxnLst/>
            <a:rect l="l" t="t" r="r" b="b"/>
            <a:pathLst>
              <a:path w="0" h="82550">
                <a:moveTo>
                  <a:pt x="0" y="0"/>
                </a:moveTo>
                <a:lnTo>
                  <a:pt x="0" y="82295"/>
                </a:lnTo>
              </a:path>
            </a:pathLst>
          </a:custGeom>
          <a:ln w="22215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4334133" y="2569463"/>
            <a:ext cx="3152140" cy="0"/>
          </a:xfrm>
          <a:custGeom>
            <a:avLst/>
            <a:gdLst/>
            <a:ahLst/>
            <a:cxnLst/>
            <a:rect l="l" t="t" r="r" b="b"/>
            <a:pathLst>
              <a:path w="3152140" h="0">
                <a:moveTo>
                  <a:pt x="3151631" y="0"/>
                </a:moveTo>
                <a:lnTo>
                  <a:pt x="0" y="0"/>
                </a:lnTo>
              </a:path>
            </a:pathLst>
          </a:custGeom>
          <a:ln w="22215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7430902" y="2218944"/>
            <a:ext cx="292735" cy="233679"/>
          </a:xfrm>
          <a:custGeom>
            <a:avLst/>
            <a:gdLst/>
            <a:ahLst/>
            <a:cxnLst/>
            <a:rect l="l" t="t" r="r" b="b"/>
            <a:pathLst>
              <a:path w="292734" h="233680">
                <a:moveTo>
                  <a:pt x="292608" y="233172"/>
                </a:moveTo>
                <a:lnTo>
                  <a:pt x="292608" y="146304"/>
                </a:lnTo>
                <a:lnTo>
                  <a:pt x="285146" y="100071"/>
                </a:lnTo>
                <a:lnTo>
                  <a:pt x="264371" y="59911"/>
                </a:lnTo>
                <a:lnTo>
                  <a:pt x="232696" y="28236"/>
                </a:lnTo>
                <a:lnTo>
                  <a:pt x="192536" y="7461"/>
                </a:lnTo>
                <a:lnTo>
                  <a:pt x="146304" y="0"/>
                </a:lnTo>
                <a:lnTo>
                  <a:pt x="100071" y="6937"/>
                </a:lnTo>
                <a:lnTo>
                  <a:pt x="59911" y="26237"/>
                </a:lnTo>
                <a:lnTo>
                  <a:pt x="28236" y="55632"/>
                </a:lnTo>
                <a:lnTo>
                  <a:pt x="7461" y="92854"/>
                </a:lnTo>
                <a:lnTo>
                  <a:pt x="0" y="135636"/>
                </a:lnTo>
                <a:lnTo>
                  <a:pt x="0" y="141732"/>
                </a:lnTo>
                <a:lnTo>
                  <a:pt x="1524" y="146304"/>
                </a:lnTo>
                <a:lnTo>
                  <a:pt x="1524" y="233172"/>
                </a:lnTo>
                <a:lnTo>
                  <a:pt x="292608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7430902" y="2218944"/>
            <a:ext cx="292735" cy="233679"/>
          </a:xfrm>
          <a:custGeom>
            <a:avLst/>
            <a:gdLst/>
            <a:ahLst/>
            <a:cxnLst/>
            <a:rect l="l" t="t" r="r" b="b"/>
            <a:pathLst>
              <a:path w="292734" h="233680">
                <a:moveTo>
                  <a:pt x="292607" y="233171"/>
                </a:moveTo>
                <a:lnTo>
                  <a:pt x="292607" y="146303"/>
                </a:lnTo>
                <a:lnTo>
                  <a:pt x="285146" y="100071"/>
                </a:lnTo>
                <a:lnTo>
                  <a:pt x="264371" y="59911"/>
                </a:lnTo>
                <a:lnTo>
                  <a:pt x="232696" y="28236"/>
                </a:lnTo>
                <a:lnTo>
                  <a:pt x="192536" y="7461"/>
                </a:lnTo>
                <a:lnTo>
                  <a:pt x="146303" y="0"/>
                </a:lnTo>
                <a:lnTo>
                  <a:pt x="100071" y="6937"/>
                </a:lnTo>
                <a:lnTo>
                  <a:pt x="59911" y="26237"/>
                </a:lnTo>
                <a:lnTo>
                  <a:pt x="28236" y="55632"/>
                </a:lnTo>
                <a:lnTo>
                  <a:pt x="7461" y="92854"/>
                </a:lnTo>
                <a:lnTo>
                  <a:pt x="0" y="135635"/>
                </a:lnTo>
                <a:lnTo>
                  <a:pt x="0" y="138683"/>
                </a:lnTo>
                <a:lnTo>
                  <a:pt x="0" y="141731"/>
                </a:lnTo>
                <a:lnTo>
                  <a:pt x="1523" y="146303"/>
                </a:lnTo>
                <a:lnTo>
                  <a:pt x="1523" y="233171"/>
                </a:lnTo>
                <a:lnTo>
                  <a:pt x="292607" y="233171"/>
                </a:lnTo>
                <a:close/>
              </a:path>
            </a:pathLst>
          </a:custGeom>
          <a:ln w="22215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7490338" y="2452116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47"/>
                </a:lnTo>
              </a:path>
            </a:pathLst>
          </a:custGeom>
          <a:ln w="22215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7665597" y="2452116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47"/>
                </a:lnTo>
              </a:path>
            </a:pathLst>
          </a:custGeom>
          <a:ln w="22215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7577205" y="2103119"/>
            <a:ext cx="0" cy="116205"/>
          </a:xfrm>
          <a:custGeom>
            <a:avLst/>
            <a:gdLst/>
            <a:ahLst/>
            <a:cxnLst/>
            <a:rect l="l" t="t" r="r" b="b"/>
            <a:pathLst>
              <a:path w="0" h="116205">
                <a:moveTo>
                  <a:pt x="0" y="0"/>
                </a:moveTo>
                <a:lnTo>
                  <a:pt x="0" y="115823"/>
                </a:lnTo>
              </a:path>
            </a:pathLst>
          </a:custGeom>
          <a:ln w="22215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7339462" y="4062983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 h="0">
                <a:moveTo>
                  <a:pt x="0" y="0"/>
                </a:moveTo>
                <a:lnTo>
                  <a:pt x="326135" y="0"/>
                </a:lnTo>
              </a:path>
            </a:pathLst>
          </a:custGeom>
          <a:ln w="22215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7664074" y="2522219"/>
            <a:ext cx="0" cy="1541145"/>
          </a:xfrm>
          <a:custGeom>
            <a:avLst/>
            <a:gdLst/>
            <a:ahLst/>
            <a:cxnLst/>
            <a:rect l="l" t="t" r="r" b="b"/>
            <a:pathLst>
              <a:path w="0" h="1541145">
                <a:moveTo>
                  <a:pt x="0" y="1540763"/>
                </a:moveTo>
                <a:lnTo>
                  <a:pt x="0" y="0"/>
                </a:lnTo>
              </a:path>
            </a:pathLst>
          </a:custGeom>
          <a:ln w="22215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3879982" y="2228088"/>
            <a:ext cx="486409" cy="1295400"/>
          </a:xfrm>
          <a:custGeom>
            <a:avLst/>
            <a:gdLst/>
            <a:ahLst/>
            <a:cxnLst/>
            <a:rect l="l" t="t" r="r" b="b"/>
            <a:pathLst>
              <a:path w="486410" h="1295400">
                <a:moveTo>
                  <a:pt x="486156" y="647700"/>
                </a:moveTo>
                <a:lnTo>
                  <a:pt x="484907" y="581406"/>
                </a:lnTo>
                <a:lnTo>
                  <a:pt x="481241" y="517043"/>
                </a:lnTo>
                <a:lnTo>
                  <a:pt x="475276" y="454935"/>
                </a:lnTo>
                <a:lnTo>
                  <a:pt x="467129" y="395406"/>
                </a:lnTo>
                <a:lnTo>
                  <a:pt x="456920" y="338779"/>
                </a:lnTo>
                <a:lnTo>
                  <a:pt x="444766" y="285377"/>
                </a:lnTo>
                <a:lnTo>
                  <a:pt x="430787" y="235526"/>
                </a:lnTo>
                <a:lnTo>
                  <a:pt x="415099" y="189547"/>
                </a:lnTo>
                <a:lnTo>
                  <a:pt x="397822" y="147765"/>
                </a:lnTo>
                <a:lnTo>
                  <a:pt x="379074" y="110504"/>
                </a:lnTo>
                <a:lnTo>
                  <a:pt x="358973" y="78088"/>
                </a:lnTo>
                <a:lnTo>
                  <a:pt x="315185" y="29082"/>
                </a:lnTo>
                <a:lnTo>
                  <a:pt x="267406" y="3339"/>
                </a:lnTo>
                <a:lnTo>
                  <a:pt x="242316" y="0"/>
                </a:lnTo>
                <a:lnTo>
                  <a:pt x="217493" y="3339"/>
                </a:lnTo>
                <a:lnTo>
                  <a:pt x="170152" y="29082"/>
                </a:lnTo>
                <a:lnTo>
                  <a:pt x="126687" y="78088"/>
                </a:lnTo>
                <a:lnTo>
                  <a:pt x="88062" y="147765"/>
                </a:lnTo>
                <a:lnTo>
                  <a:pt x="70866" y="189547"/>
                </a:lnTo>
                <a:lnTo>
                  <a:pt x="55241" y="235526"/>
                </a:lnTo>
                <a:lnTo>
                  <a:pt x="41308" y="285377"/>
                </a:lnTo>
                <a:lnTo>
                  <a:pt x="29188" y="338779"/>
                </a:lnTo>
                <a:lnTo>
                  <a:pt x="19002" y="395406"/>
                </a:lnTo>
                <a:lnTo>
                  <a:pt x="10869" y="454935"/>
                </a:lnTo>
                <a:lnTo>
                  <a:pt x="4911" y="517043"/>
                </a:lnTo>
                <a:lnTo>
                  <a:pt x="1247" y="581406"/>
                </a:lnTo>
                <a:lnTo>
                  <a:pt x="0" y="647700"/>
                </a:lnTo>
                <a:lnTo>
                  <a:pt x="1247" y="713993"/>
                </a:lnTo>
                <a:lnTo>
                  <a:pt x="4911" y="778356"/>
                </a:lnTo>
                <a:lnTo>
                  <a:pt x="10869" y="840464"/>
                </a:lnTo>
                <a:lnTo>
                  <a:pt x="19002" y="899993"/>
                </a:lnTo>
                <a:lnTo>
                  <a:pt x="29188" y="956620"/>
                </a:lnTo>
                <a:lnTo>
                  <a:pt x="41308" y="1010022"/>
                </a:lnTo>
                <a:lnTo>
                  <a:pt x="55241" y="1059873"/>
                </a:lnTo>
                <a:lnTo>
                  <a:pt x="70866" y="1105852"/>
                </a:lnTo>
                <a:lnTo>
                  <a:pt x="88062" y="1147634"/>
                </a:lnTo>
                <a:lnTo>
                  <a:pt x="106709" y="1184895"/>
                </a:lnTo>
                <a:lnTo>
                  <a:pt x="147875" y="1244560"/>
                </a:lnTo>
                <a:lnTo>
                  <a:pt x="193399" y="1282258"/>
                </a:lnTo>
                <a:lnTo>
                  <a:pt x="242316" y="1295400"/>
                </a:lnTo>
                <a:lnTo>
                  <a:pt x="267406" y="1292060"/>
                </a:lnTo>
                <a:lnTo>
                  <a:pt x="315185" y="1266317"/>
                </a:lnTo>
                <a:lnTo>
                  <a:pt x="358973" y="1217311"/>
                </a:lnTo>
                <a:lnTo>
                  <a:pt x="379074" y="1184895"/>
                </a:lnTo>
                <a:lnTo>
                  <a:pt x="397822" y="1147634"/>
                </a:lnTo>
                <a:lnTo>
                  <a:pt x="415099" y="1105852"/>
                </a:lnTo>
                <a:lnTo>
                  <a:pt x="430787" y="1059873"/>
                </a:lnTo>
                <a:lnTo>
                  <a:pt x="444766" y="1010022"/>
                </a:lnTo>
                <a:lnTo>
                  <a:pt x="456920" y="956620"/>
                </a:lnTo>
                <a:lnTo>
                  <a:pt x="467129" y="899993"/>
                </a:lnTo>
                <a:lnTo>
                  <a:pt x="475276" y="840464"/>
                </a:lnTo>
                <a:lnTo>
                  <a:pt x="481241" y="778356"/>
                </a:lnTo>
                <a:lnTo>
                  <a:pt x="484907" y="713993"/>
                </a:lnTo>
                <a:lnTo>
                  <a:pt x="486156" y="647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3879982" y="2228088"/>
            <a:ext cx="486409" cy="1295400"/>
          </a:xfrm>
          <a:custGeom>
            <a:avLst/>
            <a:gdLst/>
            <a:ahLst/>
            <a:cxnLst/>
            <a:rect l="l" t="t" r="r" b="b"/>
            <a:pathLst>
              <a:path w="486410" h="1295400">
                <a:moveTo>
                  <a:pt x="486155" y="647699"/>
                </a:moveTo>
                <a:lnTo>
                  <a:pt x="484907" y="581406"/>
                </a:lnTo>
                <a:lnTo>
                  <a:pt x="481241" y="517043"/>
                </a:lnTo>
                <a:lnTo>
                  <a:pt x="475276" y="454935"/>
                </a:lnTo>
                <a:lnTo>
                  <a:pt x="467129" y="395406"/>
                </a:lnTo>
                <a:lnTo>
                  <a:pt x="456920" y="338779"/>
                </a:lnTo>
                <a:lnTo>
                  <a:pt x="444766" y="285377"/>
                </a:lnTo>
                <a:lnTo>
                  <a:pt x="430787" y="235526"/>
                </a:lnTo>
                <a:lnTo>
                  <a:pt x="415099" y="189547"/>
                </a:lnTo>
                <a:lnTo>
                  <a:pt x="397822" y="147765"/>
                </a:lnTo>
                <a:lnTo>
                  <a:pt x="379074" y="110504"/>
                </a:lnTo>
                <a:lnTo>
                  <a:pt x="358973" y="78088"/>
                </a:lnTo>
                <a:lnTo>
                  <a:pt x="315185" y="29082"/>
                </a:lnTo>
                <a:lnTo>
                  <a:pt x="267406" y="3339"/>
                </a:lnTo>
                <a:lnTo>
                  <a:pt x="242315" y="0"/>
                </a:lnTo>
                <a:lnTo>
                  <a:pt x="217493" y="3339"/>
                </a:lnTo>
                <a:lnTo>
                  <a:pt x="170152" y="29082"/>
                </a:lnTo>
                <a:lnTo>
                  <a:pt x="126687" y="78088"/>
                </a:lnTo>
                <a:lnTo>
                  <a:pt x="88062" y="147765"/>
                </a:lnTo>
                <a:lnTo>
                  <a:pt x="70865" y="189547"/>
                </a:lnTo>
                <a:lnTo>
                  <a:pt x="55241" y="235526"/>
                </a:lnTo>
                <a:lnTo>
                  <a:pt x="41308" y="285377"/>
                </a:lnTo>
                <a:lnTo>
                  <a:pt x="29188" y="338779"/>
                </a:lnTo>
                <a:lnTo>
                  <a:pt x="19002" y="395406"/>
                </a:lnTo>
                <a:lnTo>
                  <a:pt x="10869" y="454935"/>
                </a:lnTo>
                <a:lnTo>
                  <a:pt x="4911" y="517043"/>
                </a:lnTo>
                <a:lnTo>
                  <a:pt x="1247" y="581406"/>
                </a:lnTo>
                <a:lnTo>
                  <a:pt x="0" y="647699"/>
                </a:lnTo>
                <a:lnTo>
                  <a:pt x="1247" y="713993"/>
                </a:lnTo>
                <a:lnTo>
                  <a:pt x="4911" y="778356"/>
                </a:lnTo>
                <a:lnTo>
                  <a:pt x="10869" y="840464"/>
                </a:lnTo>
                <a:lnTo>
                  <a:pt x="19002" y="899993"/>
                </a:lnTo>
                <a:lnTo>
                  <a:pt x="29188" y="956620"/>
                </a:lnTo>
                <a:lnTo>
                  <a:pt x="41308" y="1010022"/>
                </a:lnTo>
                <a:lnTo>
                  <a:pt x="55241" y="1059873"/>
                </a:lnTo>
                <a:lnTo>
                  <a:pt x="70865" y="1105852"/>
                </a:lnTo>
                <a:lnTo>
                  <a:pt x="88062" y="1147634"/>
                </a:lnTo>
                <a:lnTo>
                  <a:pt x="106709" y="1184895"/>
                </a:lnTo>
                <a:lnTo>
                  <a:pt x="147875" y="1244560"/>
                </a:lnTo>
                <a:lnTo>
                  <a:pt x="193399" y="1282258"/>
                </a:lnTo>
                <a:lnTo>
                  <a:pt x="242315" y="1295399"/>
                </a:lnTo>
                <a:lnTo>
                  <a:pt x="267406" y="1292060"/>
                </a:lnTo>
                <a:lnTo>
                  <a:pt x="315185" y="1266317"/>
                </a:lnTo>
                <a:lnTo>
                  <a:pt x="358973" y="1217311"/>
                </a:lnTo>
                <a:lnTo>
                  <a:pt x="379074" y="1184895"/>
                </a:lnTo>
                <a:lnTo>
                  <a:pt x="397822" y="1147634"/>
                </a:lnTo>
                <a:lnTo>
                  <a:pt x="415099" y="1105852"/>
                </a:lnTo>
                <a:lnTo>
                  <a:pt x="430787" y="1059873"/>
                </a:lnTo>
                <a:lnTo>
                  <a:pt x="444766" y="1010022"/>
                </a:lnTo>
                <a:lnTo>
                  <a:pt x="456920" y="956620"/>
                </a:lnTo>
                <a:lnTo>
                  <a:pt x="467129" y="899993"/>
                </a:lnTo>
                <a:lnTo>
                  <a:pt x="475276" y="840464"/>
                </a:lnTo>
                <a:lnTo>
                  <a:pt x="481241" y="778356"/>
                </a:lnTo>
                <a:lnTo>
                  <a:pt x="484907" y="713993"/>
                </a:lnTo>
                <a:lnTo>
                  <a:pt x="486155" y="647699"/>
                </a:lnTo>
                <a:close/>
              </a:path>
            </a:pathLst>
          </a:custGeom>
          <a:ln w="740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3943990" y="2831592"/>
            <a:ext cx="353568" cy="2286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739005" y="5718047"/>
            <a:ext cx="134112" cy="315468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2400178" y="1389888"/>
            <a:ext cx="417830" cy="935990"/>
          </a:xfrm>
          <a:custGeom>
            <a:avLst/>
            <a:gdLst/>
            <a:ahLst/>
            <a:cxnLst/>
            <a:rect l="l" t="t" r="r" b="b"/>
            <a:pathLst>
              <a:path w="417830" h="935989">
                <a:moveTo>
                  <a:pt x="417576" y="755904"/>
                </a:moveTo>
                <a:lnTo>
                  <a:pt x="417576" y="178308"/>
                </a:lnTo>
                <a:lnTo>
                  <a:pt x="0" y="0"/>
                </a:lnTo>
                <a:lnTo>
                  <a:pt x="1524" y="394716"/>
                </a:lnTo>
                <a:lnTo>
                  <a:pt x="86868" y="467868"/>
                </a:lnTo>
                <a:lnTo>
                  <a:pt x="86868" y="898847"/>
                </a:lnTo>
                <a:lnTo>
                  <a:pt x="417576" y="755904"/>
                </a:lnTo>
                <a:close/>
              </a:path>
              <a:path w="417830" h="935989">
                <a:moveTo>
                  <a:pt x="86868" y="898847"/>
                </a:moveTo>
                <a:lnTo>
                  <a:pt x="86868" y="467868"/>
                </a:lnTo>
                <a:lnTo>
                  <a:pt x="0" y="539496"/>
                </a:lnTo>
                <a:lnTo>
                  <a:pt x="1524" y="935736"/>
                </a:lnTo>
                <a:lnTo>
                  <a:pt x="86868" y="898847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2400178" y="1389887"/>
            <a:ext cx="417830" cy="935990"/>
          </a:xfrm>
          <a:custGeom>
            <a:avLst/>
            <a:gdLst/>
            <a:ahLst/>
            <a:cxnLst/>
            <a:rect l="l" t="t" r="r" b="b"/>
            <a:pathLst>
              <a:path w="417830" h="935989">
                <a:moveTo>
                  <a:pt x="0" y="0"/>
                </a:moveTo>
                <a:lnTo>
                  <a:pt x="417575" y="178307"/>
                </a:lnTo>
                <a:lnTo>
                  <a:pt x="417575" y="755903"/>
                </a:lnTo>
                <a:lnTo>
                  <a:pt x="1523" y="935735"/>
                </a:lnTo>
                <a:lnTo>
                  <a:pt x="0" y="539495"/>
                </a:lnTo>
                <a:lnTo>
                  <a:pt x="86867" y="467867"/>
                </a:lnTo>
                <a:lnTo>
                  <a:pt x="1523" y="394715"/>
                </a:lnTo>
                <a:lnTo>
                  <a:pt x="0" y="0"/>
                </a:lnTo>
                <a:close/>
              </a:path>
            </a:pathLst>
          </a:custGeom>
          <a:ln w="74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2511430" y="1822704"/>
            <a:ext cx="231647" cy="26974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860926" y="1472184"/>
            <a:ext cx="416559" cy="935990"/>
          </a:xfrm>
          <a:custGeom>
            <a:avLst/>
            <a:gdLst/>
            <a:ahLst/>
            <a:cxnLst/>
            <a:rect l="l" t="t" r="r" b="b"/>
            <a:pathLst>
              <a:path w="416559" h="935989">
                <a:moveTo>
                  <a:pt x="416052" y="755904"/>
                </a:moveTo>
                <a:lnTo>
                  <a:pt x="416052" y="176784"/>
                </a:lnTo>
                <a:lnTo>
                  <a:pt x="0" y="0"/>
                </a:lnTo>
                <a:lnTo>
                  <a:pt x="0" y="394716"/>
                </a:lnTo>
                <a:lnTo>
                  <a:pt x="86868" y="467868"/>
                </a:lnTo>
                <a:lnTo>
                  <a:pt x="86868" y="898188"/>
                </a:lnTo>
                <a:lnTo>
                  <a:pt x="416052" y="755904"/>
                </a:lnTo>
                <a:close/>
              </a:path>
              <a:path w="416559" h="935989">
                <a:moveTo>
                  <a:pt x="86868" y="898188"/>
                </a:moveTo>
                <a:lnTo>
                  <a:pt x="86868" y="467868"/>
                </a:lnTo>
                <a:lnTo>
                  <a:pt x="0" y="537972"/>
                </a:lnTo>
                <a:lnTo>
                  <a:pt x="0" y="935736"/>
                </a:lnTo>
                <a:lnTo>
                  <a:pt x="86868" y="89818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860926" y="1472183"/>
            <a:ext cx="416559" cy="935990"/>
          </a:xfrm>
          <a:custGeom>
            <a:avLst/>
            <a:gdLst/>
            <a:ahLst/>
            <a:cxnLst/>
            <a:rect l="l" t="t" r="r" b="b"/>
            <a:pathLst>
              <a:path w="416559" h="935989">
                <a:moveTo>
                  <a:pt x="0" y="0"/>
                </a:moveTo>
                <a:lnTo>
                  <a:pt x="416051" y="176783"/>
                </a:lnTo>
                <a:lnTo>
                  <a:pt x="416051" y="755903"/>
                </a:lnTo>
                <a:lnTo>
                  <a:pt x="0" y="935735"/>
                </a:lnTo>
                <a:lnTo>
                  <a:pt x="0" y="537971"/>
                </a:lnTo>
                <a:lnTo>
                  <a:pt x="86867" y="467867"/>
                </a:lnTo>
                <a:lnTo>
                  <a:pt x="0" y="394715"/>
                </a:lnTo>
                <a:lnTo>
                  <a:pt x="0" y="0"/>
                </a:lnTo>
                <a:close/>
              </a:path>
            </a:pathLst>
          </a:custGeom>
          <a:ln w="74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972178" y="1905000"/>
            <a:ext cx="231647" cy="26974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699382" y="3727704"/>
            <a:ext cx="647700" cy="935990"/>
          </a:xfrm>
          <a:custGeom>
            <a:avLst/>
            <a:gdLst/>
            <a:ahLst/>
            <a:cxnLst/>
            <a:rect l="l" t="t" r="r" b="b"/>
            <a:pathLst>
              <a:path w="647700" h="935989">
                <a:moveTo>
                  <a:pt x="647700" y="754380"/>
                </a:moveTo>
                <a:lnTo>
                  <a:pt x="647700" y="176784"/>
                </a:lnTo>
                <a:lnTo>
                  <a:pt x="0" y="0"/>
                </a:lnTo>
                <a:lnTo>
                  <a:pt x="0" y="394716"/>
                </a:lnTo>
                <a:lnTo>
                  <a:pt x="134112" y="466344"/>
                </a:lnTo>
                <a:lnTo>
                  <a:pt x="134112" y="898184"/>
                </a:lnTo>
                <a:lnTo>
                  <a:pt x="647700" y="754380"/>
                </a:lnTo>
                <a:close/>
              </a:path>
              <a:path w="647700" h="935989">
                <a:moveTo>
                  <a:pt x="134112" y="898184"/>
                </a:moveTo>
                <a:lnTo>
                  <a:pt x="134112" y="466344"/>
                </a:lnTo>
                <a:lnTo>
                  <a:pt x="0" y="537972"/>
                </a:lnTo>
                <a:lnTo>
                  <a:pt x="0" y="935736"/>
                </a:lnTo>
                <a:lnTo>
                  <a:pt x="134112" y="898184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699381" y="3727703"/>
            <a:ext cx="647700" cy="935990"/>
          </a:xfrm>
          <a:custGeom>
            <a:avLst/>
            <a:gdLst/>
            <a:ahLst/>
            <a:cxnLst/>
            <a:rect l="l" t="t" r="r" b="b"/>
            <a:pathLst>
              <a:path w="647700" h="935989">
                <a:moveTo>
                  <a:pt x="0" y="0"/>
                </a:moveTo>
                <a:lnTo>
                  <a:pt x="647699" y="176783"/>
                </a:lnTo>
                <a:lnTo>
                  <a:pt x="647699" y="754379"/>
                </a:lnTo>
                <a:lnTo>
                  <a:pt x="0" y="935735"/>
                </a:lnTo>
                <a:lnTo>
                  <a:pt x="0" y="537971"/>
                </a:lnTo>
                <a:lnTo>
                  <a:pt x="134111" y="466343"/>
                </a:lnTo>
                <a:lnTo>
                  <a:pt x="0" y="394715"/>
                </a:lnTo>
                <a:lnTo>
                  <a:pt x="0" y="0"/>
                </a:lnTo>
                <a:close/>
              </a:path>
            </a:pathLst>
          </a:custGeom>
          <a:ln w="74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767962" y="4437888"/>
            <a:ext cx="256031" cy="26974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963033" y="4287011"/>
            <a:ext cx="341375" cy="26974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7048378" y="4009644"/>
            <a:ext cx="256031" cy="26974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6265042" y="1950720"/>
            <a:ext cx="370840" cy="554990"/>
          </a:xfrm>
          <a:custGeom>
            <a:avLst/>
            <a:gdLst/>
            <a:ahLst/>
            <a:cxnLst/>
            <a:rect l="l" t="t" r="r" b="b"/>
            <a:pathLst>
              <a:path w="370840" h="554989">
                <a:moveTo>
                  <a:pt x="370332" y="277368"/>
                </a:moveTo>
                <a:lnTo>
                  <a:pt x="366596" y="221256"/>
                </a:lnTo>
                <a:lnTo>
                  <a:pt x="355877" y="169092"/>
                </a:lnTo>
                <a:lnTo>
                  <a:pt x="338908" y="121964"/>
                </a:lnTo>
                <a:lnTo>
                  <a:pt x="316420" y="80962"/>
                </a:lnTo>
                <a:lnTo>
                  <a:pt x="289146" y="47175"/>
                </a:lnTo>
                <a:lnTo>
                  <a:pt x="257817" y="21693"/>
                </a:lnTo>
                <a:lnTo>
                  <a:pt x="223167" y="5604"/>
                </a:lnTo>
                <a:lnTo>
                  <a:pt x="185928" y="0"/>
                </a:lnTo>
                <a:lnTo>
                  <a:pt x="148622" y="5604"/>
                </a:lnTo>
                <a:lnTo>
                  <a:pt x="113799" y="21693"/>
                </a:lnTo>
                <a:lnTo>
                  <a:pt x="82227" y="47175"/>
                </a:lnTo>
                <a:lnTo>
                  <a:pt x="54673" y="80962"/>
                </a:lnTo>
                <a:lnTo>
                  <a:pt x="31905" y="121964"/>
                </a:lnTo>
                <a:lnTo>
                  <a:pt x="14692" y="169092"/>
                </a:lnTo>
                <a:lnTo>
                  <a:pt x="3801" y="221256"/>
                </a:lnTo>
                <a:lnTo>
                  <a:pt x="0" y="277368"/>
                </a:lnTo>
                <a:lnTo>
                  <a:pt x="3801" y="333041"/>
                </a:lnTo>
                <a:lnTo>
                  <a:pt x="14692" y="385000"/>
                </a:lnTo>
                <a:lnTo>
                  <a:pt x="31905" y="432101"/>
                </a:lnTo>
                <a:lnTo>
                  <a:pt x="54673" y="473202"/>
                </a:lnTo>
                <a:lnTo>
                  <a:pt x="82227" y="507158"/>
                </a:lnTo>
                <a:lnTo>
                  <a:pt x="113799" y="532828"/>
                </a:lnTo>
                <a:lnTo>
                  <a:pt x="148622" y="549068"/>
                </a:lnTo>
                <a:lnTo>
                  <a:pt x="185928" y="554736"/>
                </a:lnTo>
                <a:lnTo>
                  <a:pt x="223167" y="549068"/>
                </a:lnTo>
                <a:lnTo>
                  <a:pt x="257817" y="532828"/>
                </a:lnTo>
                <a:lnTo>
                  <a:pt x="289146" y="507158"/>
                </a:lnTo>
                <a:lnTo>
                  <a:pt x="316420" y="473202"/>
                </a:lnTo>
                <a:lnTo>
                  <a:pt x="338908" y="432101"/>
                </a:lnTo>
                <a:lnTo>
                  <a:pt x="355877" y="385000"/>
                </a:lnTo>
                <a:lnTo>
                  <a:pt x="366596" y="333041"/>
                </a:lnTo>
                <a:lnTo>
                  <a:pt x="370332" y="27736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6265042" y="1950719"/>
            <a:ext cx="370840" cy="554990"/>
          </a:xfrm>
          <a:custGeom>
            <a:avLst/>
            <a:gdLst/>
            <a:ahLst/>
            <a:cxnLst/>
            <a:rect l="l" t="t" r="r" b="b"/>
            <a:pathLst>
              <a:path w="370840" h="554989">
                <a:moveTo>
                  <a:pt x="370331" y="277367"/>
                </a:moveTo>
                <a:lnTo>
                  <a:pt x="366596" y="221256"/>
                </a:lnTo>
                <a:lnTo>
                  <a:pt x="355877" y="169092"/>
                </a:lnTo>
                <a:lnTo>
                  <a:pt x="338908" y="121964"/>
                </a:lnTo>
                <a:lnTo>
                  <a:pt x="316420" y="80962"/>
                </a:lnTo>
                <a:lnTo>
                  <a:pt x="289146" y="47175"/>
                </a:lnTo>
                <a:lnTo>
                  <a:pt x="257817" y="21693"/>
                </a:lnTo>
                <a:lnTo>
                  <a:pt x="223167" y="5604"/>
                </a:lnTo>
                <a:lnTo>
                  <a:pt x="185927" y="0"/>
                </a:lnTo>
                <a:lnTo>
                  <a:pt x="148622" y="5604"/>
                </a:lnTo>
                <a:lnTo>
                  <a:pt x="113799" y="21693"/>
                </a:lnTo>
                <a:lnTo>
                  <a:pt x="82227" y="47175"/>
                </a:lnTo>
                <a:lnTo>
                  <a:pt x="54673" y="80962"/>
                </a:lnTo>
                <a:lnTo>
                  <a:pt x="31905" y="121964"/>
                </a:lnTo>
                <a:lnTo>
                  <a:pt x="14692" y="169092"/>
                </a:lnTo>
                <a:lnTo>
                  <a:pt x="3801" y="221256"/>
                </a:lnTo>
                <a:lnTo>
                  <a:pt x="0" y="277367"/>
                </a:lnTo>
                <a:lnTo>
                  <a:pt x="3801" y="333041"/>
                </a:lnTo>
                <a:lnTo>
                  <a:pt x="14692" y="385000"/>
                </a:lnTo>
                <a:lnTo>
                  <a:pt x="31905" y="432101"/>
                </a:lnTo>
                <a:lnTo>
                  <a:pt x="54673" y="473201"/>
                </a:lnTo>
                <a:lnTo>
                  <a:pt x="82227" y="507158"/>
                </a:lnTo>
                <a:lnTo>
                  <a:pt x="113799" y="532828"/>
                </a:lnTo>
                <a:lnTo>
                  <a:pt x="148622" y="549068"/>
                </a:lnTo>
                <a:lnTo>
                  <a:pt x="185927" y="554735"/>
                </a:lnTo>
                <a:lnTo>
                  <a:pt x="223167" y="549068"/>
                </a:lnTo>
                <a:lnTo>
                  <a:pt x="257817" y="532828"/>
                </a:lnTo>
                <a:lnTo>
                  <a:pt x="289146" y="507158"/>
                </a:lnTo>
                <a:lnTo>
                  <a:pt x="316420" y="473201"/>
                </a:lnTo>
                <a:lnTo>
                  <a:pt x="338908" y="432101"/>
                </a:lnTo>
                <a:lnTo>
                  <a:pt x="355877" y="385000"/>
                </a:lnTo>
                <a:lnTo>
                  <a:pt x="366596" y="333041"/>
                </a:lnTo>
                <a:lnTo>
                  <a:pt x="370331" y="277367"/>
                </a:lnTo>
                <a:close/>
              </a:path>
            </a:pathLst>
          </a:custGeom>
          <a:ln w="74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6316858" y="2025395"/>
            <a:ext cx="268224" cy="27432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6345814" y="2174748"/>
            <a:ext cx="219456" cy="414527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1981078" y="2737103"/>
            <a:ext cx="1065530" cy="554990"/>
          </a:xfrm>
          <a:custGeom>
            <a:avLst/>
            <a:gdLst/>
            <a:ahLst/>
            <a:cxnLst/>
            <a:rect l="l" t="t" r="r" b="b"/>
            <a:pathLst>
              <a:path w="1065530" h="554989">
                <a:moveTo>
                  <a:pt x="0" y="554735"/>
                </a:moveTo>
                <a:lnTo>
                  <a:pt x="1065275" y="554735"/>
                </a:lnTo>
                <a:lnTo>
                  <a:pt x="1065275" y="0"/>
                </a:lnTo>
                <a:lnTo>
                  <a:pt x="0" y="0"/>
                </a:lnTo>
                <a:lnTo>
                  <a:pt x="0" y="554735"/>
                </a:lnTo>
                <a:close/>
              </a:path>
            </a:pathLst>
          </a:custGeom>
          <a:ln w="12342">
            <a:solidFill>
              <a:srgbClr val="323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2034418" y="2781300"/>
            <a:ext cx="179831" cy="310895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2028322" y="2953511"/>
            <a:ext cx="73152" cy="315468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2102997" y="2980944"/>
            <a:ext cx="85343" cy="22860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2192914" y="2953511"/>
            <a:ext cx="231647" cy="315468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2429134" y="2951988"/>
            <a:ext cx="420623" cy="31699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2031369" y="3125723"/>
            <a:ext cx="36576" cy="397763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2080138" y="3125723"/>
            <a:ext cx="243840" cy="397763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2371222" y="3118104"/>
            <a:ext cx="73152" cy="374904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2451994" y="3125723"/>
            <a:ext cx="73152" cy="310895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2535814" y="3118104"/>
            <a:ext cx="109728" cy="402336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2657734" y="3125723"/>
            <a:ext cx="182879" cy="310895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2852806" y="3125723"/>
            <a:ext cx="114300" cy="397763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2671450" y="3360420"/>
            <a:ext cx="536575" cy="344805"/>
          </a:xfrm>
          <a:custGeom>
            <a:avLst/>
            <a:gdLst/>
            <a:ahLst/>
            <a:cxnLst/>
            <a:rect l="l" t="t" r="r" b="b"/>
            <a:pathLst>
              <a:path w="536575" h="344804">
                <a:moveTo>
                  <a:pt x="536447" y="344423"/>
                </a:moveTo>
                <a:lnTo>
                  <a:pt x="0" y="0"/>
                </a:lnTo>
              </a:path>
            </a:pathLst>
          </a:custGeom>
          <a:ln w="12342">
            <a:solidFill>
              <a:srgbClr val="323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2583058" y="3304032"/>
            <a:ext cx="117475" cy="94615"/>
          </a:xfrm>
          <a:custGeom>
            <a:avLst/>
            <a:gdLst/>
            <a:ahLst/>
            <a:cxnLst/>
            <a:rect l="l" t="t" r="r" b="b"/>
            <a:pathLst>
              <a:path w="117475" h="94614">
                <a:moveTo>
                  <a:pt x="117348" y="28956"/>
                </a:moveTo>
                <a:lnTo>
                  <a:pt x="0" y="0"/>
                </a:lnTo>
                <a:lnTo>
                  <a:pt x="76200" y="94488"/>
                </a:lnTo>
                <a:lnTo>
                  <a:pt x="117348" y="28956"/>
                </a:lnTo>
                <a:close/>
              </a:path>
            </a:pathLst>
          </a:custGeom>
          <a:solidFill>
            <a:srgbClr val="323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1568074" y="4213859"/>
            <a:ext cx="0" cy="1910080"/>
          </a:xfrm>
          <a:custGeom>
            <a:avLst/>
            <a:gdLst/>
            <a:ahLst/>
            <a:cxnLst/>
            <a:rect l="l" t="t" r="r" b="b"/>
            <a:pathLst>
              <a:path w="0" h="1910079">
                <a:moveTo>
                  <a:pt x="0" y="0"/>
                </a:moveTo>
                <a:lnTo>
                  <a:pt x="0" y="1909571"/>
                </a:lnTo>
              </a:path>
            </a:pathLst>
          </a:custGeom>
          <a:ln w="12342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8278245" y="5058155"/>
            <a:ext cx="0" cy="1065530"/>
          </a:xfrm>
          <a:custGeom>
            <a:avLst/>
            <a:gdLst/>
            <a:ahLst/>
            <a:cxnLst/>
            <a:rect l="l" t="t" r="r" b="b"/>
            <a:pathLst>
              <a:path w="0" h="1065529">
                <a:moveTo>
                  <a:pt x="0" y="0"/>
                </a:moveTo>
                <a:lnTo>
                  <a:pt x="0" y="1065275"/>
                </a:lnTo>
              </a:path>
            </a:pathLst>
          </a:custGeom>
          <a:ln w="12342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4576450" y="4850891"/>
            <a:ext cx="0" cy="1272540"/>
          </a:xfrm>
          <a:custGeom>
            <a:avLst/>
            <a:gdLst/>
            <a:ahLst/>
            <a:cxnLst/>
            <a:rect l="l" t="t" r="r" b="b"/>
            <a:pathLst>
              <a:path w="0" h="1272539">
                <a:moveTo>
                  <a:pt x="0" y="0"/>
                </a:moveTo>
                <a:lnTo>
                  <a:pt x="0" y="1272539"/>
                </a:lnTo>
              </a:path>
            </a:pathLst>
          </a:custGeom>
          <a:ln w="12342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1120021" y="6123432"/>
            <a:ext cx="7158355" cy="0"/>
          </a:xfrm>
          <a:custGeom>
            <a:avLst/>
            <a:gdLst/>
            <a:ahLst/>
            <a:cxnLst/>
            <a:rect l="l" t="t" r="r" b="b"/>
            <a:pathLst>
              <a:path w="7158355" h="0">
                <a:moveTo>
                  <a:pt x="0" y="0"/>
                </a:moveTo>
                <a:lnTo>
                  <a:pt x="7158224" y="0"/>
                </a:lnTo>
              </a:path>
            </a:pathLst>
          </a:custGeom>
          <a:ln w="12342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8232526" y="5012435"/>
            <a:ext cx="93345" cy="45720"/>
          </a:xfrm>
          <a:custGeom>
            <a:avLst/>
            <a:gdLst/>
            <a:ahLst/>
            <a:cxnLst/>
            <a:rect l="l" t="t" r="r" b="b"/>
            <a:pathLst>
              <a:path w="93345" h="45720">
                <a:moveTo>
                  <a:pt x="0" y="45719"/>
                </a:moveTo>
                <a:lnTo>
                  <a:pt x="45719" y="0"/>
                </a:lnTo>
                <a:lnTo>
                  <a:pt x="92963" y="45719"/>
                </a:lnTo>
              </a:path>
            </a:pathLst>
          </a:custGeom>
          <a:ln w="12342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529206" y="4805171"/>
            <a:ext cx="93345" cy="45720"/>
          </a:xfrm>
          <a:custGeom>
            <a:avLst/>
            <a:gdLst/>
            <a:ahLst/>
            <a:cxnLst/>
            <a:rect l="l" t="t" r="r" b="b"/>
            <a:pathLst>
              <a:path w="93345" h="45720">
                <a:moveTo>
                  <a:pt x="0" y="45719"/>
                </a:moveTo>
                <a:lnTo>
                  <a:pt x="47243" y="0"/>
                </a:lnTo>
                <a:lnTo>
                  <a:pt x="92963" y="45719"/>
                </a:lnTo>
              </a:path>
            </a:pathLst>
          </a:custGeom>
          <a:ln w="12342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1520833" y="4168139"/>
            <a:ext cx="93345" cy="47625"/>
          </a:xfrm>
          <a:custGeom>
            <a:avLst/>
            <a:gdLst/>
            <a:ahLst/>
            <a:cxnLst/>
            <a:rect l="l" t="t" r="r" b="b"/>
            <a:pathLst>
              <a:path w="93344" h="47625">
                <a:moveTo>
                  <a:pt x="0" y="47243"/>
                </a:moveTo>
                <a:lnTo>
                  <a:pt x="47240" y="0"/>
                </a:lnTo>
                <a:lnTo>
                  <a:pt x="92960" y="47243"/>
                </a:lnTo>
              </a:path>
            </a:pathLst>
          </a:custGeom>
          <a:ln w="12342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1234319" y="5978652"/>
            <a:ext cx="280415" cy="269747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1549786" y="610514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576" y="18288"/>
                </a:moveTo>
                <a:lnTo>
                  <a:pt x="35004" y="11572"/>
                </a:lnTo>
                <a:lnTo>
                  <a:pt x="30861" y="5715"/>
                </a:lnTo>
                <a:lnTo>
                  <a:pt x="25003" y="1571"/>
                </a:lnTo>
                <a:lnTo>
                  <a:pt x="18288" y="0"/>
                </a:lnTo>
                <a:lnTo>
                  <a:pt x="10929" y="1571"/>
                </a:lnTo>
                <a:lnTo>
                  <a:pt x="5143" y="5715"/>
                </a:lnTo>
                <a:lnTo>
                  <a:pt x="1357" y="11572"/>
                </a:lnTo>
                <a:lnTo>
                  <a:pt x="0" y="18288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8" y="36576"/>
                </a:lnTo>
                <a:lnTo>
                  <a:pt x="25003" y="35218"/>
                </a:lnTo>
                <a:lnTo>
                  <a:pt x="30861" y="31432"/>
                </a:lnTo>
                <a:lnTo>
                  <a:pt x="35004" y="25646"/>
                </a:lnTo>
                <a:lnTo>
                  <a:pt x="36576" y="18288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1549786" y="610514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575" y="18287"/>
                </a:moveTo>
                <a:lnTo>
                  <a:pt x="35004" y="11572"/>
                </a:lnTo>
                <a:lnTo>
                  <a:pt x="30860" y="5714"/>
                </a:lnTo>
                <a:lnTo>
                  <a:pt x="25003" y="1571"/>
                </a:lnTo>
                <a:lnTo>
                  <a:pt x="18287" y="0"/>
                </a:lnTo>
                <a:lnTo>
                  <a:pt x="10929" y="1571"/>
                </a:lnTo>
                <a:lnTo>
                  <a:pt x="5143" y="5714"/>
                </a:lnTo>
                <a:lnTo>
                  <a:pt x="1357" y="11572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5003" y="35218"/>
                </a:lnTo>
                <a:lnTo>
                  <a:pt x="30860" y="31432"/>
                </a:lnTo>
                <a:lnTo>
                  <a:pt x="35004" y="25646"/>
                </a:lnTo>
                <a:lnTo>
                  <a:pt x="36575" y="18287"/>
                </a:lnTo>
                <a:close/>
              </a:path>
            </a:pathLst>
          </a:custGeom>
          <a:ln w="7405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558162" y="6105144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18288"/>
                </a:moveTo>
                <a:lnTo>
                  <a:pt x="36504" y="11572"/>
                </a:lnTo>
                <a:lnTo>
                  <a:pt x="32194" y="5715"/>
                </a:lnTo>
                <a:lnTo>
                  <a:pt x="25884" y="1571"/>
                </a:lnTo>
                <a:lnTo>
                  <a:pt x="18288" y="0"/>
                </a:lnTo>
                <a:lnTo>
                  <a:pt x="11572" y="1571"/>
                </a:lnTo>
                <a:lnTo>
                  <a:pt x="5715" y="5715"/>
                </a:lnTo>
                <a:lnTo>
                  <a:pt x="1571" y="11572"/>
                </a:lnTo>
                <a:lnTo>
                  <a:pt x="0" y="18288"/>
                </a:lnTo>
                <a:lnTo>
                  <a:pt x="1571" y="25646"/>
                </a:lnTo>
                <a:lnTo>
                  <a:pt x="5715" y="31432"/>
                </a:lnTo>
                <a:lnTo>
                  <a:pt x="11572" y="35218"/>
                </a:lnTo>
                <a:lnTo>
                  <a:pt x="18288" y="36576"/>
                </a:lnTo>
                <a:lnTo>
                  <a:pt x="25884" y="35218"/>
                </a:lnTo>
                <a:lnTo>
                  <a:pt x="32194" y="31432"/>
                </a:lnTo>
                <a:lnTo>
                  <a:pt x="36504" y="25646"/>
                </a:lnTo>
                <a:lnTo>
                  <a:pt x="38100" y="18288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558162" y="6105144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099" y="18287"/>
                </a:moveTo>
                <a:lnTo>
                  <a:pt x="36504" y="11572"/>
                </a:lnTo>
                <a:lnTo>
                  <a:pt x="32194" y="5714"/>
                </a:lnTo>
                <a:lnTo>
                  <a:pt x="25884" y="1571"/>
                </a:lnTo>
                <a:lnTo>
                  <a:pt x="18287" y="0"/>
                </a:lnTo>
                <a:lnTo>
                  <a:pt x="11572" y="1571"/>
                </a:lnTo>
                <a:lnTo>
                  <a:pt x="5714" y="5714"/>
                </a:lnTo>
                <a:lnTo>
                  <a:pt x="1571" y="11572"/>
                </a:lnTo>
                <a:lnTo>
                  <a:pt x="0" y="18287"/>
                </a:lnTo>
                <a:lnTo>
                  <a:pt x="1571" y="25646"/>
                </a:lnTo>
                <a:lnTo>
                  <a:pt x="5714" y="31432"/>
                </a:lnTo>
                <a:lnTo>
                  <a:pt x="11572" y="35218"/>
                </a:lnTo>
                <a:lnTo>
                  <a:pt x="18287" y="36575"/>
                </a:lnTo>
                <a:lnTo>
                  <a:pt x="25884" y="35218"/>
                </a:lnTo>
                <a:lnTo>
                  <a:pt x="32194" y="31432"/>
                </a:lnTo>
                <a:lnTo>
                  <a:pt x="36504" y="25646"/>
                </a:lnTo>
                <a:lnTo>
                  <a:pt x="38099" y="18287"/>
                </a:lnTo>
                <a:close/>
              </a:path>
            </a:pathLst>
          </a:custGeom>
          <a:ln w="7405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631314" y="4928615"/>
            <a:ext cx="365759" cy="342900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5003170" y="4928615"/>
            <a:ext cx="365759" cy="269747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2218822" y="4727447"/>
            <a:ext cx="621791" cy="269747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2217297" y="4875276"/>
            <a:ext cx="463295" cy="342900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8704966" y="3651503"/>
            <a:ext cx="256031" cy="26974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8703442" y="3799332"/>
            <a:ext cx="463295" cy="342900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6379342" y="5116068"/>
            <a:ext cx="463550" cy="518159"/>
          </a:xfrm>
          <a:custGeom>
            <a:avLst/>
            <a:gdLst/>
            <a:ahLst/>
            <a:cxnLst/>
            <a:rect l="l" t="t" r="r" b="b"/>
            <a:pathLst>
              <a:path w="463550" h="518160">
                <a:moveTo>
                  <a:pt x="463296" y="259080"/>
                </a:moveTo>
                <a:lnTo>
                  <a:pt x="458593" y="206817"/>
                </a:lnTo>
                <a:lnTo>
                  <a:pt x="445103" y="158162"/>
                </a:lnTo>
                <a:lnTo>
                  <a:pt x="423755" y="114151"/>
                </a:lnTo>
                <a:lnTo>
                  <a:pt x="395478" y="75819"/>
                </a:lnTo>
                <a:lnTo>
                  <a:pt x="361199" y="44201"/>
                </a:lnTo>
                <a:lnTo>
                  <a:pt x="321849" y="20335"/>
                </a:lnTo>
                <a:lnTo>
                  <a:pt x="278356" y="5256"/>
                </a:lnTo>
                <a:lnTo>
                  <a:pt x="231648" y="0"/>
                </a:lnTo>
                <a:lnTo>
                  <a:pt x="184939" y="5256"/>
                </a:lnTo>
                <a:lnTo>
                  <a:pt x="141446" y="20335"/>
                </a:lnTo>
                <a:lnTo>
                  <a:pt x="102096" y="44201"/>
                </a:lnTo>
                <a:lnTo>
                  <a:pt x="67818" y="75819"/>
                </a:lnTo>
                <a:lnTo>
                  <a:pt x="39540" y="114151"/>
                </a:lnTo>
                <a:lnTo>
                  <a:pt x="18192" y="158162"/>
                </a:lnTo>
                <a:lnTo>
                  <a:pt x="4702" y="206817"/>
                </a:lnTo>
                <a:lnTo>
                  <a:pt x="0" y="259080"/>
                </a:lnTo>
                <a:lnTo>
                  <a:pt x="4702" y="310904"/>
                </a:lnTo>
                <a:lnTo>
                  <a:pt x="18192" y="359354"/>
                </a:lnTo>
                <a:lnTo>
                  <a:pt x="39540" y="403339"/>
                </a:lnTo>
                <a:lnTo>
                  <a:pt x="67818" y="441769"/>
                </a:lnTo>
                <a:lnTo>
                  <a:pt x="102096" y="473556"/>
                </a:lnTo>
                <a:lnTo>
                  <a:pt x="141446" y="497609"/>
                </a:lnTo>
                <a:lnTo>
                  <a:pt x="184939" y="512840"/>
                </a:lnTo>
                <a:lnTo>
                  <a:pt x="231648" y="518160"/>
                </a:lnTo>
                <a:lnTo>
                  <a:pt x="278356" y="512840"/>
                </a:lnTo>
                <a:lnTo>
                  <a:pt x="321849" y="497609"/>
                </a:lnTo>
                <a:lnTo>
                  <a:pt x="361199" y="473556"/>
                </a:lnTo>
                <a:lnTo>
                  <a:pt x="395478" y="441769"/>
                </a:lnTo>
                <a:lnTo>
                  <a:pt x="423755" y="403339"/>
                </a:lnTo>
                <a:lnTo>
                  <a:pt x="445103" y="359354"/>
                </a:lnTo>
                <a:lnTo>
                  <a:pt x="458593" y="310904"/>
                </a:lnTo>
                <a:lnTo>
                  <a:pt x="463296" y="2590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6379342" y="5116067"/>
            <a:ext cx="463550" cy="518159"/>
          </a:xfrm>
          <a:custGeom>
            <a:avLst/>
            <a:gdLst/>
            <a:ahLst/>
            <a:cxnLst/>
            <a:rect l="l" t="t" r="r" b="b"/>
            <a:pathLst>
              <a:path w="463550" h="518160">
                <a:moveTo>
                  <a:pt x="463295" y="259079"/>
                </a:moveTo>
                <a:lnTo>
                  <a:pt x="458593" y="206817"/>
                </a:lnTo>
                <a:lnTo>
                  <a:pt x="445103" y="158162"/>
                </a:lnTo>
                <a:lnTo>
                  <a:pt x="423755" y="114151"/>
                </a:lnTo>
                <a:lnTo>
                  <a:pt x="395477" y="75818"/>
                </a:lnTo>
                <a:lnTo>
                  <a:pt x="361199" y="44201"/>
                </a:lnTo>
                <a:lnTo>
                  <a:pt x="321849" y="20335"/>
                </a:lnTo>
                <a:lnTo>
                  <a:pt x="278356" y="5256"/>
                </a:lnTo>
                <a:lnTo>
                  <a:pt x="231647" y="0"/>
                </a:lnTo>
                <a:lnTo>
                  <a:pt x="184939" y="5256"/>
                </a:lnTo>
                <a:lnTo>
                  <a:pt x="141446" y="20335"/>
                </a:lnTo>
                <a:lnTo>
                  <a:pt x="102096" y="44201"/>
                </a:lnTo>
                <a:lnTo>
                  <a:pt x="67817" y="75818"/>
                </a:lnTo>
                <a:lnTo>
                  <a:pt x="39540" y="114151"/>
                </a:lnTo>
                <a:lnTo>
                  <a:pt x="18192" y="158162"/>
                </a:lnTo>
                <a:lnTo>
                  <a:pt x="4702" y="206817"/>
                </a:lnTo>
                <a:lnTo>
                  <a:pt x="0" y="259079"/>
                </a:lnTo>
                <a:lnTo>
                  <a:pt x="4702" y="310904"/>
                </a:lnTo>
                <a:lnTo>
                  <a:pt x="18192" y="359354"/>
                </a:lnTo>
                <a:lnTo>
                  <a:pt x="39540" y="403339"/>
                </a:lnTo>
                <a:lnTo>
                  <a:pt x="67817" y="441769"/>
                </a:lnTo>
                <a:lnTo>
                  <a:pt x="102096" y="473556"/>
                </a:lnTo>
                <a:lnTo>
                  <a:pt x="141446" y="497609"/>
                </a:lnTo>
                <a:lnTo>
                  <a:pt x="184939" y="512840"/>
                </a:lnTo>
                <a:lnTo>
                  <a:pt x="231647" y="518159"/>
                </a:lnTo>
                <a:lnTo>
                  <a:pt x="278356" y="512840"/>
                </a:lnTo>
                <a:lnTo>
                  <a:pt x="321849" y="497609"/>
                </a:lnTo>
                <a:lnTo>
                  <a:pt x="361199" y="473556"/>
                </a:lnTo>
                <a:lnTo>
                  <a:pt x="395477" y="441769"/>
                </a:lnTo>
                <a:lnTo>
                  <a:pt x="423755" y="403339"/>
                </a:lnTo>
                <a:lnTo>
                  <a:pt x="445103" y="359354"/>
                </a:lnTo>
                <a:lnTo>
                  <a:pt x="458593" y="310904"/>
                </a:lnTo>
                <a:lnTo>
                  <a:pt x="463295" y="259079"/>
                </a:lnTo>
                <a:close/>
              </a:path>
            </a:pathLst>
          </a:custGeom>
          <a:ln w="740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6504309" y="5269991"/>
            <a:ext cx="207263" cy="224027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6431158" y="5391911"/>
            <a:ext cx="365759" cy="228600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1170313" y="6210300"/>
            <a:ext cx="4630420" cy="952500"/>
          </a:xfrm>
          <a:custGeom>
            <a:avLst/>
            <a:gdLst/>
            <a:ahLst/>
            <a:cxnLst/>
            <a:rect l="l" t="t" r="r" b="b"/>
            <a:pathLst>
              <a:path w="4630420" h="952500">
                <a:moveTo>
                  <a:pt x="0" y="0"/>
                </a:moveTo>
                <a:lnTo>
                  <a:pt x="0" y="952500"/>
                </a:lnTo>
                <a:lnTo>
                  <a:pt x="4629912" y="952500"/>
                </a:lnTo>
                <a:lnTo>
                  <a:pt x="46299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1165738" y="6205728"/>
            <a:ext cx="4640580" cy="962025"/>
          </a:xfrm>
          <a:custGeom>
            <a:avLst/>
            <a:gdLst/>
            <a:ahLst/>
            <a:cxnLst/>
            <a:rect l="l" t="t" r="r" b="b"/>
            <a:pathLst>
              <a:path w="4640580" h="962025">
                <a:moveTo>
                  <a:pt x="4640580" y="961644"/>
                </a:moveTo>
                <a:lnTo>
                  <a:pt x="4640580" y="0"/>
                </a:lnTo>
                <a:lnTo>
                  <a:pt x="0" y="0"/>
                </a:lnTo>
                <a:lnTo>
                  <a:pt x="0" y="961644"/>
                </a:lnTo>
                <a:lnTo>
                  <a:pt x="4575" y="961644"/>
                </a:lnTo>
                <a:lnTo>
                  <a:pt x="4575" y="9144"/>
                </a:lnTo>
                <a:lnTo>
                  <a:pt x="9147" y="4572"/>
                </a:lnTo>
                <a:lnTo>
                  <a:pt x="9147" y="9144"/>
                </a:lnTo>
                <a:lnTo>
                  <a:pt x="4629912" y="9144"/>
                </a:lnTo>
                <a:lnTo>
                  <a:pt x="4629912" y="4572"/>
                </a:lnTo>
                <a:lnTo>
                  <a:pt x="4634484" y="9144"/>
                </a:lnTo>
                <a:lnTo>
                  <a:pt x="4634484" y="961644"/>
                </a:lnTo>
                <a:lnTo>
                  <a:pt x="4640580" y="961644"/>
                </a:lnTo>
                <a:close/>
              </a:path>
              <a:path w="4640580" h="962025">
                <a:moveTo>
                  <a:pt x="9147" y="9144"/>
                </a:moveTo>
                <a:lnTo>
                  <a:pt x="9147" y="4572"/>
                </a:lnTo>
                <a:lnTo>
                  <a:pt x="4575" y="9144"/>
                </a:lnTo>
                <a:lnTo>
                  <a:pt x="9147" y="9144"/>
                </a:lnTo>
                <a:close/>
              </a:path>
              <a:path w="4640580" h="962025">
                <a:moveTo>
                  <a:pt x="9147" y="952500"/>
                </a:moveTo>
                <a:lnTo>
                  <a:pt x="9147" y="9144"/>
                </a:lnTo>
                <a:lnTo>
                  <a:pt x="4575" y="9144"/>
                </a:lnTo>
                <a:lnTo>
                  <a:pt x="4575" y="952500"/>
                </a:lnTo>
                <a:lnTo>
                  <a:pt x="9147" y="952500"/>
                </a:lnTo>
                <a:close/>
              </a:path>
              <a:path w="4640580" h="962025">
                <a:moveTo>
                  <a:pt x="4634484" y="952500"/>
                </a:moveTo>
                <a:lnTo>
                  <a:pt x="4575" y="952500"/>
                </a:lnTo>
                <a:lnTo>
                  <a:pt x="9147" y="957072"/>
                </a:lnTo>
                <a:lnTo>
                  <a:pt x="9147" y="961644"/>
                </a:lnTo>
                <a:lnTo>
                  <a:pt x="4629912" y="961644"/>
                </a:lnTo>
                <a:lnTo>
                  <a:pt x="4629912" y="957072"/>
                </a:lnTo>
                <a:lnTo>
                  <a:pt x="4634484" y="952500"/>
                </a:lnTo>
                <a:close/>
              </a:path>
              <a:path w="4640580" h="962025">
                <a:moveTo>
                  <a:pt x="9147" y="961644"/>
                </a:moveTo>
                <a:lnTo>
                  <a:pt x="9147" y="957072"/>
                </a:lnTo>
                <a:lnTo>
                  <a:pt x="4575" y="952500"/>
                </a:lnTo>
                <a:lnTo>
                  <a:pt x="4575" y="961644"/>
                </a:lnTo>
                <a:lnTo>
                  <a:pt x="9147" y="961644"/>
                </a:lnTo>
                <a:close/>
              </a:path>
              <a:path w="4640580" h="962025">
                <a:moveTo>
                  <a:pt x="4634484" y="9144"/>
                </a:moveTo>
                <a:lnTo>
                  <a:pt x="4629912" y="4572"/>
                </a:lnTo>
                <a:lnTo>
                  <a:pt x="4629912" y="9144"/>
                </a:lnTo>
                <a:lnTo>
                  <a:pt x="4634484" y="9144"/>
                </a:lnTo>
                <a:close/>
              </a:path>
              <a:path w="4640580" h="962025">
                <a:moveTo>
                  <a:pt x="4634484" y="952500"/>
                </a:moveTo>
                <a:lnTo>
                  <a:pt x="4634484" y="9144"/>
                </a:lnTo>
                <a:lnTo>
                  <a:pt x="4629912" y="9144"/>
                </a:lnTo>
                <a:lnTo>
                  <a:pt x="4629912" y="952500"/>
                </a:lnTo>
                <a:lnTo>
                  <a:pt x="4634484" y="952500"/>
                </a:lnTo>
                <a:close/>
              </a:path>
              <a:path w="4640580" h="962025">
                <a:moveTo>
                  <a:pt x="4634484" y="961644"/>
                </a:moveTo>
                <a:lnTo>
                  <a:pt x="4634484" y="952500"/>
                </a:lnTo>
                <a:lnTo>
                  <a:pt x="4629912" y="957072"/>
                </a:lnTo>
                <a:lnTo>
                  <a:pt x="4629912" y="961644"/>
                </a:lnTo>
                <a:lnTo>
                  <a:pt x="4634484" y="961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 txBox="1"/>
          <p:nvPr/>
        </p:nvSpPr>
        <p:spPr>
          <a:xfrm>
            <a:off x="6054222" y="6237221"/>
            <a:ext cx="5289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5620" algn="l"/>
              </a:tabLst>
            </a:pPr>
            <a:r>
              <a:rPr dirty="0" u="heavy" sz="1400" b="1">
                <a:solidFill>
                  <a:srgbClr val="3232CC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400" b="1">
                <a:solidFill>
                  <a:srgbClr val="3232CC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1170313" y="6237221"/>
            <a:ext cx="4630420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9535" marR="116839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A </a:t>
            </a:r>
            <a:r>
              <a:rPr dirty="0" sz="1400" spc="-20" b="1">
                <a:solidFill>
                  <a:srgbClr val="3232CC"/>
                </a:solidFill>
                <a:latin typeface="Arial"/>
                <a:cs typeface="Arial"/>
              </a:rPr>
              <a:t>ALU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efetua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a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subtração dos dois valores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lidos</a:t>
            </a:r>
            <a:r>
              <a:rPr dirty="0" sz="1400" spc="-204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dos  registos.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A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saída "Zero" da </a:t>
            </a:r>
            <a:r>
              <a:rPr dirty="0" sz="1400" spc="-20" b="1">
                <a:solidFill>
                  <a:srgbClr val="3232CC"/>
                </a:solidFill>
                <a:latin typeface="Arial"/>
                <a:cs typeface="Arial"/>
              </a:rPr>
              <a:t>ALU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é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utilizada para  decidir qual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o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próximo valor do PC, que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será 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atualizado na próxima transição ativa do</a:t>
            </a:r>
            <a:r>
              <a:rPr dirty="0" sz="1400" spc="-120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relógio.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6469258" y="6227064"/>
            <a:ext cx="111252" cy="228600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6524121" y="6226302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7744084" y="6227064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7743322" y="6454902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8907658" y="6227064"/>
            <a:ext cx="111252" cy="228600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8962522" y="622630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7136770" y="6576059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0"/>
                </a:moveTo>
                <a:lnTo>
                  <a:pt x="0" y="152400"/>
                </a:lnTo>
                <a:lnTo>
                  <a:pt x="381000" y="1524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7132197" y="6571488"/>
            <a:ext cx="391795" cy="161925"/>
          </a:xfrm>
          <a:custGeom>
            <a:avLst/>
            <a:gdLst/>
            <a:ahLst/>
            <a:cxnLst/>
            <a:rect l="l" t="t" r="r" b="b"/>
            <a:pathLst>
              <a:path w="391795" h="161925">
                <a:moveTo>
                  <a:pt x="391668" y="161544"/>
                </a:moveTo>
                <a:lnTo>
                  <a:pt x="391668" y="0"/>
                </a:lnTo>
                <a:lnTo>
                  <a:pt x="0" y="0"/>
                </a:lnTo>
                <a:lnTo>
                  <a:pt x="0" y="161544"/>
                </a:lnTo>
                <a:lnTo>
                  <a:pt x="4572" y="161544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381000" y="9144"/>
                </a:lnTo>
                <a:lnTo>
                  <a:pt x="381000" y="4572"/>
                </a:lnTo>
                <a:lnTo>
                  <a:pt x="385572" y="9144"/>
                </a:lnTo>
                <a:lnTo>
                  <a:pt x="385572" y="161544"/>
                </a:lnTo>
                <a:lnTo>
                  <a:pt x="391668" y="161544"/>
                </a:lnTo>
                <a:close/>
              </a:path>
              <a:path w="391795" h="161925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391795" h="161925">
                <a:moveTo>
                  <a:pt x="10668" y="152400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152400"/>
                </a:lnTo>
                <a:lnTo>
                  <a:pt x="10668" y="152400"/>
                </a:lnTo>
                <a:close/>
              </a:path>
              <a:path w="391795" h="161925">
                <a:moveTo>
                  <a:pt x="385572" y="152400"/>
                </a:moveTo>
                <a:lnTo>
                  <a:pt x="4572" y="152400"/>
                </a:lnTo>
                <a:lnTo>
                  <a:pt x="10668" y="156972"/>
                </a:lnTo>
                <a:lnTo>
                  <a:pt x="10668" y="161544"/>
                </a:lnTo>
                <a:lnTo>
                  <a:pt x="381000" y="161544"/>
                </a:lnTo>
                <a:lnTo>
                  <a:pt x="381000" y="156972"/>
                </a:lnTo>
                <a:lnTo>
                  <a:pt x="385572" y="152400"/>
                </a:lnTo>
                <a:close/>
              </a:path>
              <a:path w="391795" h="161925">
                <a:moveTo>
                  <a:pt x="10668" y="161544"/>
                </a:moveTo>
                <a:lnTo>
                  <a:pt x="10668" y="156972"/>
                </a:lnTo>
                <a:lnTo>
                  <a:pt x="4572" y="152400"/>
                </a:lnTo>
                <a:lnTo>
                  <a:pt x="4572" y="161544"/>
                </a:lnTo>
                <a:lnTo>
                  <a:pt x="10668" y="161544"/>
                </a:lnTo>
                <a:close/>
              </a:path>
              <a:path w="391795" h="161925">
                <a:moveTo>
                  <a:pt x="385572" y="9144"/>
                </a:moveTo>
                <a:lnTo>
                  <a:pt x="381000" y="4572"/>
                </a:lnTo>
                <a:lnTo>
                  <a:pt x="381000" y="9144"/>
                </a:lnTo>
                <a:lnTo>
                  <a:pt x="385572" y="9144"/>
                </a:lnTo>
                <a:close/>
              </a:path>
              <a:path w="391795" h="161925">
                <a:moveTo>
                  <a:pt x="385572" y="152400"/>
                </a:moveTo>
                <a:lnTo>
                  <a:pt x="385572" y="9144"/>
                </a:lnTo>
                <a:lnTo>
                  <a:pt x="381000" y="9144"/>
                </a:lnTo>
                <a:lnTo>
                  <a:pt x="381000" y="152400"/>
                </a:lnTo>
                <a:lnTo>
                  <a:pt x="385572" y="152400"/>
                </a:lnTo>
                <a:close/>
              </a:path>
              <a:path w="391795" h="161925">
                <a:moveTo>
                  <a:pt x="385572" y="161544"/>
                </a:moveTo>
                <a:lnTo>
                  <a:pt x="385572" y="152400"/>
                </a:lnTo>
                <a:lnTo>
                  <a:pt x="381000" y="156972"/>
                </a:lnTo>
                <a:lnTo>
                  <a:pt x="381000" y="161544"/>
                </a:lnTo>
                <a:lnTo>
                  <a:pt x="385572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6527170" y="6576059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0"/>
                </a:moveTo>
                <a:lnTo>
                  <a:pt x="0" y="152400"/>
                </a:lnTo>
                <a:lnTo>
                  <a:pt x="609600" y="152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6522597" y="6571488"/>
            <a:ext cx="620395" cy="161925"/>
          </a:xfrm>
          <a:custGeom>
            <a:avLst/>
            <a:gdLst/>
            <a:ahLst/>
            <a:cxnLst/>
            <a:rect l="l" t="t" r="r" b="b"/>
            <a:pathLst>
              <a:path w="620395" h="161925">
                <a:moveTo>
                  <a:pt x="620268" y="161544"/>
                </a:moveTo>
                <a:lnTo>
                  <a:pt x="620268" y="0"/>
                </a:lnTo>
                <a:lnTo>
                  <a:pt x="0" y="0"/>
                </a:lnTo>
                <a:lnTo>
                  <a:pt x="0" y="161544"/>
                </a:lnTo>
                <a:lnTo>
                  <a:pt x="4572" y="161544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609600" y="9144"/>
                </a:lnTo>
                <a:lnTo>
                  <a:pt x="609600" y="4572"/>
                </a:lnTo>
                <a:lnTo>
                  <a:pt x="614172" y="9144"/>
                </a:lnTo>
                <a:lnTo>
                  <a:pt x="614172" y="161544"/>
                </a:lnTo>
                <a:lnTo>
                  <a:pt x="620268" y="161544"/>
                </a:lnTo>
                <a:close/>
              </a:path>
              <a:path w="620395" h="161925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620395" h="161925">
                <a:moveTo>
                  <a:pt x="10668" y="152400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152400"/>
                </a:lnTo>
                <a:lnTo>
                  <a:pt x="10668" y="152400"/>
                </a:lnTo>
                <a:close/>
              </a:path>
              <a:path w="620395" h="161925">
                <a:moveTo>
                  <a:pt x="614172" y="152400"/>
                </a:moveTo>
                <a:lnTo>
                  <a:pt x="4572" y="152400"/>
                </a:lnTo>
                <a:lnTo>
                  <a:pt x="10668" y="156972"/>
                </a:lnTo>
                <a:lnTo>
                  <a:pt x="10668" y="161544"/>
                </a:lnTo>
                <a:lnTo>
                  <a:pt x="609600" y="161544"/>
                </a:lnTo>
                <a:lnTo>
                  <a:pt x="609600" y="156972"/>
                </a:lnTo>
                <a:lnTo>
                  <a:pt x="614172" y="152400"/>
                </a:lnTo>
                <a:close/>
              </a:path>
              <a:path w="620395" h="161925">
                <a:moveTo>
                  <a:pt x="10668" y="161544"/>
                </a:moveTo>
                <a:lnTo>
                  <a:pt x="10668" y="156972"/>
                </a:lnTo>
                <a:lnTo>
                  <a:pt x="4572" y="152400"/>
                </a:lnTo>
                <a:lnTo>
                  <a:pt x="4572" y="161544"/>
                </a:lnTo>
                <a:lnTo>
                  <a:pt x="10668" y="161544"/>
                </a:lnTo>
                <a:close/>
              </a:path>
              <a:path w="620395" h="161925">
                <a:moveTo>
                  <a:pt x="614172" y="9144"/>
                </a:moveTo>
                <a:lnTo>
                  <a:pt x="609600" y="4572"/>
                </a:lnTo>
                <a:lnTo>
                  <a:pt x="609600" y="9144"/>
                </a:lnTo>
                <a:lnTo>
                  <a:pt x="614172" y="9144"/>
                </a:lnTo>
                <a:close/>
              </a:path>
              <a:path w="620395" h="161925">
                <a:moveTo>
                  <a:pt x="614172" y="152400"/>
                </a:moveTo>
                <a:lnTo>
                  <a:pt x="614172" y="9144"/>
                </a:lnTo>
                <a:lnTo>
                  <a:pt x="609600" y="9144"/>
                </a:lnTo>
                <a:lnTo>
                  <a:pt x="609600" y="152400"/>
                </a:lnTo>
                <a:lnTo>
                  <a:pt x="614172" y="152400"/>
                </a:lnTo>
                <a:close/>
              </a:path>
              <a:path w="620395" h="161925">
                <a:moveTo>
                  <a:pt x="614172" y="161544"/>
                </a:moveTo>
                <a:lnTo>
                  <a:pt x="614172" y="152400"/>
                </a:lnTo>
                <a:lnTo>
                  <a:pt x="609600" y="156972"/>
                </a:lnTo>
                <a:lnTo>
                  <a:pt x="609600" y="161544"/>
                </a:lnTo>
                <a:lnTo>
                  <a:pt x="614172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7517770" y="6576059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0"/>
                </a:moveTo>
                <a:lnTo>
                  <a:pt x="0" y="152400"/>
                </a:lnTo>
                <a:lnTo>
                  <a:pt x="381000" y="1524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7513197" y="6571488"/>
            <a:ext cx="391795" cy="161925"/>
          </a:xfrm>
          <a:custGeom>
            <a:avLst/>
            <a:gdLst/>
            <a:ahLst/>
            <a:cxnLst/>
            <a:rect l="l" t="t" r="r" b="b"/>
            <a:pathLst>
              <a:path w="391795" h="161925">
                <a:moveTo>
                  <a:pt x="391668" y="161544"/>
                </a:moveTo>
                <a:lnTo>
                  <a:pt x="391668" y="0"/>
                </a:lnTo>
                <a:lnTo>
                  <a:pt x="0" y="0"/>
                </a:lnTo>
                <a:lnTo>
                  <a:pt x="0" y="161544"/>
                </a:lnTo>
                <a:lnTo>
                  <a:pt x="4572" y="161544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381000" y="9144"/>
                </a:lnTo>
                <a:lnTo>
                  <a:pt x="381000" y="4572"/>
                </a:lnTo>
                <a:lnTo>
                  <a:pt x="385572" y="9144"/>
                </a:lnTo>
                <a:lnTo>
                  <a:pt x="385572" y="161544"/>
                </a:lnTo>
                <a:lnTo>
                  <a:pt x="391668" y="161544"/>
                </a:lnTo>
                <a:close/>
              </a:path>
              <a:path w="391795" h="161925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391795" h="161925">
                <a:moveTo>
                  <a:pt x="10668" y="152400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152400"/>
                </a:lnTo>
                <a:lnTo>
                  <a:pt x="10668" y="152400"/>
                </a:lnTo>
                <a:close/>
              </a:path>
              <a:path w="391795" h="161925">
                <a:moveTo>
                  <a:pt x="385572" y="152400"/>
                </a:moveTo>
                <a:lnTo>
                  <a:pt x="4572" y="152400"/>
                </a:lnTo>
                <a:lnTo>
                  <a:pt x="10668" y="156972"/>
                </a:lnTo>
                <a:lnTo>
                  <a:pt x="10668" y="161544"/>
                </a:lnTo>
                <a:lnTo>
                  <a:pt x="381000" y="161544"/>
                </a:lnTo>
                <a:lnTo>
                  <a:pt x="381000" y="156972"/>
                </a:lnTo>
                <a:lnTo>
                  <a:pt x="385572" y="152400"/>
                </a:lnTo>
                <a:close/>
              </a:path>
              <a:path w="391795" h="161925">
                <a:moveTo>
                  <a:pt x="10668" y="161544"/>
                </a:moveTo>
                <a:lnTo>
                  <a:pt x="10668" y="156972"/>
                </a:lnTo>
                <a:lnTo>
                  <a:pt x="4572" y="152400"/>
                </a:lnTo>
                <a:lnTo>
                  <a:pt x="4572" y="161544"/>
                </a:lnTo>
                <a:lnTo>
                  <a:pt x="10668" y="161544"/>
                </a:lnTo>
                <a:close/>
              </a:path>
              <a:path w="391795" h="161925">
                <a:moveTo>
                  <a:pt x="385572" y="9144"/>
                </a:moveTo>
                <a:lnTo>
                  <a:pt x="381000" y="4572"/>
                </a:lnTo>
                <a:lnTo>
                  <a:pt x="381000" y="9144"/>
                </a:lnTo>
                <a:lnTo>
                  <a:pt x="385572" y="9144"/>
                </a:lnTo>
                <a:close/>
              </a:path>
              <a:path w="391795" h="161925">
                <a:moveTo>
                  <a:pt x="385572" y="152400"/>
                </a:moveTo>
                <a:lnTo>
                  <a:pt x="385572" y="9144"/>
                </a:lnTo>
                <a:lnTo>
                  <a:pt x="381000" y="9144"/>
                </a:lnTo>
                <a:lnTo>
                  <a:pt x="381000" y="152400"/>
                </a:lnTo>
                <a:lnTo>
                  <a:pt x="385572" y="152400"/>
                </a:lnTo>
                <a:close/>
              </a:path>
              <a:path w="391795" h="161925">
                <a:moveTo>
                  <a:pt x="385572" y="161544"/>
                </a:moveTo>
                <a:lnTo>
                  <a:pt x="385572" y="152400"/>
                </a:lnTo>
                <a:lnTo>
                  <a:pt x="381000" y="156972"/>
                </a:lnTo>
                <a:lnTo>
                  <a:pt x="381000" y="161544"/>
                </a:lnTo>
                <a:lnTo>
                  <a:pt x="385572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 txBox="1"/>
          <p:nvPr/>
        </p:nvSpPr>
        <p:spPr>
          <a:xfrm>
            <a:off x="7975990" y="6726425"/>
            <a:ext cx="13563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Aulas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14,15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-</a:t>
            </a:r>
            <a:r>
              <a:rPr dirty="0" sz="1400" spc="-6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31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73069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Arial"/>
                <a:cs typeface="Arial"/>
              </a:rPr>
              <a:t>Datapath </a:t>
            </a:r>
            <a:r>
              <a:rPr dirty="0" sz="2800"/>
              <a:t>com suporte para </a:t>
            </a:r>
            <a:r>
              <a:rPr dirty="0" sz="2800" spc="-5"/>
              <a:t>a </a:t>
            </a:r>
            <a:r>
              <a:rPr dirty="0" sz="2800"/>
              <a:t>instrução</a:t>
            </a:r>
            <a:r>
              <a:rPr dirty="0" sz="2800" spc="10"/>
              <a:t> </a:t>
            </a:r>
            <a:r>
              <a:rPr dirty="0" sz="2800" spc="-5"/>
              <a:t>"jump"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3837" y="6737836"/>
            <a:ext cx="148907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DETI-UA,</a:t>
            </a:r>
            <a:r>
              <a:rPr dirty="0" sz="1400" spc="-2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2019/20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8080" y="6737836"/>
            <a:ext cx="263588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Arquitetura de Computadores</a:t>
            </a:r>
            <a:r>
              <a:rPr dirty="0" sz="1400" spc="-10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10"/>
              <a:t>Aulas </a:t>
            </a:r>
            <a:r>
              <a:rPr dirty="0" spc="-5"/>
              <a:t>14,15 </a:t>
            </a:r>
            <a:r>
              <a:rPr dirty="0"/>
              <a:t>-</a:t>
            </a:r>
            <a:r>
              <a:rPr dirty="0" spc="-60"/>
              <a:t> </a:t>
            </a:r>
            <a:fld id="{81D60167-4931-47E6-BA6A-407CBD079E47}" type="slidenum">
              <a:rPr dirty="0"/>
              <a:t>32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1463941" y="1467103"/>
            <a:ext cx="7826375" cy="443865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93675" marR="33655" indent="-181610">
              <a:lnSpc>
                <a:spcPts val="2380"/>
              </a:lnSpc>
              <a:spcBef>
                <a:spcPts val="390"/>
              </a:spcBef>
              <a:buChar char="•"/>
              <a:tabLst>
                <a:tab pos="194310" algn="l"/>
                <a:tab pos="4144010" algn="l"/>
              </a:tabLst>
            </a:pPr>
            <a:r>
              <a:rPr dirty="0" sz="2200" spc="-5">
                <a:latin typeface="Arial"/>
                <a:cs typeface="Arial"/>
              </a:rPr>
              <a:t>A instrução “jump” corresponde a um </a:t>
            </a:r>
            <a:r>
              <a:rPr dirty="0" sz="2200">
                <a:latin typeface="Arial"/>
                <a:cs typeface="Arial"/>
              </a:rPr>
              <a:t>caso </a:t>
            </a:r>
            <a:r>
              <a:rPr dirty="0" sz="2200" spc="-5">
                <a:latin typeface="Arial"/>
                <a:cs typeface="Arial"/>
              </a:rPr>
              <a:t>particular de  codificação (instruções do tipo </a:t>
            </a:r>
            <a:r>
              <a:rPr dirty="0" sz="2200">
                <a:latin typeface="Arial"/>
                <a:cs typeface="Arial"/>
              </a:rPr>
              <a:t>J). </a:t>
            </a:r>
            <a:r>
              <a:rPr dirty="0" sz="2200" spc="-5">
                <a:latin typeface="Arial"/>
                <a:cs typeface="Arial"/>
              </a:rPr>
              <a:t>Nestas instruções existem  apenas dois campos:</a:t>
            </a:r>
            <a:r>
              <a:rPr dirty="0" sz="2200" spc="5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o</a:t>
            </a:r>
            <a:r>
              <a:rPr dirty="0" sz="2200" spc="2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campo	op (</a:t>
            </a:r>
            <a:r>
              <a:rPr dirty="0" sz="2200" spc="-5" b="1">
                <a:solidFill>
                  <a:srgbClr val="3232CC"/>
                </a:solidFill>
                <a:latin typeface="Arial"/>
                <a:cs typeface="Arial"/>
              </a:rPr>
              <a:t>bits 31-26</a:t>
            </a:r>
            <a:r>
              <a:rPr dirty="0" sz="2200" spc="-5">
                <a:latin typeface="Arial"/>
                <a:cs typeface="Arial"/>
              </a:rPr>
              <a:t>) e o campo de  endereço (</a:t>
            </a:r>
            <a:r>
              <a:rPr dirty="0" sz="2200" spc="-5" b="1">
                <a:solidFill>
                  <a:srgbClr val="3232CC"/>
                </a:solidFill>
                <a:latin typeface="Arial"/>
                <a:cs typeface="Arial"/>
              </a:rPr>
              <a:t>bits</a:t>
            </a:r>
            <a:r>
              <a:rPr dirty="0" sz="2200" spc="30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3232CC"/>
                </a:solidFill>
                <a:latin typeface="Arial"/>
                <a:cs typeface="Arial"/>
              </a:rPr>
              <a:t>25-0</a:t>
            </a:r>
            <a:r>
              <a:rPr dirty="0" sz="2200" spc="-5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193675" marR="402590" indent="-181610">
              <a:lnSpc>
                <a:spcPts val="2380"/>
              </a:lnSpc>
              <a:spcBef>
                <a:spcPts val="1185"/>
              </a:spcBef>
              <a:buChar char="•"/>
              <a:tabLst>
                <a:tab pos="194310" algn="l"/>
              </a:tabLst>
            </a:pPr>
            <a:r>
              <a:rPr dirty="0" sz="2200" spc="-5">
                <a:latin typeface="Arial"/>
                <a:cs typeface="Arial"/>
              </a:rPr>
              <a:t>Nas instruções de “jump”, o endereço alvo </a:t>
            </a:r>
            <a:r>
              <a:rPr dirty="0" sz="2200" spc="-10">
                <a:latin typeface="Arial"/>
                <a:cs typeface="Arial"/>
              </a:rPr>
              <a:t>(</a:t>
            </a:r>
            <a:r>
              <a:rPr dirty="0" sz="2200" spc="-10" i="1">
                <a:latin typeface="Arial"/>
                <a:cs typeface="Arial"/>
              </a:rPr>
              <a:t>Jump </a:t>
            </a:r>
            <a:r>
              <a:rPr dirty="0" sz="2200" spc="-40" i="1">
                <a:latin typeface="Arial"/>
                <a:cs typeface="Arial"/>
              </a:rPr>
              <a:t>Target  </a:t>
            </a:r>
            <a:r>
              <a:rPr dirty="0" sz="2200" spc="-5" i="1">
                <a:latin typeface="Arial"/>
                <a:cs typeface="Arial"/>
              </a:rPr>
              <a:t>Address</a:t>
            </a:r>
            <a:r>
              <a:rPr dirty="0" sz="2200" spc="-5">
                <a:latin typeface="Arial"/>
                <a:cs typeface="Arial"/>
              </a:rPr>
              <a:t>) obtém-se pela </a:t>
            </a:r>
            <a:r>
              <a:rPr dirty="0" sz="2200" spc="-5" b="1">
                <a:solidFill>
                  <a:srgbClr val="3232CC"/>
                </a:solidFill>
                <a:latin typeface="Arial"/>
                <a:cs typeface="Arial"/>
              </a:rPr>
              <a:t>concatenação </a:t>
            </a:r>
            <a:r>
              <a:rPr dirty="0" sz="2200" spc="-5">
                <a:latin typeface="Arial"/>
                <a:cs typeface="Arial"/>
              </a:rPr>
              <a:t>dos bits </a:t>
            </a:r>
            <a:r>
              <a:rPr dirty="0" sz="2200" spc="-5" b="1">
                <a:solidFill>
                  <a:srgbClr val="3232CC"/>
                </a:solidFill>
                <a:latin typeface="Arial"/>
                <a:cs typeface="Arial"/>
              </a:rPr>
              <a:t>31-28 </a:t>
            </a:r>
            <a:r>
              <a:rPr dirty="0" sz="2200" spc="-5">
                <a:latin typeface="Arial"/>
                <a:cs typeface="Arial"/>
              </a:rPr>
              <a:t>do  </a:t>
            </a:r>
            <a:r>
              <a:rPr dirty="0" sz="2200" spc="-10">
                <a:latin typeface="Arial"/>
                <a:cs typeface="Arial"/>
              </a:rPr>
              <a:t>PC+4 </a:t>
            </a:r>
            <a:r>
              <a:rPr dirty="0" sz="2200" spc="-5">
                <a:latin typeface="Arial"/>
                <a:cs typeface="Arial"/>
              </a:rPr>
              <a:t>com os bits do campo de endereço da instrução (26  bits) multiplicados por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4.</a:t>
            </a:r>
            <a:endParaRPr sz="2200">
              <a:latin typeface="Arial"/>
              <a:cs typeface="Arial"/>
            </a:endParaRPr>
          </a:p>
          <a:p>
            <a:pPr marL="193675" marR="5080" indent="-181610">
              <a:lnSpc>
                <a:spcPts val="2380"/>
              </a:lnSpc>
              <a:spcBef>
                <a:spcPts val="1185"/>
              </a:spcBef>
              <a:buChar char="•"/>
              <a:tabLst>
                <a:tab pos="194310" algn="l"/>
              </a:tabLst>
            </a:pPr>
            <a:r>
              <a:rPr dirty="0" sz="2200" spc="-5">
                <a:latin typeface="Arial"/>
                <a:cs typeface="Arial"/>
              </a:rPr>
              <a:t>Será necessário acrescentar ainda um bit de saída à unidade  de controlo para selecionar a fonte de informação  disponibilizada à entrada do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PC</a:t>
            </a:r>
            <a:endParaRPr sz="2200">
              <a:latin typeface="Arial"/>
              <a:cs typeface="Arial"/>
            </a:endParaRPr>
          </a:p>
          <a:p>
            <a:pPr marL="193675" marR="595630" indent="-181610">
              <a:lnSpc>
                <a:spcPts val="2380"/>
              </a:lnSpc>
              <a:spcBef>
                <a:spcPts val="1185"/>
              </a:spcBef>
              <a:buChar char="•"/>
              <a:tabLst>
                <a:tab pos="194310" algn="l"/>
              </a:tabLst>
            </a:pPr>
            <a:r>
              <a:rPr dirty="0" sz="2200" spc="-5">
                <a:latin typeface="Arial"/>
                <a:cs typeface="Arial"/>
              </a:rPr>
              <a:t>O </a:t>
            </a:r>
            <a:r>
              <a:rPr dirty="0" sz="2200" spc="-5" i="1">
                <a:latin typeface="Arial"/>
                <a:cs typeface="Arial"/>
              </a:rPr>
              <a:t>datapath </a:t>
            </a:r>
            <a:r>
              <a:rPr dirty="0" sz="2200" spc="-5">
                <a:latin typeface="Arial"/>
                <a:cs typeface="Arial"/>
              </a:rPr>
              <a:t>simplificado, com suporte para a instrução “j”  (“jump”), fica com a configuração do slide</a:t>
            </a:r>
            <a:r>
              <a:rPr dirty="0" sz="2200" spc="8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seguinte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72917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Arial"/>
                <a:cs typeface="Arial"/>
              </a:rPr>
              <a:t>Datapath </a:t>
            </a:r>
            <a:r>
              <a:rPr dirty="0" sz="2800"/>
              <a:t>com suporte para </a:t>
            </a:r>
            <a:r>
              <a:rPr dirty="0" sz="2800" spc="-5"/>
              <a:t>a </a:t>
            </a:r>
            <a:r>
              <a:rPr dirty="0" sz="2800"/>
              <a:t>instrução</a:t>
            </a:r>
            <a:r>
              <a:rPr dirty="0" sz="2800" spc="10"/>
              <a:t> </a:t>
            </a:r>
            <a:r>
              <a:rPr dirty="0" sz="2800" spc="-5"/>
              <a:t>“jump”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4838" y="1569720"/>
            <a:ext cx="7153909" cy="3566160"/>
          </a:xfrm>
          <a:custGeom>
            <a:avLst/>
            <a:gdLst/>
            <a:ahLst/>
            <a:cxnLst/>
            <a:rect l="l" t="t" r="r" b="b"/>
            <a:pathLst>
              <a:path w="7153909" h="3566160">
                <a:moveTo>
                  <a:pt x="7153656" y="1652016"/>
                </a:moveTo>
                <a:lnTo>
                  <a:pt x="7153656" y="0"/>
                </a:lnTo>
                <a:lnTo>
                  <a:pt x="0" y="0"/>
                </a:lnTo>
                <a:lnTo>
                  <a:pt x="0" y="3566160"/>
                </a:lnTo>
                <a:lnTo>
                  <a:pt x="757428" y="3566160"/>
                </a:lnTo>
                <a:lnTo>
                  <a:pt x="760476" y="1478280"/>
                </a:lnTo>
                <a:lnTo>
                  <a:pt x="2043684" y="1478280"/>
                </a:lnTo>
                <a:lnTo>
                  <a:pt x="2043684" y="955548"/>
                </a:lnTo>
                <a:lnTo>
                  <a:pt x="4392168" y="955548"/>
                </a:lnTo>
                <a:lnTo>
                  <a:pt x="4392168" y="1652016"/>
                </a:lnTo>
                <a:lnTo>
                  <a:pt x="7153656" y="1652016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91462" y="5102351"/>
            <a:ext cx="0" cy="260985"/>
          </a:xfrm>
          <a:custGeom>
            <a:avLst/>
            <a:gdLst/>
            <a:ahLst/>
            <a:cxnLst/>
            <a:rect l="l" t="t" r="r" b="b"/>
            <a:pathLst>
              <a:path w="0" h="260985">
                <a:moveTo>
                  <a:pt x="0" y="0"/>
                </a:moveTo>
                <a:lnTo>
                  <a:pt x="0" y="260603"/>
                </a:lnTo>
              </a:path>
            </a:pathLst>
          </a:custGeom>
          <a:ln w="11597">
            <a:solidFill>
              <a:srgbClr val="003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83130" y="4091940"/>
            <a:ext cx="1304925" cy="1217930"/>
          </a:xfrm>
          <a:custGeom>
            <a:avLst/>
            <a:gdLst/>
            <a:ahLst/>
            <a:cxnLst/>
            <a:rect l="l" t="t" r="r" b="b"/>
            <a:pathLst>
              <a:path w="1304925" h="1217929">
                <a:moveTo>
                  <a:pt x="0" y="0"/>
                </a:moveTo>
                <a:lnTo>
                  <a:pt x="0" y="1217676"/>
                </a:lnTo>
                <a:lnTo>
                  <a:pt x="1304544" y="1217676"/>
                </a:lnTo>
                <a:lnTo>
                  <a:pt x="13045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2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83130" y="4091939"/>
            <a:ext cx="1304925" cy="1217930"/>
          </a:xfrm>
          <a:custGeom>
            <a:avLst/>
            <a:gdLst/>
            <a:ahLst/>
            <a:cxnLst/>
            <a:rect l="l" t="t" r="r" b="b"/>
            <a:pathLst>
              <a:path w="1304925" h="1217929">
                <a:moveTo>
                  <a:pt x="0" y="1217675"/>
                </a:moveTo>
                <a:lnTo>
                  <a:pt x="1304543" y="1217675"/>
                </a:lnTo>
                <a:lnTo>
                  <a:pt x="1304543" y="0"/>
                </a:lnTo>
                <a:lnTo>
                  <a:pt x="0" y="0"/>
                </a:lnTo>
                <a:lnTo>
                  <a:pt x="0" y="1217675"/>
                </a:lnTo>
                <a:close/>
              </a:path>
            </a:pathLst>
          </a:custGeom>
          <a:ln w="69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708535" y="4204206"/>
            <a:ext cx="521334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5" b="1">
                <a:latin typeface="Arial"/>
                <a:cs typeface="Arial"/>
              </a:rPr>
              <a:t>R</a:t>
            </a:r>
            <a:r>
              <a:rPr dirty="0" sz="900" spc="-5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Reg.#1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08535" y="4464810"/>
            <a:ext cx="521334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5" b="1">
                <a:latin typeface="Arial"/>
                <a:cs typeface="Arial"/>
              </a:rPr>
              <a:t>R</a:t>
            </a:r>
            <a:r>
              <a:rPr dirty="0" sz="900" spc="-5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Reg.#2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08535" y="4725413"/>
            <a:ext cx="41783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10" b="1">
                <a:latin typeface="Arial"/>
                <a:cs typeface="Arial"/>
              </a:rPr>
              <a:t>W</a:t>
            </a:r>
            <a:r>
              <a:rPr dirty="0" sz="900" spc="-6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Reg.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08535" y="4986017"/>
            <a:ext cx="41783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10" b="1">
                <a:latin typeface="Arial"/>
                <a:cs typeface="Arial"/>
              </a:rPr>
              <a:t>W</a:t>
            </a:r>
            <a:r>
              <a:rPr dirty="0" sz="900" spc="-6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Data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06527" y="4344414"/>
            <a:ext cx="55499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5" b="1">
                <a:latin typeface="Arial"/>
                <a:cs typeface="Arial"/>
              </a:rPr>
              <a:t>R Data</a:t>
            </a:r>
            <a:r>
              <a:rPr dirty="0" sz="900" spc="-80" b="1">
                <a:latin typeface="Arial"/>
                <a:cs typeface="Arial"/>
              </a:rPr>
              <a:t> </a:t>
            </a:r>
            <a:r>
              <a:rPr dirty="0" sz="900" spc="5" b="1">
                <a:latin typeface="Arial"/>
                <a:cs typeface="Arial"/>
              </a:rPr>
              <a:t>#1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06527" y="4746750"/>
            <a:ext cx="55499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5" b="1">
                <a:latin typeface="Arial"/>
                <a:cs typeface="Arial"/>
              </a:rPr>
              <a:t>R Data</a:t>
            </a:r>
            <a:r>
              <a:rPr dirty="0" sz="900" spc="-80" b="1">
                <a:latin typeface="Arial"/>
                <a:cs typeface="Arial"/>
              </a:rPr>
              <a:t> </a:t>
            </a:r>
            <a:r>
              <a:rPr dirty="0" sz="900" spc="5" b="1">
                <a:latin typeface="Arial"/>
                <a:cs typeface="Arial"/>
              </a:rPr>
              <a:t>#2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94994" y="4308347"/>
            <a:ext cx="989330" cy="0"/>
          </a:xfrm>
          <a:custGeom>
            <a:avLst/>
            <a:gdLst/>
            <a:ahLst/>
            <a:cxnLst/>
            <a:rect l="l" t="t" r="r" b="b"/>
            <a:pathLst>
              <a:path w="989329" h="0">
                <a:moveTo>
                  <a:pt x="0" y="0"/>
                </a:moveTo>
                <a:lnTo>
                  <a:pt x="989075" y="0"/>
                </a:lnTo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74926" y="4273296"/>
            <a:ext cx="108585" cy="71755"/>
          </a:xfrm>
          <a:custGeom>
            <a:avLst/>
            <a:gdLst/>
            <a:ahLst/>
            <a:cxnLst/>
            <a:rect l="l" t="t" r="r" b="b"/>
            <a:pathLst>
              <a:path w="108585" h="71754">
                <a:moveTo>
                  <a:pt x="108204" y="35052"/>
                </a:moveTo>
                <a:lnTo>
                  <a:pt x="0" y="0"/>
                </a:lnTo>
                <a:lnTo>
                  <a:pt x="0" y="71628"/>
                </a:lnTo>
                <a:lnTo>
                  <a:pt x="10820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94994" y="4570476"/>
            <a:ext cx="989330" cy="0"/>
          </a:xfrm>
          <a:custGeom>
            <a:avLst/>
            <a:gdLst/>
            <a:ahLst/>
            <a:cxnLst/>
            <a:rect l="l" t="t" r="r" b="b"/>
            <a:pathLst>
              <a:path w="989329" h="0">
                <a:moveTo>
                  <a:pt x="0" y="0"/>
                </a:moveTo>
                <a:lnTo>
                  <a:pt x="989075" y="0"/>
                </a:lnTo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74926" y="4533900"/>
            <a:ext cx="108585" cy="71755"/>
          </a:xfrm>
          <a:custGeom>
            <a:avLst/>
            <a:gdLst/>
            <a:ahLst/>
            <a:cxnLst/>
            <a:rect l="l" t="t" r="r" b="b"/>
            <a:pathLst>
              <a:path w="108585" h="71754">
                <a:moveTo>
                  <a:pt x="108204" y="36576"/>
                </a:moveTo>
                <a:lnTo>
                  <a:pt x="0" y="0"/>
                </a:lnTo>
                <a:lnTo>
                  <a:pt x="0" y="71628"/>
                </a:lnTo>
                <a:lnTo>
                  <a:pt x="108204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78330" y="4831079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 h="0">
                <a:moveTo>
                  <a:pt x="0" y="0"/>
                </a:moveTo>
                <a:lnTo>
                  <a:pt x="205739" y="0"/>
                </a:lnTo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74926" y="4794504"/>
            <a:ext cx="108585" cy="71755"/>
          </a:xfrm>
          <a:custGeom>
            <a:avLst/>
            <a:gdLst/>
            <a:ahLst/>
            <a:cxnLst/>
            <a:rect l="l" t="t" r="r" b="b"/>
            <a:pathLst>
              <a:path w="108585" h="71754">
                <a:moveTo>
                  <a:pt x="108204" y="36576"/>
                </a:moveTo>
                <a:lnTo>
                  <a:pt x="0" y="0"/>
                </a:lnTo>
                <a:lnTo>
                  <a:pt x="0" y="71628"/>
                </a:lnTo>
                <a:lnTo>
                  <a:pt x="108204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21001" y="5093207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 h="0">
                <a:moveTo>
                  <a:pt x="0" y="0"/>
                </a:moveTo>
                <a:lnTo>
                  <a:pt x="163067" y="0"/>
                </a:lnTo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574926" y="5056632"/>
            <a:ext cx="108585" cy="71755"/>
          </a:xfrm>
          <a:custGeom>
            <a:avLst/>
            <a:gdLst/>
            <a:ahLst/>
            <a:cxnLst/>
            <a:rect l="l" t="t" r="r" b="b"/>
            <a:pathLst>
              <a:path w="108585" h="71754">
                <a:moveTo>
                  <a:pt x="108204" y="35052"/>
                </a:moveTo>
                <a:lnTo>
                  <a:pt x="0" y="0"/>
                </a:lnTo>
                <a:lnTo>
                  <a:pt x="0" y="71628"/>
                </a:lnTo>
                <a:lnTo>
                  <a:pt x="10820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421001" y="5091683"/>
            <a:ext cx="0" cy="1315720"/>
          </a:xfrm>
          <a:custGeom>
            <a:avLst/>
            <a:gdLst/>
            <a:ahLst/>
            <a:cxnLst/>
            <a:rect l="l" t="t" r="r" b="b"/>
            <a:pathLst>
              <a:path w="0" h="1315720">
                <a:moveTo>
                  <a:pt x="0" y="0"/>
                </a:moveTo>
                <a:lnTo>
                  <a:pt x="0" y="1315211"/>
                </a:lnTo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94994" y="4308347"/>
            <a:ext cx="0" cy="512445"/>
          </a:xfrm>
          <a:custGeom>
            <a:avLst/>
            <a:gdLst/>
            <a:ahLst/>
            <a:cxnLst/>
            <a:rect l="l" t="t" r="r" b="b"/>
            <a:pathLst>
              <a:path w="0" h="512445">
                <a:moveTo>
                  <a:pt x="0" y="0"/>
                </a:moveTo>
                <a:lnTo>
                  <a:pt x="0" y="512063"/>
                </a:lnTo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84682" y="4678679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225551" y="0"/>
                </a:moveTo>
                <a:lnTo>
                  <a:pt x="0" y="0"/>
                </a:lnTo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73658" y="4547616"/>
            <a:ext cx="43180" cy="44450"/>
          </a:xfrm>
          <a:custGeom>
            <a:avLst/>
            <a:gdLst/>
            <a:ahLst/>
            <a:cxnLst/>
            <a:rect l="l" t="t" r="r" b="b"/>
            <a:pathLst>
              <a:path w="43179" h="44450">
                <a:moveTo>
                  <a:pt x="42672" y="22860"/>
                </a:moveTo>
                <a:lnTo>
                  <a:pt x="41052" y="14144"/>
                </a:lnTo>
                <a:lnTo>
                  <a:pt x="36576" y="6858"/>
                </a:lnTo>
                <a:lnTo>
                  <a:pt x="29813" y="1857"/>
                </a:lnTo>
                <a:lnTo>
                  <a:pt x="21336" y="0"/>
                </a:lnTo>
                <a:lnTo>
                  <a:pt x="12858" y="1857"/>
                </a:lnTo>
                <a:lnTo>
                  <a:pt x="6096" y="6858"/>
                </a:lnTo>
                <a:lnTo>
                  <a:pt x="1619" y="14144"/>
                </a:lnTo>
                <a:lnTo>
                  <a:pt x="0" y="22860"/>
                </a:lnTo>
                <a:lnTo>
                  <a:pt x="1619" y="30694"/>
                </a:lnTo>
                <a:lnTo>
                  <a:pt x="6096" y="37528"/>
                </a:lnTo>
                <a:lnTo>
                  <a:pt x="12858" y="42362"/>
                </a:lnTo>
                <a:lnTo>
                  <a:pt x="21336" y="44196"/>
                </a:lnTo>
                <a:lnTo>
                  <a:pt x="29813" y="42362"/>
                </a:lnTo>
                <a:lnTo>
                  <a:pt x="36576" y="37528"/>
                </a:lnTo>
                <a:lnTo>
                  <a:pt x="41052" y="30694"/>
                </a:lnTo>
                <a:lnTo>
                  <a:pt x="42672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73657" y="4547615"/>
            <a:ext cx="43180" cy="44450"/>
          </a:xfrm>
          <a:custGeom>
            <a:avLst/>
            <a:gdLst/>
            <a:ahLst/>
            <a:cxnLst/>
            <a:rect l="l" t="t" r="r" b="b"/>
            <a:pathLst>
              <a:path w="43179" h="44450">
                <a:moveTo>
                  <a:pt x="42671" y="22859"/>
                </a:moveTo>
                <a:lnTo>
                  <a:pt x="41052" y="14144"/>
                </a:lnTo>
                <a:lnTo>
                  <a:pt x="36575" y="6857"/>
                </a:lnTo>
                <a:lnTo>
                  <a:pt x="29813" y="1857"/>
                </a:lnTo>
                <a:lnTo>
                  <a:pt x="21335" y="0"/>
                </a:lnTo>
                <a:lnTo>
                  <a:pt x="12858" y="1857"/>
                </a:lnTo>
                <a:lnTo>
                  <a:pt x="6095" y="6857"/>
                </a:lnTo>
                <a:lnTo>
                  <a:pt x="1619" y="14144"/>
                </a:lnTo>
                <a:lnTo>
                  <a:pt x="0" y="22859"/>
                </a:lnTo>
                <a:lnTo>
                  <a:pt x="1619" y="30694"/>
                </a:lnTo>
                <a:lnTo>
                  <a:pt x="6095" y="37528"/>
                </a:lnTo>
                <a:lnTo>
                  <a:pt x="12858" y="42362"/>
                </a:lnTo>
                <a:lnTo>
                  <a:pt x="21335" y="44195"/>
                </a:lnTo>
                <a:lnTo>
                  <a:pt x="29813" y="42362"/>
                </a:lnTo>
                <a:lnTo>
                  <a:pt x="36575" y="37528"/>
                </a:lnTo>
                <a:lnTo>
                  <a:pt x="41052" y="30694"/>
                </a:lnTo>
                <a:lnTo>
                  <a:pt x="42671" y="22859"/>
                </a:lnTo>
                <a:close/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73658" y="4657344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42672" y="21336"/>
                </a:moveTo>
                <a:lnTo>
                  <a:pt x="41052" y="12858"/>
                </a:lnTo>
                <a:lnTo>
                  <a:pt x="36576" y="6096"/>
                </a:lnTo>
                <a:lnTo>
                  <a:pt x="29813" y="1619"/>
                </a:lnTo>
                <a:lnTo>
                  <a:pt x="21336" y="0"/>
                </a:lnTo>
                <a:lnTo>
                  <a:pt x="12858" y="1619"/>
                </a:lnTo>
                <a:lnTo>
                  <a:pt x="6096" y="6096"/>
                </a:lnTo>
                <a:lnTo>
                  <a:pt x="1619" y="12858"/>
                </a:lnTo>
                <a:lnTo>
                  <a:pt x="0" y="21336"/>
                </a:lnTo>
                <a:lnTo>
                  <a:pt x="1619" y="29813"/>
                </a:lnTo>
                <a:lnTo>
                  <a:pt x="6096" y="36576"/>
                </a:lnTo>
                <a:lnTo>
                  <a:pt x="12858" y="41052"/>
                </a:lnTo>
                <a:lnTo>
                  <a:pt x="21336" y="42672"/>
                </a:lnTo>
                <a:lnTo>
                  <a:pt x="29813" y="41052"/>
                </a:lnTo>
                <a:lnTo>
                  <a:pt x="36576" y="36576"/>
                </a:lnTo>
                <a:lnTo>
                  <a:pt x="41052" y="29813"/>
                </a:lnTo>
                <a:lnTo>
                  <a:pt x="42672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73657" y="4657344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42671" y="21335"/>
                </a:moveTo>
                <a:lnTo>
                  <a:pt x="41052" y="12858"/>
                </a:lnTo>
                <a:lnTo>
                  <a:pt x="36575" y="6095"/>
                </a:lnTo>
                <a:lnTo>
                  <a:pt x="29813" y="1619"/>
                </a:lnTo>
                <a:lnTo>
                  <a:pt x="21335" y="0"/>
                </a:lnTo>
                <a:lnTo>
                  <a:pt x="12858" y="1619"/>
                </a:lnTo>
                <a:lnTo>
                  <a:pt x="6095" y="6095"/>
                </a:lnTo>
                <a:lnTo>
                  <a:pt x="1619" y="12858"/>
                </a:lnTo>
                <a:lnTo>
                  <a:pt x="0" y="21335"/>
                </a:lnTo>
                <a:lnTo>
                  <a:pt x="1619" y="29813"/>
                </a:lnTo>
                <a:lnTo>
                  <a:pt x="6095" y="36575"/>
                </a:lnTo>
                <a:lnTo>
                  <a:pt x="12858" y="41052"/>
                </a:lnTo>
                <a:lnTo>
                  <a:pt x="21335" y="42671"/>
                </a:lnTo>
                <a:lnTo>
                  <a:pt x="29813" y="41052"/>
                </a:lnTo>
                <a:lnTo>
                  <a:pt x="36575" y="36575"/>
                </a:lnTo>
                <a:lnTo>
                  <a:pt x="41052" y="29813"/>
                </a:lnTo>
                <a:lnTo>
                  <a:pt x="42671" y="21335"/>
                </a:lnTo>
                <a:close/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09138" y="5500116"/>
            <a:ext cx="434340" cy="487680"/>
          </a:xfrm>
          <a:custGeom>
            <a:avLst/>
            <a:gdLst/>
            <a:ahLst/>
            <a:cxnLst/>
            <a:rect l="l" t="t" r="r" b="b"/>
            <a:pathLst>
              <a:path w="434339" h="487679">
                <a:moveTo>
                  <a:pt x="434340" y="243840"/>
                </a:moveTo>
                <a:lnTo>
                  <a:pt x="429916" y="194857"/>
                </a:lnTo>
                <a:lnTo>
                  <a:pt x="417242" y="149161"/>
                </a:lnTo>
                <a:lnTo>
                  <a:pt x="397210" y="107751"/>
                </a:lnTo>
                <a:lnTo>
                  <a:pt x="370713" y="71628"/>
                </a:lnTo>
                <a:lnTo>
                  <a:pt x="338643" y="41790"/>
                </a:lnTo>
                <a:lnTo>
                  <a:pt x="301894" y="19240"/>
                </a:lnTo>
                <a:lnTo>
                  <a:pt x="261360" y="4976"/>
                </a:lnTo>
                <a:lnTo>
                  <a:pt x="217932" y="0"/>
                </a:lnTo>
                <a:lnTo>
                  <a:pt x="174000" y="4976"/>
                </a:lnTo>
                <a:lnTo>
                  <a:pt x="133088" y="19240"/>
                </a:lnTo>
                <a:lnTo>
                  <a:pt x="96068" y="41790"/>
                </a:lnTo>
                <a:lnTo>
                  <a:pt x="63817" y="71628"/>
                </a:lnTo>
                <a:lnTo>
                  <a:pt x="37210" y="107751"/>
                </a:lnTo>
                <a:lnTo>
                  <a:pt x="17121" y="149161"/>
                </a:lnTo>
                <a:lnTo>
                  <a:pt x="4426" y="194857"/>
                </a:lnTo>
                <a:lnTo>
                  <a:pt x="0" y="243840"/>
                </a:lnTo>
                <a:lnTo>
                  <a:pt x="4426" y="292822"/>
                </a:lnTo>
                <a:lnTo>
                  <a:pt x="17121" y="338518"/>
                </a:lnTo>
                <a:lnTo>
                  <a:pt x="37210" y="379928"/>
                </a:lnTo>
                <a:lnTo>
                  <a:pt x="63817" y="416052"/>
                </a:lnTo>
                <a:lnTo>
                  <a:pt x="96068" y="445889"/>
                </a:lnTo>
                <a:lnTo>
                  <a:pt x="133088" y="468439"/>
                </a:lnTo>
                <a:lnTo>
                  <a:pt x="174000" y="482703"/>
                </a:lnTo>
                <a:lnTo>
                  <a:pt x="217932" y="487680"/>
                </a:lnTo>
                <a:lnTo>
                  <a:pt x="261360" y="482703"/>
                </a:lnTo>
                <a:lnTo>
                  <a:pt x="301894" y="468439"/>
                </a:lnTo>
                <a:lnTo>
                  <a:pt x="338643" y="445889"/>
                </a:lnTo>
                <a:lnTo>
                  <a:pt x="370713" y="416052"/>
                </a:lnTo>
                <a:lnTo>
                  <a:pt x="397210" y="379928"/>
                </a:lnTo>
                <a:lnTo>
                  <a:pt x="417242" y="338518"/>
                </a:lnTo>
                <a:lnTo>
                  <a:pt x="429916" y="292822"/>
                </a:lnTo>
                <a:lnTo>
                  <a:pt x="434340" y="24384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509138" y="5500115"/>
            <a:ext cx="434340" cy="487680"/>
          </a:xfrm>
          <a:custGeom>
            <a:avLst/>
            <a:gdLst/>
            <a:ahLst/>
            <a:cxnLst/>
            <a:rect l="l" t="t" r="r" b="b"/>
            <a:pathLst>
              <a:path w="434339" h="487679">
                <a:moveTo>
                  <a:pt x="434339" y="243839"/>
                </a:moveTo>
                <a:lnTo>
                  <a:pt x="429916" y="194857"/>
                </a:lnTo>
                <a:lnTo>
                  <a:pt x="417242" y="149161"/>
                </a:lnTo>
                <a:lnTo>
                  <a:pt x="397210" y="107751"/>
                </a:lnTo>
                <a:lnTo>
                  <a:pt x="370712" y="71627"/>
                </a:lnTo>
                <a:lnTo>
                  <a:pt x="338643" y="41790"/>
                </a:lnTo>
                <a:lnTo>
                  <a:pt x="301894" y="19240"/>
                </a:lnTo>
                <a:lnTo>
                  <a:pt x="261360" y="4976"/>
                </a:lnTo>
                <a:lnTo>
                  <a:pt x="217931" y="0"/>
                </a:lnTo>
                <a:lnTo>
                  <a:pt x="174000" y="4976"/>
                </a:lnTo>
                <a:lnTo>
                  <a:pt x="133088" y="19240"/>
                </a:lnTo>
                <a:lnTo>
                  <a:pt x="96068" y="41790"/>
                </a:lnTo>
                <a:lnTo>
                  <a:pt x="63817" y="71627"/>
                </a:lnTo>
                <a:lnTo>
                  <a:pt x="37210" y="107751"/>
                </a:lnTo>
                <a:lnTo>
                  <a:pt x="17121" y="149161"/>
                </a:lnTo>
                <a:lnTo>
                  <a:pt x="4426" y="194857"/>
                </a:lnTo>
                <a:lnTo>
                  <a:pt x="0" y="243839"/>
                </a:lnTo>
                <a:lnTo>
                  <a:pt x="4426" y="292822"/>
                </a:lnTo>
                <a:lnTo>
                  <a:pt x="17121" y="338518"/>
                </a:lnTo>
                <a:lnTo>
                  <a:pt x="37210" y="379928"/>
                </a:lnTo>
                <a:lnTo>
                  <a:pt x="63817" y="416051"/>
                </a:lnTo>
                <a:lnTo>
                  <a:pt x="96068" y="445889"/>
                </a:lnTo>
                <a:lnTo>
                  <a:pt x="133088" y="468439"/>
                </a:lnTo>
                <a:lnTo>
                  <a:pt x="174000" y="482703"/>
                </a:lnTo>
                <a:lnTo>
                  <a:pt x="217931" y="487679"/>
                </a:lnTo>
                <a:lnTo>
                  <a:pt x="261360" y="482703"/>
                </a:lnTo>
                <a:lnTo>
                  <a:pt x="301894" y="468439"/>
                </a:lnTo>
                <a:lnTo>
                  <a:pt x="338643" y="445889"/>
                </a:lnTo>
                <a:lnTo>
                  <a:pt x="370712" y="416051"/>
                </a:lnTo>
                <a:lnTo>
                  <a:pt x="397210" y="379928"/>
                </a:lnTo>
                <a:lnTo>
                  <a:pt x="417242" y="338518"/>
                </a:lnTo>
                <a:lnTo>
                  <a:pt x="429916" y="292822"/>
                </a:lnTo>
                <a:lnTo>
                  <a:pt x="434339" y="243839"/>
                </a:lnTo>
                <a:close/>
              </a:path>
            </a:pathLst>
          </a:custGeom>
          <a:ln w="69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551307" y="5606285"/>
            <a:ext cx="347980" cy="256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55880">
              <a:lnSpc>
                <a:spcPct val="101299"/>
              </a:lnSpc>
              <a:spcBef>
                <a:spcPts val="95"/>
              </a:spcBef>
            </a:pPr>
            <a:r>
              <a:rPr dirty="0" sz="750" b="1">
                <a:latin typeface="Arial"/>
                <a:cs typeface="Arial"/>
              </a:rPr>
              <a:t>Sign  </a:t>
            </a:r>
            <a:r>
              <a:rPr dirty="0" sz="750" spc="10" b="1">
                <a:latin typeface="Arial"/>
                <a:cs typeface="Arial"/>
              </a:rPr>
              <a:t>E</a:t>
            </a:r>
            <a:r>
              <a:rPr dirty="0" sz="750" spc="-5" b="1">
                <a:latin typeface="Arial"/>
                <a:cs typeface="Arial"/>
              </a:rPr>
              <a:t>x</a:t>
            </a:r>
            <a:r>
              <a:rPr dirty="0" sz="750" b="1">
                <a:latin typeface="Arial"/>
                <a:cs typeface="Arial"/>
              </a:rPr>
              <a:t>t</a:t>
            </a:r>
            <a:r>
              <a:rPr dirty="0" sz="750" spc="-5" b="1">
                <a:latin typeface="Arial"/>
                <a:cs typeface="Arial"/>
              </a:rPr>
              <a:t>e</a:t>
            </a:r>
            <a:r>
              <a:rPr dirty="0" sz="750" spc="5" b="1">
                <a:latin typeface="Arial"/>
                <a:cs typeface="Arial"/>
              </a:rPr>
              <a:t>n</a:t>
            </a:r>
            <a:r>
              <a:rPr dirty="0" sz="750" b="1">
                <a:latin typeface="Arial"/>
                <a:cs typeface="Arial"/>
              </a:rPr>
              <a:t>d</a:t>
            </a:r>
            <a:endParaRPr sz="7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291206" y="5739383"/>
            <a:ext cx="119380" cy="5080"/>
          </a:xfrm>
          <a:custGeom>
            <a:avLst/>
            <a:gdLst/>
            <a:ahLst/>
            <a:cxnLst/>
            <a:rect l="l" t="t" r="r" b="b"/>
            <a:pathLst>
              <a:path w="119379" h="5079">
                <a:moveTo>
                  <a:pt x="-5798" y="2285"/>
                </a:moveTo>
                <a:lnTo>
                  <a:pt x="124670" y="2285"/>
                </a:lnTo>
              </a:path>
            </a:pathLst>
          </a:custGeom>
          <a:ln w="161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399410" y="5704332"/>
            <a:ext cx="109855" cy="71755"/>
          </a:xfrm>
          <a:custGeom>
            <a:avLst/>
            <a:gdLst/>
            <a:ahLst/>
            <a:cxnLst/>
            <a:rect l="l" t="t" r="r" b="b"/>
            <a:pathLst>
              <a:path w="109854" h="71754">
                <a:moveTo>
                  <a:pt x="109728" y="32004"/>
                </a:moveTo>
                <a:lnTo>
                  <a:pt x="0" y="0"/>
                </a:lnTo>
                <a:lnTo>
                  <a:pt x="3048" y="71628"/>
                </a:lnTo>
                <a:lnTo>
                  <a:pt x="109728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943477" y="5091683"/>
            <a:ext cx="368935" cy="654050"/>
          </a:xfrm>
          <a:custGeom>
            <a:avLst/>
            <a:gdLst/>
            <a:ahLst/>
            <a:cxnLst/>
            <a:rect l="l" t="t" r="r" b="b"/>
            <a:pathLst>
              <a:path w="368935" h="654050">
                <a:moveTo>
                  <a:pt x="0" y="653795"/>
                </a:moveTo>
                <a:lnTo>
                  <a:pt x="312419" y="652271"/>
                </a:lnTo>
                <a:lnTo>
                  <a:pt x="312419" y="0"/>
                </a:lnTo>
                <a:lnTo>
                  <a:pt x="368807" y="0"/>
                </a:lnTo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303142" y="5055108"/>
            <a:ext cx="108585" cy="73660"/>
          </a:xfrm>
          <a:custGeom>
            <a:avLst/>
            <a:gdLst/>
            <a:ahLst/>
            <a:cxnLst/>
            <a:rect l="l" t="t" r="r" b="b"/>
            <a:pathLst>
              <a:path w="108585" h="73660">
                <a:moveTo>
                  <a:pt x="108204" y="36576"/>
                </a:moveTo>
                <a:lnTo>
                  <a:pt x="0" y="0"/>
                </a:lnTo>
                <a:lnTo>
                  <a:pt x="0" y="73152"/>
                </a:lnTo>
                <a:lnTo>
                  <a:pt x="108204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236342" y="5701283"/>
            <a:ext cx="66040" cy="97790"/>
          </a:xfrm>
          <a:custGeom>
            <a:avLst/>
            <a:gdLst/>
            <a:ahLst/>
            <a:cxnLst/>
            <a:rect l="l" t="t" r="r" b="b"/>
            <a:pathLst>
              <a:path w="66039" h="97789">
                <a:moveTo>
                  <a:pt x="65531" y="0"/>
                </a:moveTo>
                <a:lnTo>
                  <a:pt x="0" y="975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229743" y="5589521"/>
            <a:ext cx="111760" cy="118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00">
                <a:latin typeface="Arial"/>
                <a:cs typeface="Arial"/>
              </a:rPr>
              <a:t>1</a:t>
            </a:r>
            <a:r>
              <a:rPr dirty="0" sz="600" spc="5"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005962" y="5711951"/>
            <a:ext cx="83820" cy="86995"/>
          </a:xfrm>
          <a:custGeom>
            <a:avLst/>
            <a:gdLst/>
            <a:ahLst/>
            <a:cxnLst/>
            <a:rect l="l" t="t" r="r" b="b"/>
            <a:pathLst>
              <a:path w="83820" h="86995">
                <a:moveTo>
                  <a:pt x="83819" y="0"/>
                </a:moveTo>
                <a:lnTo>
                  <a:pt x="0" y="868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6013079" y="5600189"/>
            <a:ext cx="111760" cy="118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00">
                <a:latin typeface="Arial"/>
                <a:cs typeface="Arial"/>
              </a:rPr>
              <a:t>3</a:t>
            </a:r>
            <a:r>
              <a:rPr dirty="0" sz="600" spc="5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987674" y="4831079"/>
            <a:ext cx="335280" cy="0"/>
          </a:xfrm>
          <a:custGeom>
            <a:avLst/>
            <a:gdLst/>
            <a:ahLst/>
            <a:cxnLst/>
            <a:rect l="l" t="t" r="r" b="b"/>
            <a:pathLst>
              <a:path w="335279" h="0">
                <a:moveTo>
                  <a:pt x="0" y="0"/>
                </a:moveTo>
                <a:lnTo>
                  <a:pt x="335279" y="0"/>
                </a:lnTo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313810" y="4794504"/>
            <a:ext cx="108585" cy="71755"/>
          </a:xfrm>
          <a:custGeom>
            <a:avLst/>
            <a:gdLst/>
            <a:ahLst/>
            <a:cxnLst/>
            <a:rect l="l" t="t" r="r" b="b"/>
            <a:pathLst>
              <a:path w="108585" h="71754">
                <a:moveTo>
                  <a:pt x="108204" y="36576"/>
                </a:moveTo>
                <a:lnTo>
                  <a:pt x="0" y="0"/>
                </a:lnTo>
                <a:lnTo>
                  <a:pt x="0" y="71628"/>
                </a:lnTo>
                <a:lnTo>
                  <a:pt x="108204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117213" y="4831079"/>
            <a:ext cx="1696720" cy="500380"/>
          </a:xfrm>
          <a:custGeom>
            <a:avLst/>
            <a:gdLst/>
            <a:ahLst/>
            <a:cxnLst/>
            <a:rect l="l" t="t" r="r" b="b"/>
            <a:pathLst>
              <a:path w="1696720" h="500379">
                <a:moveTo>
                  <a:pt x="0" y="0"/>
                </a:moveTo>
                <a:lnTo>
                  <a:pt x="0" y="499871"/>
                </a:lnTo>
                <a:lnTo>
                  <a:pt x="1696211" y="499871"/>
                </a:lnTo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804282" y="5294376"/>
            <a:ext cx="108585" cy="73660"/>
          </a:xfrm>
          <a:custGeom>
            <a:avLst/>
            <a:gdLst/>
            <a:ahLst/>
            <a:cxnLst/>
            <a:rect l="l" t="t" r="r" b="b"/>
            <a:pathLst>
              <a:path w="108584" h="73660">
                <a:moveTo>
                  <a:pt x="108204" y="36576"/>
                </a:moveTo>
                <a:lnTo>
                  <a:pt x="0" y="0"/>
                </a:lnTo>
                <a:lnTo>
                  <a:pt x="0" y="73152"/>
                </a:lnTo>
                <a:lnTo>
                  <a:pt x="108204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94994" y="4831079"/>
            <a:ext cx="1696720" cy="913130"/>
          </a:xfrm>
          <a:custGeom>
            <a:avLst/>
            <a:gdLst/>
            <a:ahLst/>
            <a:cxnLst/>
            <a:rect l="l" t="t" r="r" b="b"/>
            <a:pathLst>
              <a:path w="1696720" h="913129">
                <a:moveTo>
                  <a:pt x="0" y="0"/>
                </a:moveTo>
                <a:lnTo>
                  <a:pt x="0" y="912875"/>
                </a:lnTo>
                <a:lnTo>
                  <a:pt x="1696211" y="912875"/>
                </a:lnTo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573658" y="4949952"/>
            <a:ext cx="43180" cy="44450"/>
          </a:xfrm>
          <a:custGeom>
            <a:avLst/>
            <a:gdLst/>
            <a:ahLst/>
            <a:cxnLst/>
            <a:rect l="l" t="t" r="r" b="b"/>
            <a:pathLst>
              <a:path w="43179" h="44450">
                <a:moveTo>
                  <a:pt x="42672" y="22860"/>
                </a:moveTo>
                <a:lnTo>
                  <a:pt x="41052" y="14144"/>
                </a:lnTo>
                <a:lnTo>
                  <a:pt x="36576" y="6858"/>
                </a:lnTo>
                <a:lnTo>
                  <a:pt x="29813" y="1857"/>
                </a:lnTo>
                <a:lnTo>
                  <a:pt x="21336" y="0"/>
                </a:lnTo>
                <a:lnTo>
                  <a:pt x="12858" y="1857"/>
                </a:lnTo>
                <a:lnTo>
                  <a:pt x="6096" y="6858"/>
                </a:lnTo>
                <a:lnTo>
                  <a:pt x="1619" y="14144"/>
                </a:lnTo>
                <a:lnTo>
                  <a:pt x="0" y="22860"/>
                </a:lnTo>
                <a:lnTo>
                  <a:pt x="1619" y="30694"/>
                </a:lnTo>
                <a:lnTo>
                  <a:pt x="6096" y="37528"/>
                </a:lnTo>
                <a:lnTo>
                  <a:pt x="12858" y="42362"/>
                </a:lnTo>
                <a:lnTo>
                  <a:pt x="21336" y="44196"/>
                </a:lnTo>
                <a:lnTo>
                  <a:pt x="29813" y="42362"/>
                </a:lnTo>
                <a:lnTo>
                  <a:pt x="36576" y="37528"/>
                </a:lnTo>
                <a:lnTo>
                  <a:pt x="41052" y="30694"/>
                </a:lnTo>
                <a:lnTo>
                  <a:pt x="42672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573657" y="4949951"/>
            <a:ext cx="43180" cy="44450"/>
          </a:xfrm>
          <a:custGeom>
            <a:avLst/>
            <a:gdLst/>
            <a:ahLst/>
            <a:cxnLst/>
            <a:rect l="l" t="t" r="r" b="b"/>
            <a:pathLst>
              <a:path w="43179" h="44450">
                <a:moveTo>
                  <a:pt x="42671" y="22859"/>
                </a:moveTo>
                <a:lnTo>
                  <a:pt x="41052" y="14144"/>
                </a:lnTo>
                <a:lnTo>
                  <a:pt x="36575" y="6857"/>
                </a:lnTo>
                <a:lnTo>
                  <a:pt x="29813" y="1857"/>
                </a:lnTo>
                <a:lnTo>
                  <a:pt x="21335" y="0"/>
                </a:lnTo>
                <a:lnTo>
                  <a:pt x="12858" y="1857"/>
                </a:lnTo>
                <a:lnTo>
                  <a:pt x="6095" y="6857"/>
                </a:lnTo>
                <a:lnTo>
                  <a:pt x="1619" y="14144"/>
                </a:lnTo>
                <a:lnTo>
                  <a:pt x="0" y="22859"/>
                </a:lnTo>
                <a:lnTo>
                  <a:pt x="1619" y="30694"/>
                </a:lnTo>
                <a:lnTo>
                  <a:pt x="6095" y="37528"/>
                </a:lnTo>
                <a:lnTo>
                  <a:pt x="12858" y="42362"/>
                </a:lnTo>
                <a:lnTo>
                  <a:pt x="21335" y="44195"/>
                </a:lnTo>
                <a:lnTo>
                  <a:pt x="29813" y="42362"/>
                </a:lnTo>
                <a:lnTo>
                  <a:pt x="36575" y="37528"/>
                </a:lnTo>
                <a:lnTo>
                  <a:pt x="41052" y="30694"/>
                </a:lnTo>
                <a:lnTo>
                  <a:pt x="42671" y="22859"/>
                </a:lnTo>
                <a:close/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421001" y="5091683"/>
            <a:ext cx="4775200" cy="1315720"/>
          </a:xfrm>
          <a:custGeom>
            <a:avLst/>
            <a:gdLst/>
            <a:ahLst/>
            <a:cxnLst/>
            <a:rect l="l" t="t" r="r" b="b"/>
            <a:pathLst>
              <a:path w="4775200" h="1315720">
                <a:moveTo>
                  <a:pt x="0" y="1315211"/>
                </a:moveTo>
                <a:lnTo>
                  <a:pt x="4774691" y="1315211"/>
                </a:lnTo>
                <a:lnTo>
                  <a:pt x="4774691" y="0"/>
                </a:lnTo>
                <a:lnTo>
                  <a:pt x="4593335" y="0"/>
                </a:lnTo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422014" y="4700016"/>
            <a:ext cx="173990" cy="523240"/>
          </a:xfrm>
          <a:custGeom>
            <a:avLst/>
            <a:gdLst/>
            <a:ahLst/>
            <a:cxnLst/>
            <a:rect l="l" t="t" r="r" b="b"/>
            <a:pathLst>
              <a:path w="173990" h="523239">
                <a:moveTo>
                  <a:pt x="173736" y="435864"/>
                </a:moveTo>
                <a:lnTo>
                  <a:pt x="173736" y="86868"/>
                </a:lnTo>
                <a:lnTo>
                  <a:pt x="167020" y="53363"/>
                </a:lnTo>
                <a:lnTo>
                  <a:pt x="148590" y="25717"/>
                </a:lnTo>
                <a:lnTo>
                  <a:pt x="121015" y="6929"/>
                </a:lnTo>
                <a:lnTo>
                  <a:pt x="86868" y="0"/>
                </a:lnTo>
                <a:lnTo>
                  <a:pt x="53363" y="6929"/>
                </a:lnTo>
                <a:lnTo>
                  <a:pt x="25717" y="25717"/>
                </a:lnTo>
                <a:lnTo>
                  <a:pt x="6929" y="53363"/>
                </a:lnTo>
                <a:lnTo>
                  <a:pt x="0" y="86868"/>
                </a:lnTo>
                <a:lnTo>
                  <a:pt x="0" y="435864"/>
                </a:lnTo>
                <a:lnTo>
                  <a:pt x="6929" y="469368"/>
                </a:lnTo>
                <a:lnTo>
                  <a:pt x="25717" y="497014"/>
                </a:lnTo>
                <a:lnTo>
                  <a:pt x="53363" y="515802"/>
                </a:lnTo>
                <a:lnTo>
                  <a:pt x="86868" y="522732"/>
                </a:lnTo>
                <a:lnTo>
                  <a:pt x="121015" y="515802"/>
                </a:lnTo>
                <a:lnTo>
                  <a:pt x="148590" y="497014"/>
                </a:lnTo>
                <a:lnTo>
                  <a:pt x="167020" y="469368"/>
                </a:lnTo>
                <a:lnTo>
                  <a:pt x="173736" y="435864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422013" y="4700015"/>
            <a:ext cx="173990" cy="523240"/>
          </a:xfrm>
          <a:custGeom>
            <a:avLst/>
            <a:gdLst/>
            <a:ahLst/>
            <a:cxnLst/>
            <a:rect l="l" t="t" r="r" b="b"/>
            <a:pathLst>
              <a:path w="173990" h="523239">
                <a:moveTo>
                  <a:pt x="86867" y="522731"/>
                </a:moveTo>
                <a:lnTo>
                  <a:pt x="121015" y="515802"/>
                </a:lnTo>
                <a:lnTo>
                  <a:pt x="148589" y="497014"/>
                </a:lnTo>
                <a:lnTo>
                  <a:pt x="167020" y="469368"/>
                </a:lnTo>
                <a:lnTo>
                  <a:pt x="173735" y="435863"/>
                </a:lnTo>
                <a:lnTo>
                  <a:pt x="173735" y="86867"/>
                </a:lnTo>
                <a:lnTo>
                  <a:pt x="167020" y="53363"/>
                </a:lnTo>
                <a:lnTo>
                  <a:pt x="148589" y="25717"/>
                </a:lnTo>
                <a:lnTo>
                  <a:pt x="121015" y="6929"/>
                </a:lnTo>
                <a:lnTo>
                  <a:pt x="86867" y="0"/>
                </a:lnTo>
                <a:lnTo>
                  <a:pt x="53363" y="6929"/>
                </a:lnTo>
                <a:lnTo>
                  <a:pt x="25717" y="25717"/>
                </a:lnTo>
                <a:lnTo>
                  <a:pt x="6929" y="53363"/>
                </a:lnTo>
                <a:lnTo>
                  <a:pt x="0" y="86867"/>
                </a:lnTo>
                <a:lnTo>
                  <a:pt x="0" y="435863"/>
                </a:lnTo>
                <a:lnTo>
                  <a:pt x="6929" y="469368"/>
                </a:lnTo>
                <a:lnTo>
                  <a:pt x="25717" y="497014"/>
                </a:lnTo>
                <a:lnTo>
                  <a:pt x="53363" y="515802"/>
                </a:lnTo>
                <a:lnTo>
                  <a:pt x="86867" y="522731"/>
                </a:lnTo>
                <a:close/>
              </a:path>
            </a:pathLst>
          </a:custGeom>
          <a:ln w="69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095878" y="4809744"/>
            <a:ext cx="44450" cy="43180"/>
          </a:xfrm>
          <a:custGeom>
            <a:avLst/>
            <a:gdLst/>
            <a:ahLst/>
            <a:cxnLst/>
            <a:rect l="l" t="t" r="r" b="b"/>
            <a:pathLst>
              <a:path w="44450" h="43179">
                <a:moveTo>
                  <a:pt x="44196" y="21336"/>
                </a:moveTo>
                <a:lnTo>
                  <a:pt x="42338" y="12858"/>
                </a:lnTo>
                <a:lnTo>
                  <a:pt x="37338" y="6096"/>
                </a:lnTo>
                <a:lnTo>
                  <a:pt x="30051" y="1619"/>
                </a:lnTo>
                <a:lnTo>
                  <a:pt x="21336" y="0"/>
                </a:lnTo>
                <a:lnTo>
                  <a:pt x="12858" y="1619"/>
                </a:lnTo>
                <a:lnTo>
                  <a:pt x="6096" y="6096"/>
                </a:lnTo>
                <a:lnTo>
                  <a:pt x="1619" y="12858"/>
                </a:lnTo>
                <a:lnTo>
                  <a:pt x="0" y="21336"/>
                </a:lnTo>
                <a:lnTo>
                  <a:pt x="1619" y="29813"/>
                </a:lnTo>
                <a:lnTo>
                  <a:pt x="6096" y="36576"/>
                </a:lnTo>
                <a:lnTo>
                  <a:pt x="12858" y="41052"/>
                </a:lnTo>
                <a:lnTo>
                  <a:pt x="21336" y="42672"/>
                </a:lnTo>
                <a:lnTo>
                  <a:pt x="30051" y="41052"/>
                </a:lnTo>
                <a:lnTo>
                  <a:pt x="37338" y="36576"/>
                </a:lnTo>
                <a:lnTo>
                  <a:pt x="42338" y="29813"/>
                </a:lnTo>
                <a:lnTo>
                  <a:pt x="44196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095877" y="4809744"/>
            <a:ext cx="44450" cy="43180"/>
          </a:xfrm>
          <a:custGeom>
            <a:avLst/>
            <a:gdLst/>
            <a:ahLst/>
            <a:cxnLst/>
            <a:rect l="l" t="t" r="r" b="b"/>
            <a:pathLst>
              <a:path w="44450" h="43179">
                <a:moveTo>
                  <a:pt x="44195" y="21335"/>
                </a:moveTo>
                <a:lnTo>
                  <a:pt x="42338" y="12858"/>
                </a:lnTo>
                <a:lnTo>
                  <a:pt x="37337" y="6095"/>
                </a:lnTo>
                <a:lnTo>
                  <a:pt x="30051" y="1619"/>
                </a:lnTo>
                <a:lnTo>
                  <a:pt x="21335" y="0"/>
                </a:lnTo>
                <a:lnTo>
                  <a:pt x="12858" y="1619"/>
                </a:lnTo>
                <a:lnTo>
                  <a:pt x="6095" y="6095"/>
                </a:lnTo>
                <a:lnTo>
                  <a:pt x="1619" y="12858"/>
                </a:lnTo>
                <a:lnTo>
                  <a:pt x="0" y="21335"/>
                </a:lnTo>
                <a:lnTo>
                  <a:pt x="1619" y="29813"/>
                </a:lnTo>
                <a:lnTo>
                  <a:pt x="6095" y="36575"/>
                </a:lnTo>
                <a:lnTo>
                  <a:pt x="12858" y="41052"/>
                </a:lnTo>
                <a:lnTo>
                  <a:pt x="21335" y="42671"/>
                </a:lnTo>
                <a:lnTo>
                  <a:pt x="30051" y="41052"/>
                </a:lnTo>
                <a:lnTo>
                  <a:pt x="37337" y="36575"/>
                </a:lnTo>
                <a:lnTo>
                  <a:pt x="42338" y="29813"/>
                </a:lnTo>
                <a:lnTo>
                  <a:pt x="44195" y="21335"/>
                </a:lnTo>
                <a:close/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508382" y="4276344"/>
            <a:ext cx="870585" cy="870585"/>
          </a:xfrm>
          <a:custGeom>
            <a:avLst/>
            <a:gdLst/>
            <a:ahLst/>
            <a:cxnLst/>
            <a:rect l="l" t="t" r="r" b="b"/>
            <a:pathLst>
              <a:path w="870585" h="870585">
                <a:moveTo>
                  <a:pt x="0" y="0"/>
                </a:moveTo>
                <a:lnTo>
                  <a:pt x="0" y="870204"/>
                </a:lnTo>
                <a:lnTo>
                  <a:pt x="870204" y="870204"/>
                </a:lnTo>
                <a:lnTo>
                  <a:pt x="8702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508381" y="4276344"/>
            <a:ext cx="870585" cy="870585"/>
          </a:xfrm>
          <a:custGeom>
            <a:avLst/>
            <a:gdLst/>
            <a:ahLst/>
            <a:cxnLst/>
            <a:rect l="l" t="t" r="r" b="b"/>
            <a:pathLst>
              <a:path w="870585" h="870585">
                <a:moveTo>
                  <a:pt x="0" y="870203"/>
                </a:moveTo>
                <a:lnTo>
                  <a:pt x="870203" y="870203"/>
                </a:lnTo>
                <a:lnTo>
                  <a:pt x="870203" y="0"/>
                </a:lnTo>
                <a:lnTo>
                  <a:pt x="0" y="0"/>
                </a:lnTo>
                <a:lnTo>
                  <a:pt x="0" y="870203"/>
                </a:lnTo>
                <a:close/>
              </a:path>
            </a:pathLst>
          </a:custGeom>
          <a:ln w="69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2533788" y="4301742"/>
            <a:ext cx="524510" cy="256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95"/>
              </a:spcBef>
            </a:pPr>
            <a:r>
              <a:rPr dirty="0" sz="750" spc="-10" b="1">
                <a:latin typeface="Arial"/>
                <a:cs typeface="Arial"/>
              </a:rPr>
              <a:t>I</a:t>
            </a:r>
            <a:r>
              <a:rPr dirty="0" sz="750" spc="5" b="1">
                <a:latin typeface="Arial"/>
                <a:cs typeface="Arial"/>
              </a:rPr>
              <a:t>n</a:t>
            </a:r>
            <a:r>
              <a:rPr dirty="0" sz="750" spc="-5" b="1">
                <a:latin typeface="Arial"/>
                <a:cs typeface="Arial"/>
              </a:rPr>
              <a:t>s</a:t>
            </a:r>
            <a:r>
              <a:rPr dirty="0" sz="750" b="1">
                <a:latin typeface="Arial"/>
                <a:cs typeface="Arial"/>
              </a:rPr>
              <a:t>t</a:t>
            </a:r>
            <a:r>
              <a:rPr dirty="0" sz="750" spc="5" b="1">
                <a:latin typeface="Arial"/>
                <a:cs typeface="Arial"/>
              </a:rPr>
              <a:t>ru</a:t>
            </a:r>
            <a:r>
              <a:rPr dirty="0" sz="750" spc="-5" b="1">
                <a:latin typeface="Arial"/>
                <a:cs typeface="Arial"/>
              </a:rPr>
              <a:t>c</a:t>
            </a:r>
            <a:r>
              <a:rPr dirty="0" sz="750" b="1">
                <a:latin typeface="Arial"/>
                <a:cs typeface="Arial"/>
              </a:rPr>
              <a:t>t</a:t>
            </a:r>
            <a:r>
              <a:rPr dirty="0" sz="750" spc="5" b="1">
                <a:latin typeface="Arial"/>
                <a:cs typeface="Arial"/>
              </a:rPr>
              <a:t>io</a:t>
            </a:r>
            <a:r>
              <a:rPr dirty="0" sz="750" b="1">
                <a:latin typeface="Arial"/>
                <a:cs typeface="Arial"/>
              </a:rPr>
              <a:t>n  </a:t>
            </a:r>
            <a:r>
              <a:rPr dirty="0" sz="750" b="1">
                <a:latin typeface="Arial"/>
                <a:cs typeface="Arial"/>
              </a:rPr>
              <a:t>Address</a:t>
            </a:r>
            <a:endParaRPr sz="7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791344" y="4541010"/>
            <a:ext cx="55943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latin typeface="Arial"/>
                <a:cs typeface="Arial"/>
              </a:rPr>
              <a:t>Instruction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029088" y="4681218"/>
            <a:ext cx="32321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latin typeface="Arial"/>
                <a:cs typeface="Arial"/>
              </a:rPr>
              <a:t>[31-0]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116714" y="4450079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 h="0">
                <a:moveTo>
                  <a:pt x="0" y="0"/>
                </a:moveTo>
                <a:lnTo>
                  <a:pt x="292607" y="0"/>
                </a:lnTo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400178" y="4415028"/>
            <a:ext cx="108585" cy="71755"/>
          </a:xfrm>
          <a:custGeom>
            <a:avLst/>
            <a:gdLst/>
            <a:ahLst/>
            <a:cxnLst/>
            <a:rect l="l" t="t" r="r" b="b"/>
            <a:pathLst>
              <a:path w="108585" h="71754">
                <a:moveTo>
                  <a:pt x="108204" y="35052"/>
                </a:moveTo>
                <a:lnTo>
                  <a:pt x="0" y="0"/>
                </a:lnTo>
                <a:lnTo>
                  <a:pt x="0" y="71628"/>
                </a:lnTo>
                <a:lnTo>
                  <a:pt x="10820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856110" y="4189476"/>
            <a:ext cx="260985" cy="521334"/>
          </a:xfrm>
          <a:custGeom>
            <a:avLst/>
            <a:gdLst/>
            <a:ahLst/>
            <a:cxnLst/>
            <a:rect l="l" t="t" r="r" b="b"/>
            <a:pathLst>
              <a:path w="260985" h="521335">
                <a:moveTo>
                  <a:pt x="0" y="0"/>
                </a:moveTo>
                <a:lnTo>
                  <a:pt x="0" y="521208"/>
                </a:lnTo>
                <a:lnTo>
                  <a:pt x="260604" y="521208"/>
                </a:lnTo>
                <a:lnTo>
                  <a:pt x="26060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856109" y="4189476"/>
            <a:ext cx="260985" cy="521334"/>
          </a:xfrm>
          <a:custGeom>
            <a:avLst/>
            <a:gdLst/>
            <a:ahLst/>
            <a:cxnLst/>
            <a:rect l="l" t="t" r="r" b="b"/>
            <a:pathLst>
              <a:path w="260985" h="521335">
                <a:moveTo>
                  <a:pt x="0" y="521207"/>
                </a:moveTo>
                <a:lnTo>
                  <a:pt x="260603" y="521207"/>
                </a:lnTo>
                <a:lnTo>
                  <a:pt x="260603" y="0"/>
                </a:lnTo>
                <a:lnTo>
                  <a:pt x="0" y="0"/>
                </a:lnTo>
                <a:lnTo>
                  <a:pt x="0" y="521207"/>
                </a:lnTo>
                <a:close/>
              </a:path>
            </a:pathLst>
          </a:custGeom>
          <a:ln w="69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654942" y="445007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747906" y="4415028"/>
            <a:ext cx="108585" cy="71755"/>
          </a:xfrm>
          <a:custGeom>
            <a:avLst/>
            <a:gdLst/>
            <a:ahLst/>
            <a:cxnLst/>
            <a:rect l="l" t="t" r="r" b="b"/>
            <a:pathLst>
              <a:path w="108585" h="71754">
                <a:moveTo>
                  <a:pt x="108204" y="35052"/>
                </a:moveTo>
                <a:lnTo>
                  <a:pt x="0" y="0"/>
                </a:lnTo>
                <a:lnTo>
                  <a:pt x="0" y="71628"/>
                </a:lnTo>
                <a:lnTo>
                  <a:pt x="10820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508381" y="2232660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543" y="0"/>
                </a:lnTo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660782" y="2196083"/>
            <a:ext cx="108585" cy="71755"/>
          </a:xfrm>
          <a:custGeom>
            <a:avLst/>
            <a:gdLst/>
            <a:ahLst/>
            <a:cxnLst/>
            <a:rect l="l" t="t" r="r" b="b"/>
            <a:pathLst>
              <a:path w="108585" h="71755">
                <a:moveTo>
                  <a:pt x="108204" y="36576"/>
                </a:moveTo>
                <a:lnTo>
                  <a:pt x="0" y="0"/>
                </a:lnTo>
                <a:lnTo>
                  <a:pt x="0" y="71628"/>
                </a:lnTo>
                <a:lnTo>
                  <a:pt x="108204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660782" y="2695956"/>
            <a:ext cx="108585" cy="73660"/>
          </a:xfrm>
          <a:custGeom>
            <a:avLst/>
            <a:gdLst/>
            <a:ahLst/>
            <a:cxnLst/>
            <a:rect l="l" t="t" r="r" b="b"/>
            <a:pathLst>
              <a:path w="108585" h="73660">
                <a:moveTo>
                  <a:pt x="108204" y="36576"/>
                </a:moveTo>
                <a:lnTo>
                  <a:pt x="0" y="0"/>
                </a:lnTo>
                <a:lnTo>
                  <a:pt x="0" y="73152"/>
                </a:lnTo>
                <a:lnTo>
                  <a:pt x="108204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654942" y="1623059"/>
            <a:ext cx="6975475" cy="2827020"/>
          </a:xfrm>
          <a:custGeom>
            <a:avLst/>
            <a:gdLst/>
            <a:ahLst/>
            <a:cxnLst/>
            <a:rect l="l" t="t" r="r" b="b"/>
            <a:pathLst>
              <a:path w="6975475" h="2827020">
                <a:moveTo>
                  <a:pt x="6576059" y="611123"/>
                </a:moveTo>
                <a:lnTo>
                  <a:pt x="6975347" y="611123"/>
                </a:lnTo>
                <a:lnTo>
                  <a:pt x="6975347" y="0"/>
                </a:lnTo>
                <a:lnTo>
                  <a:pt x="0" y="0"/>
                </a:lnTo>
                <a:lnTo>
                  <a:pt x="0" y="2827019"/>
                </a:lnTo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290450" y="2232660"/>
            <a:ext cx="218440" cy="2217420"/>
          </a:xfrm>
          <a:custGeom>
            <a:avLst/>
            <a:gdLst/>
            <a:ahLst/>
            <a:cxnLst/>
            <a:rect l="l" t="t" r="r" b="b"/>
            <a:pathLst>
              <a:path w="218439" h="2217420">
                <a:moveTo>
                  <a:pt x="0" y="2217419"/>
                </a:moveTo>
                <a:lnTo>
                  <a:pt x="0" y="0"/>
                </a:lnTo>
                <a:lnTo>
                  <a:pt x="217931" y="0"/>
                </a:lnTo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269114" y="4428744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79">
                <a:moveTo>
                  <a:pt x="42672" y="21336"/>
                </a:moveTo>
                <a:lnTo>
                  <a:pt x="41052" y="12858"/>
                </a:lnTo>
                <a:lnTo>
                  <a:pt x="36576" y="6096"/>
                </a:lnTo>
                <a:lnTo>
                  <a:pt x="29813" y="1619"/>
                </a:lnTo>
                <a:lnTo>
                  <a:pt x="21336" y="0"/>
                </a:lnTo>
                <a:lnTo>
                  <a:pt x="12858" y="1619"/>
                </a:lnTo>
                <a:lnTo>
                  <a:pt x="6096" y="6096"/>
                </a:lnTo>
                <a:lnTo>
                  <a:pt x="1619" y="12858"/>
                </a:lnTo>
                <a:lnTo>
                  <a:pt x="0" y="21336"/>
                </a:lnTo>
                <a:lnTo>
                  <a:pt x="1619" y="29813"/>
                </a:lnTo>
                <a:lnTo>
                  <a:pt x="6096" y="36576"/>
                </a:lnTo>
                <a:lnTo>
                  <a:pt x="12858" y="41052"/>
                </a:lnTo>
                <a:lnTo>
                  <a:pt x="21336" y="42672"/>
                </a:lnTo>
                <a:lnTo>
                  <a:pt x="29813" y="41052"/>
                </a:lnTo>
                <a:lnTo>
                  <a:pt x="36576" y="36576"/>
                </a:lnTo>
                <a:lnTo>
                  <a:pt x="41052" y="29813"/>
                </a:lnTo>
                <a:lnTo>
                  <a:pt x="42672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269114" y="4428744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79">
                <a:moveTo>
                  <a:pt x="42671" y="21335"/>
                </a:moveTo>
                <a:lnTo>
                  <a:pt x="41052" y="12858"/>
                </a:lnTo>
                <a:lnTo>
                  <a:pt x="36575" y="6095"/>
                </a:lnTo>
                <a:lnTo>
                  <a:pt x="29813" y="1619"/>
                </a:lnTo>
                <a:lnTo>
                  <a:pt x="21335" y="0"/>
                </a:lnTo>
                <a:lnTo>
                  <a:pt x="12858" y="1619"/>
                </a:lnTo>
                <a:lnTo>
                  <a:pt x="6095" y="6095"/>
                </a:lnTo>
                <a:lnTo>
                  <a:pt x="1619" y="12858"/>
                </a:lnTo>
                <a:lnTo>
                  <a:pt x="0" y="21335"/>
                </a:lnTo>
                <a:lnTo>
                  <a:pt x="1619" y="29813"/>
                </a:lnTo>
                <a:lnTo>
                  <a:pt x="6095" y="36575"/>
                </a:lnTo>
                <a:lnTo>
                  <a:pt x="12858" y="41052"/>
                </a:lnTo>
                <a:lnTo>
                  <a:pt x="21335" y="42671"/>
                </a:lnTo>
                <a:lnTo>
                  <a:pt x="29813" y="41052"/>
                </a:lnTo>
                <a:lnTo>
                  <a:pt x="36575" y="36575"/>
                </a:lnTo>
                <a:lnTo>
                  <a:pt x="41052" y="29813"/>
                </a:lnTo>
                <a:lnTo>
                  <a:pt x="42671" y="21335"/>
                </a:lnTo>
                <a:close/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135002" y="4407407"/>
            <a:ext cx="83820" cy="86995"/>
          </a:xfrm>
          <a:custGeom>
            <a:avLst/>
            <a:gdLst/>
            <a:ahLst/>
            <a:cxnLst/>
            <a:rect l="l" t="t" r="r" b="b"/>
            <a:pathLst>
              <a:path w="83819" h="86995">
                <a:moveTo>
                  <a:pt x="83819" y="0"/>
                </a:moveTo>
                <a:lnTo>
                  <a:pt x="0" y="868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2402724" y="2640583"/>
            <a:ext cx="30099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7655" algn="l"/>
              </a:tabLst>
            </a:pPr>
            <a:r>
              <a:rPr dirty="0" sz="750" b="1">
                <a:latin typeface="Arial"/>
                <a:cs typeface="Arial"/>
              </a:rPr>
              <a:t>4</a:t>
            </a:r>
            <a:r>
              <a:rPr dirty="0" sz="750" spc="100" b="1">
                <a:latin typeface="Arial"/>
                <a:cs typeface="Arial"/>
              </a:rPr>
              <a:t> </a:t>
            </a:r>
            <a:r>
              <a:rPr dirty="0" u="sng" sz="7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7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886088" y="4295646"/>
            <a:ext cx="367665" cy="229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r" marR="5080">
              <a:lnSpc>
                <a:spcPts val="580"/>
              </a:lnSpc>
              <a:spcBef>
                <a:spcPts val="110"/>
              </a:spcBef>
            </a:pPr>
            <a:r>
              <a:rPr dirty="0" sz="600">
                <a:latin typeface="Arial"/>
                <a:cs typeface="Arial"/>
              </a:rPr>
              <a:t>3</a:t>
            </a:r>
            <a:r>
              <a:rPr dirty="0" sz="600" spc="5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1000"/>
              </a:lnSpc>
            </a:pPr>
            <a:r>
              <a:rPr dirty="0" sz="950" spc="20" b="1">
                <a:latin typeface="Arial"/>
                <a:cs typeface="Arial"/>
              </a:rPr>
              <a:t>PC</a:t>
            </a:r>
            <a:endParaRPr sz="95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987674" y="4439411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 h="0">
                <a:moveTo>
                  <a:pt x="0" y="0"/>
                </a:moveTo>
                <a:lnTo>
                  <a:pt x="726947" y="0"/>
                </a:lnTo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705478" y="4402836"/>
            <a:ext cx="108585" cy="73660"/>
          </a:xfrm>
          <a:custGeom>
            <a:avLst/>
            <a:gdLst/>
            <a:ahLst/>
            <a:cxnLst/>
            <a:rect l="l" t="t" r="r" b="b"/>
            <a:pathLst>
              <a:path w="108584" h="73660">
                <a:moveTo>
                  <a:pt x="108204" y="36576"/>
                </a:moveTo>
                <a:lnTo>
                  <a:pt x="0" y="0"/>
                </a:lnTo>
                <a:lnTo>
                  <a:pt x="0" y="73152"/>
                </a:lnTo>
                <a:lnTo>
                  <a:pt x="108204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705478" y="4925568"/>
            <a:ext cx="108585" cy="71755"/>
          </a:xfrm>
          <a:custGeom>
            <a:avLst/>
            <a:gdLst/>
            <a:ahLst/>
            <a:cxnLst/>
            <a:rect l="l" t="t" r="r" b="b"/>
            <a:pathLst>
              <a:path w="108584" h="71754">
                <a:moveTo>
                  <a:pt x="108204" y="35052"/>
                </a:moveTo>
                <a:lnTo>
                  <a:pt x="0" y="0"/>
                </a:lnTo>
                <a:lnTo>
                  <a:pt x="0" y="71628"/>
                </a:lnTo>
                <a:lnTo>
                  <a:pt x="10820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493386" y="4776215"/>
            <a:ext cx="83820" cy="86995"/>
          </a:xfrm>
          <a:custGeom>
            <a:avLst/>
            <a:gdLst/>
            <a:ahLst/>
            <a:cxnLst/>
            <a:rect l="l" t="t" r="r" b="b"/>
            <a:pathLst>
              <a:path w="83820" h="86995">
                <a:moveTo>
                  <a:pt x="83819" y="0"/>
                </a:moveTo>
                <a:lnTo>
                  <a:pt x="0" y="868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7498978" y="4664454"/>
            <a:ext cx="111760" cy="118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00">
                <a:latin typeface="Arial"/>
                <a:cs typeface="Arial"/>
              </a:rPr>
              <a:t>3</a:t>
            </a:r>
            <a:r>
              <a:rPr dirty="0" sz="600" spc="5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7674742" y="478688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6" y="22860"/>
                </a:moveTo>
                <a:lnTo>
                  <a:pt x="42576" y="14144"/>
                </a:lnTo>
                <a:lnTo>
                  <a:pt x="38100" y="6858"/>
                </a:lnTo>
                <a:lnTo>
                  <a:pt x="31337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0694"/>
                </a:lnTo>
                <a:lnTo>
                  <a:pt x="6858" y="37528"/>
                </a:lnTo>
                <a:lnTo>
                  <a:pt x="14144" y="42362"/>
                </a:lnTo>
                <a:lnTo>
                  <a:pt x="22860" y="44196"/>
                </a:lnTo>
                <a:lnTo>
                  <a:pt x="31337" y="42362"/>
                </a:lnTo>
                <a:lnTo>
                  <a:pt x="38100" y="37528"/>
                </a:lnTo>
                <a:lnTo>
                  <a:pt x="42576" y="30694"/>
                </a:lnTo>
                <a:lnTo>
                  <a:pt x="44196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674741" y="478688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22859"/>
                </a:moveTo>
                <a:lnTo>
                  <a:pt x="42576" y="14144"/>
                </a:lnTo>
                <a:lnTo>
                  <a:pt x="38099" y="6857"/>
                </a:lnTo>
                <a:lnTo>
                  <a:pt x="31337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0694"/>
                </a:lnTo>
                <a:lnTo>
                  <a:pt x="6857" y="37528"/>
                </a:lnTo>
                <a:lnTo>
                  <a:pt x="14144" y="42362"/>
                </a:lnTo>
                <a:lnTo>
                  <a:pt x="22859" y="44195"/>
                </a:lnTo>
                <a:lnTo>
                  <a:pt x="31337" y="42362"/>
                </a:lnTo>
                <a:lnTo>
                  <a:pt x="38099" y="37528"/>
                </a:lnTo>
                <a:lnTo>
                  <a:pt x="42576" y="30694"/>
                </a:lnTo>
                <a:lnTo>
                  <a:pt x="44195" y="22859"/>
                </a:lnTo>
                <a:close/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912486" y="4460748"/>
            <a:ext cx="870585" cy="1043940"/>
          </a:xfrm>
          <a:custGeom>
            <a:avLst/>
            <a:gdLst/>
            <a:ahLst/>
            <a:cxnLst/>
            <a:rect l="l" t="t" r="r" b="b"/>
            <a:pathLst>
              <a:path w="870584" h="1043939">
                <a:moveTo>
                  <a:pt x="0" y="0"/>
                </a:moveTo>
                <a:lnTo>
                  <a:pt x="0" y="1043940"/>
                </a:lnTo>
                <a:lnTo>
                  <a:pt x="870204" y="1043940"/>
                </a:lnTo>
                <a:lnTo>
                  <a:pt x="8702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912486" y="4460747"/>
            <a:ext cx="870585" cy="1043940"/>
          </a:xfrm>
          <a:custGeom>
            <a:avLst/>
            <a:gdLst/>
            <a:ahLst/>
            <a:cxnLst/>
            <a:rect l="l" t="t" r="r" b="b"/>
            <a:pathLst>
              <a:path w="870584" h="1043939">
                <a:moveTo>
                  <a:pt x="0" y="1043939"/>
                </a:moveTo>
                <a:lnTo>
                  <a:pt x="870203" y="1043939"/>
                </a:lnTo>
                <a:lnTo>
                  <a:pt x="870203" y="0"/>
                </a:lnTo>
                <a:lnTo>
                  <a:pt x="0" y="0"/>
                </a:lnTo>
                <a:lnTo>
                  <a:pt x="0" y="1043939"/>
                </a:lnTo>
                <a:close/>
              </a:path>
            </a:pathLst>
          </a:custGeom>
          <a:ln w="69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7950590" y="4714745"/>
            <a:ext cx="476884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spc="5" b="1">
                <a:latin typeface="Arial"/>
                <a:cs typeface="Arial"/>
              </a:rPr>
              <a:t>A</a:t>
            </a:r>
            <a:r>
              <a:rPr dirty="0" sz="900" spc="10" b="1">
                <a:latin typeface="Arial"/>
                <a:cs typeface="Arial"/>
              </a:rPr>
              <a:t>d</a:t>
            </a:r>
            <a:r>
              <a:rPr dirty="0" sz="900" spc="-5" b="1">
                <a:latin typeface="Arial"/>
                <a:cs typeface="Arial"/>
              </a:rPr>
              <a:t>d</a:t>
            </a:r>
            <a:r>
              <a:rPr dirty="0" sz="900" spc="5" b="1">
                <a:latin typeface="Arial"/>
                <a:cs typeface="Arial"/>
              </a:rPr>
              <a:t>r</a:t>
            </a:r>
            <a:r>
              <a:rPr dirty="0" sz="900" b="1">
                <a:latin typeface="Arial"/>
                <a:cs typeface="Arial"/>
              </a:rPr>
              <a:t>es</a:t>
            </a:r>
            <a:r>
              <a:rPr dirty="0" sz="900" spc="5" b="1"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950590" y="5167373"/>
            <a:ext cx="302895" cy="303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1099"/>
              </a:lnSpc>
              <a:spcBef>
                <a:spcPts val="100"/>
              </a:spcBef>
            </a:pPr>
            <a:r>
              <a:rPr dirty="0" sz="900" spc="10" b="1">
                <a:latin typeface="Arial"/>
                <a:cs typeface="Arial"/>
              </a:rPr>
              <a:t>W</a:t>
            </a:r>
            <a:r>
              <a:rPr dirty="0" sz="900" spc="5" b="1">
                <a:latin typeface="Arial"/>
                <a:cs typeface="Arial"/>
              </a:rPr>
              <a:t>r</a:t>
            </a:r>
            <a:r>
              <a:rPr dirty="0" sz="900" spc="-5" b="1">
                <a:latin typeface="Arial"/>
                <a:cs typeface="Arial"/>
              </a:rPr>
              <a:t>it</a:t>
            </a:r>
            <a:r>
              <a:rPr dirty="0" sz="900" b="1">
                <a:latin typeface="Arial"/>
                <a:cs typeface="Arial"/>
              </a:rPr>
              <a:t>e  </a:t>
            </a:r>
            <a:r>
              <a:rPr dirty="0" sz="900" spc="5" b="1">
                <a:latin typeface="Arial"/>
                <a:cs typeface="Arial"/>
              </a:rPr>
              <a:t>Data</a:t>
            </a:r>
            <a:endParaRPr sz="9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459606" y="4818377"/>
            <a:ext cx="297180" cy="3048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1750" marR="5080" indent="-32384">
              <a:lnSpc>
                <a:spcPct val="102200"/>
              </a:lnSpc>
              <a:spcBef>
                <a:spcPts val="85"/>
              </a:spcBef>
            </a:pPr>
            <a:r>
              <a:rPr dirty="0" sz="900" spc="5" b="1">
                <a:latin typeface="Arial"/>
                <a:cs typeface="Arial"/>
              </a:rPr>
              <a:t>R</a:t>
            </a:r>
            <a:r>
              <a:rPr dirty="0" sz="900" b="1">
                <a:latin typeface="Arial"/>
                <a:cs typeface="Arial"/>
              </a:rPr>
              <a:t>e</a:t>
            </a:r>
            <a:r>
              <a:rPr dirty="0" sz="900" spc="10" b="1">
                <a:latin typeface="Arial"/>
                <a:cs typeface="Arial"/>
              </a:rPr>
              <a:t>a</a:t>
            </a:r>
            <a:r>
              <a:rPr dirty="0" sz="900" spc="5" b="1">
                <a:latin typeface="Arial"/>
                <a:cs typeface="Arial"/>
              </a:rPr>
              <a:t>d  D</a:t>
            </a:r>
            <a:r>
              <a:rPr dirty="0" sz="900" b="1">
                <a:latin typeface="Arial"/>
                <a:cs typeface="Arial"/>
              </a:rPr>
              <a:t>a</a:t>
            </a:r>
            <a:r>
              <a:rPr dirty="0" sz="900" spc="5" b="1">
                <a:latin typeface="Arial"/>
                <a:cs typeface="Arial"/>
              </a:rPr>
              <a:t>t</a:t>
            </a:r>
            <a:r>
              <a:rPr dirty="0" sz="900" spc="5" b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427853" y="4809744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5571" y="0"/>
                </a:lnTo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804282" y="4773168"/>
            <a:ext cx="108585" cy="73660"/>
          </a:xfrm>
          <a:custGeom>
            <a:avLst/>
            <a:gdLst/>
            <a:ahLst/>
            <a:cxnLst/>
            <a:rect l="l" t="t" r="r" b="b"/>
            <a:pathLst>
              <a:path w="108584" h="73660">
                <a:moveTo>
                  <a:pt x="108204" y="36576"/>
                </a:moveTo>
                <a:lnTo>
                  <a:pt x="0" y="0"/>
                </a:lnTo>
                <a:lnTo>
                  <a:pt x="0" y="73152"/>
                </a:lnTo>
                <a:lnTo>
                  <a:pt x="108204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973190" y="4809744"/>
            <a:ext cx="173990" cy="521334"/>
          </a:xfrm>
          <a:custGeom>
            <a:avLst/>
            <a:gdLst/>
            <a:ahLst/>
            <a:cxnLst/>
            <a:rect l="l" t="t" r="r" b="b"/>
            <a:pathLst>
              <a:path w="173990" h="521335">
                <a:moveTo>
                  <a:pt x="173736" y="434340"/>
                </a:moveTo>
                <a:lnTo>
                  <a:pt x="173736" y="86868"/>
                </a:lnTo>
                <a:lnTo>
                  <a:pt x="166806" y="52720"/>
                </a:lnTo>
                <a:lnTo>
                  <a:pt x="148018" y="25146"/>
                </a:lnTo>
                <a:lnTo>
                  <a:pt x="120372" y="6715"/>
                </a:lnTo>
                <a:lnTo>
                  <a:pt x="86868" y="0"/>
                </a:lnTo>
                <a:lnTo>
                  <a:pt x="52720" y="6715"/>
                </a:lnTo>
                <a:lnTo>
                  <a:pt x="25146" y="25146"/>
                </a:lnTo>
                <a:lnTo>
                  <a:pt x="6715" y="52720"/>
                </a:lnTo>
                <a:lnTo>
                  <a:pt x="0" y="86868"/>
                </a:lnTo>
                <a:lnTo>
                  <a:pt x="0" y="434340"/>
                </a:lnTo>
                <a:lnTo>
                  <a:pt x="6715" y="467844"/>
                </a:lnTo>
                <a:lnTo>
                  <a:pt x="25146" y="495490"/>
                </a:lnTo>
                <a:lnTo>
                  <a:pt x="52720" y="514278"/>
                </a:lnTo>
                <a:lnTo>
                  <a:pt x="86868" y="521208"/>
                </a:lnTo>
                <a:lnTo>
                  <a:pt x="120372" y="514278"/>
                </a:lnTo>
                <a:lnTo>
                  <a:pt x="148018" y="495490"/>
                </a:lnTo>
                <a:lnTo>
                  <a:pt x="166806" y="467844"/>
                </a:lnTo>
                <a:lnTo>
                  <a:pt x="173736" y="43434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973189" y="4809744"/>
            <a:ext cx="173990" cy="521334"/>
          </a:xfrm>
          <a:custGeom>
            <a:avLst/>
            <a:gdLst/>
            <a:ahLst/>
            <a:cxnLst/>
            <a:rect l="l" t="t" r="r" b="b"/>
            <a:pathLst>
              <a:path w="173990" h="521335">
                <a:moveTo>
                  <a:pt x="86867" y="521207"/>
                </a:moveTo>
                <a:lnTo>
                  <a:pt x="120372" y="514278"/>
                </a:lnTo>
                <a:lnTo>
                  <a:pt x="148018" y="495490"/>
                </a:lnTo>
                <a:lnTo>
                  <a:pt x="166806" y="467844"/>
                </a:lnTo>
                <a:lnTo>
                  <a:pt x="173735" y="434339"/>
                </a:lnTo>
                <a:lnTo>
                  <a:pt x="173735" y="86867"/>
                </a:lnTo>
                <a:lnTo>
                  <a:pt x="166806" y="52720"/>
                </a:lnTo>
                <a:lnTo>
                  <a:pt x="148018" y="25145"/>
                </a:lnTo>
                <a:lnTo>
                  <a:pt x="120372" y="6715"/>
                </a:lnTo>
                <a:lnTo>
                  <a:pt x="86867" y="0"/>
                </a:lnTo>
                <a:lnTo>
                  <a:pt x="52720" y="6715"/>
                </a:lnTo>
                <a:lnTo>
                  <a:pt x="25145" y="25145"/>
                </a:lnTo>
                <a:lnTo>
                  <a:pt x="6715" y="52720"/>
                </a:lnTo>
                <a:lnTo>
                  <a:pt x="0" y="86867"/>
                </a:lnTo>
                <a:lnTo>
                  <a:pt x="0" y="434339"/>
                </a:lnTo>
                <a:lnTo>
                  <a:pt x="6715" y="467844"/>
                </a:lnTo>
                <a:lnTo>
                  <a:pt x="25145" y="495490"/>
                </a:lnTo>
                <a:lnTo>
                  <a:pt x="52720" y="514278"/>
                </a:lnTo>
                <a:lnTo>
                  <a:pt x="86867" y="521207"/>
                </a:lnTo>
                <a:close/>
              </a:path>
            </a:pathLst>
          </a:custGeom>
          <a:ln w="69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782690" y="4983479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864986" y="4946904"/>
            <a:ext cx="108585" cy="71755"/>
          </a:xfrm>
          <a:custGeom>
            <a:avLst/>
            <a:gdLst/>
            <a:ahLst/>
            <a:cxnLst/>
            <a:rect l="l" t="t" r="r" b="b"/>
            <a:pathLst>
              <a:path w="108584" h="71754">
                <a:moveTo>
                  <a:pt x="108204" y="36576"/>
                </a:moveTo>
                <a:lnTo>
                  <a:pt x="0" y="0"/>
                </a:lnTo>
                <a:lnTo>
                  <a:pt x="0" y="71628"/>
                </a:lnTo>
                <a:lnTo>
                  <a:pt x="108204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705221" y="4809744"/>
            <a:ext cx="1193800" cy="934719"/>
          </a:xfrm>
          <a:custGeom>
            <a:avLst/>
            <a:gdLst/>
            <a:ahLst/>
            <a:cxnLst/>
            <a:rect l="l" t="t" r="r" b="b"/>
            <a:pathLst>
              <a:path w="1193800" h="934720">
                <a:moveTo>
                  <a:pt x="1193291" y="368807"/>
                </a:moveTo>
                <a:lnTo>
                  <a:pt x="1179575" y="368807"/>
                </a:lnTo>
                <a:lnTo>
                  <a:pt x="1179575" y="934211"/>
                </a:lnTo>
                <a:lnTo>
                  <a:pt x="0" y="934211"/>
                </a:lnTo>
                <a:lnTo>
                  <a:pt x="0" y="0"/>
                </a:lnTo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890894" y="5149596"/>
            <a:ext cx="86995" cy="58419"/>
          </a:xfrm>
          <a:custGeom>
            <a:avLst/>
            <a:gdLst/>
            <a:ahLst/>
            <a:cxnLst/>
            <a:rect l="l" t="t" r="r" b="b"/>
            <a:pathLst>
              <a:path w="86995" h="58420">
                <a:moveTo>
                  <a:pt x="86868" y="28956"/>
                </a:moveTo>
                <a:lnTo>
                  <a:pt x="0" y="0"/>
                </a:lnTo>
                <a:lnTo>
                  <a:pt x="0" y="57912"/>
                </a:lnTo>
                <a:lnTo>
                  <a:pt x="8686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508126" y="2319527"/>
            <a:ext cx="3348354" cy="0"/>
          </a:xfrm>
          <a:custGeom>
            <a:avLst/>
            <a:gdLst/>
            <a:ahLst/>
            <a:cxnLst/>
            <a:rect l="l" t="t" r="r" b="b"/>
            <a:pathLst>
              <a:path w="3348354" h="0">
                <a:moveTo>
                  <a:pt x="0" y="0"/>
                </a:moveTo>
                <a:lnTo>
                  <a:pt x="3348227" y="0"/>
                </a:lnTo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847209" y="2282952"/>
            <a:ext cx="108585" cy="71755"/>
          </a:xfrm>
          <a:custGeom>
            <a:avLst/>
            <a:gdLst/>
            <a:ahLst/>
            <a:cxnLst/>
            <a:rect l="l" t="t" r="r" b="b"/>
            <a:pathLst>
              <a:path w="108584" h="71755">
                <a:moveTo>
                  <a:pt x="108204" y="36576"/>
                </a:moveTo>
                <a:lnTo>
                  <a:pt x="0" y="0"/>
                </a:lnTo>
                <a:lnTo>
                  <a:pt x="0" y="71628"/>
                </a:lnTo>
                <a:lnTo>
                  <a:pt x="108204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682617" y="2834639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 h="0">
                <a:moveTo>
                  <a:pt x="0" y="0"/>
                </a:moveTo>
                <a:lnTo>
                  <a:pt x="163067" y="0"/>
                </a:lnTo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836542" y="2798064"/>
            <a:ext cx="108585" cy="71755"/>
          </a:xfrm>
          <a:custGeom>
            <a:avLst/>
            <a:gdLst/>
            <a:ahLst/>
            <a:cxnLst/>
            <a:rect l="l" t="t" r="r" b="b"/>
            <a:pathLst>
              <a:path w="108584" h="71755">
                <a:moveTo>
                  <a:pt x="108204" y="36576"/>
                </a:moveTo>
                <a:lnTo>
                  <a:pt x="0" y="0"/>
                </a:lnTo>
                <a:lnTo>
                  <a:pt x="0" y="71628"/>
                </a:lnTo>
                <a:lnTo>
                  <a:pt x="108204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283074" y="2558795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 h="0">
                <a:moveTo>
                  <a:pt x="0" y="0"/>
                </a:moveTo>
                <a:lnTo>
                  <a:pt x="163067" y="0"/>
                </a:lnTo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436997" y="2522220"/>
            <a:ext cx="108585" cy="71755"/>
          </a:xfrm>
          <a:custGeom>
            <a:avLst/>
            <a:gdLst/>
            <a:ahLst/>
            <a:cxnLst/>
            <a:rect l="l" t="t" r="r" b="b"/>
            <a:pathLst>
              <a:path w="108584" h="71755">
                <a:moveTo>
                  <a:pt x="108204" y="36576"/>
                </a:moveTo>
                <a:lnTo>
                  <a:pt x="0" y="0"/>
                </a:lnTo>
                <a:lnTo>
                  <a:pt x="0" y="71628"/>
                </a:lnTo>
                <a:lnTo>
                  <a:pt x="108204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258945" y="2840735"/>
            <a:ext cx="38100" cy="2251075"/>
          </a:xfrm>
          <a:custGeom>
            <a:avLst/>
            <a:gdLst/>
            <a:ahLst/>
            <a:cxnLst/>
            <a:rect l="l" t="t" r="r" b="b"/>
            <a:pathLst>
              <a:path w="38100" h="2251075">
                <a:moveTo>
                  <a:pt x="0" y="2250947"/>
                </a:moveTo>
                <a:lnTo>
                  <a:pt x="0" y="0"/>
                </a:lnTo>
                <a:lnTo>
                  <a:pt x="38099" y="0"/>
                </a:lnTo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287902" y="2805684"/>
            <a:ext cx="108585" cy="71755"/>
          </a:xfrm>
          <a:custGeom>
            <a:avLst/>
            <a:gdLst/>
            <a:ahLst/>
            <a:cxnLst/>
            <a:rect l="l" t="t" r="r" b="b"/>
            <a:pathLst>
              <a:path w="108585" h="71755">
                <a:moveTo>
                  <a:pt x="108204" y="35052"/>
                </a:moveTo>
                <a:lnTo>
                  <a:pt x="0" y="0"/>
                </a:lnTo>
                <a:lnTo>
                  <a:pt x="0" y="71628"/>
                </a:lnTo>
                <a:lnTo>
                  <a:pt x="10820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237609" y="2101595"/>
            <a:ext cx="1226820" cy="218440"/>
          </a:xfrm>
          <a:custGeom>
            <a:avLst/>
            <a:gdLst/>
            <a:ahLst/>
            <a:cxnLst/>
            <a:rect l="l" t="t" r="r" b="b"/>
            <a:pathLst>
              <a:path w="1226820" h="218439">
                <a:moveTo>
                  <a:pt x="0" y="217931"/>
                </a:moveTo>
                <a:lnTo>
                  <a:pt x="0" y="0"/>
                </a:lnTo>
                <a:lnTo>
                  <a:pt x="1226819" y="0"/>
                </a:lnTo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455286" y="2066544"/>
            <a:ext cx="108585" cy="71755"/>
          </a:xfrm>
          <a:custGeom>
            <a:avLst/>
            <a:gdLst/>
            <a:ahLst/>
            <a:cxnLst/>
            <a:rect l="l" t="t" r="r" b="b"/>
            <a:pathLst>
              <a:path w="108584" h="71755">
                <a:moveTo>
                  <a:pt x="108204" y="35052"/>
                </a:moveTo>
                <a:lnTo>
                  <a:pt x="0" y="0"/>
                </a:lnTo>
                <a:lnTo>
                  <a:pt x="0" y="71628"/>
                </a:lnTo>
                <a:lnTo>
                  <a:pt x="10820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216274" y="2298192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72" y="21336"/>
                </a:moveTo>
                <a:lnTo>
                  <a:pt x="41052" y="12858"/>
                </a:lnTo>
                <a:lnTo>
                  <a:pt x="36576" y="6096"/>
                </a:lnTo>
                <a:lnTo>
                  <a:pt x="29813" y="1619"/>
                </a:lnTo>
                <a:lnTo>
                  <a:pt x="21336" y="0"/>
                </a:lnTo>
                <a:lnTo>
                  <a:pt x="12858" y="1619"/>
                </a:lnTo>
                <a:lnTo>
                  <a:pt x="6096" y="6096"/>
                </a:lnTo>
                <a:lnTo>
                  <a:pt x="1619" y="12858"/>
                </a:lnTo>
                <a:lnTo>
                  <a:pt x="0" y="21336"/>
                </a:lnTo>
                <a:lnTo>
                  <a:pt x="1619" y="29813"/>
                </a:lnTo>
                <a:lnTo>
                  <a:pt x="6096" y="36576"/>
                </a:lnTo>
                <a:lnTo>
                  <a:pt x="12858" y="41052"/>
                </a:lnTo>
                <a:lnTo>
                  <a:pt x="21336" y="42672"/>
                </a:lnTo>
                <a:lnTo>
                  <a:pt x="29813" y="41052"/>
                </a:lnTo>
                <a:lnTo>
                  <a:pt x="36576" y="36576"/>
                </a:lnTo>
                <a:lnTo>
                  <a:pt x="41052" y="29813"/>
                </a:lnTo>
                <a:lnTo>
                  <a:pt x="42672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216274" y="2298191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671" y="21335"/>
                </a:moveTo>
                <a:lnTo>
                  <a:pt x="41052" y="12858"/>
                </a:lnTo>
                <a:lnTo>
                  <a:pt x="36575" y="6095"/>
                </a:lnTo>
                <a:lnTo>
                  <a:pt x="29813" y="1619"/>
                </a:lnTo>
                <a:lnTo>
                  <a:pt x="21335" y="0"/>
                </a:lnTo>
                <a:lnTo>
                  <a:pt x="12858" y="1619"/>
                </a:lnTo>
                <a:lnTo>
                  <a:pt x="6095" y="6095"/>
                </a:lnTo>
                <a:lnTo>
                  <a:pt x="1619" y="12858"/>
                </a:lnTo>
                <a:lnTo>
                  <a:pt x="0" y="21335"/>
                </a:lnTo>
                <a:lnTo>
                  <a:pt x="1619" y="29813"/>
                </a:lnTo>
                <a:lnTo>
                  <a:pt x="6095" y="36575"/>
                </a:lnTo>
                <a:lnTo>
                  <a:pt x="12858" y="41052"/>
                </a:lnTo>
                <a:lnTo>
                  <a:pt x="21335" y="42671"/>
                </a:lnTo>
                <a:lnTo>
                  <a:pt x="29813" y="41052"/>
                </a:lnTo>
                <a:lnTo>
                  <a:pt x="36575" y="36575"/>
                </a:lnTo>
                <a:lnTo>
                  <a:pt x="41052" y="29813"/>
                </a:lnTo>
                <a:lnTo>
                  <a:pt x="42671" y="21335"/>
                </a:lnTo>
                <a:close/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204594" y="4581144"/>
            <a:ext cx="173990" cy="521334"/>
          </a:xfrm>
          <a:custGeom>
            <a:avLst/>
            <a:gdLst/>
            <a:ahLst/>
            <a:cxnLst/>
            <a:rect l="l" t="t" r="r" b="b"/>
            <a:pathLst>
              <a:path w="173989" h="521335">
                <a:moveTo>
                  <a:pt x="173736" y="434340"/>
                </a:moveTo>
                <a:lnTo>
                  <a:pt x="173736" y="86868"/>
                </a:lnTo>
                <a:lnTo>
                  <a:pt x="166806" y="52720"/>
                </a:lnTo>
                <a:lnTo>
                  <a:pt x="148018" y="25146"/>
                </a:lnTo>
                <a:lnTo>
                  <a:pt x="120372" y="6715"/>
                </a:lnTo>
                <a:lnTo>
                  <a:pt x="86868" y="0"/>
                </a:lnTo>
                <a:lnTo>
                  <a:pt x="52720" y="6715"/>
                </a:lnTo>
                <a:lnTo>
                  <a:pt x="25146" y="25146"/>
                </a:lnTo>
                <a:lnTo>
                  <a:pt x="6715" y="52720"/>
                </a:lnTo>
                <a:lnTo>
                  <a:pt x="0" y="86868"/>
                </a:lnTo>
                <a:lnTo>
                  <a:pt x="0" y="434340"/>
                </a:lnTo>
                <a:lnTo>
                  <a:pt x="6715" y="468487"/>
                </a:lnTo>
                <a:lnTo>
                  <a:pt x="25146" y="496062"/>
                </a:lnTo>
                <a:lnTo>
                  <a:pt x="52720" y="514492"/>
                </a:lnTo>
                <a:lnTo>
                  <a:pt x="86868" y="521208"/>
                </a:lnTo>
                <a:lnTo>
                  <a:pt x="120372" y="514492"/>
                </a:lnTo>
                <a:lnTo>
                  <a:pt x="148018" y="496062"/>
                </a:lnTo>
                <a:lnTo>
                  <a:pt x="166806" y="468487"/>
                </a:lnTo>
                <a:lnTo>
                  <a:pt x="173736" y="43434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204594" y="4581144"/>
            <a:ext cx="173990" cy="521334"/>
          </a:xfrm>
          <a:custGeom>
            <a:avLst/>
            <a:gdLst/>
            <a:ahLst/>
            <a:cxnLst/>
            <a:rect l="l" t="t" r="r" b="b"/>
            <a:pathLst>
              <a:path w="173989" h="521335">
                <a:moveTo>
                  <a:pt x="86867" y="521207"/>
                </a:moveTo>
                <a:lnTo>
                  <a:pt x="120372" y="514492"/>
                </a:lnTo>
                <a:lnTo>
                  <a:pt x="148018" y="496061"/>
                </a:lnTo>
                <a:lnTo>
                  <a:pt x="166806" y="468487"/>
                </a:lnTo>
                <a:lnTo>
                  <a:pt x="173735" y="434339"/>
                </a:lnTo>
                <a:lnTo>
                  <a:pt x="173735" y="86867"/>
                </a:lnTo>
                <a:lnTo>
                  <a:pt x="166806" y="52720"/>
                </a:lnTo>
                <a:lnTo>
                  <a:pt x="148018" y="25145"/>
                </a:lnTo>
                <a:lnTo>
                  <a:pt x="120372" y="6715"/>
                </a:lnTo>
                <a:lnTo>
                  <a:pt x="86867" y="0"/>
                </a:lnTo>
                <a:lnTo>
                  <a:pt x="52720" y="6715"/>
                </a:lnTo>
                <a:lnTo>
                  <a:pt x="25145" y="25145"/>
                </a:lnTo>
                <a:lnTo>
                  <a:pt x="6715" y="52720"/>
                </a:lnTo>
                <a:lnTo>
                  <a:pt x="0" y="86867"/>
                </a:lnTo>
                <a:lnTo>
                  <a:pt x="0" y="434339"/>
                </a:lnTo>
                <a:lnTo>
                  <a:pt x="6715" y="468487"/>
                </a:lnTo>
                <a:lnTo>
                  <a:pt x="25145" y="496061"/>
                </a:lnTo>
                <a:lnTo>
                  <a:pt x="52720" y="514492"/>
                </a:lnTo>
                <a:lnTo>
                  <a:pt x="86867" y="521207"/>
                </a:lnTo>
                <a:close/>
              </a:path>
            </a:pathLst>
          </a:custGeom>
          <a:ln w="69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594994" y="4972811"/>
            <a:ext cx="510540" cy="0"/>
          </a:xfrm>
          <a:custGeom>
            <a:avLst/>
            <a:gdLst/>
            <a:ahLst/>
            <a:cxnLst/>
            <a:rect l="l" t="t" r="r" b="b"/>
            <a:pathLst>
              <a:path w="510539" h="0">
                <a:moveTo>
                  <a:pt x="0" y="0"/>
                </a:moveTo>
                <a:lnTo>
                  <a:pt x="510539" y="0"/>
                </a:lnTo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096390" y="4936236"/>
            <a:ext cx="108585" cy="71755"/>
          </a:xfrm>
          <a:custGeom>
            <a:avLst/>
            <a:gdLst/>
            <a:ahLst/>
            <a:cxnLst/>
            <a:rect l="l" t="t" r="r" b="b"/>
            <a:pathLst>
              <a:path w="108585" h="71754">
                <a:moveTo>
                  <a:pt x="108204" y="36576"/>
                </a:moveTo>
                <a:lnTo>
                  <a:pt x="0" y="0"/>
                </a:lnTo>
                <a:lnTo>
                  <a:pt x="0" y="71628"/>
                </a:lnTo>
                <a:lnTo>
                  <a:pt x="108204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002199" y="4541817"/>
            <a:ext cx="202394" cy="2054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4171072" y="4606542"/>
            <a:ext cx="23241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900" spc="5">
                <a:latin typeface="Arial"/>
                <a:cs typeface="Arial"/>
              </a:rPr>
              <a:t>0</a:t>
            </a:r>
            <a:r>
              <a:rPr dirty="0" sz="900" spc="-185">
                <a:latin typeface="Arial"/>
                <a:cs typeface="Arial"/>
              </a:rPr>
              <a:t> </a:t>
            </a:r>
            <a:r>
              <a:rPr dirty="0" baseline="-11111" sz="1125" spc="7">
                <a:latin typeface="Arial"/>
                <a:cs typeface="Arial"/>
              </a:rPr>
              <a:t>M</a:t>
            </a:r>
            <a:endParaRPr baseline="-11111" sz="1125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171072" y="4858001"/>
            <a:ext cx="21653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9259" sz="1350" spc="7">
                <a:latin typeface="Arial"/>
                <a:cs typeface="Arial"/>
              </a:rPr>
              <a:t>1</a:t>
            </a:r>
            <a:r>
              <a:rPr dirty="0" baseline="-9259" sz="1350" spc="-277">
                <a:latin typeface="Arial"/>
                <a:cs typeface="Arial"/>
              </a:rPr>
              <a:t> </a:t>
            </a:r>
            <a:r>
              <a:rPr dirty="0" sz="750">
                <a:latin typeface="Arial"/>
                <a:cs typeface="Arial"/>
              </a:rPr>
              <a:t>X</a:t>
            </a:r>
            <a:endParaRPr sz="75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391538" y="4761989"/>
            <a:ext cx="382270" cy="396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ts val="1070"/>
              </a:lnSpc>
              <a:spcBef>
                <a:spcPts val="110"/>
              </a:spcBef>
            </a:pPr>
            <a:r>
              <a:rPr dirty="0" baseline="9259" sz="1350" spc="7">
                <a:latin typeface="Arial"/>
                <a:cs typeface="Arial"/>
              </a:rPr>
              <a:t>0</a:t>
            </a:r>
            <a:r>
              <a:rPr dirty="0" baseline="9259" sz="1350" spc="-254">
                <a:latin typeface="Arial"/>
                <a:cs typeface="Arial"/>
              </a:rPr>
              <a:t> </a:t>
            </a:r>
            <a:r>
              <a:rPr dirty="0" sz="750" spc="80">
                <a:latin typeface="Arial"/>
                <a:cs typeface="Arial"/>
              </a:rPr>
              <a:t>M</a:t>
            </a:r>
            <a:r>
              <a:rPr dirty="0" u="sng" sz="7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75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750">
              <a:latin typeface="Times New Roman"/>
              <a:cs typeface="Times New Roman"/>
            </a:endParaRPr>
          </a:p>
          <a:p>
            <a:pPr marL="113664">
              <a:lnSpc>
                <a:spcPts val="819"/>
              </a:lnSpc>
            </a:pPr>
            <a:r>
              <a:rPr dirty="0" sz="750">
                <a:latin typeface="Arial"/>
                <a:cs typeface="Arial"/>
              </a:rPr>
              <a:t>U</a:t>
            </a:r>
            <a:endParaRPr sz="750">
              <a:latin typeface="Arial"/>
              <a:cs typeface="Arial"/>
            </a:endParaRPr>
          </a:p>
          <a:p>
            <a:pPr marL="38100">
              <a:lnSpc>
                <a:spcPts val="1010"/>
              </a:lnSpc>
            </a:pPr>
            <a:r>
              <a:rPr dirty="0" baseline="-9259" sz="1350" spc="7">
                <a:latin typeface="Arial"/>
                <a:cs typeface="Arial"/>
              </a:rPr>
              <a:t>1</a:t>
            </a:r>
            <a:r>
              <a:rPr dirty="0" baseline="-9259" sz="1350" spc="-247">
                <a:latin typeface="Arial"/>
                <a:cs typeface="Arial"/>
              </a:rPr>
              <a:t> </a:t>
            </a:r>
            <a:r>
              <a:rPr dirty="0" sz="750">
                <a:latin typeface="Arial"/>
                <a:cs typeface="Arial"/>
              </a:rPr>
              <a:t>X</a:t>
            </a:r>
            <a:endParaRPr sz="75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8950334" y="4888481"/>
            <a:ext cx="232410" cy="26416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113664" marR="30480" indent="-76200">
              <a:lnSpc>
                <a:spcPct val="87700"/>
              </a:lnSpc>
              <a:spcBef>
                <a:spcPts val="244"/>
              </a:spcBef>
            </a:pPr>
            <a:r>
              <a:rPr dirty="0" sz="900" spc="5">
                <a:latin typeface="Arial"/>
                <a:cs typeface="Arial"/>
              </a:rPr>
              <a:t>1</a:t>
            </a:r>
            <a:r>
              <a:rPr dirty="0" sz="900" spc="-160">
                <a:latin typeface="Arial"/>
                <a:cs typeface="Arial"/>
              </a:rPr>
              <a:t> </a:t>
            </a:r>
            <a:r>
              <a:rPr dirty="0" baseline="7407" sz="1125">
                <a:latin typeface="Arial"/>
                <a:cs typeface="Arial"/>
              </a:rPr>
              <a:t>M  </a:t>
            </a:r>
            <a:r>
              <a:rPr dirty="0" sz="750">
                <a:latin typeface="Arial"/>
                <a:cs typeface="Arial"/>
              </a:rPr>
              <a:t>U</a:t>
            </a:r>
            <a:endParaRPr sz="75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8975734" y="5107937"/>
            <a:ext cx="16573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5">
                <a:latin typeface="Arial"/>
                <a:cs typeface="Arial"/>
              </a:rPr>
              <a:t>0</a:t>
            </a:r>
            <a:r>
              <a:rPr dirty="0" sz="900" spc="-204">
                <a:latin typeface="Arial"/>
                <a:cs typeface="Arial"/>
              </a:rPr>
              <a:t> </a:t>
            </a:r>
            <a:r>
              <a:rPr dirty="0" sz="750">
                <a:latin typeface="Arial"/>
                <a:cs typeface="Arial"/>
              </a:rPr>
              <a:t>X</a:t>
            </a:r>
            <a:endParaRPr sz="75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794136" y="3804918"/>
            <a:ext cx="36385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b="1">
                <a:solidFill>
                  <a:srgbClr val="007F00"/>
                </a:solidFill>
                <a:latin typeface="Arial"/>
                <a:cs typeface="Arial"/>
              </a:rPr>
              <a:t>RegDst</a:t>
            </a:r>
            <a:endParaRPr sz="75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5291206" y="3971544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0"/>
                </a:moveTo>
                <a:lnTo>
                  <a:pt x="0" y="120395"/>
                </a:lnTo>
              </a:path>
            </a:pathLst>
          </a:custGeom>
          <a:ln w="11597">
            <a:solidFill>
              <a:srgbClr val="003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4565279" y="3836922"/>
            <a:ext cx="44958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b="1">
                <a:solidFill>
                  <a:srgbClr val="007F00"/>
                </a:solidFill>
                <a:latin typeface="Arial"/>
                <a:cs typeface="Arial"/>
              </a:rPr>
              <a:t>RegWrite</a:t>
            </a:r>
            <a:endParaRPr sz="75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6508881" y="3842003"/>
            <a:ext cx="0" cy="858519"/>
          </a:xfrm>
          <a:custGeom>
            <a:avLst/>
            <a:gdLst/>
            <a:ahLst/>
            <a:cxnLst/>
            <a:rect l="l" t="t" r="r" b="b"/>
            <a:pathLst>
              <a:path w="0" h="858520">
                <a:moveTo>
                  <a:pt x="0" y="0"/>
                </a:moveTo>
                <a:lnTo>
                  <a:pt x="0" y="858011"/>
                </a:lnTo>
              </a:path>
            </a:pathLst>
          </a:custGeom>
          <a:ln w="11597">
            <a:solidFill>
              <a:srgbClr val="003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8409309" y="3710939"/>
            <a:ext cx="0" cy="739140"/>
          </a:xfrm>
          <a:custGeom>
            <a:avLst/>
            <a:gdLst/>
            <a:ahLst/>
            <a:cxnLst/>
            <a:rect l="l" t="t" r="r" b="b"/>
            <a:pathLst>
              <a:path w="0" h="739139">
                <a:moveTo>
                  <a:pt x="0" y="0"/>
                </a:moveTo>
                <a:lnTo>
                  <a:pt x="0" y="739139"/>
                </a:lnTo>
              </a:path>
            </a:pathLst>
          </a:custGeom>
          <a:ln w="11597">
            <a:solidFill>
              <a:srgbClr val="003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8409309" y="5504688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11597">
            <a:solidFill>
              <a:srgbClr val="003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 txBox="1"/>
          <p:nvPr/>
        </p:nvSpPr>
        <p:spPr>
          <a:xfrm>
            <a:off x="4658243" y="3163314"/>
            <a:ext cx="48196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b="1">
                <a:solidFill>
                  <a:srgbClr val="007F00"/>
                </a:solidFill>
                <a:latin typeface="Arial"/>
                <a:cs typeface="Arial"/>
              </a:rPr>
              <a:t>MemRead</a:t>
            </a:r>
            <a:endParaRPr sz="75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9060057" y="3429000"/>
            <a:ext cx="0" cy="1381125"/>
          </a:xfrm>
          <a:custGeom>
            <a:avLst/>
            <a:gdLst/>
            <a:ahLst/>
            <a:cxnLst/>
            <a:rect l="l" t="t" r="r" b="b"/>
            <a:pathLst>
              <a:path w="0" h="1381125">
                <a:moveTo>
                  <a:pt x="0" y="0"/>
                </a:moveTo>
                <a:lnTo>
                  <a:pt x="0" y="1380743"/>
                </a:lnTo>
              </a:path>
            </a:pathLst>
          </a:custGeom>
          <a:ln w="11597">
            <a:solidFill>
              <a:srgbClr val="003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 txBox="1"/>
          <p:nvPr/>
        </p:nvSpPr>
        <p:spPr>
          <a:xfrm>
            <a:off x="4650623" y="3292854"/>
            <a:ext cx="51879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b="1">
                <a:solidFill>
                  <a:srgbClr val="007F00"/>
                </a:solidFill>
                <a:latin typeface="Arial"/>
                <a:cs typeface="Arial"/>
              </a:rPr>
              <a:t>MemtoReg</a:t>
            </a:r>
            <a:endParaRPr sz="75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620400" y="4138674"/>
            <a:ext cx="60642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latin typeface="Arial"/>
                <a:cs typeface="Arial"/>
              </a:rPr>
              <a:t>Inst</a:t>
            </a:r>
            <a:r>
              <a:rPr dirty="0" sz="900" spc="-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[25-21]</a:t>
            </a:r>
            <a:endParaRPr sz="9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620400" y="4399277"/>
            <a:ext cx="60642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latin typeface="Arial"/>
                <a:cs typeface="Arial"/>
              </a:rPr>
              <a:t>Inst</a:t>
            </a:r>
            <a:r>
              <a:rPr dirty="0" sz="900" spc="-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[20-16]</a:t>
            </a:r>
            <a:endParaRPr sz="9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595000" y="4795518"/>
            <a:ext cx="79819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latin typeface="Arial"/>
                <a:cs typeface="Arial"/>
              </a:rPr>
              <a:t>Inst [15-11]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baseline="29629" sz="1125">
                <a:latin typeface="Arial"/>
                <a:cs typeface="Arial"/>
              </a:rPr>
              <a:t>U</a:t>
            </a:r>
            <a:endParaRPr baseline="29629" sz="1125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3620400" y="5568185"/>
            <a:ext cx="54102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latin typeface="Arial"/>
                <a:cs typeface="Arial"/>
              </a:rPr>
              <a:t>Inst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[15-0]</a:t>
            </a:r>
            <a:endParaRPr sz="9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6237610" y="5070348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42672" y="21336"/>
                </a:moveTo>
                <a:lnTo>
                  <a:pt x="41052" y="12858"/>
                </a:lnTo>
                <a:lnTo>
                  <a:pt x="36576" y="6096"/>
                </a:lnTo>
                <a:lnTo>
                  <a:pt x="29813" y="1619"/>
                </a:lnTo>
                <a:lnTo>
                  <a:pt x="21336" y="0"/>
                </a:lnTo>
                <a:lnTo>
                  <a:pt x="12858" y="1619"/>
                </a:lnTo>
                <a:lnTo>
                  <a:pt x="6096" y="6096"/>
                </a:lnTo>
                <a:lnTo>
                  <a:pt x="1619" y="12858"/>
                </a:lnTo>
                <a:lnTo>
                  <a:pt x="0" y="21336"/>
                </a:lnTo>
                <a:lnTo>
                  <a:pt x="1619" y="29813"/>
                </a:lnTo>
                <a:lnTo>
                  <a:pt x="6096" y="36576"/>
                </a:lnTo>
                <a:lnTo>
                  <a:pt x="12858" y="41052"/>
                </a:lnTo>
                <a:lnTo>
                  <a:pt x="21336" y="42672"/>
                </a:lnTo>
                <a:lnTo>
                  <a:pt x="29813" y="41052"/>
                </a:lnTo>
                <a:lnTo>
                  <a:pt x="36576" y="36576"/>
                </a:lnTo>
                <a:lnTo>
                  <a:pt x="41052" y="29813"/>
                </a:lnTo>
                <a:lnTo>
                  <a:pt x="42672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237609" y="5070347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42671" y="21335"/>
                </a:moveTo>
                <a:lnTo>
                  <a:pt x="41052" y="12858"/>
                </a:lnTo>
                <a:lnTo>
                  <a:pt x="36575" y="6095"/>
                </a:lnTo>
                <a:lnTo>
                  <a:pt x="29813" y="1619"/>
                </a:lnTo>
                <a:lnTo>
                  <a:pt x="21335" y="0"/>
                </a:lnTo>
                <a:lnTo>
                  <a:pt x="12858" y="1619"/>
                </a:lnTo>
                <a:lnTo>
                  <a:pt x="6095" y="6095"/>
                </a:lnTo>
                <a:lnTo>
                  <a:pt x="1619" y="12858"/>
                </a:lnTo>
                <a:lnTo>
                  <a:pt x="0" y="21335"/>
                </a:lnTo>
                <a:lnTo>
                  <a:pt x="1619" y="29813"/>
                </a:lnTo>
                <a:lnTo>
                  <a:pt x="6095" y="36575"/>
                </a:lnTo>
                <a:lnTo>
                  <a:pt x="12858" y="41052"/>
                </a:lnTo>
                <a:lnTo>
                  <a:pt x="21335" y="42671"/>
                </a:lnTo>
                <a:lnTo>
                  <a:pt x="29813" y="41052"/>
                </a:lnTo>
                <a:lnTo>
                  <a:pt x="36575" y="36575"/>
                </a:lnTo>
                <a:lnTo>
                  <a:pt x="41052" y="29813"/>
                </a:lnTo>
                <a:lnTo>
                  <a:pt x="42671" y="21335"/>
                </a:lnTo>
                <a:close/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508882" y="5554980"/>
            <a:ext cx="436245" cy="487680"/>
          </a:xfrm>
          <a:custGeom>
            <a:avLst/>
            <a:gdLst/>
            <a:ahLst/>
            <a:cxnLst/>
            <a:rect l="l" t="t" r="r" b="b"/>
            <a:pathLst>
              <a:path w="436245" h="487679">
                <a:moveTo>
                  <a:pt x="435864" y="243840"/>
                </a:moveTo>
                <a:lnTo>
                  <a:pt x="431437" y="194857"/>
                </a:lnTo>
                <a:lnTo>
                  <a:pt x="418742" y="149161"/>
                </a:lnTo>
                <a:lnTo>
                  <a:pt x="398654" y="107751"/>
                </a:lnTo>
                <a:lnTo>
                  <a:pt x="372046" y="71628"/>
                </a:lnTo>
                <a:lnTo>
                  <a:pt x="339795" y="41790"/>
                </a:lnTo>
                <a:lnTo>
                  <a:pt x="302775" y="19240"/>
                </a:lnTo>
                <a:lnTo>
                  <a:pt x="261863" y="4976"/>
                </a:lnTo>
                <a:lnTo>
                  <a:pt x="217932" y="0"/>
                </a:lnTo>
                <a:lnTo>
                  <a:pt x="174000" y="4976"/>
                </a:lnTo>
                <a:lnTo>
                  <a:pt x="133088" y="19240"/>
                </a:lnTo>
                <a:lnTo>
                  <a:pt x="96068" y="41790"/>
                </a:lnTo>
                <a:lnTo>
                  <a:pt x="63817" y="71628"/>
                </a:lnTo>
                <a:lnTo>
                  <a:pt x="37210" y="107751"/>
                </a:lnTo>
                <a:lnTo>
                  <a:pt x="17121" y="149161"/>
                </a:lnTo>
                <a:lnTo>
                  <a:pt x="4426" y="194857"/>
                </a:lnTo>
                <a:lnTo>
                  <a:pt x="0" y="243840"/>
                </a:lnTo>
                <a:lnTo>
                  <a:pt x="4426" y="292822"/>
                </a:lnTo>
                <a:lnTo>
                  <a:pt x="17121" y="338518"/>
                </a:lnTo>
                <a:lnTo>
                  <a:pt x="37210" y="379928"/>
                </a:lnTo>
                <a:lnTo>
                  <a:pt x="63817" y="416052"/>
                </a:lnTo>
                <a:lnTo>
                  <a:pt x="96068" y="445889"/>
                </a:lnTo>
                <a:lnTo>
                  <a:pt x="133088" y="468439"/>
                </a:lnTo>
                <a:lnTo>
                  <a:pt x="174000" y="482703"/>
                </a:lnTo>
                <a:lnTo>
                  <a:pt x="217932" y="487680"/>
                </a:lnTo>
                <a:lnTo>
                  <a:pt x="261863" y="482703"/>
                </a:lnTo>
                <a:lnTo>
                  <a:pt x="302775" y="468439"/>
                </a:lnTo>
                <a:lnTo>
                  <a:pt x="339795" y="445889"/>
                </a:lnTo>
                <a:lnTo>
                  <a:pt x="372046" y="416052"/>
                </a:lnTo>
                <a:lnTo>
                  <a:pt x="398654" y="379928"/>
                </a:lnTo>
                <a:lnTo>
                  <a:pt x="418742" y="338518"/>
                </a:lnTo>
                <a:lnTo>
                  <a:pt x="431437" y="292822"/>
                </a:lnTo>
                <a:lnTo>
                  <a:pt x="435864" y="243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508881" y="5554979"/>
            <a:ext cx="436245" cy="487680"/>
          </a:xfrm>
          <a:custGeom>
            <a:avLst/>
            <a:gdLst/>
            <a:ahLst/>
            <a:cxnLst/>
            <a:rect l="l" t="t" r="r" b="b"/>
            <a:pathLst>
              <a:path w="436245" h="487679">
                <a:moveTo>
                  <a:pt x="435863" y="243839"/>
                </a:moveTo>
                <a:lnTo>
                  <a:pt x="431437" y="194857"/>
                </a:lnTo>
                <a:lnTo>
                  <a:pt x="418742" y="149161"/>
                </a:lnTo>
                <a:lnTo>
                  <a:pt x="398653" y="107751"/>
                </a:lnTo>
                <a:lnTo>
                  <a:pt x="372046" y="71627"/>
                </a:lnTo>
                <a:lnTo>
                  <a:pt x="339795" y="41790"/>
                </a:lnTo>
                <a:lnTo>
                  <a:pt x="302775" y="19240"/>
                </a:lnTo>
                <a:lnTo>
                  <a:pt x="261863" y="4976"/>
                </a:lnTo>
                <a:lnTo>
                  <a:pt x="217931" y="0"/>
                </a:lnTo>
                <a:lnTo>
                  <a:pt x="174000" y="4976"/>
                </a:lnTo>
                <a:lnTo>
                  <a:pt x="133088" y="19240"/>
                </a:lnTo>
                <a:lnTo>
                  <a:pt x="96068" y="41790"/>
                </a:lnTo>
                <a:lnTo>
                  <a:pt x="63817" y="71627"/>
                </a:lnTo>
                <a:lnTo>
                  <a:pt x="37210" y="107751"/>
                </a:lnTo>
                <a:lnTo>
                  <a:pt x="17121" y="149161"/>
                </a:lnTo>
                <a:lnTo>
                  <a:pt x="4426" y="194857"/>
                </a:lnTo>
                <a:lnTo>
                  <a:pt x="0" y="243839"/>
                </a:lnTo>
                <a:lnTo>
                  <a:pt x="4426" y="292822"/>
                </a:lnTo>
                <a:lnTo>
                  <a:pt x="17121" y="338518"/>
                </a:lnTo>
                <a:lnTo>
                  <a:pt x="37210" y="379928"/>
                </a:lnTo>
                <a:lnTo>
                  <a:pt x="63817" y="416051"/>
                </a:lnTo>
                <a:lnTo>
                  <a:pt x="96068" y="445889"/>
                </a:lnTo>
                <a:lnTo>
                  <a:pt x="133088" y="468439"/>
                </a:lnTo>
                <a:lnTo>
                  <a:pt x="174000" y="482703"/>
                </a:lnTo>
                <a:lnTo>
                  <a:pt x="217931" y="487679"/>
                </a:lnTo>
                <a:lnTo>
                  <a:pt x="261863" y="482703"/>
                </a:lnTo>
                <a:lnTo>
                  <a:pt x="302775" y="468439"/>
                </a:lnTo>
                <a:lnTo>
                  <a:pt x="339795" y="445889"/>
                </a:lnTo>
                <a:lnTo>
                  <a:pt x="372046" y="416051"/>
                </a:lnTo>
                <a:lnTo>
                  <a:pt x="398653" y="379928"/>
                </a:lnTo>
                <a:lnTo>
                  <a:pt x="418742" y="338518"/>
                </a:lnTo>
                <a:lnTo>
                  <a:pt x="431437" y="292822"/>
                </a:lnTo>
                <a:lnTo>
                  <a:pt x="435863" y="243839"/>
                </a:lnTo>
                <a:close/>
              </a:path>
            </a:pathLst>
          </a:custGeom>
          <a:ln w="695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/>
          <p:nvPr/>
        </p:nvSpPr>
        <p:spPr>
          <a:xfrm>
            <a:off x="6613535" y="5659625"/>
            <a:ext cx="22479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spc="5" b="1">
                <a:solidFill>
                  <a:srgbClr val="FF0000"/>
                </a:solidFill>
                <a:latin typeface="Arial"/>
                <a:cs typeface="Arial"/>
              </a:rPr>
              <a:t>AL</a:t>
            </a:r>
            <a:r>
              <a:rPr dirty="0" sz="750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endParaRPr sz="75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6541906" y="5775449"/>
            <a:ext cx="36957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b="1">
                <a:solidFill>
                  <a:srgbClr val="FF0000"/>
                </a:solidFill>
                <a:latin typeface="Arial"/>
                <a:cs typeface="Arial"/>
              </a:rPr>
              <a:t>Control</a:t>
            </a:r>
            <a:endParaRPr sz="7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4899538" y="5743955"/>
            <a:ext cx="1513840" cy="489584"/>
          </a:xfrm>
          <a:custGeom>
            <a:avLst/>
            <a:gdLst/>
            <a:ahLst/>
            <a:cxnLst/>
            <a:rect l="l" t="t" r="r" b="b"/>
            <a:pathLst>
              <a:path w="1513839" h="489585">
                <a:moveTo>
                  <a:pt x="0" y="0"/>
                </a:moveTo>
                <a:lnTo>
                  <a:pt x="0" y="489203"/>
                </a:lnTo>
                <a:lnTo>
                  <a:pt x="1479803" y="489203"/>
                </a:lnTo>
                <a:lnTo>
                  <a:pt x="1479803" y="54863"/>
                </a:lnTo>
                <a:lnTo>
                  <a:pt x="1513331" y="54863"/>
                </a:lnTo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402202" y="5762244"/>
            <a:ext cx="108585" cy="73660"/>
          </a:xfrm>
          <a:custGeom>
            <a:avLst/>
            <a:gdLst/>
            <a:ahLst/>
            <a:cxnLst/>
            <a:rect l="l" t="t" r="r" b="b"/>
            <a:pathLst>
              <a:path w="108584" h="73660">
                <a:moveTo>
                  <a:pt x="108204" y="38100"/>
                </a:moveTo>
                <a:lnTo>
                  <a:pt x="1524" y="0"/>
                </a:lnTo>
                <a:lnTo>
                  <a:pt x="0" y="73152"/>
                </a:lnTo>
                <a:lnTo>
                  <a:pt x="10820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878202" y="5722620"/>
            <a:ext cx="44450" cy="43180"/>
          </a:xfrm>
          <a:custGeom>
            <a:avLst/>
            <a:gdLst/>
            <a:ahLst/>
            <a:cxnLst/>
            <a:rect l="l" t="t" r="r" b="b"/>
            <a:pathLst>
              <a:path w="44450" h="43179">
                <a:moveTo>
                  <a:pt x="44196" y="21336"/>
                </a:moveTo>
                <a:lnTo>
                  <a:pt x="42338" y="12858"/>
                </a:lnTo>
                <a:lnTo>
                  <a:pt x="37338" y="6096"/>
                </a:lnTo>
                <a:lnTo>
                  <a:pt x="30051" y="1619"/>
                </a:lnTo>
                <a:lnTo>
                  <a:pt x="21336" y="0"/>
                </a:lnTo>
                <a:lnTo>
                  <a:pt x="12858" y="1619"/>
                </a:lnTo>
                <a:lnTo>
                  <a:pt x="6096" y="6096"/>
                </a:lnTo>
                <a:lnTo>
                  <a:pt x="1619" y="12858"/>
                </a:lnTo>
                <a:lnTo>
                  <a:pt x="0" y="21336"/>
                </a:lnTo>
                <a:lnTo>
                  <a:pt x="1619" y="29813"/>
                </a:lnTo>
                <a:lnTo>
                  <a:pt x="6096" y="36576"/>
                </a:lnTo>
                <a:lnTo>
                  <a:pt x="12858" y="41052"/>
                </a:lnTo>
                <a:lnTo>
                  <a:pt x="21336" y="42672"/>
                </a:lnTo>
                <a:lnTo>
                  <a:pt x="30051" y="41052"/>
                </a:lnTo>
                <a:lnTo>
                  <a:pt x="37338" y="36576"/>
                </a:lnTo>
                <a:lnTo>
                  <a:pt x="42338" y="29813"/>
                </a:lnTo>
                <a:lnTo>
                  <a:pt x="44196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878201" y="5722619"/>
            <a:ext cx="44450" cy="43180"/>
          </a:xfrm>
          <a:custGeom>
            <a:avLst/>
            <a:gdLst/>
            <a:ahLst/>
            <a:cxnLst/>
            <a:rect l="l" t="t" r="r" b="b"/>
            <a:pathLst>
              <a:path w="44450" h="43179">
                <a:moveTo>
                  <a:pt x="44195" y="21335"/>
                </a:moveTo>
                <a:lnTo>
                  <a:pt x="42338" y="12858"/>
                </a:lnTo>
                <a:lnTo>
                  <a:pt x="37337" y="6095"/>
                </a:lnTo>
                <a:lnTo>
                  <a:pt x="30051" y="1619"/>
                </a:lnTo>
                <a:lnTo>
                  <a:pt x="21335" y="0"/>
                </a:lnTo>
                <a:lnTo>
                  <a:pt x="12858" y="1619"/>
                </a:lnTo>
                <a:lnTo>
                  <a:pt x="6095" y="6095"/>
                </a:lnTo>
                <a:lnTo>
                  <a:pt x="1619" y="12858"/>
                </a:lnTo>
                <a:lnTo>
                  <a:pt x="0" y="21335"/>
                </a:lnTo>
                <a:lnTo>
                  <a:pt x="1619" y="29813"/>
                </a:lnTo>
                <a:lnTo>
                  <a:pt x="6095" y="36575"/>
                </a:lnTo>
                <a:lnTo>
                  <a:pt x="12858" y="41052"/>
                </a:lnTo>
                <a:lnTo>
                  <a:pt x="21335" y="42671"/>
                </a:lnTo>
                <a:lnTo>
                  <a:pt x="30051" y="41052"/>
                </a:lnTo>
                <a:lnTo>
                  <a:pt x="37337" y="36575"/>
                </a:lnTo>
                <a:lnTo>
                  <a:pt x="42338" y="29813"/>
                </a:lnTo>
                <a:lnTo>
                  <a:pt x="44195" y="21335"/>
                </a:lnTo>
                <a:close/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 txBox="1"/>
          <p:nvPr/>
        </p:nvSpPr>
        <p:spPr>
          <a:xfrm>
            <a:off x="4924943" y="6051293"/>
            <a:ext cx="476884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latin typeface="Arial"/>
                <a:cs typeface="Arial"/>
              </a:rPr>
              <a:t>Inst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[5-0]</a:t>
            </a:r>
            <a:endParaRPr sz="900">
              <a:latin typeface="Arial"/>
              <a:cs typeface="Arial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6726814" y="6128003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51815"/>
                </a:moveTo>
                <a:lnTo>
                  <a:pt x="0" y="0"/>
                </a:lnTo>
              </a:path>
            </a:pathLst>
          </a:custGeom>
          <a:ln w="11597">
            <a:solidFill>
              <a:srgbClr val="003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697858" y="6048756"/>
            <a:ext cx="58419" cy="86995"/>
          </a:xfrm>
          <a:custGeom>
            <a:avLst/>
            <a:gdLst/>
            <a:ahLst/>
            <a:cxnLst/>
            <a:rect l="l" t="t" r="r" b="b"/>
            <a:pathLst>
              <a:path w="58420" h="86995">
                <a:moveTo>
                  <a:pt x="57912" y="86868"/>
                </a:moveTo>
                <a:lnTo>
                  <a:pt x="28956" y="0"/>
                </a:lnTo>
                <a:lnTo>
                  <a:pt x="0" y="86868"/>
                </a:lnTo>
                <a:lnTo>
                  <a:pt x="57912" y="86868"/>
                </a:lnTo>
                <a:close/>
              </a:path>
            </a:pathLst>
          </a:custGeom>
          <a:solidFill>
            <a:srgbClr val="003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 txBox="1"/>
          <p:nvPr/>
        </p:nvSpPr>
        <p:spPr>
          <a:xfrm>
            <a:off x="4600331" y="3429404"/>
            <a:ext cx="521334" cy="41910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56515">
              <a:lnSpc>
                <a:spcPct val="100000"/>
              </a:lnSpc>
              <a:spcBef>
                <a:spcPts val="229"/>
              </a:spcBef>
            </a:pPr>
            <a:r>
              <a:rPr dirty="0" sz="750" b="1">
                <a:solidFill>
                  <a:srgbClr val="007F00"/>
                </a:solidFill>
                <a:latin typeface="Arial"/>
                <a:cs typeface="Arial"/>
              </a:rPr>
              <a:t>ALUOp</a:t>
            </a:r>
            <a:endParaRPr sz="750">
              <a:latin typeface="Arial"/>
              <a:cs typeface="Arial"/>
            </a:endParaRPr>
          </a:p>
          <a:p>
            <a:pPr marL="12700" marR="5080" indent="33020">
              <a:lnSpc>
                <a:spcPct val="114700"/>
              </a:lnSpc>
            </a:pPr>
            <a:r>
              <a:rPr dirty="0" sz="750" spc="10" b="1">
                <a:solidFill>
                  <a:srgbClr val="007F00"/>
                </a:solidFill>
                <a:latin typeface="Arial"/>
                <a:cs typeface="Arial"/>
              </a:rPr>
              <a:t>M</a:t>
            </a:r>
            <a:r>
              <a:rPr dirty="0" sz="750" spc="-5" b="1">
                <a:solidFill>
                  <a:srgbClr val="007F00"/>
                </a:solidFill>
                <a:latin typeface="Arial"/>
                <a:cs typeface="Arial"/>
              </a:rPr>
              <a:t>e</a:t>
            </a:r>
            <a:r>
              <a:rPr dirty="0" sz="750" spc="15" b="1">
                <a:solidFill>
                  <a:srgbClr val="007F00"/>
                </a:solidFill>
                <a:latin typeface="Arial"/>
                <a:cs typeface="Arial"/>
              </a:rPr>
              <a:t>m</a:t>
            </a:r>
            <a:r>
              <a:rPr dirty="0" sz="750" spc="-5" b="1">
                <a:solidFill>
                  <a:srgbClr val="007F00"/>
                </a:solidFill>
                <a:latin typeface="Arial"/>
                <a:cs typeface="Arial"/>
              </a:rPr>
              <a:t>W</a:t>
            </a:r>
            <a:r>
              <a:rPr dirty="0" sz="750" spc="5" b="1">
                <a:solidFill>
                  <a:srgbClr val="007F00"/>
                </a:solidFill>
                <a:latin typeface="Arial"/>
                <a:cs typeface="Arial"/>
              </a:rPr>
              <a:t>ri</a:t>
            </a:r>
            <a:r>
              <a:rPr dirty="0" sz="750" b="1">
                <a:solidFill>
                  <a:srgbClr val="007F00"/>
                </a:solidFill>
                <a:latin typeface="Arial"/>
                <a:cs typeface="Arial"/>
              </a:rPr>
              <a:t>te  </a:t>
            </a:r>
            <a:r>
              <a:rPr dirty="0" sz="750" spc="5" b="1">
                <a:solidFill>
                  <a:srgbClr val="007F00"/>
                </a:solidFill>
                <a:latin typeface="Arial"/>
                <a:cs typeface="Arial"/>
              </a:rPr>
              <a:t>ALUSrc</a:t>
            </a:r>
            <a:endParaRPr sz="750">
              <a:latin typeface="Arial"/>
              <a:cs typeface="Arial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6944745" y="5125211"/>
            <a:ext cx="216535" cy="676910"/>
          </a:xfrm>
          <a:custGeom>
            <a:avLst/>
            <a:gdLst/>
            <a:ahLst/>
            <a:cxnLst/>
            <a:rect l="l" t="t" r="r" b="b"/>
            <a:pathLst>
              <a:path w="216534" h="676910">
                <a:moveTo>
                  <a:pt x="0" y="676655"/>
                </a:moveTo>
                <a:lnTo>
                  <a:pt x="216407" y="673607"/>
                </a:lnTo>
                <a:lnTo>
                  <a:pt x="216407" y="0"/>
                </a:lnTo>
              </a:path>
            </a:pathLst>
          </a:custGeom>
          <a:ln w="11597">
            <a:solidFill>
              <a:srgbClr val="003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7124578" y="5026152"/>
            <a:ext cx="71755" cy="108585"/>
          </a:xfrm>
          <a:custGeom>
            <a:avLst/>
            <a:gdLst/>
            <a:ahLst/>
            <a:cxnLst/>
            <a:rect l="l" t="t" r="r" b="b"/>
            <a:pathLst>
              <a:path w="71754" h="108585">
                <a:moveTo>
                  <a:pt x="71628" y="108204"/>
                </a:moveTo>
                <a:lnTo>
                  <a:pt x="36576" y="0"/>
                </a:lnTo>
                <a:lnTo>
                  <a:pt x="0" y="108204"/>
                </a:lnTo>
                <a:lnTo>
                  <a:pt x="71628" y="108204"/>
                </a:lnTo>
                <a:close/>
              </a:path>
            </a:pathLst>
          </a:custGeom>
          <a:solidFill>
            <a:srgbClr val="003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507869" y="3971544"/>
            <a:ext cx="783590" cy="0"/>
          </a:xfrm>
          <a:custGeom>
            <a:avLst/>
            <a:gdLst/>
            <a:ahLst/>
            <a:cxnLst/>
            <a:rect l="l" t="t" r="r" b="b"/>
            <a:pathLst>
              <a:path w="783589" h="0">
                <a:moveTo>
                  <a:pt x="0" y="0"/>
                </a:moveTo>
                <a:lnTo>
                  <a:pt x="783335" y="0"/>
                </a:lnTo>
              </a:path>
            </a:pathLst>
          </a:custGeom>
          <a:ln w="11597">
            <a:solidFill>
              <a:srgbClr val="003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544445" y="3840479"/>
            <a:ext cx="1964689" cy="1905"/>
          </a:xfrm>
          <a:custGeom>
            <a:avLst/>
            <a:gdLst/>
            <a:ahLst/>
            <a:cxnLst/>
            <a:rect l="l" t="t" r="r" b="b"/>
            <a:pathLst>
              <a:path w="1964690" h="1904">
                <a:moveTo>
                  <a:pt x="1964435" y="1523"/>
                </a:moveTo>
                <a:lnTo>
                  <a:pt x="0" y="0"/>
                </a:lnTo>
              </a:path>
            </a:pathLst>
          </a:custGeom>
          <a:ln w="11597">
            <a:solidFill>
              <a:srgbClr val="003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596262" y="3710939"/>
            <a:ext cx="3813175" cy="0"/>
          </a:xfrm>
          <a:custGeom>
            <a:avLst/>
            <a:gdLst/>
            <a:ahLst/>
            <a:cxnLst/>
            <a:rect l="l" t="t" r="r" b="b"/>
            <a:pathLst>
              <a:path w="3813175" h="0">
                <a:moveTo>
                  <a:pt x="0" y="0"/>
                </a:moveTo>
                <a:lnTo>
                  <a:pt x="3813047" y="0"/>
                </a:lnTo>
              </a:path>
            </a:pathLst>
          </a:custGeom>
          <a:ln w="11597">
            <a:solidFill>
              <a:srgbClr val="003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182745" y="6179819"/>
            <a:ext cx="544195" cy="0"/>
          </a:xfrm>
          <a:custGeom>
            <a:avLst/>
            <a:gdLst/>
            <a:ahLst/>
            <a:cxnLst/>
            <a:rect l="l" t="t" r="r" b="b"/>
            <a:pathLst>
              <a:path w="544195" h="0">
                <a:moveTo>
                  <a:pt x="544067" y="0"/>
                </a:moveTo>
                <a:lnTo>
                  <a:pt x="0" y="0"/>
                </a:lnTo>
              </a:path>
            </a:pathLst>
          </a:custGeom>
          <a:ln w="11597">
            <a:solidFill>
              <a:srgbClr val="003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182745" y="3579876"/>
            <a:ext cx="0" cy="2600325"/>
          </a:xfrm>
          <a:custGeom>
            <a:avLst/>
            <a:gdLst/>
            <a:ahLst/>
            <a:cxnLst/>
            <a:rect l="l" t="t" r="r" b="b"/>
            <a:pathLst>
              <a:path w="0" h="2600325">
                <a:moveTo>
                  <a:pt x="0" y="2599943"/>
                </a:moveTo>
                <a:lnTo>
                  <a:pt x="0" y="0"/>
                </a:lnTo>
              </a:path>
            </a:pathLst>
          </a:custGeom>
          <a:ln w="11597">
            <a:solidFill>
              <a:srgbClr val="003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606930" y="3579876"/>
            <a:ext cx="1576070" cy="0"/>
          </a:xfrm>
          <a:custGeom>
            <a:avLst/>
            <a:gdLst/>
            <a:ahLst/>
            <a:cxnLst/>
            <a:rect l="l" t="t" r="r" b="b"/>
            <a:pathLst>
              <a:path w="1576070" h="0">
                <a:moveTo>
                  <a:pt x="1575815" y="0"/>
                </a:moveTo>
                <a:lnTo>
                  <a:pt x="0" y="0"/>
                </a:lnTo>
              </a:path>
            </a:pathLst>
          </a:custGeom>
          <a:ln w="11597">
            <a:solidFill>
              <a:srgbClr val="003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617597" y="3429000"/>
            <a:ext cx="4442460" cy="0"/>
          </a:xfrm>
          <a:custGeom>
            <a:avLst/>
            <a:gdLst/>
            <a:ahLst/>
            <a:cxnLst/>
            <a:rect l="l" t="t" r="r" b="b"/>
            <a:pathLst>
              <a:path w="4442459" h="0">
                <a:moveTo>
                  <a:pt x="0" y="0"/>
                </a:moveTo>
                <a:lnTo>
                  <a:pt x="4442459" y="0"/>
                </a:lnTo>
              </a:path>
            </a:pathLst>
          </a:custGeom>
          <a:ln w="11597">
            <a:solidFill>
              <a:srgbClr val="003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8412357" y="3297935"/>
            <a:ext cx="828040" cy="2543810"/>
          </a:xfrm>
          <a:custGeom>
            <a:avLst/>
            <a:gdLst/>
            <a:ahLst/>
            <a:cxnLst/>
            <a:rect l="l" t="t" r="r" b="b"/>
            <a:pathLst>
              <a:path w="828040" h="2543810">
                <a:moveTo>
                  <a:pt x="0" y="2543555"/>
                </a:moveTo>
                <a:lnTo>
                  <a:pt x="827531" y="2543555"/>
                </a:lnTo>
                <a:lnTo>
                  <a:pt x="827531" y="0"/>
                </a:lnTo>
              </a:path>
            </a:pathLst>
          </a:custGeom>
          <a:ln w="11597">
            <a:solidFill>
              <a:srgbClr val="003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617597" y="3297935"/>
            <a:ext cx="4622800" cy="0"/>
          </a:xfrm>
          <a:custGeom>
            <a:avLst/>
            <a:gdLst/>
            <a:ahLst/>
            <a:cxnLst/>
            <a:rect l="l" t="t" r="r" b="b"/>
            <a:pathLst>
              <a:path w="4622800" h="0">
                <a:moveTo>
                  <a:pt x="4622291" y="0"/>
                </a:moveTo>
                <a:lnTo>
                  <a:pt x="0" y="0"/>
                </a:lnTo>
              </a:path>
            </a:pathLst>
          </a:custGeom>
          <a:ln w="11597">
            <a:solidFill>
              <a:srgbClr val="003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 txBox="1"/>
          <p:nvPr/>
        </p:nvSpPr>
        <p:spPr>
          <a:xfrm>
            <a:off x="4643003" y="3021582"/>
            <a:ext cx="35687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spc="5" b="1">
                <a:solidFill>
                  <a:srgbClr val="007F00"/>
                </a:solidFill>
                <a:latin typeface="Arial"/>
                <a:cs typeface="Arial"/>
              </a:rPr>
              <a:t>B</a:t>
            </a:r>
            <a:r>
              <a:rPr dirty="0" sz="750" spc="-10" b="1">
                <a:solidFill>
                  <a:srgbClr val="007F00"/>
                </a:solidFill>
                <a:latin typeface="Arial"/>
                <a:cs typeface="Arial"/>
              </a:rPr>
              <a:t>r</a:t>
            </a:r>
            <a:r>
              <a:rPr dirty="0" sz="750" spc="-5" b="1">
                <a:solidFill>
                  <a:srgbClr val="007F00"/>
                </a:solidFill>
                <a:latin typeface="Arial"/>
                <a:cs typeface="Arial"/>
              </a:rPr>
              <a:t>a</a:t>
            </a:r>
            <a:r>
              <a:rPr dirty="0" sz="750" spc="5" b="1">
                <a:solidFill>
                  <a:srgbClr val="007F00"/>
                </a:solidFill>
                <a:latin typeface="Arial"/>
                <a:cs typeface="Arial"/>
              </a:rPr>
              <a:t>n</a:t>
            </a:r>
            <a:r>
              <a:rPr dirty="0" sz="750" spc="-5" b="1">
                <a:solidFill>
                  <a:srgbClr val="007F00"/>
                </a:solidFill>
                <a:latin typeface="Arial"/>
                <a:cs typeface="Arial"/>
              </a:rPr>
              <a:t>c</a:t>
            </a:r>
            <a:r>
              <a:rPr dirty="0" sz="750" b="1">
                <a:solidFill>
                  <a:srgbClr val="007F00"/>
                </a:solidFill>
                <a:latin typeface="Arial"/>
                <a:cs typeface="Arial"/>
              </a:rPr>
              <a:t>h</a:t>
            </a:r>
            <a:endParaRPr sz="75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3116458" y="2319527"/>
            <a:ext cx="391795" cy="173990"/>
          </a:xfrm>
          <a:custGeom>
            <a:avLst/>
            <a:gdLst/>
            <a:ahLst/>
            <a:cxnLst/>
            <a:rect l="l" t="t" r="r" b="b"/>
            <a:pathLst>
              <a:path w="391795" h="173989">
                <a:moveTo>
                  <a:pt x="391667" y="0"/>
                </a:moveTo>
                <a:lnTo>
                  <a:pt x="391667" y="173735"/>
                </a:lnTo>
                <a:lnTo>
                  <a:pt x="0" y="173735"/>
                </a:lnTo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594994" y="3450335"/>
            <a:ext cx="466725" cy="847725"/>
          </a:xfrm>
          <a:custGeom>
            <a:avLst/>
            <a:gdLst/>
            <a:ahLst/>
            <a:cxnLst/>
            <a:rect l="l" t="t" r="r" b="b"/>
            <a:pathLst>
              <a:path w="466725" h="847725">
                <a:moveTo>
                  <a:pt x="0" y="847343"/>
                </a:moveTo>
                <a:lnTo>
                  <a:pt x="0" y="0"/>
                </a:lnTo>
                <a:lnTo>
                  <a:pt x="466343" y="0"/>
                </a:lnTo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052194" y="3413760"/>
            <a:ext cx="108585" cy="71755"/>
          </a:xfrm>
          <a:custGeom>
            <a:avLst/>
            <a:gdLst/>
            <a:ahLst/>
            <a:cxnLst/>
            <a:rect l="l" t="t" r="r" b="b"/>
            <a:pathLst>
              <a:path w="108585" h="71754">
                <a:moveTo>
                  <a:pt x="108204" y="36576"/>
                </a:moveTo>
                <a:lnTo>
                  <a:pt x="0" y="0"/>
                </a:lnTo>
                <a:lnTo>
                  <a:pt x="0" y="71628"/>
                </a:lnTo>
                <a:lnTo>
                  <a:pt x="108204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573658" y="4287011"/>
            <a:ext cx="43180" cy="44450"/>
          </a:xfrm>
          <a:custGeom>
            <a:avLst/>
            <a:gdLst/>
            <a:ahLst/>
            <a:cxnLst/>
            <a:rect l="l" t="t" r="r" b="b"/>
            <a:pathLst>
              <a:path w="43179" h="44450">
                <a:moveTo>
                  <a:pt x="42672" y="21336"/>
                </a:moveTo>
                <a:lnTo>
                  <a:pt x="41052" y="13501"/>
                </a:lnTo>
                <a:lnTo>
                  <a:pt x="36576" y="6667"/>
                </a:lnTo>
                <a:lnTo>
                  <a:pt x="29813" y="1833"/>
                </a:lnTo>
                <a:lnTo>
                  <a:pt x="21336" y="0"/>
                </a:lnTo>
                <a:lnTo>
                  <a:pt x="12858" y="1833"/>
                </a:lnTo>
                <a:lnTo>
                  <a:pt x="6096" y="6667"/>
                </a:lnTo>
                <a:lnTo>
                  <a:pt x="1619" y="13501"/>
                </a:lnTo>
                <a:lnTo>
                  <a:pt x="0" y="21336"/>
                </a:lnTo>
                <a:lnTo>
                  <a:pt x="1619" y="30051"/>
                </a:lnTo>
                <a:lnTo>
                  <a:pt x="6096" y="37338"/>
                </a:lnTo>
                <a:lnTo>
                  <a:pt x="12858" y="42338"/>
                </a:lnTo>
                <a:lnTo>
                  <a:pt x="21336" y="44196"/>
                </a:lnTo>
                <a:lnTo>
                  <a:pt x="29813" y="42338"/>
                </a:lnTo>
                <a:lnTo>
                  <a:pt x="36576" y="37338"/>
                </a:lnTo>
                <a:lnTo>
                  <a:pt x="41052" y="30051"/>
                </a:lnTo>
                <a:lnTo>
                  <a:pt x="42672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573657" y="4287011"/>
            <a:ext cx="43180" cy="44450"/>
          </a:xfrm>
          <a:custGeom>
            <a:avLst/>
            <a:gdLst/>
            <a:ahLst/>
            <a:cxnLst/>
            <a:rect l="l" t="t" r="r" b="b"/>
            <a:pathLst>
              <a:path w="43179" h="44450">
                <a:moveTo>
                  <a:pt x="42671" y="21335"/>
                </a:moveTo>
                <a:lnTo>
                  <a:pt x="41052" y="13501"/>
                </a:lnTo>
                <a:lnTo>
                  <a:pt x="36575" y="6667"/>
                </a:lnTo>
                <a:lnTo>
                  <a:pt x="29813" y="1833"/>
                </a:lnTo>
                <a:lnTo>
                  <a:pt x="21335" y="0"/>
                </a:lnTo>
                <a:lnTo>
                  <a:pt x="12858" y="1833"/>
                </a:lnTo>
                <a:lnTo>
                  <a:pt x="6095" y="6667"/>
                </a:lnTo>
                <a:lnTo>
                  <a:pt x="1619" y="13501"/>
                </a:lnTo>
                <a:lnTo>
                  <a:pt x="0" y="21335"/>
                </a:lnTo>
                <a:lnTo>
                  <a:pt x="1619" y="30051"/>
                </a:lnTo>
                <a:lnTo>
                  <a:pt x="6095" y="37337"/>
                </a:lnTo>
                <a:lnTo>
                  <a:pt x="12858" y="42338"/>
                </a:lnTo>
                <a:lnTo>
                  <a:pt x="21335" y="44195"/>
                </a:lnTo>
                <a:lnTo>
                  <a:pt x="29813" y="42338"/>
                </a:lnTo>
                <a:lnTo>
                  <a:pt x="36575" y="37337"/>
                </a:lnTo>
                <a:lnTo>
                  <a:pt x="41052" y="30051"/>
                </a:lnTo>
                <a:lnTo>
                  <a:pt x="42671" y="21335"/>
                </a:lnTo>
                <a:close/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7552822" y="1993392"/>
            <a:ext cx="173990" cy="718185"/>
          </a:xfrm>
          <a:custGeom>
            <a:avLst/>
            <a:gdLst/>
            <a:ahLst/>
            <a:cxnLst/>
            <a:rect l="l" t="t" r="r" b="b"/>
            <a:pathLst>
              <a:path w="173990" h="718185">
                <a:moveTo>
                  <a:pt x="173736" y="630936"/>
                </a:moveTo>
                <a:lnTo>
                  <a:pt x="173736" y="86868"/>
                </a:lnTo>
                <a:lnTo>
                  <a:pt x="167020" y="52720"/>
                </a:lnTo>
                <a:lnTo>
                  <a:pt x="148590" y="25146"/>
                </a:lnTo>
                <a:lnTo>
                  <a:pt x="121015" y="6715"/>
                </a:lnTo>
                <a:lnTo>
                  <a:pt x="86868" y="0"/>
                </a:lnTo>
                <a:lnTo>
                  <a:pt x="53363" y="6715"/>
                </a:lnTo>
                <a:lnTo>
                  <a:pt x="25717" y="25146"/>
                </a:lnTo>
                <a:lnTo>
                  <a:pt x="6929" y="52720"/>
                </a:lnTo>
                <a:lnTo>
                  <a:pt x="0" y="86868"/>
                </a:lnTo>
                <a:lnTo>
                  <a:pt x="0" y="630936"/>
                </a:lnTo>
                <a:lnTo>
                  <a:pt x="6929" y="664440"/>
                </a:lnTo>
                <a:lnTo>
                  <a:pt x="25717" y="692086"/>
                </a:lnTo>
                <a:lnTo>
                  <a:pt x="53363" y="710874"/>
                </a:lnTo>
                <a:lnTo>
                  <a:pt x="86868" y="717804"/>
                </a:lnTo>
                <a:lnTo>
                  <a:pt x="121015" y="710874"/>
                </a:lnTo>
                <a:lnTo>
                  <a:pt x="148590" y="692086"/>
                </a:lnTo>
                <a:lnTo>
                  <a:pt x="167020" y="664440"/>
                </a:lnTo>
                <a:lnTo>
                  <a:pt x="173736" y="63093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7552821" y="1993391"/>
            <a:ext cx="173990" cy="718185"/>
          </a:xfrm>
          <a:custGeom>
            <a:avLst/>
            <a:gdLst/>
            <a:ahLst/>
            <a:cxnLst/>
            <a:rect l="l" t="t" r="r" b="b"/>
            <a:pathLst>
              <a:path w="173990" h="718185">
                <a:moveTo>
                  <a:pt x="86867" y="717803"/>
                </a:moveTo>
                <a:lnTo>
                  <a:pt x="121015" y="710874"/>
                </a:lnTo>
                <a:lnTo>
                  <a:pt x="148589" y="692086"/>
                </a:lnTo>
                <a:lnTo>
                  <a:pt x="167020" y="664440"/>
                </a:lnTo>
                <a:lnTo>
                  <a:pt x="173735" y="630935"/>
                </a:lnTo>
                <a:lnTo>
                  <a:pt x="173735" y="86867"/>
                </a:lnTo>
                <a:lnTo>
                  <a:pt x="167020" y="52720"/>
                </a:lnTo>
                <a:lnTo>
                  <a:pt x="148589" y="25145"/>
                </a:lnTo>
                <a:lnTo>
                  <a:pt x="121015" y="6715"/>
                </a:lnTo>
                <a:lnTo>
                  <a:pt x="86867" y="0"/>
                </a:lnTo>
                <a:lnTo>
                  <a:pt x="53363" y="6715"/>
                </a:lnTo>
                <a:lnTo>
                  <a:pt x="25717" y="25145"/>
                </a:lnTo>
                <a:lnTo>
                  <a:pt x="6929" y="52720"/>
                </a:lnTo>
                <a:lnTo>
                  <a:pt x="0" y="86867"/>
                </a:lnTo>
                <a:lnTo>
                  <a:pt x="0" y="630935"/>
                </a:lnTo>
                <a:lnTo>
                  <a:pt x="6929" y="664440"/>
                </a:lnTo>
                <a:lnTo>
                  <a:pt x="25717" y="692086"/>
                </a:lnTo>
                <a:lnTo>
                  <a:pt x="53363" y="710874"/>
                </a:lnTo>
                <a:lnTo>
                  <a:pt x="86867" y="717803"/>
                </a:lnTo>
                <a:close/>
              </a:path>
            </a:pathLst>
          </a:custGeom>
          <a:ln w="69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 txBox="1"/>
          <p:nvPr/>
        </p:nvSpPr>
        <p:spPr>
          <a:xfrm>
            <a:off x="7556890" y="2018791"/>
            <a:ext cx="9017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5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7622422" y="2152903"/>
            <a:ext cx="10541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spc="5">
                <a:latin typeface="Arial"/>
                <a:cs typeface="Arial"/>
              </a:rPr>
              <a:t>M</a:t>
            </a:r>
            <a:endParaRPr sz="75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7622422" y="2268727"/>
            <a:ext cx="9525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>
                <a:latin typeface="Arial"/>
                <a:cs typeface="Arial"/>
              </a:rPr>
              <a:t>U</a:t>
            </a:r>
            <a:endParaRPr sz="75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8226430" y="1883664"/>
            <a:ext cx="175260" cy="718185"/>
          </a:xfrm>
          <a:custGeom>
            <a:avLst/>
            <a:gdLst/>
            <a:ahLst/>
            <a:cxnLst/>
            <a:rect l="l" t="t" r="r" b="b"/>
            <a:pathLst>
              <a:path w="175259" h="718185">
                <a:moveTo>
                  <a:pt x="175260" y="630936"/>
                </a:moveTo>
                <a:lnTo>
                  <a:pt x="175260" y="88392"/>
                </a:lnTo>
                <a:lnTo>
                  <a:pt x="168330" y="54006"/>
                </a:lnTo>
                <a:lnTo>
                  <a:pt x="149542" y="25908"/>
                </a:lnTo>
                <a:lnTo>
                  <a:pt x="121896" y="6953"/>
                </a:lnTo>
                <a:lnTo>
                  <a:pt x="88392" y="0"/>
                </a:lnTo>
                <a:lnTo>
                  <a:pt x="54006" y="6953"/>
                </a:lnTo>
                <a:lnTo>
                  <a:pt x="25908" y="25908"/>
                </a:lnTo>
                <a:lnTo>
                  <a:pt x="6953" y="54006"/>
                </a:lnTo>
                <a:lnTo>
                  <a:pt x="0" y="88392"/>
                </a:lnTo>
                <a:lnTo>
                  <a:pt x="0" y="630936"/>
                </a:lnTo>
                <a:lnTo>
                  <a:pt x="6953" y="665083"/>
                </a:lnTo>
                <a:lnTo>
                  <a:pt x="25908" y="692658"/>
                </a:lnTo>
                <a:lnTo>
                  <a:pt x="54006" y="711088"/>
                </a:lnTo>
                <a:lnTo>
                  <a:pt x="88392" y="717804"/>
                </a:lnTo>
                <a:lnTo>
                  <a:pt x="121896" y="711088"/>
                </a:lnTo>
                <a:lnTo>
                  <a:pt x="149542" y="692658"/>
                </a:lnTo>
                <a:lnTo>
                  <a:pt x="168330" y="665083"/>
                </a:lnTo>
                <a:lnTo>
                  <a:pt x="175260" y="63093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 txBox="1"/>
          <p:nvPr/>
        </p:nvSpPr>
        <p:spPr>
          <a:xfrm>
            <a:off x="7556890" y="2384550"/>
            <a:ext cx="582930" cy="265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8105">
              <a:lnSpc>
                <a:spcPts val="850"/>
              </a:lnSpc>
              <a:spcBef>
                <a:spcPts val="105"/>
              </a:spcBef>
              <a:tabLst>
                <a:tab pos="569595" algn="l"/>
              </a:tabLst>
            </a:pPr>
            <a:r>
              <a:rPr dirty="0" sz="750">
                <a:latin typeface="Arial"/>
                <a:cs typeface="Arial"/>
              </a:rPr>
              <a:t>X</a:t>
            </a:r>
            <a:r>
              <a:rPr dirty="0" sz="750" spc="5">
                <a:latin typeface="Arial"/>
                <a:cs typeface="Arial"/>
              </a:rPr>
              <a:t> </a:t>
            </a:r>
            <a:r>
              <a:rPr dirty="0" u="sng" sz="7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7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ts val="1030"/>
              </a:lnSpc>
            </a:pPr>
            <a:r>
              <a:rPr dirty="0" sz="900" spc="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8226429" y="1883663"/>
            <a:ext cx="175260" cy="718185"/>
          </a:xfrm>
          <a:custGeom>
            <a:avLst/>
            <a:gdLst/>
            <a:ahLst/>
            <a:cxnLst/>
            <a:rect l="l" t="t" r="r" b="b"/>
            <a:pathLst>
              <a:path w="175259" h="718185">
                <a:moveTo>
                  <a:pt x="88391" y="717803"/>
                </a:moveTo>
                <a:lnTo>
                  <a:pt x="121896" y="711088"/>
                </a:lnTo>
                <a:lnTo>
                  <a:pt x="149542" y="692657"/>
                </a:lnTo>
                <a:lnTo>
                  <a:pt x="168330" y="665083"/>
                </a:lnTo>
                <a:lnTo>
                  <a:pt x="175259" y="630935"/>
                </a:lnTo>
                <a:lnTo>
                  <a:pt x="175259" y="88391"/>
                </a:lnTo>
                <a:lnTo>
                  <a:pt x="168330" y="54006"/>
                </a:lnTo>
                <a:lnTo>
                  <a:pt x="149542" y="25907"/>
                </a:lnTo>
                <a:lnTo>
                  <a:pt x="121896" y="6953"/>
                </a:lnTo>
                <a:lnTo>
                  <a:pt x="88391" y="0"/>
                </a:lnTo>
                <a:lnTo>
                  <a:pt x="54006" y="6953"/>
                </a:lnTo>
                <a:lnTo>
                  <a:pt x="25907" y="25907"/>
                </a:lnTo>
                <a:lnTo>
                  <a:pt x="6953" y="54006"/>
                </a:lnTo>
                <a:lnTo>
                  <a:pt x="0" y="88391"/>
                </a:lnTo>
                <a:lnTo>
                  <a:pt x="0" y="630935"/>
                </a:lnTo>
                <a:lnTo>
                  <a:pt x="6953" y="665083"/>
                </a:lnTo>
                <a:lnTo>
                  <a:pt x="25907" y="692657"/>
                </a:lnTo>
                <a:lnTo>
                  <a:pt x="54006" y="711088"/>
                </a:lnTo>
                <a:lnTo>
                  <a:pt x="88391" y="717803"/>
                </a:lnTo>
                <a:close/>
              </a:path>
            </a:pathLst>
          </a:custGeom>
          <a:ln w="20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 txBox="1"/>
          <p:nvPr/>
        </p:nvSpPr>
        <p:spPr>
          <a:xfrm>
            <a:off x="8230498" y="2398267"/>
            <a:ext cx="9017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5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8230498" y="1931923"/>
            <a:ext cx="9017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8296030" y="2043175"/>
            <a:ext cx="10541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spc="5">
                <a:latin typeface="Arial"/>
                <a:cs typeface="Arial"/>
              </a:rPr>
              <a:t>M</a:t>
            </a:r>
            <a:endParaRPr sz="75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8296030" y="2158999"/>
            <a:ext cx="9525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>
                <a:latin typeface="Arial"/>
                <a:cs typeface="Arial"/>
              </a:rPr>
              <a:t>U</a:t>
            </a:r>
            <a:endParaRPr sz="75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8296030" y="2276347"/>
            <a:ext cx="8953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>
                <a:latin typeface="Arial"/>
                <a:cs typeface="Arial"/>
              </a:rPr>
              <a:t>X</a:t>
            </a:r>
            <a:endParaRPr sz="750">
              <a:latin typeface="Arial"/>
              <a:cs typeface="Arial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8096890" y="2456688"/>
            <a:ext cx="108585" cy="73660"/>
          </a:xfrm>
          <a:custGeom>
            <a:avLst/>
            <a:gdLst/>
            <a:ahLst/>
            <a:cxnLst/>
            <a:rect l="l" t="t" r="r" b="b"/>
            <a:pathLst>
              <a:path w="108584" h="73660">
                <a:moveTo>
                  <a:pt x="108204" y="36576"/>
                </a:moveTo>
                <a:lnTo>
                  <a:pt x="0" y="0"/>
                </a:lnTo>
                <a:lnTo>
                  <a:pt x="0" y="73152"/>
                </a:lnTo>
                <a:lnTo>
                  <a:pt x="108204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3421257" y="1938527"/>
            <a:ext cx="0" cy="2740660"/>
          </a:xfrm>
          <a:custGeom>
            <a:avLst/>
            <a:gdLst/>
            <a:ahLst/>
            <a:cxnLst/>
            <a:rect l="l" t="t" r="r" b="b"/>
            <a:pathLst>
              <a:path w="0" h="2740660">
                <a:moveTo>
                  <a:pt x="0" y="2740151"/>
                </a:moveTo>
                <a:lnTo>
                  <a:pt x="0" y="0"/>
                </a:lnTo>
              </a:path>
            </a:pathLst>
          </a:custGeom>
          <a:ln w="208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204594" y="1667255"/>
            <a:ext cx="347980" cy="521334"/>
          </a:xfrm>
          <a:custGeom>
            <a:avLst/>
            <a:gdLst/>
            <a:ahLst/>
            <a:cxnLst/>
            <a:rect l="l" t="t" r="r" b="b"/>
            <a:pathLst>
              <a:path w="347979" h="521335">
                <a:moveTo>
                  <a:pt x="347472" y="260604"/>
                </a:moveTo>
                <a:lnTo>
                  <a:pt x="342886" y="200581"/>
                </a:lnTo>
                <a:lnTo>
                  <a:pt x="329823" y="145624"/>
                </a:lnTo>
                <a:lnTo>
                  <a:pt x="309323" y="97251"/>
                </a:lnTo>
                <a:lnTo>
                  <a:pt x="282424" y="56983"/>
                </a:lnTo>
                <a:lnTo>
                  <a:pt x="250167" y="26338"/>
                </a:lnTo>
                <a:lnTo>
                  <a:pt x="213591" y="6838"/>
                </a:lnTo>
                <a:lnTo>
                  <a:pt x="173736" y="0"/>
                </a:lnTo>
                <a:lnTo>
                  <a:pt x="133880" y="6838"/>
                </a:lnTo>
                <a:lnTo>
                  <a:pt x="97304" y="26338"/>
                </a:lnTo>
                <a:lnTo>
                  <a:pt x="65047" y="56983"/>
                </a:lnTo>
                <a:lnTo>
                  <a:pt x="38148" y="97251"/>
                </a:lnTo>
                <a:lnTo>
                  <a:pt x="17648" y="145624"/>
                </a:lnTo>
                <a:lnTo>
                  <a:pt x="4585" y="200581"/>
                </a:lnTo>
                <a:lnTo>
                  <a:pt x="0" y="260604"/>
                </a:lnTo>
                <a:lnTo>
                  <a:pt x="4585" y="320626"/>
                </a:lnTo>
                <a:lnTo>
                  <a:pt x="17648" y="375583"/>
                </a:lnTo>
                <a:lnTo>
                  <a:pt x="38148" y="423956"/>
                </a:lnTo>
                <a:lnTo>
                  <a:pt x="65047" y="464224"/>
                </a:lnTo>
                <a:lnTo>
                  <a:pt x="97304" y="494869"/>
                </a:lnTo>
                <a:lnTo>
                  <a:pt x="133880" y="514370"/>
                </a:lnTo>
                <a:lnTo>
                  <a:pt x="173736" y="521208"/>
                </a:lnTo>
                <a:lnTo>
                  <a:pt x="213591" y="514370"/>
                </a:lnTo>
                <a:lnTo>
                  <a:pt x="250167" y="494869"/>
                </a:lnTo>
                <a:lnTo>
                  <a:pt x="282424" y="464224"/>
                </a:lnTo>
                <a:lnTo>
                  <a:pt x="309323" y="423956"/>
                </a:lnTo>
                <a:lnTo>
                  <a:pt x="329823" y="375583"/>
                </a:lnTo>
                <a:lnTo>
                  <a:pt x="342886" y="320626"/>
                </a:lnTo>
                <a:lnTo>
                  <a:pt x="347472" y="260604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204594" y="1667255"/>
            <a:ext cx="347980" cy="521334"/>
          </a:xfrm>
          <a:custGeom>
            <a:avLst/>
            <a:gdLst/>
            <a:ahLst/>
            <a:cxnLst/>
            <a:rect l="l" t="t" r="r" b="b"/>
            <a:pathLst>
              <a:path w="347979" h="521335">
                <a:moveTo>
                  <a:pt x="347471" y="260603"/>
                </a:moveTo>
                <a:lnTo>
                  <a:pt x="342886" y="200581"/>
                </a:lnTo>
                <a:lnTo>
                  <a:pt x="329823" y="145624"/>
                </a:lnTo>
                <a:lnTo>
                  <a:pt x="309323" y="97251"/>
                </a:lnTo>
                <a:lnTo>
                  <a:pt x="282424" y="56983"/>
                </a:lnTo>
                <a:lnTo>
                  <a:pt x="250167" y="26338"/>
                </a:lnTo>
                <a:lnTo>
                  <a:pt x="213591" y="6838"/>
                </a:lnTo>
                <a:lnTo>
                  <a:pt x="173735" y="0"/>
                </a:lnTo>
                <a:lnTo>
                  <a:pt x="133880" y="6838"/>
                </a:lnTo>
                <a:lnTo>
                  <a:pt x="97304" y="26338"/>
                </a:lnTo>
                <a:lnTo>
                  <a:pt x="65047" y="56983"/>
                </a:lnTo>
                <a:lnTo>
                  <a:pt x="38148" y="97251"/>
                </a:lnTo>
                <a:lnTo>
                  <a:pt x="17648" y="145624"/>
                </a:lnTo>
                <a:lnTo>
                  <a:pt x="4585" y="200581"/>
                </a:lnTo>
                <a:lnTo>
                  <a:pt x="0" y="260603"/>
                </a:lnTo>
                <a:lnTo>
                  <a:pt x="4585" y="320626"/>
                </a:lnTo>
                <a:lnTo>
                  <a:pt x="17648" y="375583"/>
                </a:lnTo>
                <a:lnTo>
                  <a:pt x="38148" y="423956"/>
                </a:lnTo>
                <a:lnTo>
                  <a:pt x="65047" y="464224"/>
                </a:lnTo>
                <a:lnTo>
                  <a:pt x="97304" y="494869"/>
                </a:lnTo>
                <a:lnTo>
                  <a:pt x="133880" y="514369"/>
                </a:lnTo>
                <a:lnTo>
                  <a:pt x="173735" y="521207"/>
                </a:lnTo>
                <a:lnTo>
                  <a:pt x="213591" y="514369"/>
                </a:lnTo>
                <a:lnTo>
                  <a:pt x="250167" y="494869"/>
                </a:lnTo>
                <a:lnTo>
                  <a:pt x="282424" y="464224"/>
                </a:lnTo>
                <a:lnTo>
                  <a:pt x="309323" y="423956"/>
                </a:lnTo>
                <a:lnTo>
                  <a:pt x="329823" y="375583"/>
                </a:lnTo>
                <a:lnTo>
                  <a:pt x="342886" y="320626"/>
                </a:lnTo>
                <a:lnTo>
                  <a:pt x="347471" y="260603"/>
                </a:lnTo>
                <a:close/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421257" y="1935479"/>
            <a:ext cx="783590" cy="0"/>
          </a:xfrm>
          <a:custGeom>
            <a:avLst/>
            <a:gdLst/>
            <a:ahLst/>
            <a:cxnLst/>
            <a:rect l="l" t="t" r="r" b="b"/>
            <a:pathLst>
              <a:path w="783589" h="0">
                <a:moveTo>
                  <a:pt x="0" y="0"/>
                </a:moveTo>
                <a:lnTo>
                  <a:pt x="783335" y="0"/>
                </a:lnTo>
              </a:path>
            </a:pathLst>
          </a:custGeom>
          <a:ln w="208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 txBox="1"/>
          <p:nvPr/>
        </p:nvSpPr>
        <p:spPr>
          <a:xfrm>
            <a:off x="3332364" y="1741423"/>
            <a:ext cx="54229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5">
                <a:solidFill>
                  <a:srgbClr val="0000FF"/>
                </a:solidFill>
                <a:latin typeface="Arial"/>
                <a:cs typeface="Arial"/>
              </a:rPr>
              <a:t>Inst</a:t>
            </a:r>
            <a:r>
              <a:rPr dirty="0" sz="900" spc="-5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FF"/>
                </a:solidFill>
                <a:latin typeface="Arial"/>
                <a:cs typeface="Arial"/>
              </a:rPr>
              <a:t>[25-0]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4552065" y="1927860"/>
            <a:ext cx="3529965" cy="129539"/>
          </a:xfrm>
          <a:custGeom>
            <a:avLst/>
            <a:gdLst/>
            <a:ahLst/>
            <a:cxnLst/>
            <a:rect l="l" t="t" r="r" b="b"/>
            <a:pathLst>
              <a:path w="3529965" h="129539">
                <a:moveTo>
                  <a:pt x="0" y="0"/>
                </a:moveTo>
                <a:lnTo>
                  <a:pt x="3435095" y="0"/>
                </a:lnTo>
                <a:lnTo>
                  <a:pt x="3435095" y="128015"/>
                </a:lnTo>
                <a:lnTo>
                  <a:pt x="3529583" y="129539"/>
                </a:lnTo>
              </a:path>
            </a:pathLst>
          </a:custGeom>
          <a:ln w="208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8069458" y="2011680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90" h="91439">
                <a:moveTo>
                  <a:pt x="135636" y="47244"/>
                </a:moveTo>
                <a:lnTo>
                  <a:pt x="0" y="0"/>
                </a:lnTo>
                <a:lnTo>
                  <a:pt x="0" y="91440"/>
                </a:lnTo>
                <a:lnTo>
                  <a:pt x="135636" y="4724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5073274" y="2052827"/>
            <a:ext cx="0" cy="266700"/>
          </a:xfrm>
          <a:custGeom>
            <a:avLst/>
            <a:gdLst/>
            <a:ahLst/>
            <a:cxnLst/>
            <a:rect l="l" t="t" r="r" b="b"/>
            <a:pathLst>
              <a:path w="0" h="266700">
                <a:moveTo>
                  <a:pt x="0" y="266699"/>
                </a:moveTo>
                <a:lnTo>
                  <a:pt x="0" y="0"/>
                </a:lnTo>
              </a:path>
            </a:pathLst>
          </a:custGeom>
          <a:ln w="208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029078" y="1927860"/>
            <a:ext cx="90170" cy="135890"/>
          </a:xfrm>
          <a:custGeom>
            <a:avLst/>
            <a:gdLst/>
            <a:ahLst/>
            <a:cxnLst/>
            <a:rect l="l" t="t" r="r" b="b"/>
            <a:pathLst>
              <a:path w="90170" h="135889">
                <a:moveTo>
                  <a:pt x="89916" y="135636"/>
                </a:moveTo>
                <a:lnTo>
                  <a:pt x="44196" y="0"/>
                </a:lnTo>
                <a:lnTo>
                  <a:pt x="0" y="135636"/>
                </a:lnTo>
                <a:lnTo>
                  <a:pt x="89916" y="13563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5051938" y="2298192"/>
            <a:ext cx="44450" cy="43180"/>
          </a:xfrm>
          <a:custGeom>
            <a:avLst/>
            <a:gdLst/>
            <a:ahLst/>
            <a:cxnLst/>
            <a:rect l="l" t="t" r="r" b="b"/>
            <a:pathLst>
              <a:path w="44450" h="43180">
                <a:moveTo>
                  <a:pt x="44196" y="21336"/>
                </a:moveTo>
                <a:lnTo>
                  <a:pt x="42338" y="12858"/>
                </a:lnTo>
                <a:lnTo>
                  <a:pt x="37338" y="6096"/>
                </a:lnTo>
                <a:lnTo>
                  <a:pt x="30051" y="1619"/>
                </a:lnTo>
                <a:lnTo>
                  <a:pt x="21336" y="0"/>
                </a:lnTo>
                <a:lnTo>
                  <a:pt x="13501" y="1619"/>
                </a:lnTo>
                <a:lnTo>
                  <a:pt x="6667" y="6096"/>
                </a:lnTo>
                <a:lnTo>
                  <a:pt x="1833" y="12858"/>
                </a:lnTo>
                <a:lnTo>
                  <a:pt x="0" y="21336"/>
                </a:lnTo>
                <a:lnTo>
                  <a:pt x="1833" y="29813"/>
                </a:lnTo>
                <a:lnTo>
                  <a:pt x="6667" y="36576"/>
                </a:lnTo>
                <a:lnTo>
                  <a:pt x="13501" y="41052"/>
                </a:lnTo>
                <a:lnTo>
                  <a:pt x="21336" y="42672"/>
                </a:lnTo>
                <a:lnTo>
                  <a:pt x="30051" y="41052"/>
                </a:lnTo>
                <a:lnTo>
                  <a:pt x="37338" y="36576"/>
                </a:lnTo>
                <a:lnTo>
                  <a:pt x="42338" y="29813"/>
                </a:lnTo>
                <a:lnTo>
                  <a:pt x="44196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051938" y="2298191"/>
            <a:ext cx="44450" cy="43180"/>
          </a:xfrm>
          <a:custGeom>
            <a:avLst/>
            <a:gdLst/>
            <a:ahLst/>
            <a:cxnLst/>
            <a:rect l="l" t="t" r="r" b="b"/>
            <a:pathLst>
              <a:path w="44450" h="43180">
                <a:moveTo>
                  <a:pt x="44195" y="21335"/>
                </a:moveTo>
                <a:lnTo>
                  <a:pt x="42338" y="12858"/>
                </a:lnTo>
                <a:lnTo>
                  <a:pt x="37337" y="6095"/>
                </a:lnTo>
                <a:lnTo>
                  <a:pt x="30051" y="1619"/>
                </a:lnTo>
                <a:lnTo>
                  <a:pt x="21335" y="0"/>
                </a:lnTo>
                <a:lnTo>
                  <a:pt x="13501" y="1619"/>
                </a:lnTo>
                <a:lnTo>
                  <a:pt x="6667" y="6095"/>
                </a:lnTo>
                <a:lnTo>
                  <a:pt x="1833" y="12858"/>
                </a:lnTo>
                <a:lnTo>
                  <a:pt x="0" y="21335"/>
                </a:lnTo>
                <a:lnTo>
                  <a:pt x="1833" y="29813"/>
                </a:lnTo>
                <a:lnTo>
                  <a:pt x="6667" y="36575"/>
                </a:lnTo>
                <a:lnTo>
                  <a:pt x="13501" y="41052"/>
                </a:lnTo>
                <a:lnTo>
                  <a:pt x="21335" y="42671"/>
                </a:lnTo>
                <a:lnTo>
                  <a:pt x="30051" y="41052"/>
                </a:lnTo>
                <a:lnTo>
                  <a:pt x="37337" y="36575"/>
                </a:lnTo>
                <a:lnTo>
                  <a:pt x="42338" y="29813"/>
                </a:lnTo>
                <a:lnTo>
                  <a:pt x="44195" y="21335"/>
                </a:lnTo>
                <a:close/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 txBox="1"/>
          <p:nvPr/>
        </p:nvSpPr>
        <p:spPr>
          <a:xfrm>
            <a:off x="4246764" y="2302255"/>
            <a:ext cx="31877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5">
                <a:latin typeface="Arial"/>
                <a:cs typeface="Arial"/>
              </a:rPr>
              <a:t>P</a:t>
            </a:r>
            <a:r>
              <a:rPr dirty="0" sz="900" spc="5">
                <a:latin typeface="Arial"/>
                <a:cs typeface="Arial"/>
              </a:rPr>
              <a:t>C</a:t>
            </a:r>
            <a:r>
              <a:rPr dirty="0" sz="900" spc="10">
                <a:latin typeface="Arial"/>
                <a:cs typeface="Arial"/>
              </a:rPr>
              <a:t>+</a:t>
            </a:r>
            <a:r>
              <a:rPr dirty="0" sz="900" spc="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4498725" y="1754123"/>
            <a:ext cx="3825240" cy="1109980"/>
          </a:xfrm>
          <a:custGeom>
            <a:avLst/>
            <a:gdLst/>
            <a:ahLst/>
            <a:cxnLst/>
            <a:rect l="l" t="t" r="r" b="b"/>
            <a:pathLst>
              <a:path w="3825240" h="1109980">
                <a:moveTo>
                  <a:pt x="3825239" y="131063"/>
                </a:moveTo>
                <a:lnTo>
                  <a:pt x="3825239" y="0"/>
                </a:lnTo>
                <a:lnTo>
                  <a:pt x="434339" y="0"/>
                </a:lnTo>
                <a:lnTo>
                  <a:pt x="431291" y="1109471"/>
                </a:lnTo>
                <a:lnTo>
                  <a:pt x="0" y="1109471"/>
                </a:lnTo>
              </a:path>
            </a:pathLst>
          </a:custGeom>
          <a:ln w="208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 txBox="1"/>
          <p:nvPr/>
        </p:nvSpPr>
        <p:spPr>
          <a:xfrm>
            <a:off x="4562231" y="2727450"/>
            <a:ext cx="28257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spc="-5" b="1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dirty="0" sz="750" spc="5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z="75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z="750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750">
              <a:latin typeface="Arial"/>
              <a:cs typeface="Arial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7638165" y="2705100"/>
            <a:ext cx="0" cy="78105"/>
          </a:xfrm>
          <a:custGeom>
            <a:avLst/>
            <a:gdLst/>
            <a:ahLst/>
            <a:cxnLst/>
            <a:rect l="l" t="t" r="r" b="b"/>
            <a:pathLst>
              <a:path w="0" h="78105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11597">
            <a:solidFill>
              <a:srgbClr val="003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590165" y="3162300"/>
            <a:ext cx="2961640" cy="0"/>
          </a:xfrm>
          <a:custGeom>
            <a:avLst/>
            <a:gdLst/>
            <a:ahLst/>
            <a:cxnLst/>
            <a:rect l="l" t="t" r="r" b="b"/>
            <a:pathLst>
              <a:path w="2961640" h="0">
                <a:moveTo>
                  <a:pt x="2961131" y="0"/>
                </a:moveTo>
                <a:lnTo>
                  <a:pt x="0" y="0"/>
                </a:lnTo>
              </a:path>
            </a:pathLst>
          </a:custGeom>
          <a:ln w="11597">
            <a:solidFill>
              <a:srgbClr val="003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7501006" y="2833116"/>
            <a:ext cx="274320" cy="219710"/>
          </a:xfrm>
          <a:custGeom>
            <a:avLst/>
            <a:gdLst/>
            <a:ahLst/>
            <a:cxnLst/>
            <a:rect l="l" t="t" r="r" b="b"/>
            <a:pathLst>
              <a:path w="274320" h="219710">
                <a:moveTo>
                  <a:pt x="274320" y="219456"/>
                </a:moveTo>
                <a:lnTo>
                  <a:pt x="274320" y="137160"/>
                </a:lnTo>
                <a:lnTo>
                  <a:pt x="267370" y="93634"/>
                </a:lnTo>
                <a:lnTo>
                  <a:pt x="247985" y="55961"/>
                </a:lnTo>
                <a:lnTo>
                  <a:pt x="218358" y="26334"/>
                </a:lnTo>
                <a:lnTo>
                  <a:pt x="180685" y="6949"/>
                </a:lnTo>
                <a:lnTo>
                  <a:pt x="137160" y="0"/>
                </a:lnTo>
                <a:lnTo>
                  <a:pt x="93634" y="6571"/>
                </a:lnTo>
                <a:lnTo>
                  <a:pt x="55961" y="24774"/>
                </a:lnTo>
                <a:lnTo>
                  <a:pt x="26334" y="52340"/>
                </a:lnTo>
                <a:lnTo>
                  <a:pt x="6949" y="87002"/>
                </a:lnTo>
                <a:lnTo>
                  <a:pt x="0" y="126492"/>
                </a:lnTo>
                <a:lnTo>
                  <a:pt x="0" y="219456"/>
                </a:lnTo>
                <a:lnTo>
                  <a:pt x="274320" y="2194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7501005" y="2833116"/>
            <a:ext cx="274320" cy="219710"/>
          </a:xfrm>
          <a:custGeom>
            <a:avLst/>
            <a:gdLst/>
            <a:ahLst/>
            <a:cxnLst/>
            <a:rect l="l" t="t" r="r" b="b"/>
            <a:pathLst>
              <a:path w="274320" h="219710">
                <a:moveTo>
                  <a:pt x="274319" y="219455"/>
                </a:moveTo>
                <a:lnTo>
                  <a:pt x="274319" y="137159"/>
                </a:lnTo>
                <a:lnTo>
                  <a:pt x="267370" y="93634"/>
                </a:lnTo>
                <a:lnTo>
                  <a:pt x="247985" y="55961"/>
                </a:lnTo>
                <a:lnTo>
                  <a:pt x="218358" y="26334"/>
                </a:lnTo>
                <a:lnTo>
                  <a:pt x="180685" y="6949"/>
                </a:lnTo>
                <a:lnTo>
                  <a:pt x="137159" y="0"/>
                </a:lnTo>
                <a:lnTo>
                  <a:pt x="93634" y="6571"/>
                </a:lnTo>
                <a:lnTo>
                  <a:pt x="55961" y="24774"/>
                </a:lnTo>
                <a:lnTo>
                  <a:pt x="26334" y="52340"/>
                </a:lnTo>
                <a:lnTo>
                  <a:pt x="6949" y="87002"/>
                </a:lnTo>
                <a:lnTo>
                  <a:pt x="0" y="126491"/>
                </a:lnTo>
                <a:lnTo>
                  <a:pt x="0" y="131063"/>
                </a:lnTo>
                <a:lnTo>
                  <a:pt x="0" y="134111"/>
                </a:lnTo>
                <a:lnTo>
                  <a:pt x="0" y="137159"/>
                </a:lnTo>
                <a:lnTo>
                  <a:pt x="0" y="219455"/>
                </a:lnTo>
                <a:lnTo>
                  <a:pt x="274319" y="219455"/>
                </a:lnTo>
                <a:close/>
              </a:path>
            </a:pathLst>
          </a:custGeom>
          <a:ln w="11597">
            <a:solidFill>
              <a:srgbClr val="003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7555869" y="3052572"/>
            <a:ext cx="0" cy="109855"/>
          </a:xfrm>
          <a:custGeom>
            <a:avLst/>
            <a:gdLst/>
            <a:ahLst/>
            <a:cxnLst/>
            <a:rect l="l" t="t" r="r" b="b"/>
            <a:pathLst>
              <a:path w="0" h="109855">
                <a:moveTo>
                  <a:pt x="0" y="0"/>
                </a:moveTo>
                <a:lnTo>
                  <a:pt x="0" y="109727"/>
                </a:lnTo>
              </a:path>
            </a:pathLst>
          </a:custGeom>
          <a:ln w="11597">
            <a:solidFill>
              <a:srgbClr val="003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7720462" y="3052572"/>
            <a:ext cx="0" cy="109855"/>
          </a:xfrm>
          <a:custGeom>
            <a:avLst/>
            <a:gdLst/>
            <a:ahLst/>
            <a:cxnLst/>
            <a:rect l="l" t="t" r="r" b="b"/>
            <a:pathLst>
              <a:path w="0" h="109855">
                <a:moveTo>
                  <a:pt x="0" y="0"/>
                </a:moveTo>
                <a:lnTo>
                  <a:pt x="0" y="109727"/>
                </a:lnTo>
              </a:path>
            </a:pathLst>
          </a:custGeom>
          <a:ln w="11597">
            <a:solidFill>
              <a:srgbClr val="003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7638165" y="2723388"/>
            <a:ext cx="0" cy="109855"/>
          </a:xfrm>
          <a:custGeom>
            <a:avLst/>
            <a:gdLst/>
            <a:ahLst/>
            <a:cxnLst/>
            <a:rect l="l" t="t" r="r" b="b"/>
            <a:pathLst>
              <a:path w="0" h="109855">
                <a:moveTo>
                  <a:pt x="0" y="0"/>
                </a:moveTo>
                <a:lnTo>
                  <a:pt x="0" y="109727"/>
                </a:lnTo>
              </a:path>
            </a:pathLst>
          </a:custGeom>
          <a:ln w="11597">
            <a:solidFill>
              <a:srgbClr val="003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7414138" y="4565903"/>
            <a:ext cx="306705" cy="0"/>
          </a:xfrm>
          <a:custGeom>
            <a:avLst/>
            <a:gdLst/>
            <a:ahLst/>
            <a:cxnLst/>
            <a:rect l="l" t="t" r="r" b="b"/>
            <a:pathLst>
              <a:path w="306704" h="0">
                <a:moveTo>
                  <a:pt x="0" y="0"/>
                </a:moveTo>
                <a:lnTo>
                  <a:pt x="306323" y="0"/>
                </a:lnTo>
              </a:path>
            </a:pathLst>
          </a:custGeom>
          <a:ln w="11597">
            <a:solidFill>
              <a:srgbClr val="003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7720462" y="3116579"/>
            <a:ext cx="0" cy="1449705"/>
          </a:xfrm>
          <a:custGeom>
            <a:avLst/>
            <a:gdLst/>
            <a:ahLst/>
            <a:cxnLst/>
            <a:rect l="l" t="t" r="r" b="b"/>
            <a:pathLst>
              <a:path w="0" h="1449704">
                <a:moveTo>
                  <a:pt x="0" y="1449323"/>
                </a:moveTo>
                <a:lnTo>
                  <a:pt x="0" y="0"/>
                </a:lnTo>
              </a:path>
            </a:pathLst>
          </a:custGeom>
          <a:ln w="11597">
            <a:solidFill>
              <a:srgbClr val="003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155826" y="2711196"/>
            <a:ext cx="457200" cy="1347470"/>
          </a:xfrm>
          <a:custGeom>
            <a:avLst/>
            <a:gdLst/>
            <a:ahLst/>
            <a:cxnLst/>
            <a:rect l="l" t="t" r="r" b="b"/>
            <a:pathLst>
              <a:path w="457200" h="1347470">
                <a:moveTo>
                  <a:pt x="457200" y="673608"/>
                </a:moveTo>
                <a:lnTo>
                  <a:pt x="456022" y="604763"/>
                </a:lnTo>
                <a:lnTo>
                  <a:pt x="452565" y="537900"/>
                </a:lnTo>
                <a:lnTo>
                  <a:pt x="446943" y="473359"/>
                </a:lnTo>
                <a:lnTo>
                  <a:pt x="439269" y="411480"/>
                </a:lnTo>
                <a:lnTo>
                  <a:pt x="429657" y="352600"/>
                </a:lnTo>
                <a:lnTo>
                  <a:pt x="418221" y="297060"/>
                </a:lnTo>
                <a:lnTo>
                  <a:pt x="405076" y="245200"/>
                </a:lnTo>
                <a:lnTo>
                  <a:pt x="390334" y="197358"/>
                </a:lnTo>
                <a:lnTo>
                  <a:pt x="374110" y="153873"/>
                </a:lnTo>
                <a:lnTo>
                  <a:pt x="356517" y="115085"/>
                </a:lnTo>
                <a:lnTo>
                  <a:pt x="337670" y="81334"/>
                </a:lnTo>
                <a:lnTo>
                  <a:pt x="296667" y="30298"/>
                </a:lnTo>
                <a:lnTo>
                  <a:pt x="252012" y="3479"/>
                </a:lnTo>
                <a:lnTo>
                  <a:pt x="228600" y="0"/>
                </a:lnTo>
                <a:lnTo>
                  <a:pt x="205187" y="3479"/>
                </a:lnTo>
                <a:lnTo>
                  <a:pt x="160532" y="30298"/>
                </a:lnTo>
                <a:lnTo>
                  <a:pt x="119529" y="81334"/>
                </a:lnTo>
                <a:lnTo>
                  <a:pt x="100682" y="115085"/>
                </a:lnTo>
                <a:lnTo>
                  <a:pt x="83089" y="153873"/>
                </a:lnTo>
                <a:lnTo>
                  <a:pt x="66865" y="197358"/>
                </a:lnTo>
                <a:lnTo>
                  <a:pt x="52123" y="245200"/>
                </a:lnTo>
                <a:lnTo>
                  <a:pt x="38978" y="297060"/>
                </a:lnTo>
                <a:lnTo>
                  <a:pt x="27542" y="352600"/>
                </a:lnTo>
                <a:lnTo>
                  <a:pt x="17930" y="411480"/>
                </a:lnTo>
                <a:lnTo>
                  <a:pt x="10256" y="473359"/>
                </a:lnTo>
                <a:lnTo>
                  <a:pt x="4634" y="537900"/>
                </a:lnTo>
                <a:lnTo>
                  <a:pt x="1177" y="604763"/>
                </a:lnTo>
                <a:lnTo>
                  <a:pt x="0" y="673608"/>
                </a:lnTo>
                <a:lnTo>
                  <a:pt x="1177" y="742452"/>
                </a:lnTo>
                <a:lnTo>
                  <a:pt x="4634" y="809315"/>
                </a:lnTo>
                <a:lnTo>
                  <a:pt x="10256" y="873856"/>
                </a:lnTo>
                <a:lnTo>
                  <a:pt x="17930" y="935736"/>
                </a:lnTo>
                <a:lnTo>
                  <a:pt x="27542" y="994615"/>
                </a:lnTo>
                <a:lnTo>
                  <a:pt x="38978" y="1050155"/>
                </a:lnTo>
                <a:lnTo>
                  <a:pt x="52123" y="1102015"/>
                </a:lnTo>
                <a:lnTo>
                  <a:pt x="66865" y="1149858"/>
                </a:lnTo>
                <a:lnTo>
                  <a:pt x="83089" y="1193342"/>
                </a:lnTo>
                <a:lnTo>
                  <a:pt x="100682" y="1232130"/>
                </a:lnTo>
                <a:lnTo>
                  <a:pt x="119529" y="1265881"/>
                </a:lnTo>
                <a:lnTo>
                  <a:pt x="160532" y="1316917"/>
                </a:lnTo>
                <a:lnTo>
                  <a:pt x="205187" y="1343736"/>
                </a:lnTo>
                <a:lnTo>
                  <a:pt x="228600" y="1347216"/>
                </a:lnTo>
                <a:lnTo>
                  <a:pt x="252012" y="1343736"/>
                </a:lnTo>
                <a:lnTo>
                  <a:pt x="296667" y="1316917"/>
                </a:lnTo>
                <a:lnTo>
                  <a:pt x="337670" y="1265881"/>
                </a:lnTo>
                <a:lnTo>
                  <a:pt x="356517" y="1232130"/>
                </a:lnTo>
                <a:lnTo>
                  <a:pt x="374110" y="1193342"/>
                </a:lnTo>
                <a:lnTo>
                  <a:pt x="390334" y="1149858"/>
                </a:lnTo>
                <a:lnTo>
                  <a:pt x="405076" y="1102015"/>
                </a:lnTo>
                <a:lnTo>
                  <a:pt x="418221" y="1050155"/>
                </a:lnTo>
                <a:lnTo>
                  <a:pt x="429657" y="994615"/>
                </a:lnTo>
                <a:lnTo>
                  <a:pt x="439269" y="935736"/>
                </a:lnTo>
                <a:lnTo>
                  <a:pt x="446943" y="873856"/>
                </a:lnTo>
                <a:lnTo>
                  <a:pt x="452565" y="809315"/>
                </a:lnTo>
                <a:lnTo>
                  <a:pt x="456022" y="742452"/>
                </a:lnTo>
                <a:lnTo>
                  <a:pt x="457200" y="6736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155826" y="2711195"/>
            <a:ext cx="457200" cy="1347470"/>
          </a:xfrm>
          <a:custGeom>
            <a:avLst/>
            <a:gdLst/>
            <a:ahLst/>
            <a:cxnLst/>
            <a:rect l="l" t="t" r="r" b="b"/>
            <a:pathLst>
              <a:path w="457200" h="1347470">
                <a:moveTo>
                  <a:pt x="457199" y="673607"/>
                </a:moveTo>
                <a:lnTo>
                  <a:pt x="456022" y="604763"/>
                </a:lnTo>
                <a:lnTo>
                  <a:pt x="452565" y="537900"/>
                </a:lnTo>
                <a:lnTo>
                  <a:pt x="446943" y="473359"/>
                </a:lnTo>
                <a:lnTo>
                  <a:pt x="439269" y="411479"/>
                </a:lnTo>
                <a:lnTo>
                  <a:pt x="429657" y="352600"/>
                </a:lnTo>
                <a:lnTo>
                  <a:pt x="418221" y="297060"/>
                </a:lnTo>
                <a:lnTo>
                  <a:pt x="405076" y="245200"/>
                </a:lnTo>
                <a:lnTo>
                  <a:pt x="390334" y="197357"/>
                </a:lnTo>
                <a:lnTo>
                  <a:pt x="374110" y="153873"/>
                </a:lnTo>
                <a:lnTo>
                  <a:pt x="356517" y="115085"/>
                </a:lnTo>
                <a:lnTo>
                  <a:pt x="337670" y="81334"/>
                </a:lnTo>
                <a:lnTo>
                  <a:pt x="296667" y="30298"/>
                </a:lnTo>
                <a:lnTo>
                  <a:pt x="252012" y="3479"/>
                </a:lnTo>
                <a:lnTo>
                  <a:pt x="228599" y="0"/>
                </a:lnTo>
                <a:lnTo>
                  <a:pt x="205187" y="3479"/>
                </a:lnTo>
                <a:lnTo>
                  <a:pt x="160532" y="30298"/>
                </a:lnTo>
                <a:lnTo>
                  <a:pt x="119529" y="81334"/>
                </a:lnTo>
                <a:lnTo>
                  <a:pt x="100682" y="115085"/>
                </a:lnTo>
                <a:lnTo>
                  <a:pt x="83089" y="153873"/>
                </a:lnTo>
                <a:lnTo>
                  <a:pt x="66865" y="197357"/>
                </a:lnTo>
                <a:lnTo>
                  <a:pt x="52123" y="245200"/>
                </a:lnTo>
                <a:lnTo>
                  <a:pt x="38978" y="297060"/>
                </a:lnTo>
                <a:lnTo>
                  <a:pt x="27542" y="352600"/>
                </a:lnTo>
                <a:lnTo>
                  <a:pt x="17930" y="411479"/>
                </a:lnTo>
                <a:lnTo>
                  <a:pt x="10256" y="473359"/>
                </a:lnTo>
                <a:lnTo>
                  <a:pt x="4634" y="537900"/>
                </a:lnTo>
                <a:lnTo>
                  <a:pt x="1177" y="604763"/>
                </a:lnTo>
                <a:lnTo>
                  <a:pt x="0" y="673607"/>
                </a:lnTo>
                <a:lnTo>
                  <a:pt x="1177" y="742452"/>
                </a:lnTo>
                <a:lnTo>
                  <a:pt x="4634" y="809315"/>
                </a:lnTo>
                <a:lnTo>
                  <a:pt x="10256" y="873856"/>
                </a:lnTo>
                <a:lnTo>
                  <a:pt x="17930" y="935735"/>
                </a:lnTo>
                <a:lnTo>
                  <a:pt x="27542" y="994615"/>
                </a:lnTo>
                <a:lnTo>
                  <a:pt x="38978" y="1050155"/>
                </a:lnTo>
                <a:lnTo>
                  <a:pt x="52123" y="1102015"/>
                </a:lnTo>
                <a:lnTo>
                  <a:pt x="66865" y="1149857"/>
                </a:lnTo>
                <a:lnTo>
                  <a:pt x="83089" y="1193342"/>
                </a:lnTo>
                <a:lnTo>
                  <a:pt x="100682" y="1232130"/>
                </a:lnTo>
                <a:lnTo>
                  <a:pt x="119529" y="1265881"/>
                </a:lnTo>
                <a:lnTo>
                  <a:pt x="160532" y="1316917"/>
                </a:lnTo>
                <a:lnTo>
                  <a:pt x="205187" y="1343736"/>
                </a:lnTo>
                <a:lnTo>
                  <a:pt x="228599" y="1347215"/>
                </a:lnTo>
                <a:lnTo>
                  <a:pt x="252012" y="1343736"/>
                </a:lnTo>
                <a:lnTo>
                  <a:pt x="296667" y="1316917"/>
                </a:lnTo>
                <a:lnTo>
                  <a:pt x="337670" y="1265881"/>
                </a:lnTo>
                <a:lnTo>
                  <a:pt x="356517" y="1232130"/>
                </a:lnTo>
                <a:lnTo>
                  <a:pt x="374110" y="1193342"/>
                </a:lnTo>
                <a:lnTo>
                  <a:pt x="390334" y="1149857"/>
                </a:lnTo>
                <a:lnTo>
                  <a:pt x="405076" y="1102015"/>
                </a:lnTo>
                <a:lnTo>
                  <a:pt x="418221" y="1050155"/>
                </a:lnTo>
                <a:lnTo>
                  <a:pt x="429657" y="994615"/>
                </a:lnTo>
                <a:lnTo>
                  <a:pt x="439269" y="935735"/>
                </a:lnTo>
                <a:lnTo>
                  <a:pt x="446943" y="873856"/>
                </a:lnTo>
                <a:lnTo>
                  <a:pt x="452565" y="809315"/>
                </a:lnTo>
                <a:lnTo>
                  <a:pt x="456022" y="742452"/>
                </a:lnTo>
                <a:lnTo>
                  <a:pt x="457199" y="673607"/>
                </a:lnTo>
                <a:close/>
              </a:path>
            </a:pathLst>
          </a:custGeom>
          <a:ln w="695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 txBox="1"/>
          <p:nvPr/>
        </p:nvSpPr>
        <p:spPr>
          <a:xfrm>
            <a:off x="3508132" y="3242562"/>
            <a:ext cx="108458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latin typeface="Arial"/>
                <a:cs typeface="Arial"/>
              </a:rPr>
              <a:t>Inst [31-26]</a:t>
            </a:r>
            <a:r>
              <a:rPr dirty="0" sz="900" spc="140">
                <a:latin typeface="Arial"/>
                <a:cs typeface="Arial"/>
              </a:rPr>
              <a:t> </a:t>
            </a:r>
            <a:r>
              <a:rPr dirty="0" baseline="-25925" sz="1125" b="1">
                <a:solidFill>
                  <a:srgbClr val="FF0000"/>
                </a:solidFill>
                <a:latin typeface="Arial"/>
                <a:cs typeface="Arial"/>
              </a:rPr>
              <a:t>Control</a:t>
            </a:r>
            <a:endParaRPr baseline="-25925" sz="1125">
              <a:latin typeface="Arial"/>
              <a:cs typeface="Arial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3399922" y="4657344"/>
            <a:ext cx="44450" cy="43180"/>
          </a:xfrm>
          <a:custGeom>
            <a:avLst/>
            <a:gdLst/>
            <a:ahLst/>
            <a:cxnLst/>
            <a:rect l="l" t="t" r="r" b="b"/>
            <a:pathLst>
              <a:path w="44450" h="43179">
                <a:moveTo>
                  <a:pt x="44196" y="21336"/>
                </a:moveTo>
                <a:lnTo>
                  <a:pt x="42338" y="12858"/>
                </a:lnTo>
                <a:lnTo>
                  <a:pt x="37338" y="6096"/>
                </a:lnTo>
                <a:lnTo>
                  <a:pt x="30051" y="1619"/>
                </a:lnTo>
                <a:lnTo>
                  <a:pt x="21336" y="0"/>
                </a:lnTo>
                <a:lnTo>
                  <a:pt x="12858" y="1619"/>
                </a:lnTo>
                <a:lnTo>
                  <a:pt x="6096" y="6096"/>
                </a:lnTo>
                <a:lnTo>
                  <a:pt x="1619" y="12858"/>
                </a:lnTo>
                <a:lnTo>
                  <a:pt x="0" y="21336"/>
                </a:lnTo>
                <a:lnTo>
                  <a:pt x="1619" y="29813"/>
                </a:lnTo>
                <a:lnTo>
                  <a:pt x="6096" y="36576"/>
                </a:lnTo>
                <a:lnTo>
                  <a:pt x="12858" y="41052"/>
                </a:lnTo>
                <a:lnTo>
                  <a:pt x="21336" y="42672"/>
                </a:lnTo>
                <a:lnTo>
                  <a:pt x="30051" y="41052"/>
                </a:lnTo>
                <a:lnTo>
                  <a:pt x="37338" y="36576"/>
                </a:lnTo>
                <a:lnTo>
                  <a:pt x="42338" y="29813"/>
                </a:lnTo>
                <a:lnTo>
                  <a:pt x="44196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3399921" y="4657344"/>
            <a:ext cx="44450" cy="43180"/>
          </a:xfrm>
          <a:custGeom>
            <a:avLst/>
            <a:gdLst/>
            <a:ahLst/>
            <a:cxnLst/>
            <a:rect l="l" t="t" r="r" b="b"/>
            <a:pathLst>
              <a:path w="44450" h="43179">
                <a:moveTo>
                  <a:pt x="44195" y="21335"/>
                </a:moveTo>
                <a:lnTo>
                  <a:pt x="42338" y="12858"/>
                </a:lnTo>
                <a:lnTo>
                  <a:pt x="37337" y="6095"/>
                </a:lnTo>
                <a:lnTo>
                  <a:pt x="30051" y="1619"/>
                </a:lnTo>
                <a:lnTo>
                  <a:pt x="21335" y="0"/>
                </a:lnTo>
                <a:lnTo>
                  <a:pt x="12858" y="1619"/>
                </a:lnTo>
                <a:lnTo>
                  <a:pt x="6095" y="6095"/>
                </a:lnTo>
                <a:lnTo>
                  <a:pt x="1619" y="12858"/>
                </a:lnTo>
                <a:lnTo>
                  <a:pt x="0" y="21335"/>
                </a:lnTo>
                <a:lnTo>
                  <a:pt x="1619" y="29813"/>
                </a:lnTo>
                <a:lnTo>
                  <a:pt x="6095" y="36575"/>
                </a:lnTo>
                <a:lnTo>
                  <a:pt x="12858" y="41052"/>
                </a:lnTo>
                <a:lnTo>
                  <a:pt x="21335" y="42671"/>
                </a:lnTo>
                <a:lnTo>
                  <a:pt x="30051" y="41052"/>
                </a:lnTo>
                <a:lnTo>
                  <a:pt x="37337" y="36575"/>
                </a:lnTo>
                <a:lnTo>
                  <a:pt x="42338" y="29813"/>
                </a:lnTo>
                <a:lnTo>
                  <a:pt x="44195" y="21335"/>
                </a:lnTo>
                <a:close/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 txBox="1"/>
          <p:nvPr/>
        </p:nvSpPr>
        <p:spPr>
          <a:xfrm>
            <a:off x="4236096" y="1694179"/>
            <a:ext cx="667385" cy="4451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925" marR="388620" indent="-22860">
              <a:lnSpc>
                <a:spcPct val="101099"/>
              </a:lnSpc>
              <a:spcBef>
                <a:spcPts val="100"/>
              </a:spcBef>
            </a:pPr>
            <a:r>
              <a:rPr dirty="0" sz="900" spc="5" b="1">
                <a:latin typeface="Arial"/>
                <a:cs typeface="Arial"/>
              </a:rPr>
              <a:t>S</a:t>
            </a:r>
            <a:r>
              <a:rPr dirty="0" sz="900" spc="-5" b="1">
                <a:latin typeface="Arial"/>
                <a:cs typeface="Arial"/>
              </a:rPr>
              <a:t>h</a:t>
            </a:r>
            <a:r>
              <a:rPr dirty="0" sz="900" spc="-5" b="1">
                <a:latin typeface="Arial"/>
                <a:cs typeface="Arial"/>
              </a:rPr>
              <a:t>i</a:t>
            </a:r>
            <a:r>
              <a:rPr dirty="0" sz="900" spc="5" b="1">
                <a:latin typeface="Arial"/>
                <a:cs typeface="Arial"/>
              </a:rPr>
              <a:t>f</a:t>
            </a:r>
            <a:r>
              <a:rPr dirty="0" sz="900" b="1">
                <a:latin typeface="Arial"/>
                <a:cs typeface="Arial"/>
              </a:rPr>
              <a:t>t  </a:t>
            </a:r>
            <a:r>
              <a:rPr dirty="0" sz="900" b="1">
                <a:latin typeface="Arial"/>
                <a:cs typeface="Arial"/>
              </a:rPr>
              <a:t>Left</a:t>
            </a:r>
            <a:endParaRPr sz="900">
              <a:latin typeface="Arial"/>
              <a:cs typeface="Arial"/>
            </a:endParaRPr>
          </a:p>
          <a:p>
            <a:pPr marL="108585">
              <a:lnSpc>
                <a:spcPct val="100000"/>
              </a:lnSpc>
              <a:spcBef>
                <a:spcPts val="35"/>
              </a:spcBef>
              <a:tabLst>
                <a:tab pos="358140" algn="l"/>
              </a:tabLst>
            </a:pPr>
            <a:r>
              <a:rPr dirty="0" sz="900" spc="5" b="1">
                <a:latin typeface="Arial"/>
                <a:cs typeface="Arial"/>
              </a:rPr>
              <a:t>2</a:t>
            </a:r>
            <a:r>
              <a:rPr dirty="0" sz="900" spc="5" b="1">
                <a:latin typeface="Arial"/>
                <a:cs typeface="Arial"/>
              </a:rPr>
              <a:t>	</a:t>
            </a:r>
            <a:r>
              <a:rPr dirty="0" sz="900">
                <a:solidFill>
                  <a:srgbClr val="0000FF"/>
                </a:solidFill>
                <a:latin typeface="Arial"/>
                <a:cs typeface="Arial"/>
              </a:rPr>
              <a:t>[2</a:t>
            </a:r>
            <a:r>
              <a:rPr dirty="0" sz="900" spc="10">
                <a:solidFill>
                  <a:srgbClr val="0000FF"/>
                </a:solidFill>
                <a:latin typeface="Arial"/>
                <a:cs typeface="Arial"/>
              </a:rPr>
              <a:t>7</a:t>
            </a:r>
            <a:r>
              <a:rPr dirty="0" sz="900">
                <a:solidFill>
                  <a:srgbClr val="0000FF"/>
                </a:solidFill>
                <a:latin typeface="Arial"/>
                <a:cs typeface="Arial"/>
              </a:rPr>
              <a:t>-0</a:t>
            </a:r>
            <a:r>
              <a:rPr dirty="0" sz="900">
                <a:solidFill>
                  <a:srgbClr val="0000FF"/>
                </a:solidFill>
                <a:latin typeface="Arial"/>
                <a:cs typeface="Arial"/>
              </a:rPr>
              <a:t>]</a:t>
            </a:r>
            <a:endParaRPr sz="900">
              <a:latin typeface="Arial"/>
              <a:cs typeface="Arial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4652650" y="1856232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0" y="135635"/>
                </a:moveTo>
                <a:lnTo>
                  <a:pt x="135635" y="0"/>
                </a:lnTo>
              </a:path>
            </a:pathLst>
          </a:custGeom>
          <a:ln w="695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 txBox="1"/>
          <p:nvPr/>
        </p:nvSpPr>
        <p:spPr>
          <a:xfrm>
            <a:off x="4751207" y="1671319"/>
            <a:ext cx="15557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10" b="1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dirty="0" sz="900" spc="5" b="1">
                <a:solidFill>
                  <a:srgbClr val="0000FF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5006218" y="2103119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0" y="135635"/>
                </a:moveTo>
                <a:lnTo>
                  <a:pt x="135635" y="0"/>
                </a:lnTo>
              </a:path>
            </a:pathLst>
          </a:custGeom>
          <a:ln w="695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 txBox="1"/>
          <p:nvPr/>
        </p:nvSpPr>
        <p:spPr>
          <a:xfrm>
            <a:off x="5174879" y="1910587"/>
            <a:ext cx="9017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5" b="1">
                <a:solidFill>
                  <a:srgbClr val="0000FF"/>
                </a:solidFill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5159639" y="2062987"/>
            <a:ext cx="38735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solidFill>
                  <a:srgbClr val="0000FF"/>
                </a:solidFill>
                <a:latin typeface="Arial"/>
                <a:cs typeface="Arial"/>
              </a:rPr>
              <a:t>[31-28]</a:t>
            </a:r>
            <a:endParaRPr sz="900">
              <a:latin typeface="Arial"/>
              <a:cs typeface="Arial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5954145" y="1874519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0" y="135635"/>
                </a:moveTo>
                <a:lnTo>
                  <a:pt x="135635" y="0"/>
                </a:lnTo>
              </a:path>
            </a:pathLst>
          </a:custGeom>
          <a:ln w="695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 txBox="1"/>
          <p:nvPr/>
        </p:nvSpPr>
        <p:spPr>
          <a:xfrm>
            <a:off x="5926211" y="1736851"/>
            <a:ext cx="15430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b="1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dirty="0" sz="900" spc="5" b="1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3884553" y="1871472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0" y="135635"/>
                </a:moveTo>
                <a:lnTo>
                  <a:pt x="135635" y="0"/>
                </a:lnTo>
              </a:path>
            </a:pathLst>
          </a:custGeom>
          <a:ln w="695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 txBox="1"/>
          <p:nvPr/>
        </p:nvSpPr>
        <p:spPr>
          <a:xfrm>
            <a:off x="3948060" y="1671319"/>
            <a:ext cx="15430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b="1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dirty="0" sz="900" spc="5" b="1">
                <a:solidFill>
                  <a:srgbClr val="0000FF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5977006" y="2253995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0" y="135635"/>
                </a:moveTo>
                <a:lnTo>
                  <a:pt x="135635" y="0"/>
                </a:lnTo>
              </a:path>
            </a:pathLst>
          </a:custGeom>
          <a:ln w="69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 txBox="1"/>
          <p:nvPr/>
        </p:nvSpPr>
        <p:spPr>
          <a:xfrm>
            <a:off x="5926211" y="2149855"/>
            <a:ext cx="15430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b="1">
                <a:latin typeface="Arial"/>
                <a:cs typeface="Arial"/>
              </a:rPr>
              <a:t>3</a:t>
            </a:r>
            <a:r>
              <a:rPr dirty="0" sz="900" spc="5" b="1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2776606" y="2054352"/>
            <a:ext cx="391795" cy="879475"/>
          </a:xfrm>
          <a:custGeom>
            <a:avLst/>
            <a:gdLst/>
            <a:ahLst/>
            <a:cxnLst/>
            <a:rect l="l" t="t" r="r" b="b"/>
            <a:pathLst>
              <a:path w="391794" h="879475">
                <a:moveTo>
                  <a:pt x="391668" y="710184"/>
                </a:moveTo>
                <a:lnTo>
                  <a:pt x="391668" y="166116"/>
                </a:lnTo>
                <a:lnTo>
                  <a:pt x="0" y="0"/>
                </a:lnTo>
                <a:lnTo>
                  <a:pt x="1524" y="370332"/>
                </a:lnTo>
                <a:lnTo>
                  <a:pt x="82296" y="438912"/>
                </a:lnTo>
                <a:lnTo>
                  <a:pt x="82296" y="844325"/>
                </a:lnTo>
                <a:lnTo>
                  <a:pt x="391668" y="710184"/>
                </a:lnTo>
                <a:close/>
              </a:path>
              <a:path w="391794" h="879475">
                <a:moveTo>
                  <a:pt x="82296" y="844325"/>
                </a:moveTo>
                <a:lnTo>
                  <a:pt x="82296" y="438912"/>
                </a:lnTo>
                <a:lnTo>
                  <a:pt x="0" y="505968"/>
                </a:lnTo>
                <a:lnTo>
                  <a:pt x="1524" y="879348"/>
                </a:lnTo>
                <a:lnTo>
                  <a:pt x="82296" y="844325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2776606" y="2054351"/>
            <a:ext cx="391795" cy="879475"/>
          </a:xfrm>
          <a:custGeom>
            <a:avLst/>
            <a:gdLst/>
            <a:ahLst/>
            <a:cxnLst/>
            <a:rect l="l" t="t" r="r" b="b"/>
            <a:pathLst>
              <a:path w="391794" h="879475">
                <a:moveTo>
                  <a:pt x="0" y="0"/>
                </a:moveTo>
                <a:lnTo>
                  <a:pt x="391667" y="166115"/>
                </a:lnTo>
                <a:lnTo>
                  <a:pt x="391667" y="710183"/>
                </a:lnTo>
                <a:lnTo>
                  <a:pt x="1523" y="879347"/>
                </a:lnTo>
                <a:lnTo>
                  <a:pt x="0" y="505967"/>
                </a:lnTo>
                <a:lnTo>
                  <a:pt x="82295" y="438911"/>
                </a:lnTo>
                <a:lnTo>
                  <a:pt x="1523" y="370331"/>
                </a:lnTo>
                <a:lnTo>
                  <a:pt x="0" y="0"/>
                </a:lnTo>
                <a:close/>
              </a:path>
            </a:pathLst>
          </a:custGeom>
          <a:ln w="69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 txBox="1"/>
          <p:nvPr/>
        </p:nvSpPr>
        <p:spPr>
          <a:xfrm>
            <a:off x="2869068" y="2415030"/>
            <a:ext cx="25019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5" b="1">
                <a:latin typeface="Arial"/>
                <a:cs typeface="Arial"/>
              </a:rPr>
              <a:t>A</a:t>
            </a:r>
            <a:r>
              <a:rPr dirty="0" sz="900" spc="-5" b="1">
                <a:latin typeface="Arial"/>
                <a:cs typeface="Arial"/>
              </a:rPr>
              <a:t>d</a:t>
            </a:r>
            <a:r>
              <a:rPr dirty="0" sz="900" spc="5" b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6955414" y="2130552"/>
            <a:ext cx="391795" cy="881380"/>
          </a:xfrm>
          <a:custGeom>
            <a:avLst/>
            <a:gdLst/>
            <a:ahLst/>
            <a:cxnLst/>
            <a:rect l="l" t="t" r="r" b="b"/>
            <a:pathLst>
              <a:path w="391795" h="881380">
                <a:moveTo>
                  <a:pt x="391668" y="710184"/>
                </a:moveTo>
                <a:lnTo>
                  <a:pt x="391668" y="167640"/>
                </a:lnTo>
                <a:lnTo>
                  <a:pt x="0" y="0"/>
                </a:lnTo>
                <a:lnTo>
                  <a:pt x="0" y="371856"/>
                </a:lnTo>
                <a:lnTo>
                  <a:pt x="82296" y="440436"/>
                </a:lnTo>
                <a:lnTo>
                  <a:pt x="82296" y="845007"/>
                </a:lnTo>
                <a:lnTo>
                  <a:pt x="391668" y="710184"/>
                </a:lnTo>
                <a:close/>
              </a:path>
              <a:path w="391795" h="881380">
                <a:moveTo>
                  <a:pt x="82296" y="845007"/>
                </a:moveTo>
                <a:lnTo>
                  <a:pt x="82296" y="440436"/>
                </a:lnTo>
                <a:lnTo>
                  <a:pt x="0" y="507492"/>
                </a:lnTo>
                <a:lnTo>
                  <a:pt x="0" y="880872"/>
                </a:lnTo>
                <a:lnTo>
                  <a:pt x="82296" y="845007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6955414" y="2130551"/>
            <a:ext cx="391795" cy="881380"/>
          </a:xfrm>
          <a:custGeom>
            <a:avLst/>
            <a:gdLst/>
            <a:ahLst/>
            <a:cxnLst/>
            <a:rect l="l" t="t" r="r" b="b"/>
            <a:pathLst>
              <a:path w="391795" h="881380">
                <a:moveTo>
                  <a:pt x="0" y="0"/>
                </a:moveTo>
                <a:lnTo>
                  <a:pt x="391667" y="167639"/>
                </a:lnTo>
                <a:lnTo>
                  <a:pt x="391667" y="710183"/>
                </a:lnTo>
                <a:lnTo>
                  <a:pt x="0" y="880871"/>
                </a:lnTo>
                <a:lnTo>
                  <a:pt x="0" y="507491"/>
                </a:lnTo>
                <a:lnTo>
                  <a:pt x="82295" y="440435"/>
                </a:lnTo>
                <a:lnTo>
                  <a:pt x="0" y="371855"/>
                </a:lnTo>
                <a:lnTo>
                  <a:pt x="0" y="0"/>
                </a:lnTo>
                <a:close/>
              </a:path>
            </a:pathLst>
          </a:custGeom>
          <a:ln w="69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 txBox="1"/>
          <p:nvPr/>
        </p:nvSpPr>
        <p:spPr>
          <a:xfrm>
            <a:off x="7046350" y="2492754"/>
            <a:ext cx="25209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5" b="1">
                <a:latin typeface="Arial"/>
                <a:cs typeface="Arial"/>
              </a:rPr>
              <a:t>A</a:t>
            </a:r>
            <a:r>
              <a:rPr dirty="0" sz="900" spc="10" b="1">
                <a:latin typeface="Arial"/>
                <a:cs typeface="Arial"/>
              </a:rPr>
              <a:t>d</a:t>
            </a:r>
            <a:r>
              <a:rPr dirty="0" sz="900" spc="5" b="1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6815206" y="4250436"/>
            <a:ext cx="609600" cy="879475"/>
          </a:xfrm>
          <a:custGeom>
            <a:avLst/>
            <a:gdLst/>
            <a:ahLst/>
            <a:cxnLst/>
            <a:rect l="l" t="t" r="r" b="b"/>
            <a:pathLst>
              <a:path w="609600" h="879475">
                <a:moveTo>
                  <a:pt x="609600" y="710184"/>
                </a:moveTo>
                <a:lnTo>
                  <a:pt x="609600" y="166116"/>
                </a:lnTo>
                <a:lnTo>
                  <a:pt x="0" y="0"/>
                </a:lnTo>
                <a:lnTo>
                  <a:pt x="1524" y="370332"/>
                </a:lnTo>
                <a:lnTo>
                  <a:pt x="128016" y="438912"/>
                </a:lnTo>
                <a:lnTo>
                  <a:pt x="128016" y="844158"/>
                </a:lnTo>
                <a:lnTo>
                  <a:pt x="609600" y="710184"/>
                </a:lnTo>
                <a:close/>
              </a:path>
              <a:path w="609600" h="879475">
                <a:moveTo>
                  <a:pt x="128016" y="844158"/>
                </a:moveTo>
                <a:lnTo>
                  <a:pt x="128016" y="438912"/>
                </a:lnTo>
                <a:lnTo>
                  <a:pt x="1524" y="505968"/>
                </a:lnTo>
                <a:lnTo>
                  <a:pt x="1524" y="879348"/>
                </a:lnTo>
                <a:lnTo>
                  <a:pt x="128016" y="84415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6815205" y="4250435"/>
            <a:ext cx="609600" cy="879475"/>
          </a:xfrm>
          <a:custGeom>
            <a:avLst/>
            <a:gdLst/>
            <a:ahLst/>
            <a:cxnLst/>
            <a:rect l="l" t="t" r="r" b="b"/>
            <a:pathLst>
              <a:path w="609600" h="879475">
                <a:moveTo>
                  <a:pt x="0" y="0"/>
                </a:moveTo>
                <a:lnTo>
                  <a:pt x="609599" y="166115"/>
                </a:lnTo>
                <a:lnTo>
                  <a:pt x="609599" y="710183"/>
                </a:lnTo>
                <a:lnTo>
                  <a:pt x="1523" y="879347"/>
                </a:lnTo>
                <a:lnTo>
                  <a:pt x="1523" y="505967"/>
                </a:lnTo>
                <a:lnTo>
                  <a:pt x="128015" y="438911"/>
                </a:lnTo>
                <a:lnTo>
                  <a:pt x="1523" y="370331"/>
                </a:lnTo>
                <a:lnTo>
                  <a:pt x="0" y="0"/>
                </a:lnTo>
                <a:close/>
              </a:path>
            </a:pathLst>
          </a:custGeom>
          <a:ln w="69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 txBox="1"/>
          <p:nvPr/>
        </p:nvSpPr>
        <p:spPr>
          <a:xfrm>
            <a:off x="6868042" y="4731510"/>
            <a:ext cx="528955" cy="306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86055">
              <a:lnSpc>
                <a:spcPct val="100000"/>
              </a:lnSpc>
              <a:spcBef>
                <a:spcPts val="110"/>
              </a:spcBef>
            </a:pPr>
            <a:r>
              <a:rPr dirty="0" sz="900" spc="5">
                <a:latin typeface="Arial"/>
                <a:cs typeface="Arial"/>
              </a:rPr>
              <a:t>R</a:t>
            </a:r>
            <a:r>
              <a:rPr dirty="0" sz="900">
                <a:latin typeface="Arial"/>
                <a:cs typeface="Arial"/>
              </a:rPr>
              <a:t>e</a:t>
            </a:r>
            <a:r>
              <a:rPr dirty="0" sz="900" spc="5">
                <a:latin typeface="Arial"/>
                <a:cs typeface="Arial"/>
              </a:rPr>
              <a:t>s</a:t>
            </a:r>
            <a:r>
              <a:rPr dirty="0" sz="900" spc="10">
                <a:latin typeface="Arial"/>
                <a:cs typeface="Arial"/>
              </a:rPr>
              <a:t>u</a:t>
            </a:r>
            <a:r>
              <a:rPr dirty="0" sz="900">
                <a:latin typeface="Arial"/>
                <a:cs typeface="Arial"/>
              </a:rPr>
              <a:t>lt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900" b="1">
                <a:latin typeface="Arial"/>
                <a:cs typeface="Arial"/>
              </a:rPr>
              <a:t>ALU</a:t>
            </a:r>
            <a:endParaRPr sz="900">
              <a:latin typeface="Arial"/>
              <a:cs typeface="Arial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7128647" y="4470906"/>
            <a:ext cx="26416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10">
                <a:latin typeface="Arial"/>
                <a:cs typeface="Arial"/>
              </a:rPr>
              <a:t>Z</a:t>
            </a:r>
            <a:r>
              <a:rPr dirty="0" sz="900">
                <a:latin typeface="Arial"/>
                <a:cs typeface="Arial"/>
              </a:rPr>
              <a:t>er</a:t>
            </a:r>
            <a:r>
              <a:rPr dirty="0" sz="900" spc="5">
                <a:latin typeface="Arial"/>
                <a:cs typeface="Arial"/>
              </a:rPr>
              <a:t>o</a:t>
            </a:r>
            <a:endParaRPr sz="900">
              <a:latin typeface="Arial"/>
              <a:cs typeface="Arial"/>
            </a:endParaRPr>
          </a:p>
        </p:txBody>
      </p:sp>
      <p:sp>
        <p:nvSpPr>
          <p:cNvPr id="224" name="object 224"/>
          <p:cNvSpPr/>
          <p:nvPr/>
        </p:nvSpPr>
        <p:spPr>
          <a:xfrm>
            <a:off x="6390010" y="2580132"/>
            <a:ext cx="347980" cy="523240"/>
          </a:xfrm>
          <a:custGeom>
            <a:avLst/>
            <a:gdLst/>
            <a:ahLst/>
            <a:cxnLst/>
            <a:rect l="l" t="t" r="r" b="b"/>
            <a:pathLst>
              <a:path w="347979" h="523239">
                <a:moveTo>
                  <a:pt x="347472" y="260604"/>
                </a:moveTo>
                <a:lnTo>
                  <a:pt x="342886" y="201061"/>
                </a:lnTo>
                <a:lnTo>
                  <a:pt x="329823" y="146290"/>
                </a:lnTo>
                <a:lnTo>
                  <a:pt x="309323" y="97891"/>
                </a:lnTo>
                <a:lnTo>
                  <a:pt x="282424" y="57463"/>
                </a:lnTo>
                <a:lnTo>
                  <a:pt x="250167" y="26605"/>
                </a:lnTo>
                <a:lnTo>
                  <a:pt x="213591" y="6917"/>
                </a:lnTo>
                <a:lnTo>
                  <a:pt x="173736" y="0"/>
                </a:lnTo>
                <a:lnTo>
                  <a:pt x="133880" y="6917"/>
                </a:lnTo>
                <a:lnTo>
                  <a:pt x="97304" y="26605"/>
                </a:lnTo>
                <a:lnTo>
                  <a:pt x="65047" y="57463"/>
                </a:lnTo>
                <a:lnTo>
                  <a:pt x="38148" y="97891"/>
                </a:lnTo>
                <a:lnTo>
                  <a:pt x="17648" y="146290"/>
                </a:lnTo>
                <a:lnTo>
                  <a:pt x="4585" y="201061"/>
                </a:lnTo>
                <a:lnTo>
                  <a:pt x="0" y="260604"/>
                </a:lnTo>
                <a:lnTo>
                  <a:pt x="3527" y="313435"/>
                </a:lnTo>
                <a:lnTo>
                  <a:pt x="13644" y="362640"/>
                </a:lnTo>
                <a:lnTo>
                  <a:pt x="29655" y="407166"/>
                </a:lnTo>
                <a:lnTo>
                  <a:pt x="50863" y="445960"/>
                </a:lnTo>
                <a:lnTo>
                  <a:pt x="76572" y="477967"/>
                </a:lnTo>
                <a:lnTo>
                  <a:pt x="106084" y="502134"/>
                </a:lnTo>
                <a:lnTo>
                  <a:pt x="173736" y="522732"/>
                </a:lnTo>
                <a:lnTo>
                  <a:pt x="208767" y="517406"/>
                </a:lnTo>
                <a:lnTo>
                  <a:pt x="270899" y="477967"/>
                </a:lnTo>
                <a:lnTo>
                  <a:pt x="296608" y="445960"/>
                </a:lnTo>
                <a:lnTo>
                  <a:pt x="317816" y="407166"/>
                </a:lnTo>
                <a:lnTo>
                  <a:pt x="333827" y="362640"/>
                </a:lnTo>
                <a:lnTo>
                  <a:pt x="343944" y="313435"/>
                </a:lnTo>
                <a:lnTo>
                  <a:pt x="347472" y="260604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6390009" y="2580131"/>
            <a:ext cx="347980" cy="523240"/>
          </a:xfrm>
          <a:custGeom>
            <a:avLst/>
            <a:gdLst/>
            <a:ahLst/>
            <a:cxnLst/>
            <a:rect l="l" t="t" r="r" b="b"/>
            <a:pathLst>
              <a:path w="347979" h="523239">
                <a:moveTo>
                  <a:pt x="347471" y="260603"/>
                </a:moveTo>
                <a:lnTo>
                  <a:pt x="342886" y="201061"/>
                </a:lnTo>
                <a:lnTo>
                  <a:pt x="329823" y="146290"/>
                </a:lnTo>
                <a:lnTo>
                  <a:pt x="309323" y="97891"/>
                </a:lnTo>
                <a:lnTo>
                  <a:pt x="282424" y="57463"/>
                </a:lnTo>
                <a:lnTo>
                  <a:pt x="250167" y="26605"/>
                </a:lnTo>
                <a:lnTo>
                  <a:pt x="213591" y="6917"/>
                </a:lnTo>
                <a:lnTo>
                  <a:pt x="173735" y="0"/>
                </a:lnTo>
                <a:lnTo>
                  <a:pt x="133880" y="6917"/>
                </a:lnTo>
                <a:lnTo>
                  <a:pt x="97304" y="26605"/>
                </a:lnTo>
                <a:lnTo>
                  <a:pt x="65047" y="57463"/>
                </a:lnTo>
                <a:lnTo>
                  <a:pt x="38148" y="97891"/>
                </a:lnTo>
                <a:lnTo>
                  <a:pt x="17648" y="146290"/>
                </a:lnTo>
                <a:lnTo>
                  <a:pt x="4585" y="201061"/>
                </a:lnTo>
                <a:lnTo>
                  <a:pt x="0" y="260603"/>
                </a:lnTo>
                <a:lnTo>
                  <a:pt x="3527" y="313435"/>
                </a:lnTo>
                <a:lnTo>
                  <a:pt x="13644" y="362640"/>
                </a:lnTo>
                <a:lnTo>
                  <a:pt x="29655" y="407166"/>
                </a:lnTo>
                <a:lnTo>
                  <a:pt x="50863" y="445960"/>
                </a:lnTo>
                <a:lnTo>
                  <a:pt x="76572" y="477967"/>
                </a:lnTo>
                <a:lnTo>
                  <a:pt x="106084" y="502134"/>
                </a:lnTo>
                <a:lnTo>
                  <a:pt x="173735" y="522731"/>
                </a:lnTo>
                <a:lnTo>
                  <a:pt x="208767" y="517406"/>
                </a:lnTo>
                <a:lnTo>
                  <a:pt x="270899" y="477967"/>
                </a:lnTo>
                <a:lnTo>
                  <a:pt x="296608" y="445960"/>
                </a:lnTo>
                <a:lnTo>
                  <a:pt x="317816" y="407166"/>
                </a:lnTo>
                <a:lnTo>
                  <a:pt x="333827" y="362640"/>
                </a:lnTo>
                <a:lnTo>
                  <a:pt x="343944" y="313435"/>
                </a:lnTo>
                <a:lnTo>
                  <a:pt x="347471" y="260603"/>
                </a:lnTo>
                <a:close/>
              </a:path>
            </a:pathLst>
          </a:custGeom>
          <a:ln w="69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 txBox="1"/>
          <p:nvPr/>
        </p:nvSpPr>
        <p:spPr>
          <a:xfrm>
            <a:off x="6421511" y="2607054"/>
            <a:ext cx="283845" cy="3048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4925" marR="5080" indent="-22860">
              <a:lnSpc>
                <a:spcPct val="102200"/>
              </a:lnSpc>
              <a:spcBef>
                <a:spcPts val="85"/>
              </a:spcBef>
            </a:pPr>
            <a:r>
              <a:rPr dirty="0" sz="900" spc="5" b="1">
                <a:latin typeface="Arial"/>
                <a:cs typeface="Arial"/>
              </a:rPr>
              <a:t>S</a:t>
            </a:r>
            <a:r>
              <a:rPr dirty="0" sz="900" spc="-5" b="1">
                <a:latin typeface="Arial"/>
                <a:cs typeface="Arial"/>
              </a:rPr>
              <a:t>h</a:t>
            </a:r>
            <a:r>
              <a:rPr dirty="0" sz="900" spc="10" b="1">
                <a:latin typeface="Arial"/>
                <a:cs typeface="Arial"/>
              </a:rPr>
              <a:t>i</a:t>
            </a:r>
            <a:r>
              <a:rPr dirty="0" sz="900" spc="-5" b="1">
                <a:latin typeface="Arial"/>
                <a:cs typeface="Arial"/>
              </a:rPr>
              <a:t>f</a:t>
            </a:r>
            <a:r>
              <a:rPr dirty="0" sz="900" b="1">
                <a:latin typeface="Arial"/>
                <a:cs typeface="Arial"/>
              </a:rPr>
              <a:t>t  </a:t>
            </a:r>
            <a:r>
              <a:rPr dirty="0" sz="900" b="1">
                <a:latin typeface="Arial"/>
                <a:cs typeface="Arial"/>
              </a:rPr>
              <a:t>Left</a:t>
            </a:r>
            <a:endParaRPr sz="900">
              <a:latin typeface="Arial"/>
              <a:cs typeface="Arial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6519047" y="2885946"/>
            <a:ext cx="9017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5" b="1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4894966" y="5719572"/>
            <a:ext cx="44450" cy="43180"/>
          </a:xfrm>
          <a:custGeom>
            <a:avLst/>
            <a:gdLst/>
            <a:ahLst/>
            <a:cxnLst/>
            <a:rect l="l" t="t" r="r" b="b"/>
            <a:pathLst>
              <a:path w="44450" h="43179">
                <a:moveTo>
                  <a:pt x="44196" y="21336"/>
                </a:moveTo>
                <a:lnTo>
                  <a:pt x="42338" y="12858"/>
                </a:lnTo>
                <a:lnTo>
                  <a:pt x="37338" y="6096"/>
                </a:lnTo>
                <a:lnTo>
                  <a:pt x="30051" y="1619"/>
                </a:lnTo>
                <a:lnTo>
                  <a:pt x="21336" y="0"/>
                </a:lnTo>
                <a:lnTo>
                  <a:pt x="12858" y="1619"/>
                </a:lnTo>
                <a:lnTo>
                  <a:pt x="6096" y="6096"/>
                </a:lnTo>
                <a:lnTo>
                  <a:pt x="1619" y="12858"/>
                </a:lnTo>
                <a:lnTo>
                  <a:pt x="0" y="21336"/>
                </a:lnTo>
                <a:lnTo>
                  <a:pt x="1619" y="29813"/>
                </a:lnTo>
                <a:lnTo>
                  <a:pt x="6096" y="36576"/>
                </a:lnTo>
                <a:lnTo>
                  <a:pt x="12858" y="41052"/>
                </a:lnTo>
                <a:lnTo>
                  <a:pt x="21336" y="42672"/>
                </a:lnTo>
                <a:lnTo>
                  <a:pt x="30051" y="41052"/>
                </a:lnTo>
                <a:lnTo>
                  <a:pt x="37338" y="36576"/>
                </a:lnTo>
                <a:lnTo>
                  <a:pt x="42338" y="29813"/>
                </a:lnTo>
                <a:lnTo>
                  <a:pt x="44196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894965" y="5719571"/>
            <a:ext cx="44450" cy="43180"/>
          </a:xfrm>
          <a:custGeom>
            <a:avLst/>
            <a:gdLst/>
            <a:ahLst/>
            <a:cxnLst/>
            <a:rect l="l" t="t" r="r" b="b"/>
            <a:pathLst>
              <a:path w="44450" h="43179">
                <a:moveTo>
                  <a:pt x="44195" y="21335"/>
                </a:moveTo>
                <a:lnTo>
                  <a:pt x="42338" y="12858"/>
                </a:lnTo>
                <a:lnTo>
                  <a:pt x="37337" y="6095"/>
                </a:lnTo>
                <a:lnTo>
                  <a:pt x="30051" y="1619"/>
                </a:lnTo>
                <a:lnTo>
                  <a:pt x="21335" y="0"/>
                </a:lnTo>
                <a:lnTo>
                  <a:pt x="12858" y="1619"/>
                </a:lnTo>
                <a:lnTo>
                  <a:pt x="6095" y="6095"/>
                </a:lnTo>
                <a:lnTo>
                  <a:pt x="1619" y="12858"/>
                </a:lnTo>
                <a:lnTo>
                  <a:pt x="0" y="21335"/>
                </a:lnTo>
                <a:lnTo>
                  <a:pt x="1619" y="29813"/>
                </a:lnTo>
                <a:lnTo>
                  <a:pt x="6095" y="36575"/>
                </a:lnTo>
                <a:lnTo>
                  <a:pt x="12858" y="41052"/>
                </a:lnTo>
                <a:lnTo>
                  <a:pt x="21335" y="42671"/>
                </a:lnTo>
                <a:lnTo>
                  <a:pt x="30051" y="41052"/>
                </a:lnTo>
                <a:lnTo>
                  <a:pt x="37337" y="36575"/>
                </a:lnTo>
                <a:lnTo>
                  <a:pt x="42338" y="29813"/>
                </a:lnTo>
                <a:lnTo>
                  <a:pt x="44195" y="21335"/>
                </a:lnTo>
                <a:close/>
              </a:path>
            </a:pathLst>
          </a:custGeom>
          <a:ln w="11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1976506" y="4707635"/>
            <a:ext cx="0" cy="1795780"/>
          </a:xfrm>
          <a:custGeom>
            <a:avLst/>
            <a:gdLst/>
            <a:ahLst/>
            <a:cxnLst/>
            <a:rect l="l" t="t" r="r" b="b"/>
            <a:pathLst>
              <a:path w="0" h="1795779">
                <a:moveTo>
                  <a:pt x="0" y="0"/>
                </a:moveTo>
                <a:lnTo>
                  <a:pt x="0" y="1795271"/>
                </a:lnTo>
              </a:path>
            </a:pathLst>
          </a:custGeom>
          <a:ln w="11597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8282817" y="5501639"/>
            <a:ext cx="0" cy="1000125"/>
          </a:xfrm>
          <a:custGeom>
            <a:avLst/>
            <a:gdLst/>
            <a:ahLst/>
            <a:cxnLst/>
            <a:rect l="l" t="t" r="r" b="b"/>
            <a:pathLst>
              <a:path w="0" h="1000125">
                <a:moveTo>
                  <a:pt x="0" y="0"/>
                </a:moveTo>
                <a:lnTo>
                  <a:pt x="0" y="999743"/>
                </a:lnTo>
              </a:path>
            </a:pathLst>
          </a:custGeom>
          <a:ln w="11597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803525" y="5306567"/>
            <a:ext cx="0" cy="1196340"/>
          </a:xfrm>
          <a:custGeom>
            <a:avLst/>
            <a:gdLst/>
            <a:ahLst/>
            <a:cxnLst/>
            <a:rect l="l" t="t" r="r" b="b"/>
            <a:pathLst>
              <a:path w="0" h="1196340">
                <a:moveTo>
                  <a:pt x="0" y="0"/>
                </a:moveTo>
                <a:lnTo>
                  <a:pt x="0" y="1196339"/>
                </a:lnTo>
              </a:path>
            </a:pathLst>
          </a:custGeom>
          <a:ln w="11597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1555882" y="6502907"/>
            <a:ext cx="6727190" cy="0"/>
          </a:xfrm>
          <a:custGeom>
            <a:avLst/>
            <a:gdLst/>
            <a:ahLst/>
            <a:cxnLst/>
            <a:rect l="l" t="t" r="r" b="b"/>
            <a:pathLst>
              <a:path w="6727190" h="0">
                <a:moveTo>
                  <a:pt x="0" y="0"/>
                </a:moveTo>
                <a:lnTo>
                  <a:pt x="6726935" y="0"/>
                </a:lnTo>
              </a:path>
            </a:pathLst>
          </a:custGeom>
          <a:ln w="11597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8238621" y="5457444"/>
            <a:ext cx="86995" cy="44450"/>
          </a:xfrm>
          <a:custGeom>
            <a:avLst/>
            <a:gdLst/>
            <a:ahLst/>
            <a:cxnLst/>
            <a:rect l="l" t="t" r="r" b="b"/>
            <a:pathLst>
              <a:path w="86995" h="44450">
                <a:moveTo>
                  <a:pt x="0" y="44195"/>
                </a:moveTo>
                <a:lnTo>
                  <a:pt x="44195" y="0"/>
                </a:lnTo>
                <a:lnTo>
                  <a:pt x="86867" y="44195"/>
                </a:lnTo>
              </a:path>
            </a:pathLst>
          </a:custGeom>
          <a:ln w="11597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759330" y="5263895"/>
            <a:ext cx="86995" cy="43180"/>
          </a:xfrm>
          <a:custGeom>
            <a:avLst/>
            <a:gdLst/>
            <a:ahLst/>
            <a:cxnLst/>
            <a:rect l="l" t="t" r="r" b="b"/>
            <a:pathLst>
              <a:path w="86995" h="43179">
                <a:moveTo>
                  <a:pt x="0" y="42671"/>
                </a:moveTo>
                <a:lnTo>
                  <a:pt x="44195" y="0"/>
                </a:lnTo>
                <a:lnTo>
                  <a:pt x="86867" y="42671"/>
                </a:lnTo>
              </a:path>
            </a:pathLst>
          </a:custGeom>
          <a:ln w="11597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1932309" y="4664963"/>
            <a:ext cx="86995" cy="44450"/>
          </a:xfrm>
          <a:custGeom>
            <a:avLst/>
            <a:gdLst/>
            <a:ahLst/>
            <a:cxnLst/>
            <a:rect l="l" t="t" r="r" b="b"/>
            <a:pathLst>
              <a:path w="86994" h="44450">
                <a:moveTo>
                  <a:pt x="0" y="44195"/>
                </a:moveTo>
                <a:lnTo>
                  <a:pt x="44195" y="0"/>
                </a:lnTo>
                <a:lnTo>
                  <a:pt x="86867" y="44195"/>
                </a:lnTo>
              </a:path>
            </a:pathLst>
          </a:custGeom>
          <a:ln w="11597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 txBox="1"/>
          <p:nvPr/>
        </p:nvSpPr>
        <p:spPr>
          <a:xfrm>
            <a:off x="1645297" y="6321041"/>
            <a:ext cx="29083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solidFill>
                  <a:srgbClr val="3F448B"/>
                </a:solidFill>
                <a:latin typeface="Arial"/>
                <a:cs typeface="Arial"/>
              </a:rPr>
              <a:t>cl</a:t>
            </a:r>
            <a:r>
              <a:rPr dirty="0" sz="900" spc="10">
                <a:solidFill>
                  <a:srgbClr val="3F448B"/>
                </a:solidFill>
                <a:latin typeface="Arial"/>
                <a:cs typeface="Arial"/>
              </a:rPr>
              <a:t>o</a:t>
            </a:r>
            <a:r>
              <a:rPr dirty="0" sz="900" spc="5">
                <a:solidFill>
                  <a:srgbClr val="3F448B"/>
                </a:solidFill>
                <a:latin typeface="Arial"/>
                <a:cs typeface="Arial"/>
              </a:rPr>
              <a:t>ck</a:t>
            </a:r>
            <a:endParaRPr sz="900">
              <a:latin typeface="Arial"/>
              <a:cs typeface="Arial"/>
            </a:endParaRPr>
          </a:p>
        </p:txBody>
      </p:sp>
      <p:sp>
        <p:nvSpPr>
          <p:cNvPr id="238" name="object 238"/>
          <p:cNvSpPr/>
          <p:nvPr/>
        </p:nvSpPr>
        <p:spPr>
          <a:xfrm>
            <a:off x="1958218" y="6484620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59">
                <a:moveTo>
                  <a:pt x="35052" y="27432"/>
                </a:moveTo>
                <a:lnTo>
                  <a:pt x="35052" y="9144"/>
                </a:lnTo>
                <a:lnTo>
                  <a:pt x="27432" y="0"/>
                </a:lnTo>
                <a:lnTo>
                  <a:pt x="18288" y="0"/>
                </a:lnTo>
                <a:lnTo>
                  <a:pt x="11572" y="1571"/>
                </a:lnTo>
                <a:lnTo>
                  <a:pt x="5715" y="5715"/>
                </a:lnTo>
                <a:lnTo>
                  <a:pt x="1571" y="11572"/>
                </a:lnTo>
                <a:lnTo>
                  <a:pt x="0" y="18288"/>
                </a:lnTo>
                <a:lnTo>
                  <a:pt x="0" y="27432"/>
                </a:lnTo>
                <a:lnTo>
                  <a:pt x="9144" y="35052"/>
                </a:lnTo>
                <a:lnTo>
                  <a:pt x="27432" y="35052"/>
                </a:lnTo>
                <a:lnTo>
                  <a:pt x="35052" y="27432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1958218" y="6484619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59">
                <a:moveTo>
                  <a:pt x="35051" y="18287"/>
                </a:moveTo>
                <a:lnTo>
                  <a:pt x="35051" y="9143"/>
                </a:lnTo>
                <a:lnTo>
                  <a:pt x="27431" y="0"/>
                </a:lnTo>
                <a:lnTo>
                  <a:pt x="18287" y="0"/>
                </a:lnTo>
                <a:lnTo>
                  <a:pt x="11572" y="1571"/>
                </a:lnTo>
                <a:lnTo>
                  <a:pt x="5714" y="5714"/>
                </a:lnTo>
                <a:lnTo>
                  <a:pt x="1571" y="11572"/>
                </a:lnTo>
                <a:lnTo>
                  <a:pt x="0" y="18287"/>
                </a:lnTo>
                <a:lnTo>
                  <a:pt x="0" y="27431"/>
                </a:lnTo>
                <a:lnTo>
                  <a:pt x="9143" y="35051"/>
                </a:lnTo>
                <a:lnTo>
                  <a:pt x="18287" y="35051"/>
                </a:lnTo>
                <a:lnTo>
                  <a:pt x="27431" y="35051"/>
                </a:lnTo>
                <a:lnTo>
                  <a:pt x="35051" y="27431"/>
                </a:lnTo>
                <a:lnTo>
                  <a:pt x="35051" y="18287"/>
                </a:lnTo>
                <a:close/>
              </a:path>
            </a:pathLst>
          </a:custGeom>
          <a:ln w="6958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786762" y="6484620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59">
                <a:moveTo>
                  <a:pt x="35052" y="27432"/>
                </a:moveTo>
                <a:lnTo>
                  <a:pt x="35052" y="18288"/>
                </a:lnTo>
                <a:lnTo>
                  <a:pt x="33694" y="11572"/>
                </a:lnTo>
                <a:lnTo>
                  <a:pt x="29908" y="5715"/>
                </a:lnTo>
                <a:lnTo>
                  <a:pt x="24122" y="1571"/>
                </a:lnTo>
                <a:lnTo>
                  <a:pt x="16764" y="0"/>
                </a:lnTo>
                <a:lnTo>
                  <a:pt x="7620" y="0"/>
                </a:lnTo>
                <a:lnTo>
                  <a:pt x="0" y="9144"/>
                </a:lnTo>
                <a:lnTo>
                  <a:pt x="0" y="27432"/>
                </a:lnTo>
                <a:lnTo>
                  <a:pt x="7620" y="35052"/>
                </a:lnTo>
                <a:lnTo>
                  <a:pt x="27432" y="35052"/>
                </a:lnTo>
                <a:lnTo>
                  <a:pt x="35052" y="27432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786762" y="6484619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59">
                <a:moveTo>
                  <a:pt x="35051" y="18287"/>
                </a:moveTo>
                <a:lnTo>
                  <a:pt x="33694" y="11572"/>
                </a:lnTo>
                <a:lnTo>
                  <a:pt x="29908" y="5714"/>
                </a:lnTo>
                <a:lnTo>
                  <a:pt x="24122" y="1571"/>
                </a:lnTo>
                <a:lnTo>
                  <a:pt x="16763" y="0"/>
                </a:lnTo>
                <a:lnTo>
                  <a:pt x="7619" y="0"/>
                </a:lnTo>
                <a:lnTo>
                  <a:pt x="0" y="9143"/>
                </a:lnTo>
                <a:lnTo>
                  <a:pt x="0" y="18287"/>
                </a:lnTo>
                <a:lnTo>
                  <a:pt x="0" y="27431"/>
                </a:lnTo>
                <a:lnTo>
                  <a:pt x="7619" y="35051"/>
                </a:lnTo>
                <a:lnTo>
                  <a:pt x="16763" y="35051"/>
                </a:lnTo>
                <a:lnTo>
                  <a:pt x="27431" y="35051"/>
                </a:lnTo>
                <a:lnTo>
                  <a:pt x="35051" y="27431"/>
                </a:lnTo>
                <a:lnTo>
                  <a:pt x="35051" y="18287"/>
                </a:lnTo>
                <a:close/>
              </a:path>
            </a:pathLst>
          </a:custGeom>
          <a:ln w="6958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 txBox="1"/>
          <p:nvPr/>
        </p:nvSpPr>
        <p:spPr>
          <a:xfrm>
            <a:off x="4833503" y="5335013"/>
            <a:ext cx="72136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b="1">
                <a:latin typeface="Arial"/>
                <a:cs typeface="Arial"/>
              </a:rPr>
              <a:t>Register</a:t>
            </a:r>
            <a:r>
              <a:rPr dirty="0" sz="900" spc="-4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File</a:t>
            </a:r>
            <a:endParaRPr sz="900">
              <a:latin typeface="Arial"/>
              <a:cs typeface="Arial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2567316" y="5144513"/>
            <a:ext cx="623570" cy="3048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85"/>
              </a:spcBef>
            </a:pPr>
            <a:r>
              <a:rPr dirty="0" sz="900" spc="-5" b="1">
                <a:latin typeface="Arial"/>
                <a:cs typeface="Arial"/>
              </a:rPr>
              <a:t>I</a:t>
            </a:r>
            <a:r>
              <a:rPr dirty="0" sz="900" spc="-5" b="1">
                <a:latin typeface="Arial"/>
                <a:cs typeface="Arial"/>
              </a:rPr>
              <a:t>n</a:t>
            </a:r>
            <a:r>
              <a:rPr dirty="0" sz="900" spc="10" b="1">
                <a:latin typeface="Arial"/>
                <a:cs typeface="Arial"/>
              </a:rPr>
              <a:t>s</a:t>
            </a:r>
            <a:r>
              <a:rPr dirty="0" sz="900" spc="-5" b="1">
                <a:latin typeface="Arial"/>
                <a:cs typeface="Arial"/>
              </a:rPr>
              <a:t>t</a:t>
            </a:r>
            <a:r>
              <a:rPr dirty="0" sz="900" spc="5" b="1">
                <a:latin typeface="Arial"/>
                <a:cs typeface="Arial"/>
              </a:rPr>
              <a:t>r</a:t>
            </a:r>
            <a:r>
              <a:rPr dirty="0" sz="900" spc="-5" b="1">
                <a:latin typeface="Arial"/>
                <a:cs typeface="Arial"/>
              </a:rPr>
              <a:t>u</a:t>
            </a:r>
            <a:r>
              <a:rPr dirty="0" sz="900" b="1">
                <a:latin typeface="Arial"/>
                <a:cs typeface="Arial"/>
              </a:rPr>
              <a:t>c</a:t>
            </a:r>
            <a:r>
              <a:rPr dirty="0" sz="900" spc="5" b="1">
                <a:latin typeface="Arial"/>
                <a:cs typeface="Arial"/>
              </a:rPr>
              <a:t>t</a:t>
            </a:r>
            <a:r>
              <a:rPr dirty="0" sz="900" spc="-5" b="1">
                <a:latin typeface="Arial"/>
                <a:cs typeface="Arial"/>
              </a:rPr>
              <a:t>i</a:t>
            </a:r>
            <a:r>
              <a:rPr dirty="0" sz="900" spc="-5" b="1">
                <a:latin typeface="Arial"/>
                <a:cs typeface="Arial"/>
              </a:rPr>
              <a:t>o</a:t>
            </a:r>
            <a:r>
              <a:rPr dirty="0" sz="900" b="1">
                <a:latin typeface="Arial"/>
                <a:cs typeface="Arial"/>
              </a:rPr>
              <a:t>n  </a:t>
            </a:r>
            <a:r>
              <a:rPr dirty="0" sz="900" spc="5" b="1">
                <a:latin typeface="Arial"/>
                <a:cs typeface="Arial"/>
              </a:rPr>
              <a:t>Memory</a:t>
            </a:r>
            <a:endParaRPr sz="900">
              <a:latin typeface="Arial"/>
              <a:cs typeface="Arial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8462146" y="4134102"/>
            <a:ext cx="471170" cy="303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100"/>
              </a:spcBef>
            </a:pPr>
            <a:r>
              <a:rPr dirty="0" sz="900" spc="5" b="1">
                <a:latin typeface="Arial"/>
                <a:cs typeface="Arial"/>
              </a:rPr>
              <a:t>Data  </a:t>
            </a:r>
            <a:r>
              <a:rPr dirty="0" sz="900" spc="15" b="1">
                <a:latin typeface="Arial"/>
                <a:cs typeface="Arial"/>
              </a:rPr>
              <a:t>M</a:t>
            </a:r>
            <a:r>
              <a:rPr dirty="0" sz="900" b="1">
                <a:latin typeface="Arial"/>
                <a:cs typeface="Arial"/>
              </a:rPr>
              <a:t>e</a:t>
            </a:r>
            <a:r>
              <a:rPr dirty="0" sz="900" spc="15" b="1">
                <a:latin typeface="Arial"/>
                <a:cs typeface="Arial"/>
              </a:rPr>
              <a:t>m</a:t>
            </a:r>
            <a:r>
              <a:rPr dirty="0" sz="900" spc="-5" b="1">
                <a:latin typeface="Arial"/>
                <a:cs typeface="Arial"/>
              </a:rPr>
              <a:t>o</a:t>
            </a:r>
            <a:r>
              <a:rPr dirty="0" sz="900" spc="5" b="1">
                <a:latin typeface="Arial"/>
                <a:cs typeface="Arial"/>
              </a:rPr>
              <a:t>r</a:t>
            </a:r>
            <a:r>
              <a:rPr dirty="0" sz="900" spc="5" b="1"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</p:txBody>
      </p:sp>
      <p:sp>
        <p:nvSpPr>
          <p:cNvPr id="245" name="object 245"/>
          <p:cNvSpPr/>
          <p:nvPr/>
        </p:nvSpPr>
        <p:spPr>
          <a:xfrm>
            <a:off x="1584838" y="5135879"/>
            <a:ext cx="760730" cy="0"/>
          </a:xfrm>
          <a:custGeom>
            <a:avLst/>
            <a:gdLst/>
            <a:ahLst/>
            <a:cxnLst/>
            <a:rect l="l" t="t" r="r" b="b"/>
            <a:pathLst>
              <a:path w="760730" h="0">
                <a:moveTo>
                  <a:pt x="0" y="0"/>
                </a:moveTo>
                <a:lnTo>
                  <a:pt x="760475" y="0"/>
                </a:lnTo>
              </a:path>
            </a:pathLst>
          </a:custGeom>
          <a:ln w="11597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2345314" y="3048000"/>
            <a:ext cx="0" cy="2087880"/>
          </a:xfrm>
          <a:custGeom>
            <a:avLst/>
            <a:gdLst/>
            <a:ahLst/>
            <a:cxnLst/>
            <a:rect l="l" t="t" r="r" b="b"/>
            <a:pathLst>
              <a:path w="0" h="2087879">
                <a:moveTo>
                  <a:pt x="0" y="2087879"/>
                </a:moveTo>
                <a:lnTo>
                  <a:pt x="0" y="0"/>
                </a:lnTo>
              </a:path>
            </a:pathLst>
          </a:custGeom>
          <a:ln w="11597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2345314" y="3048000"/>
            <a:ext cx="1283335" cy="0"/>
          </a:xfrm>
          <a:custGeom>
            <a:avLst/>
            <a:gdLst/>
            <a:ahLst/>
            <a:cxnLst/>
            <a:rect l="l" t="t" r="r" b="b"/>
            <a:pathLst>
              <a:path w="1283335" h="0">
                <a:moveTo>
                  <a:pt x="0" y="0"/>
                </a:moveTo>
                <a:lnTo>
                  <a:pt x="1283207" y="0"/>
                </a:lnTo>
              </a:path>
            </a:pathLst>
          </a:custGeom>
          <a:ln w="11597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3628521" y="2525267"/>
            <a:ext cx="0" cy="523240"/>
          </a:xfrm>
          <a:custGeom>
            <a:avLst/>
            <a:gdLst/>
            <a:ahLst/>
            <a:cxnLst/>
            <a:rect l="l" t="t" r="r" b="b"/>
            <a:pathLst>
              <a:path w="0" h="523239">
                <a:moveTo>
                  <a:pt x="0" y="522731"/>
                </a:moveTo>
                <a:lnTo>
                  <a:pt x="0" y="0"/>
                </a:lnTo>
              </a:path>
            </a:pathLst>
          </a:custGeom>
          <a:ln w="11597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3628521" y="2525267"/>
            <a:ext cx="2348865" cy="0"/>
          </a:xfrm>
          <a:custGeom>
            <a:avLst/>
            <a:gdLst/>
            <a:ahLst/>
            <a:cxnLst/>
            <a:rect l="l" t="t" r="r" b="b"/>
            <a:pathLst>
              <a:path w="2348865" h="0">
                <a:moveTo>
                  <a:pt x="0" y="0"/>
                </a:moveTo>
                <a:lnTo>
                  <a:pt x="2348483" y="0"/>
                </a:lnTo>
              </a:path>
            </a:pathLst>
          </a:custGeom>
          <a:ln w="11597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5977006" y="2525267"/>
            <a:ext cx="0" cy="696595"/>
          </a:xfrm>
          <a:custGeom>
            <a:avLst/>
            <a:gdLst/>
            <a:ahLst/>
            <a:cxnLst/>
            <a:rect l="l" t="t" r="r" b="b"/>
            <a:pathLst>
              <a:path w="0" h="696594">
                <a:moveTo>
                  <a:pt x="0" y="0"/>
                </a:moveTo>
                <a:lnTo>
                  <a:pt x="0" y="696467"/>
                </a:lnTo>
              </a:path>
            </a:pathLst>
          </a:custGeom>
          <a:ln w="11597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5977006" y="3221735"/>
            <a:ext cx="2761615" cy="0"/>
          </a:xfrm>
          <a:custGeom>
            <a:avLst/>
            <a:gdLst/>
            <a:ahLst/>
            <a:cxnLst/>
            <a:rect l="l" t="t" r="r" b="b"/>
            <a:pathLst>
              <a:path w="2761615" h="0">
                <a:moveTo>
                  <a:pt x="0" y="0"/>
                </a:moveTo>
                <a:lnTo>
                  <a:pt x="2761487" y="0"/>
                </a:lnTo>
              </a:path>
            </a:pathLst>
          </a:custGeom>
          <a:ln w="11597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8738493" y="1569719"/>
            <a:ext cx="0" cy="1652270"/>
          </a:xfrm>
          <a:custGeom>
            <a:avLst/>
            <a:gdLst/>
            <a:ahLst/>
            <a:cxnLst/>
            <a:rect l="l" t="t" r="r" b="b"/>
            <a:pathLst>
              <a:path w="0" h="1652270">
                <a:moveTo>
                  <a:pt x="0" y="1652015"/>
                </a:moveTo>
                <a:lnTo>
                  <a:pt x="0" y="0"/>
                </a:lnTo>
              </a:path>
            </a:pathLst>
          </a:custGeom>
          <a:ln w="11597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1584838" y="1569719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 h="0">
                <a:moveTo>
                  <a:pt x="0" y="0"/>
                </a:moveTo>
                <a:lnTo>
                  <a:pt x="7153655" y="0"/>
                </a:lnTo>
              </a:path>
            </a:pathLst>
          </a:custGeom>
          <a:ln w="11597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1584838" y="1569719"/>
            <a:ext cx="0" cy="3566160"/>
          </a:xfrm>
          <a:custGeom>
            <a:avLst/>
            <a:gdLst/>
            <a:ahLst/>
            <a:cxnLst/>
            <a:rect l="l" t="t" r="r" b="b"/>
            <a:pathLst>
              <a:path w="0" h="3566160">
                <a:moveTo>
                  <a:pt x="0" y="3566159"/>
                </a:moveTo>
                <a:lnTo>
                  <a:pt x="0" y="0"/>
                </a:lnTo>
              </a:path>
            </a:pathLst>
          </a:custGeom>
          <a:ln w="11597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3486789" y="3971544"/>
            <a:ext cx="779145" cy="0"/>
          </a:xfrm>
          <a:custGeom>
            <a:avLst/>
            <a:gdLst/>
            <a:ahLst/>
            <a:cxnLst/>
            <a:rect l="l" t="t" r="r" b="b"/>
            <a:pathLst>
              <a:path w="779145" h="0">
                <a:moveTo>
                  <a:pt x="778763" y="0"/>
                </a:moveTo>
                <a:lnTo>
                  <a:pt x="0" y="0"/>
                </a:lnTo>
              </a:path>
            </a:pathLst>
          </a:custGeom>
          <a:ln w="11597">
            <a:solidFill>
              <a:srgbClr val="003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3486789" y="3971544"/>
            <a:ext cx="0" cy="1391920"/>
          </a:xfrm>
          <a:custGeom>
            <a:avLst/>
            <a:gdLst/>
            <a:ahLst/>
            <a:cxnLst/>
            <a:rect l="l" t="t" r="r" b="b"/>
            <a:pathLst>
              <a:path w="0" h="1391920">
                <a:moveTo>
                  <a:pt x="0" y="0"/>
                </a:moveTo>
                <a:lnTo>
                  <a:pt x="0" y="1391411"/>
                </a:lnTo>
              </a:path>
            </a:pathLst>
          </a:custGeom>
          <a:ln w="11597">
            <a:solidFill>
              <a:srgbClr val="003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3486789" y="5362955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 h="0">
                <a:moveTo>
                  <a:pt x="0" y="0"/>
                </a:moveTo>
                <a:lnTo>
                  <a:pt x="804671" y="0"/>
                </a:lnTo>
              </a:path>
            </a:pathLst>
          </a:custGeom>
          <a:ln w="11597">
            <a:solidFill>
              <a:srgbClr val="003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1985650" y="4069079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0"/>
                </a:moveTo>
                <a:lnTo>
                  <a:pt x="0" y="120395"/>
                </a:lnTo>
              </a:path>
            </a:pathLst>
          </a:custGeom>
          <a:ln w="11597">
            <a:solidFill>
              <a:srgbClr val="003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1985650" y="4069079"/>
            <a:ext cx="772795" cy="0"/>
          </a:xfrm>
          <a:custGeom>
            <a:avLst/>
            <a:gdLst/>
            <a:ahLst/>
            <a:cxnLst/>
            <a:rect l="l" t="t" r="r" b="b"/>
            <a:pathLst>
              <a:path w="772794" h="0">
                <a:moveTo>
                  <a:pt x="772667" y="0"/>
                </a:moveTo>
                <a:lnTo>
                  <a:pt x="0" y="0"/>
                </a:lnTo>
              </a:path>
            </a:pathLst>
          </a:custGeom>
          <a:ln w="11597">
            <a:solidFill>
              <a:srgbClr val="003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 txBox="1"/>
          <p:nvPr/>
        </p:nvSpPr>
        <p:spPr>
          <a:xfrm>
            <a:off x="2414916" y="3888738"/>
            <a:ext cx="32766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5">
                <a:latin typeface="Arial"/>
                <a:cs typeface="Arial"/>
              </a:rPr>
              <a:t>R</a:t>
            </a:r>
            <a:r>
              <a:rPr dirty="0" sz="900">
                <a:latin typeface="Arial"/>
                <a:cs typeface="Arial"/>
              </a:rPr>
              <a:t>e</a:t>
            </a:r>
            <a:r>
              <a:rPr dirty="0" sz="900" spc="5">
                <a:latin typeface="Arial"/>
                <a:cs typeface="Arial"/>
              </a:rPr>
              <a:t>s</a:t>
            </a:r>
            <a:r>
              <a:rPr dirty="0" sz="900">
                <a:latin typeface="Arial"/>
                <a:cs typeface="Arial"/>
              </a:rPr>
              <a:t>e</a:t>
            </a:r>
            <a:r>
              <a:rPr dirty="0" sz="90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2175648" y="5940041"/>
            <a:ext cx="117538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5" b="1">
                <a:solidFill>
                  <a:srgbClr val="FF0000"/>
                </a:solidFill>
                <a:latin typeface="Arial"/>
                <a:cs typeface="Arial"/>
              </a:rPr>
              <a:t>Módulo</a:t>
            </a:r>
            <a:r>
              <a:rPr dirty="0" sz="1050" spc="-5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50" spc="5" b="1">
                <a:solidFill>
                  <a:srgbClr val="FF0000"/>
                </a:solidFill>
                <a:latin typeface="Arial"/>
                <a:cs typeface="Arial"/>
              </a:rPr>
              <a:t>PCupdate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62" name="object 262"/>
          <p:cNvSpPr/>
          <p:nvPr/>
        </p:nvSpPr>
        <p:spPr>
          <a:xfrm>
            <a:off x="2160909" y="5308091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76199" y="609599"/>
                </a:moveTo>
                <a:lnTo>
                  <a:pt x="0" y="0"/>
                </a:lnTo>
              </a:path>
            </a:pathLst>
          </a:custGeom>
          <a:ln w="695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2130430" y="5222748"/>
            <a:ext cx="62865" cy="96520"/>
          </a:xfrm>
          <a:custGeom>
            <a:avLst/>
            <a:gdLst/>
            <a:ahLst/>
            <a:cxnLst/>
            <a:rect l="l" t="t" r="r" b="b"/>
            <a:pathLst>
              <a:path w="62864" h="96520">
                <a:moveTo>
                  <a:pt x="62484" y="88392"/>
                </a:moveTo>
                <a:lnTo>
                  <a:pt x="19812" y="0"/>
                </a:lnTo>
                <a:lnTo>
                  <a:pt x="0" y="96012"/>
                </a:lnTo>
                <a:lnTo>
                  <a:pt x="62484" y="883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 txBox="1"/>
          <p:nvPr/>
        </p:nvSpPr>
        <p:spPr>
          <a:xfrm>
            <a:off x="1393837" y="6737836"/>
            <a:ext cx="148907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DETI-UA,</a:t>
            </a:r>
            <a:r>
              <a:rPr dirty="0" sz="1400" spc="-2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2019/20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5" name="object 265"/>
          <p:cNvSpPr txBox="1"/>
          <p:nvPr/>
        </p:nvSpPr>
        <p:spPr>
          <a:xfrm>
            <a:off x="4108080" y="6737836"/>
            <a:ext cx="263588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Arquitetura de Computadores</a:t>
            </a:r>
            <a:r>
              <a:rPr dirty="0" sz="1400" spc="-10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6" name="object 26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10"/>
              <a:t>Aulas </a:t>
            </a:r>
            <a:r>
              <a:rPr dirty="0" spc="-5"/>
              <a:t>14,15 </a:t>
            </a:r>
            <a:r>
              <a:rPr dirty="0"/>
              <a:t>-</a:t>
            </a:r>
            <a:r>
              <a:rPr dirty="0" spc="-60"/>
              <a:t> </a:t>
            </a: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63207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Módulo de </a:t>
            </a:r>
            <a:r>
              <a:rPr dirty="0" sz="2800"/>
              <a:t>atualização </a:t>
            </a:r>
            <a:r>
              <a:rPr dirty="0" sz="2800" spc="-5"/>
              <a:t>do </a:t>
            </a:r>
            <a:r>
              <a:rPr dirty="0" sz="2800" spc="-10" i="1">
                <a:latin typeface="Arial"/>
                <a:cs typeface="Arial"/>
              </a:rPr>
              <a:t>PC</a:t>
            </a:r>
            <a:r>
              <a:rPr dirty="0" sz="2800" spc="-10"/>
              <a:t>,</a:t>
            </a:r>
            <a:r>
              <a:rPr dirty="0" sz="2800" spc="50"/>
              <a:t> </a:t>
            </a:r>
            <a:r>
              <a:rPr dirty="0" sz="2800" spc="-5"/>
              <a:t>completo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3837" y="6737836"/>
            <a:ext cx="148907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DETI-UA,</a:t>
            </a:r>
            <a:r>
              <a:rPr dirty="0" sz="1400" spc="-2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2019/20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8080" y="6737836"/>
            <a:ext cx="263588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Arquitetura de Computadores</a:t>
            </a:r>
            <a:r>
              <a:rPr dirty="0" sz="1400" spc="-10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10"/>
              <a:t>Aulas </a:t>
            </a:r>
            <a:r>
              <a:rPr dirty="0" spc="-5"/>
              <a:t>14,15 </a:t>
            </a:r>
            <a:r>
              <a:rPr dirty="0"/>
              <a:t>-</a:t>
            </a:r>
            <a:r>
              <a:rPr dirty="0" spc="-60"/>
              <a:t> </a:t>
            </a:r>
            <a:fld id="{81D60167-4931-47E6-BA6A-407CBD079E47}" type="slidenum">
              <a:rPr dirty="0"/>
              <a:t>32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1476641" y="1425040"/>
            <a:ext cx="4280535" cy="103124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</a:pP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library</a:t>
            </a:r>
            <a:r>
              <a:rPr dirty="0" sz="2000" spc="-10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ieee</a:t>
            </a:r>
            <a:r>
              <a:rPr dirty="0" sz="2000" spc="-5" b="1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R="5080">
              <a:lnSpc>
                <a:spcPct val="110000"/>
              </a:lnSpc>
            </a:pP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use 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ieee.std_logic_1164</a:t>
            </a:r>
            <a:r>
              <a:rPr dirty="0" sz="2000" spc="-5" b="1">
                <a:latin typeface="Courier New"/>
                <a:cs typeface="Courier New"/>
              </a:rPr>
              <a:t>.</a:t>
            </a: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all</a:t>
            </a:r>
            <a:r>
              <a:rPr dirty="0" sz="2000" spc="-5" b="1">
                <a:latin typeface="Courier New"/>
                <a:cs typeface="Courier New"/>
              </a:rPr>
              <a:t>;  </a:t>
            </a: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use</a:t>
            </a:r>
            <a:r>
              <a:rPr dirty="0" sz="2000" spc="-15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ieee.numeric_std</a:t>
            </a:r>
            <a:r>
              <a:rPr dirty="0" sz="2000" spc="-5" b="1">
                <a:latin typeface="Courier New"/>
                <a:cs typeface="Courier New"/>
              </a:rPr>
              <a:t>.</a:t>
            </a: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all</a:t>
            </a:r>
            <a:r>
              <a:rPr dirty="0" sz="2000" spc="-5" b="1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6641" y="2766160"/>
            <a:ext cx="2756535" cy="2372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80975" marR="5080" indent="-181610">
              <a:lnSpc>
                <a:spcPct val="11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entity </a:t>
            </a:r>
            <a:r>
              <a:rPr dirty="0" sz="2000" spc="-5" b="1">
                <a:latin typeface="Courier New"/>
                <a:cs typeface="Courier New"/>
              </a:rPr>
              <a:t>PCupdate</a:t>
            </a:r>
            <a:r>
              <a:rPr dirty="0" sz="2000" spc="-55" b="1"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is  port</a:t>
            </a:r>
            <a:r>
              <a:rPr dirty="0" sz="2000" spc="-5" b="1">
                <a:latin typeface="Courier New"/>
                <a:cs typeface="Courier New"/>
              </a:rPr>
              <a:t>( clk</a:t>
            </a:r>
            <a:r>
              <a:rPr dirty="0" sz="2000" spc="83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algn="just" marL="984250" marR="628015">
              <a:lnSpc>
                <a:spcPct val="110000"/>
              </a:lnSpc>
            </a:pPr>
            <a:r>
              <a:rPr dirty="0" sz="2000" spc="-5" b="1">
                <a:latin typeface="Courier New"/>
                <a:cs typeface="Courier New"/>
              </a:rPr>
              <a:t>reset </a:t>
            </a:r>
            <a:r>
              <a:rPr dirty="0" sz="2000" b="1">
                <a:latin typeface="Courier New"/>
                <a:cs typeface="Courier New"/>
              </a:rPr>
              <a:t>:  </a:t>
            </a:r>
            <a:r>
              <a:rPr dirty="0" sz="2000" spc="-5" b="1">
                <a:latin typeface="Courier New"/>
                <a:cs typeface="Courier New"/>
              </a:rPr>
              <a:t>branch</a:t>
            </a:r>
            <a:r>
              <a:rPr dirty="0" sz="2000" spc="-74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:  </a:t>
            </a:r>
            <a:r>
              <a:rPr dirty="0" sz="2000" spc="-5" b="1">
                <a:latin typeface="Courier New"/>
                <a:cs typeface="Courier New"/>
              </a:rPr>
              <a:t>jump </a:t>
            </a:r>
            <a:r>
              <a:rPr dirty="0" sz="2000" spc="45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algn="just" marL="984250" marR="628015">
              <a:lnSpc>
                <a:spcPct val="110000"/>
              </a:lnSpc>
            </a:pPr>
            <a:r>
              <a:rPr dirty="0" sz="2000" spc="-5" b="1">
                <a:latin typeface="Courier New"/>
                <a:cs typeface="Courier New"/>
              </a:rPr>
              <a:t>zero </a:t>
            </a:r>
            <a:r>
              <a:rPr dirty="0" sz="2000" b="1">
                <a:latin typeface="Courier New"/>
                <a:cs typeface="Courier New"/>
              </a:rPr>
              <a:t>:  </a:t>
            </a:r>
            <a:r>
              <a:rPr dirty="0" sz="2000" spc="-5" b="1">
                <a:latin typeface="Courier New"/>
                <a:cs typeface="Courier New"/>
              </a:rPr>
              <a:t>offset</a:t>
            </a:r>
            <a:r>
              <a:rPr dirty="0" sz="2000" spc="-74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1144" y="5113119"/>
            <a:ext cx="114871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10000"/>
              </a:lnSpc>
              <a:spcBef>
                <a:spcPts val="100"/>
              </a:spcBef>
              <a:tabLst>
                <a:tab pos="982344" algn="l"/>
              </a:tabLst>
            </a:pPr>
            <a:r>
              <a:rPr dirty="0" sz="2000" spc="-5" b="1">
                <a:latin typeface="Courier New"/>
                <a:cs typeface="Courier New"/>
              </a:rPr>
              <a:t>jAddr </a:t>
            </a:r>
            <a:r>
              <a:rPr dirty="0" sz="2000" b="1">
                <a:latin typeface="Courier New"/>
                <a:cs typeface="Courier New"/>
              </a:rPr>
              <a:t>:  </a:t>
            </a:r>
            <a:r>
              <a:rPr dirty="0" sz="2000" spc="-5" b="1">
                <a:latin typeface="Courier New"/>
                <a:cs typeface="Courier New"/>
              </a:rPr>
              <a:t>p</a:t>
            </a:r>
            <a:r>
              <a:rPr dirty="0" sz="2000" b="1">
                <a:latin typeface="Courier New"/>
                <a:cs typeface="Courier New"/>
              </a:rPr>
              <a:t>c</a:t>
            </a:r>
            <a:r>
              <a:rPr dirty="0" sz="2000" b="1">
                <a:latin typeface="Courier New"/>
                <a:cs typeface="Courier New"/>
              </a:rPr>
              <a:t>	</a:t>
            </a:r>
            <a:r>
              <a:rPr dirty="0" sz="2000" b="1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8924" y="3101440"/>
            <a:ext cx="5347335" cy="2707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R="3358515">
              <a:lnSpc>
                <a:spcPct val="11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in</a:t>
            </a:r>
            <a:r>
              <a:rPr dirty="0" sz="2000" spc="-70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std_logic</a:t>
            </a:r>
            <a:r>
              <a:rPr dirty="0" sz="2000" spc="-5" b="1">
                <a:latin typeface="Courier New"/>
                <a:cs typeface="Courier New"/>
              </a:rPr>
              <a:t>;  </a:t>
            </a: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in</a:t>
            </a:r>
            <a:r>
              <a:rPr dirty="0" sz="2000" spc="-70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std_logic</a:t>
            </a:r>
            <a:r>
              <a:rPr dirty="0" sz="2000" spc="-5" b="1">
                <a:latin typeface="Courier New"/>
                <a:cs typeface="Courier New"/>
              </a:rPr>
              <a:t>;  </a:t>
            </a: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in</a:t>
            </a:r>
            <a:r>
              <a:rPr dirty="0" sz="2000" spc="-70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std_logic</a:t>
            </a:r>
            <a:r>
              <a:rPr dirty="0" sz="2000" spc="-5" b="1">
                <a:latin typeface="Courier New"/>
                <a:cs typeface="Courier New"/>
              </a:rPr>
              <a:t>;  </a:t>
            </a: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in</a:t>
            </a:r>
            <a:r>
              <a:rPr dirty="0" sz="2000" spc="-70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std_logic</a:t>
            </a:r>
            <a:r>
              <a:rPr dirty="0" sz="2000" spc="-5" b="1">
                <a:latin typeface="Courier New"/>
                <a:cs typeface="Courier New"/>
              </a:rPr>
              <a:t>;  </a:t>
            </a: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in</a:t>
            </a:r>
            <a:r>
              <a:rPr dirty="0" sz="2000" spc="-70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std_logic</a:t>
            </a:r>
            <a:r>
              <a:rPr dirty="0" sz="2000" spc="-5" b="1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R="5080">
              <a:lnSpc>
                <a:spcPct val="110000"/>
              </a:lnSpc>
            </a:pP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in 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std_logic_vector</a:t>
            </a:r>
            <a:r>
              <a:rPr dirty="0" sz="2000" spc="-5" b="1">
                <a:latin typeface="Courier New"/>
                <a:cs typeface="Courier New"/>
              </a:rPr>
              <a:t>(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31 </a:t>
            </a: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downto 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2000" spc="-5" b="1">
                <a:latin typeface="Courier New"/>
                <a:cs typeface="Courier New"/>
              </a:rPr>
              <a:t>);  </a:t>
            </a: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in 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std_logic_vector</a:t>
            </a:r>
            <a:r>
              <a:rPr dirty="0" sz="2000" spc="-5" b="1">
                <a:latin typeface="Courier New"/>
                <a:cs typeface="Courier New"/>
              </a:rPr>
              <a:t>(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25 </a:t>
            </a: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downto 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2000" spc="-5" b="1">
                <a:latin typeface="Courier New"/>
                <a:cs typeface="Courier New"/>
              </a:rPr>
              <a:t>);  </a:t>
            </a: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out 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std_logic_vector</a:t>
            </a:r>
            <a:r>
              <a:rPr dirty="0" sz="2000" spc="-5" b="1">
                <a:latin typeface="Courier New"/>
                <a:cs typeface="Courier New"/>
              </a:rPr>
              <a:t>(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31 </a:t>
            </a: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downto</a:t>
            </a:r>
            <a:r>
              <a:rPr dirty="0" sz="2000" spc="-15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2000" spc="-5" b="1">
                <a:latin typeface="Courier New"/>
                <a:cs typeface="Courier New"/>
              </a:rPr>
              <a:t>));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6641" y="5813549"/>
            <a:ext cx="19945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3232CC"/>
                </a:solidFill>
                <a:latin typeface="Courier New"/>
                <a:cs typeface="Courier New"/>
              </a:rPr>
              <a:t>end</a:t>
            </a:r>
            <a:r>
              <a:rPr dirty="0" sz="2000" spc="-65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PCupdate;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63207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Módulo de </a:t>
            </a:r>
            <a:r>
              <a:rPr dirty="0" sz="2800"/>
              <a:t>atualização </a:t>
            </a:r>
            <a:r>
              <a:rPr dirty="0" sz="2800" spc="-5"/>
              <a:t>do </a:t>
            </a:r>
            <a:r>
              <a:rPr dirty="0" sz="2800" spc="-10" i="1">
                <a:latin typeface="Arial"/>
                <a:cs typeface="Arial"/>
              </a:rPr>
              <a:t>PC</a:t>
            </a:r>
            <a:r>
              <a:rPr dirty="0" sz="2800" spc="-10"/>
              <a:t>,</a:t>
            </a:r>
            <a:r>
              <a:rPr dirty="0" sz="2800" spc="50"/>
              <a:t> </a:t>
            </a:r>
            <a:r>
              <a:rPr dirty="0" sz="2800" spc="-5"/>
              <a:t>completo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3837" y="6737836"/>
            <a:ext cx="148907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DETI-UA,</a:t>
            </a:r>
            <a:r>
              <a:rPr dirty="0" sz="1400" spc="-2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2019/20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8080" y="6737836"/>
            <a:ext cx="263588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Arquitetura de Computadores</a:t>
            </a:r>
            <a:r>
              <a:rPr dirty="0" sz="1400" spc="-10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10"/>
              <a:t>Aulas </a:t>
            </a:r>
            <a:r>
              <a:rPr dirty="0" spc="-5"/>
              <a:t>14,15 </a:t>
            </a:r>
            <a:r>
              <a:rPr dirty="0"/>
              <a:t>-</a:t>
            </a:r>
            <a:r>
              <a:rPr dirty="0" spc="-60"/>
              <a:t> </a:t>
            </a:r>
            <a:fld id="{81D60167-4931-47E6-BA6A-407CBD079E47}" type="slidenum">
              <a:rPr dirty="0"/>
              <a:t>32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1476641" y="1454911"/>
            <a:ext cx="6897370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3232CC"/>
                </a:solidFill>
                <a:latin typeface="Courier New"/>
                <a:cs typeface="Courier New"/>
              </a:rPr>
              <a:t>architecture </a:t>
            </a:r>
            <a:r>
              <a:rPr dirty="0" sz="1400" spc="-5" b="1">
                <a:latin typeface="Courier New"/>
                <a:cs typeface="Courier New"/>
              </a:rPr>
              <a:t>Behavioral </a:t>
            </a:r>
            <a:r>
              <a:rPr dirty="0" sz="1400" spc="-10" b="1">
                <a:solidFill>
                  <a:srgbClr val="3232CC"/>
                </a:solidFill>
                <a:latin typeface="Courier New"/>
                <a:cs typeface="Courier New"/>
              </a:rPr>
              <a:t>of </a:t>
            </a:r>
            <a:r>
              <a:rPr dirty="0" sz="1400" spc="-5" b="1">
                <a:latin typeface="Courier New"/>
                <a:cs typeface="Courier New"/>
              </a:rPr>
              <a:t>PCupdate</a:t>
            </a:r>
            <a:r>
              <a:rPr dirty="0" sz="1400" spc="-20" b="1"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3232CC"/>
                </a:solidFill>
                <a:latin typeface="Courier New"/>
                <a:cs typeface="Courier New"/>
              </a:rPr>
              <a:t>is</a:t>
            </a:r>
            <a:endParaRPr sz="1400">
              <a:latin typeface="Courier New"/>
              <a:cs typeface="Courier New"/>
            </a:endParaRPr>
          </a:p>
          <a:p>
            <a:pPr marR="1068705" indent="180975">
              <a:lnSpc>
                <a:spcPct val="100000"/>
              </a:lnSpc>
            </a:pPr>
            <a:r>
              <a:rPr dirty="0" sz="1400" spc="-5" b="1">
                <a:solidFill>
                  <a:srgbClr val="3232CC"/>
                </a:solidFill>
                <a:latin typeface="Courier New"/>
                <a:cs typeface="Courier New"/>
              </a:rPr>
              <a:t>signal </a:t>
            </a:r>
            <a:r>
              <a:rPr dirty="0" sz="1400" spc="-5" b="1">
                <a:latin typeface="Courier New"/>
                <a:cs typeface="Courier New"/>
              </a:rPr>
              <a:t>s_pc, s_pc4, s_offset </a:t>
            </a:r>
            <a:r>
              <a:rPr dirty="0" sz="1400" b="1">
                <a:latin typeface="Courier New"/>
                <a:cs typeface="Courier New"/>
              </a:rPr>
              <a:t>: </a:t>
            </a:r>
            <a:r>
              <a:rPr dirty="0" sz="1400" spc="-5" b="1">
                <a:solidFill>
                  <a:srgbClr val="FF0000"/>
                </a:solidFill>
                <a:latin typeface="Courier New"/>
                <a:cs typeface="Courier New"/>
              </a:rPr>
              <a:t>unsigned</a:t>
            </a:r>
            <a:r>
              <a:rPr dirty="0" sz="1400" spc="-5" b="1">
                <a:latin typeface="Courier New"/>
                <a:cs typeface="Courier New"/>
              </a:rPr>
              <a:t>(</a:t>
            </a:r>
            <a:r>
              <a:rPr dirty="0" sz="1400" spc="-5" b="1">
                <a:solidFill>
                  <a:srgbClr val="FF0000"/>
                </a:solidFill>
                <a:latin typeface="Courier New"/>
                <a:cs typeface="Courier New"/>
              </a:rPr>
              <a:t>31 </a:t>
            </a:r>
            <a:r>
              <a:rPr dirty="0" sz="1400" spc="-5" b="1">
                <a:solidFill>
                  <a:srgbClr val="3232CC"/>
                </a:solidFill>
                <a:latin typeface="Courier New"/>
                <a:cs typeface="Courier New"/>
              </a:rPr>
              <a:t>downto </a:t>
            </a:r>
            <a:r>
              <a:rPr dirty="0" sz="14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400" spc="-5" b="1">
                <a:latin typeface="Courier New"/>
                <a:cs typeface="Courier New"/>
              </a:rPr>
              <a:t>);  </a:t>
            </a:r>
            <a:r>
              <a:rPr dirty="0" sz="1400" spc="-5" b="1">
                <a:solidFill>
                  <a:srgbClr val="3232CC"/>
                </a:solidFill>
                <a:latin typeface="Courier New"/>
                <a:cs typeface="Courier New"/>
              </a:rPr>
              <a:t>begin</a:t>
            </a:r>
            <a:endParaRPr sz="1400">
              <a:latin typeface="Courier New"/>
              <a:cs typeface="Courier New"/>
            </a:endParaRPr>
          </a:p>
          <a:p>
            <a:pPr marL="180975" marR="5080">
              <a:lnSpc>
                <a:spcPct val="100000"/>
              </a:lnSpc>
            </a:pPr>
            <a:r>
              <a:rPr dirty="0" sz="1400" spc="-5" b="1">
                <a:latin typeface="Courier New"/>
                <a:cs typeface="Courier New"/>
              </a:rPr>
              <a:t>s_offset &lt;= </a:t>
            </a:r>
            <a:r>
              <a:rPr dirty="0" sz="1400" spc="-5" b="1">
                <a:solidFill>
                  <a:srgbClr val="FF0000"/>
                </a:solidFill>
                <a:latin typeface="Courier New"/>
                <a:cs typeface="Courier New"/>
              </a:rPr>
              <a:t>unsigned</a:t>
            </a:r>
            <a:r>
              <a:rPr dirty="0" sz="1400" spc="-5" b="1">
                <a:latin typeface="Courier New"/>
                <a:cs typeface="Courier New"/>
              </a:rPr>
              <a:t>(offset(</a:t>
            </a:r>
            <a:r>
              <a:rPr dirty="0" sz="1400" spc="-5" b="1">
                <a:solidFill>
                  <a:srgbClr val="FF0000"/>
                </a:solidFill>
                <a:latin typeface="Courier New"/>
                <a:cs typeface="Courier New"/>
              </a:rPr>
              <a:t>29 </a:t>
            </a:r>
            <a:r>
              <a:rPr dirty="0" sz="1400" spc="-5" b="1">
                <a:solidFill>
                  <a:srgbClr val="0000CC"/>
                </a:solidFill>
                <a:latin typeface="Courier New"/>
                <a:cs typeface="Courier New"/>
              </a:rPr>
              <a:t>downto </a:t>
            </a:r>
            <a:r>
              <a:rPr dirty="0" sz="14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1400" spc="-5" b="1">
                <a:latin typeface="Courier New"/>
                <a:cs typeface="Courier New"/>
              </a:rPr>
              <a:t>)) </a:t>
            </a:r>
            <a:r>
              <a:rPr dirty="0" sz="1400" b="1">
                <a:latin typeface="Courier New"/>
                <a:cs typeface="Courier New"/>
              </a:rPr>
              <a:t>&amp; </a:t>
            </a:r>
            <a:r>
              <a:rPr dirty="0" sz="1400" spc="-5" b="1">
                <a:latin typeface="Courier New"/>
                <a:cs typeface="Courier New"/>
              </a:rPr>
              <a:t>"00"; </a:t>
            </a:r>
            <a:r>
              <a:rPr dirty="0" sz="1400" spc="-5" b="1">
                <a:solidFill>
                  <a:srgbClr val="006400"/>
                </a:solidFill>
                <a:latin typeface="Courier New"/>
                <a:cs typeface="Courier New"/>
              </a:rPr>
              <a:t>-- Left shift  </a:t>
            </a:r>
            <a:r>
              <a:rPr dirty="0" sz="1400" spc="-5" b="1">
                <a:latin typeface="Courier New"/>
                <a:cs typeface="Courier New"/>
              </a:rPr>
              <a:t>s_pc4 </a:t>
            </a:r>
            <a:r>
              <a:rPr dirty="0" sz="1400" spc="-10" b="1">
                <a:latin typeface="Courier New"/>
                <a:cs typeface="Courier New"/>
              </a:rPr>
              <a:t>&lt;= </a:t>
            </a:r>
            <a:r>
              <a:rPr dirty="0" sz="1400" spc="-5" b="1">
                <a:latin typeface="Courier New"/>
                <a:cs typeface="Courier New"/>
              </a:rPr>
              <a:t>s_pc </a:t>
            </a:r>
            <a:r>
              <a:rPr dirty="0" sz="1400" b="1">
                <a:latin typeface="Courier New"/>
                <a:cs typeface="Courier New"/>
              </a:rPr>
              <a:t>+</a:t>
            </a:r>
            <a:r>
              <a:rPr dirty="0" sz="1400" spc="-1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4;</a:t>
            </a:r>
            <a:endParaRPr sz="1400">
              <a:latin typeface="Courier New"/>
              <a:cs typeface="Courier New"/>
            </a:endParaRPr>
          </a:p>
          <a:p>
            <a:pPr marL="180975" marR="5431155">
              <a:lnSpc>
                <a:spcPct val="100000"/>
              </a:lnSpc>
            </a:pPr>
            <a:r>
              <a:rPr dirty="0" sz="1400" spc="-5" b="1">
                <a:solidFill>
                  <a:srgbClr val="0000CC"/>
                </a:solidFill>
                <a:latin typeface="Courier New"/>
                <a:cs typeface="Courier New"/>
              </a:rPr>
              <a:t>proces</a:t>
            </a:r>
            <a:r>
              <a:rPr dirty="0" sz="1400" spc="-15" b="1">
                <a:solidFill>
                  <a:srgbClr val="0000CC"/>
                </a:solidFill>
                <a:latin typeface="Courier New"/>
                <a:cs typeface="Courier New"/>
              </a:rPr>
              <a:t>s</a:t>
            </a:r>
            <a:r>
              <a:rPr dirty="0" sz="1400" spc="-5" b="1">
                <a:latin typeface="Courier New"/>
                <a:cs typeface="Courier New"/>
              </a:rPr>
              <a:t>(cl</a:t>
            </a:r>
            <a:r>
              <a:rPr dirty="0" sz="1400" spc="-15" b="1">
                <a:latin typeface="Courier New"/>
                <a:cs typeface="Courier New"/>
              </a:rPr>
              <a:t>k</a:t>
            </a:r>
            <a:r>
              <a:rPr dirty="0" sz="1400" b="1">
                <a:latin typeface="Courier New"/>
                <a:cs typeface="Courier New"/>
              </a:rPr>
              <a:t>)  </a:t>
            </a:r>
            <a:r>
              <a:rPr dirty="0" sz="1400" spc="-5" b="1">
                <a:solidFill>
                  <a:srgbClr val="0000CC"/>
                </a:solidFill>
                <a:latin typeface="Courier New"/>
                <a:cs typeface="Courier New"/>
              </a:rPr>
              <a:t>begin</a:t>
            </a:r>
            <a:endParaRPr sz="1400">
              <a:latin typeface="Courier New"/>
              <a:cs typeface="Courier New"/>
            </a:endParaRPr>
          </a:p>
          <a:p>
            <a:pPr marL="720725" marR="3866515" indent="-360045">
              <a:lnSpc>
                <a:spcPct val="100000"/>
              </a:lnSpc>
            </a:pPr>
            <a:r>
              <a:rPr dirty="0" sz="1400" spc="-5" b="1">
                <a:solidFill>
                  <a:srgbClr val="0000CC"/>
                </a:solidFill>
                <a:latin typeface="Courier New"/>
                <a:cs typeface="Courier New"/>
              </a:rPr>
              <a:t>if</a:t>
            </a:r>
            <a:r>
              <a:rPr dirty="0" sz="1400" spc="-5" b="1">
                <a:latin typeface="Courier New"/>
                <a:cs typeface="Courier New"/>
              </a:rPr>
              <a:t>(</a:t>
            </a:r>
            <a:r>
              <a:rPr dirty="0" sz="1400" spc="-5" b="1">
                <a:solidFill>
                  <a:srgbClr val="FF0000"/>
                </a:solidFill>
                <a:latin typeface="Courier New"/>
                <a:cs typeface="Courier New"/>
              </a:rPr>
              <a:t>rising_edge</a:t>
            </a:r>
            <a:r>
              <a:rPr dirty="0" sz="1400" spc="-5" b="1">
                <a:latin typeface="Courier New"/>
                <a:cs typeface="Courier New"/>
              </a:rPr>
              <a:t>(clk))</a:t>
            </a:r>
            <a:r>
              <a:rPr dirty="0" sz="1400" spc="-80" b="1"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0000CC"/>
                </a:solidFill>
                <a:latin typeface="Courier New"/>
                <a:cs typeface="Courier New"/>
              </a:rPr>
              <a:t>then  if</a:t>
            </a:r>
            <a:r>
              <a:rPr dirty="0" sz="1400" spc="-5" b="1">
                <a:latin typeface="Courier New"/>
                <a:cs typeface="Courier New"/>
              </a:rPr>
              <a:t>(reset </a:t>
            </a:r>
            <a:r>
              <a:rPr dirty="0" sz="1400" b="1">
                <a:latin typeface="Courier New"/>
                <a:cs typeface="Courier New"/>
              </a:rPr>
              <a:t>= </a:t>
            </a:r>
            <a:r>
              <a:rPr dirty="0" sz="1400" spc="-5" b="1">
                <a:latin typeface="Courier New"/>
                <a:cs typeface="Courier New"/>
              </a:rPr>
              <a:t>'</a:t>
            </a:r>
            <a:r>
              <a:rPr dirty="0" sz="14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400" spc="-5" b="1">
                <a:latin typeface="Courier New"/>
                <a:cs typeface="Courier New"/>
              </a:rPr>
              <a:t>')</a:t>
            </a:r>
            <a:r>
              <a:rPr dirty="0" sz="1400" spc="-65" b="1"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0000CC"/>
                </a:solidFill>
                <a:latin typeface="Courier New"/>
                <a:cs typeface="Courier New"/>
              </a:rPr>
              <a:t>then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0596" y="3375150"/>
            <a:ext cx="17157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ourier New"/>
                <a:cs typeface="Courier New"/>
              </a:rPr>
              <a:t>(others =&gt;</a:t>
            </a:r>
            <a:r>
              <a:rPr dirty="0" sz="1400" spc="-8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'0');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10596" y="3801870"/>
            <a:ext cx="49923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637790" algn="l"/>
              </a:tabLst>
            </a:pPr>
            <a:r>
              <a:rPr dirty="0" sz="1400" b="1">
                <a:latin typeface="Courier New"/>
                <a:cs typeface="Courier New"/>
              </a:rPr>
              <a:t>= </a:t>
            </a:r>
            <a:r>
              <a:rPr dirty="0" sz="1400" spc="-5" b="1">
                <a:latin typeface="Courier New"/>
                <a:cs typeface="Courier New"/>
              </a:rPr>
              <a:t>'</a:t>
            </a:r>
            <a:r>
              <a:rPr dirty="0" sz="14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400" spc="-5" b="1">
                <a:latin typeface="Courier New"/>
                <a:cs typeface="Courier New"/>
              </a:rPr>
              <a:t>')</a:t>
            </a:r>
            <a:r>
              <a:rPr dirty="0" sz="1400" spc="-10" b="1"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0000CC"/>
                </a:solidFill>
                <a:latin typeface="Courier New"/>
                <a:cs typeface="Courier New"/>
              </a:rPr>
              <a:t>then	</a:t>
            </a:r>
            <a:r>
              <a:rPr dirty="0" sz="1400" spc="-5" b="1">
                <a:solidFill>
                  <a:srgbClr val="006400"/>
                </a:solidFill>
                <a:latin typeface="Courier New"/>
                <a:cs typeface="Courier New"/>
              </a:rPr>
              <a:t>-- Jump Target</a:t>
            </a:r>
            <a:r>
              <a:rPr dirty="0" sz="1400" spc="-80" b="1">
                <a:solidFill>
                  <a:srgbClr val="0064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006400"/>
                </a:solidFill>
                <a:latin typeface="Courier New"/>
                <a:cs typeface="Courier New"/>
              </a:rPr>
              <a:t>Address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7492" y="3375150"/>
            <a:ext cx="1160780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44450" indent="36068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ourier New"/>
                <a:cs typeface="Courier New"/>
              </a:rPr>
              <a:t>s_pc</a:t>
            </a:r>
            <a:r>
              <a:rPr dirty="0" sz="1400" spc="-80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&lt;=  </a:t>
            </a:r>
            <a:r>
              <a:rPr dirty="0" sz="1400" spc="-5" b="1">
                <a:solidFill>
                  <a:srgbClr val="0000CC"/>
                </a:solidFill>
                <a:latin typeface="Courier New"/>
                <a:cs typeface="Courier New"/>
              </a:rPr>
              <a:t>else</a:t>
            </a:r>
            <a:endParaRPr sz="1400">
              <a:latin typeface="Courier New"/>
              <a:cs typeface="Courier New"/>
            </a:endParaRPr>
          </a:p>
          <a:p>
            <a:pPr marL="360680">
              <a:lnSpc>
                <a:spcPct val="100000"/>
              </a:lnSpc>
            </a:pPr>
            <a:r>
              <a:rPr dirty="0" sz="1400" spc="-5" b="1">
                <a:solidFill>
                  <a:srgbClr val="0000CC"/>
                </a:solidFill>
                <a:latin typeface="Courier New"/>
                <a:cs typeface="Courier New"/>
              </a:rPr>
              <a:t>if</a:t>
            </a:r>
            <a:r>
              <a:rPr dirty="0" sz="1400" spc="-5" b="1">
                <a:latin typeface="Courier New"/>
                <a:cs typeface="Courier New"/>
              </a:rPr>
              <a:t>(jump</a:t>
            </a:r>
            <a:endParaRPr sz="1400">
              <a:latin typeface="Courier New"/>
              <a:cs typeface="Courier New"/>
            </a:endParaRPr>
          </a:p>
          <a:p>
            <a:pPr marL="720725">
              <a:lnSpc>
                <a:spcPct val="100000"/>
              </a:lnSpc>
            </a:pPr>
            <a:r>
              <a:rPr dirty="0" sz="1400" spc="-5" b="1">
                <a:latin typeface="Courier New"/>
                <a:cs typeface="Courier New"/>
              </a:rPr>
              <a:t>s_p</a:t>
            </a:r>
            <a:r>
              <a:rPr dirty="0" sz="1400" b="1">
                <a:latin typeface="Courier New"/>
                <a:cs typeface="Courier New"/>
              </a:rPr>
              <a:t>c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1744" y="4015230"/>
            <a:ext cx="51187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ourier New"/>
                <a:cs typeface="Courier New"/>
              </a:rPr>
              <a:t>&lt;= s_pc4(</a:t>
            </a:r>
            <a:r>
              <a:rPr dirty="0" sz="1400" spc="-5" b="1">
                <a:solidFill>
                  <a:srgbClr val="FF0000"/>
                </a:solidFill>
                <a:latin typeface="Courier New"/>
                <a:cs typeface="Courier New"/>
              </a:rPr>
              <a:t>31 </a:t>
            </a:r>
            <a:r>
              <a:rPr dirty="0" sz="1400" spc="-5" b="1">
                <a:solidFill>
                  <a:srgbClr val="0000CC"/>
                </a:solidFill>
                <a:latin typeface="Courier New"/>
                <a:cs typeface="Courier New"/>
              </a:rPr>
              <a:t>downto </a:t>
            </a:r>
            <a:r>
              <a:rPr dirty="0" sz="1400" spc="-5" b="1">
                <a:solidFill>
                  <a:srgbClr val="FF0000"/>
                </a:solidFill>
                <a:latin typeface="Courier New"/>
                <a:cs typeface="Courier New"/>
              </a:rPr>
              <a:t>28</a:t>
            </a:r>
            <a:r>
              <a:rPr dirty="0" sz="1400" spc="-5" b="1">
                <a:latin typeface="Courier New"/>
                <a:cs typeface="Courier New"/>
              </a:rPr>
              <a:t>) </a:t>
            </a:r>
            <a:r>
              <a:rPr dirty="0" sz="1400" b="1">
                <a:latin typeface="Courier New"/>
                <a:cs typeface="Courier New"/>
              </a:rPr>
              <a:t>&amp; </a:t>
            </a:r>
            <a:r>
              <a:rPr dirty="0" sz="1400" spc="-5" b="1">
                <a:solidFill>
                  <a:srgbClr val="FF0000"/>
                </a:solidFill>
                <a:latin typeface="Courier New"/>
                <a:cs typeface="Courier New"/>
              </a:rPr>
              <a:t>unsigned</a:t>
            </a:r>
            <a:r>
              <a:rPr dirty="0" sz="1400" spc="-5" b="1">
                <a:latin typeface="Courier New"/>
                <a:cs typeface="Courier New"/>
              </a:rPr>
              <a:t>(jAddr) </a:t>
            </a:r>
            <a:r>
              <a:rPr dirty="0" sz="1400" b="1">
                <a:latin typeface="Courier New"/>
                <a:cs typeface="Courier New"/>
              </a:rPr>
              <a:t>&amp;</a:t>
            </a:r>
            <a:r>
              <a:rPr dirty="0" sz="1400" spc="-90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"00";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6641" y="4228590"/>
            <a:ext cx="7139305" cy="2159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81405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0000CC"/>
                </a:solidFill>
                <a:latin typeface="Courier New"/>
                <a:cs typeface="Courier New"/>
              </a:rPr>
              <a:t>elsif</a:t>
            </a:r>
            <a:r>
              <a:rPr dirty="0" sz="1400" spc="-5" b="1">
                <a:latin typeface="Courier New"/>
                <a:cs typeface="Courier New"/>
              </a:rPr>
              <a:t>(branch </a:t>
            </a:r>
            <a:r>
              <a:rPr dirty="0" sz="1400" b="1">
                <a:latin typeface="Courier New"/>
                <a:cs typeface="Courier New"/>
              </a:rPr>
              <a:t>= </a:t>
            </a:r>
            <a:r>
              <a:rPr dirty="0" sz="1400" spc="-5" b="1">
                <a:latin typeface="Courier New"/>
                <a:cs typeface="Courier New"/>
              </a:rPr>
              <a:t>'</a:t>
            </a:r>
            <a:r>
              <a:rPr dirty="0" sz="14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400" spc="-5" b="1">
                <a:latin typeface="Courier New"/>
                <a:cs typeface="Courier New"/>
              </a:rPr>
              <a:t>' and zero </a:t>
            </a:r>
            <a:r>
              <a:rPr dirty="0" sz="1400" b="1">
                <a:latin typeface="Courier New"/>
                <a:cs typeface="Courier New"/>
              </a:rPr>
              <a:t>= </a:t>
            </a:r>
            <a:r>
              <a:rPr dirty="0" sz="1400" spc="-5" b="1">
                <a:latin typeface="Courier New"/>
                <a:cs typeface="Courier New"/>
              </a:rPr>
              <a:t>'</a:t>
            </a:r>
            <a:r>
              <a:rPr dirty="0" sz="14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1400" spc="-5" b="1">
                <a:latin typeface="Courier New"/>
                <a:cs typeface="Courier New"/>
              </a:rPr>
              <a:t>')</a:t>
            </a:r>
            <a:r>
              <a:rPr dirty="0" sz="1400" spc="-60" b="1"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0000CC"/>
                </a:solidFill>
                <a:latin typeface="Courier New"/>
                <a:cs typeface="Courier New"/>
              </a:rPr>
              <a:t>then</a:t>
            </a:r>
            <a:endParaRPr sz="1400">
              <a:latin typeface="Courier New"/>
              <a:cs typeface="Courier New"/>
            </a:endParaRPr>
          </a:p>
          <a:p>
            <a:pPr marL="1081405" marR="5080" indent="359410">
              <a:lnSpc>
                <a:spcPct val="100000"/>
              </a:lnSpc>
              <a:tabLst>
                <a:tab pos="4571365" algn="l"/>
              </a:tabLst>
            </a:pPr>
            <a:r>
              <a:rPr dirty="0" sz="1400" spc="-5" b="1">
                <a:latin typeface="Courier New"/>
                <a:cs typeface="Courier New"/>
              </a:rPr>
              <a:t>s_pc &lt;= s_pc4</a:t>
            </a:r>
            <a:r>
              <a:rPr dirty="0" sz="1400" b="1">
                <a:latin typeface="Courier New"/>
                <a:cs typeface="Courier New"/>
              </a:rPr>
              <a:t> +</a:t>
            </a:r>
            <a:r>
              <a:rPr dirty="0" sz="1400" spc="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s_offset;	</a:t>
            </a:r>
            <a:r>
              <a:rPr dirty="0" sz="1400" spc="-5" b="1">
                <a:solidFill>
                  <a:srgbClr val="006400"/>
                </a:solidFill>
                <a:latin typeface="Courier New"/>
                <a:cs typeface="Courier New"/>
              </a:rPr>
              <a:t>-- Branch </a:t>
            </a:r>
            <a:r>
              <a:rPr dirty="0" sz="1400" spc="-10" b="1">
                <a:solidFill>
                  <a:srgbClr val="006400"/>
                </a:solidFill>
                <a:latin typeface="Courier New"/>
                <a:cs typeface="Courier New"/>
              </a:rPr>
              <a:t>Target </a:t>
            </a:r>
            <a:r>
              <a:rPr dirty="0" sz="1400" spc="-5" b="1">
                <a:solidFill>
                  <a:srgbClr val="006400"/>
                </a:solidFill>
                <a:latin typeface="Courier New"/>
                <a:cs typeface="Courier New"/>
              </a:rPr>
              <a:t>Address  </a:t>
            </a:r>
            <a:r>
              <a:rPr dirty="0" sz="1400" spc="-5" b="1">
                <a:solidFill>
                  <a:srgbClr val="0000CC"/>
                </a:solidFill>
                <a:latin typeface="Courier New"/>
                <a:cs typeface="Courier New"/>
              </a:rPr>
              <a:t>else</a:t>
            </a:r>
            <a:endParaRPr sz="1400">
              <a:latin typeface="Courier New"/>
              <a:cs typeface="Courier New"/>
            </a:endParaRPr>
          </a:p>
          <a:p>
            <a:pPr marL="1081405" marR="4198620" indent="359410">
              <a:lnSpc>
                <a:spcPct val="100000"/>
              </a:lnSpc>
            </a:pPr>
            <a:r>
              <a:rPr dirty="0" sz="1400" spc="-5" b="1">
                <a:latin typeface="Courier New"/>
                <a:cs typeface="Courier New"/>
              </a:rPr>
              <a:t>s_pc &lt;=</a:t>
            </a:r>
            <a:r>
              <a:rPr dirty="0" sz="1400" spc="-8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s_pc4;  </a:t>
            </a:r>
            <a:r>
              <a:rPr dirty="0" sz="1400" spc="-5" b="1">
                <a:solidFill>
                  <a:srgbClr val="0000CC"/>
                </a:solidFill>
                <a:latin typeface="Courier New"/>
                <a:cs typeface="Courier New"/>
              </a:rPr>
              <a:t>end</a:t>
            </a:r>
            <a:r>
              <a:rPr dirty="0" sz="1400" spc="-15" b="1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0000CC"/>
                </a:solidFill>
                <a:latin typeface="Courier New"/>
                <a:cs typeface="Courier New"/>
              </a:rPr>
              <a:t>if</a:t>
            </a:r>
            <a:r>
              <a:rPr dirty="0" sz="1400" spc="-5" b="1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360680" marR="5663565" indent="359410">
              <a:lnSpc>
                <a:spcPct val="100000"/>
              </a:lnSpc>
            </a:pPr>
            <a:r>
              <a:rPr dirty="0" sz="1400" spc="-5" b="1">
                <a:solidFill>
                  <a:srgbClr val="0000CC"/>
                </a:solidFill>
                <a:latin typeface="Courier New"/>
                <a:cs typeface="Courier New"/>
              </a:rPr>
              <a:t>end</a:t>
            </a:r>
            <a:r>
              <a:rPr dirty="0" sz="1400" spc="-80" b="1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0000CC"/>
                </a:solidFill>
                <a:latin typeface="Courier New"/>
                <a:cs typeface="Courier New"/>
              </a:rPr>
              <a:t>if</a:t>
            </a:r>
            <a:r>
              <a:rPr dirty="0" sz="1400" spc="-5" b="1">
                <a:latin typeface="Courier New"/>
                <a:cs typeface="Courier New"/>
              </a:rPr>
              <a:t>;  </a:t>
            </a:r>
            <a:r>
              <a:rPr dirty="0" sz="1400" spc="-5" b="1">
                <a:solidFill>
                  <a:srgbClr val="0000CC"/>
                </a:solidFill>
                <a:latin typeface="Courier New"/>
                <a:cs typeface="Courier New"/>
              </a:rPr>
              <a:t>end</a:t>
            </a:r>
            <a:r>
              <a:rPr dirty="0" sz="1400" spc="-25" b="1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0000CC"/>
                </a:solidFill>
                <a:latin typeface="Courier New"/>
                <a:cs typeface="Courier New"/>
              </a:rPr>
              <a:t>if</a:t>
            </a:r>
            <a:r>
              <a:rPr dirty="0" sz="1400" spc="-5" b="1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80975">
              <a:lnSpc>
                <a:spcPct val="100000"/>
              </a:lnSpc>
            </a:pPr>
            <a:r>
              <a:rPr dirty="0" sz="1400" spc="-5" b="1">
                <a:solidFill>
                  <a:srgbClr val="0000CC"/>
                </a:solidFill>
                <a:latin typeface="Courier New"/>
                <a:cs typeface="Courier New"/>
              </a:rPr>
              <a:t>end</a:t>
            </a:r>
            <a:r>
              <a:rPr dirty="0" sz="1400" spc="-10" b="1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0000CC"/>
                </a:solidFill>
                <a:latin typeface="Courier New"/>
                <a:cs typeface="Courier New"/>
              </a:rPr>
              <a:t>process</a:t>
            </a:r>
            <a:r>
              <a:rPr dirty="0" sz="1400" spc="-5" b="1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R="3865245" indent="180975">
              <a:lnSpc>
                <a:spcPct val="100000"/>
              </a:lnSpc>
            </a:pPr>
            <a:r>
              <a:rPr dirty="0" sz="1400" spc="-5" b="1">
                <a:latin typeface="Courier New"/>
                <a:cs typeface="Courier New"/>
              </a:rPr>
              <a:t>pc &lt;= </a:t>
            </a:r>
            <a:r>
              <a:rPr dirty="0" sz="1400" spc="-10" b="1">
                <a:solidFill>
                  <a:srgbClr val="FF0000"/>
                </a:solidFill>
                <a:latin typeface="Courier New"/>
                <a:cs typeface="Courier New"/>
              </a:rPr>
              <a:t>std_logic_vector</a:t>
            </a:r>
            <a:r>
              <a:rPr dirty="0" sz="1400" spc="-10" b="1">
                <a:latin typeface="Courier New"/>
                <a:cs typeface="Courier New"/>
              </a:rPr>
              <a:t>(s_pc);  </a:t>
            </a:r>
            <a:r>
              <a:rPr dirty="0" sz="1400" spc="-5" b="1">
                <a:solidFill>
                  <a:srgbClr val="3232CC"/>
                </a:solidFill>
                <a:latin typeface="Courier New"/>
                <a:cs typeface="Courier New"/>
              </a:rPr>
              <a:t>end</a:t>
            </a:r>
            <a:r>
              <a:rPr dirty="0" sz="1400" spc="-15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Behavioral;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67805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Funcionamento </a:t>
            </a:r>
            <a:r>
              <a:rPr dirty="0" sz="2800" spc="-5"/>
              <a:t>do </a:t>
            </a:r>
            <a:r>
              <a:rPr dirty="0" sz="2800" i="1">
                <a:latin typeface="Arial"/>
                <a:cs typeface="Arial"/>
              </a:rPr>
              <a:t>datapath </a:t>
            </a:r>
            <a:r>
              <a:rPr dirty="0" sz="2800" spc="-5"/>
              <a:t>na </a:t>
            </a:r>
            <a:r>
              <a:rPr dirty="0" sz="2800"/>
              <a:t>instrução</a:t>
            </a:r>
            <a:r>
              <a:rPr dirty="0" sz="2800" spc="-5"/>
              <a:t> J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3837" y="6737836"/>
            <a:ext cx="148907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DETI-UA,</a:t>
            </a:r>
            <a:r>
              <a:rPr dirty="0" sz="1400" spc="-2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2019/20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8080" y="6737836"/>
            <a:ext cx="263588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Arquitetura de Computadores</a:t>
            </a:r>
            <a:r>
              <a:rPr dirty="0" sz="1400" spc="-10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10"/>
              <a:t>Aulas </a:t>
            </a:r>
            <a:r>
              <a:rPr dirty="0" spc="-5"/>
              <a:t>14,15 </a:t>
            </a:r>
            <a:r>
              <a:rPr dirty="0"/>
              <a:t>-</a:t>
            </a:r>
            <a:r>
              <a:rPr dirty="0" spc="-60"/>
              <a:t> </a:t>
            </a:r>
            <a:fld id="{81D60167-4931-47E6-BA6A-407CBD079E47}" type="slidenum">
              <a:rPr dirty="0"/>
              <a:t>32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1315093" y="1332381"/>
            <a:ext cx="8097520" cy="2037080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342900" indent="-181610">
              <a:lnSpc>
                <a:spcPct val="100000"/>
              </a:lnSpc>
              <a:spcBef>
                <a:spcPts val="1420"/>
              </a:spcBef>
              <a:buChar char="•"/>
              <a:tabLst>
                <a:tab pos="342900" algn="l"/>
              </a:tabLst>
            </a:pPr>
            <a:r>
              <a:rPr dirty="0" sz="2200" spc="-5">
                <a:latin typeface="Arial"/>
                <a:cs typeface="Arial"/>
              </a:rPr>
              <a:t>A instrução é lida e é calculado o valor de</a:t>
            </a:r>
            <a:r>
              <a:rPr dirty="0" sz="2200" spc="-7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PC+4.</a:t>
            </a:r>
            <a:endParaRPr sz="2200">
              <a:latin typeface="Arial"/>
              <a:cs typeface="Arial"/>
            </a:endParaRPr>
          </a:p>
          <a:p>
            <a:pPr marL="342900" marR="252729" indent="-181610">
              <a:lnSpc>
                <a:spcPct val="100000"/>
              </a:lnSpc>
              <a:spcBef>
                <a:spcPts val="1320"/>
              </a:spcBef>
              <a:buChar char="•"/>
              <a:tabLst>
                <a:tab pos="342900" algn="l"/>
              </a:tabLst>
            </a:pPr>
            <a:r>
              <a:rPr dirty="0" sz="2200" spc="-5">
                <a:latin typeface="Arial"/>
                <a:cs typeface="Arial"/>
              </a:rPr>
              <a:t>São determinados os sinais de controlo. O novo valor do </a:t>
            </a:r>
            <a:r>
              <a:rPr dirty="0" sz="2200" spc="-10">
                <a:latin typeface="Arial"/>
                <a:cs typeface="Arial"/>
              </a:rPr>
              <a:t>PC  </a:t>
            </a:r>
            <a:r>
              <a:rPr dirty="0" sz="2200" spc="-5">
                <a:latin typeface="Arial"/>
                <a:cs typeface="Arial"/>
              </a:rPr>
              <a:t>é obtido a partir dos 26 LSB da instrução multiplicados por 4  (</a:t>
            </a:r>
            <a:r>
              <a:rPr dirty="0" sz="2200" spc="-5" i="1">
                <a:latin typeface="Arial"/>
                <a:cs typeface="Arial"/>
              </a:rPr>
              <a:t>shift left 2</a:t>
            </a:r>
            <a:r>
              <a:rPr dirty="0" sz="2200" spc="-5">
                <a:latin typeface="Arial"/>
                <a:cs typeface="Arial"/>
              </a:rPr>
              <a:t>) concatenados com os 4 bits mais significativos  do </a:t>
            </a:r>
            <a:r>
              <a:rPr dirty="0" sz="2200" spc="-10">
                <a:latin typeface="Arial"/>
                <a:cs typeface="Arial"/>
              </a:rPr>
              <a:t>PC</a:t>
            </a:r>
            <a:r>
              <a:rPr dirty="0" sz="2200" spc="-5">
                <a:latin typeface="Arial"/>
                <a:cs typeface="Arial"/>
              </a:rPr>
              <a:t> atual.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73145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Funcionamento </a:t>
            </a:r>
            <a:r>
              <a:rPr dirty="0" sz="2800" spc="-5"/>
              <a:t>do </a:t>
            </a:r>
            <a:r>
              <a:rPr dirty="0" sz="2800" i="1">
                <a:latin typeface="Arial"/>
                <a:cs typeface="Arial"/>
              </a:rPr>
              <a:t>datapath </a:t>
            </a:r>
            <a:r>
              <a:rPr dirty="0" sz="2800" spc="-5"/>
              <a:t>na </a:t>
            </a:r>
            <a:r>
              <a:rPr dirty="0" sz="2800"/>
              <a:t>instrução </a:t>
            </a:r>
            <a:r>
              <a:rPr dirty="0" sz="2800" spc="-5"/>
              <a:t>J</a:t>
            </a:r>
            <a:r>
              <a:rPr dirty="0" sz="2800" spc="5"/>
              <a:t> </a:t>
            </a:r>
            <a:r>
              <a:rPr dirty="0" sz="2800" spc="-5"/>
              <a:t>(1)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35302" y="3884676"/>
            <a:ext cx="1379220" cy="1289685"/>
          </a:xfrm>
          <a:custGeom>
            <a:avLst/>
            <a:gdLst/>
            <a:ahLst/>
            <a:cxnLst/>
            <a:rect l="l" t="t" r="r" b="b"/>
            <a:pathLst>
              <a:path w="1379220" h="1289685">
                <a:moveTo>
                  <a:pt x="0" y="0"/>
                </a:moveTo>
                <a:lnTo>
                  <a:pt x="0" y="1289304"/>
                </a:lnTo>
                <a:lnTo>
                  <a:pt x="1379220" y="1289304"/>
                </a:lnTo>
                <a:lnTo>
                  <a:pt x="13792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2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35301" y="3884676"/>
            <a:ext cx="1379220" cy="1289685"/>
          </a:xfrm>
          <a:custGeom>
            <a:avLst/>
            <a:gdLst/>
            <a:ahLst/>
            <a:cxnLst/>
            <a:rect l="l" t="t" r="r" b="b"/>
            <a:pathLst>
              <a:path w="1379220" h="1289685">
                <a:moveTo>
                  <a:pt x="0" y="1289303"/>
                </a:moveTo>
                <a:lnTo>
                  <a:pt x="1379219" y="1289303"/>
                </a:lnTo>
                <a:lnTo>
                  <a:pt x="1379219" y="0"/>
                </a:lnTo>
                <a:lnTo>
                  <a:pt x="0" y="0"/>
                </a:lnTo>
                <a:lnTo>
                  <a:pt x="0" y="1289303"/>
                </a:lnTo>
                <a:close/>
              </a:path>
            </a:pathLst>
          </a:custGeom>
          <a:ln w="73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84070" y="4050791"/>
            <a:ext cx="379475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65070" y="4050791"/>
            <a:ext cx="124967" cy="265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84070" y="4328159"/>
            <a:ext cx="379475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65070" y="4328159"/>
            <a:ext cx="132588" cy="265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74926" y="4604003"/>
            <a:ext cx="414527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74926" y="4879847"/>
            <a:ext cx="414527" cy="2697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23209" y="4201667"/>
            <a:ext cx="377952" cy="2697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37738" y="4201667"/>
            <a:ext cx="124967" cy="265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23209" y="4626864"/>
            <a:ext cx="377952" cy="2697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37738" y="4626864"/>
            <a:ext cx="132588" cy="265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84682" y="4114800"/>
            <a:ext cx="1012190" cy="0"/>
          </a:xfrm>
          <a:custGeom>
            <a:avLst/>
            <a:gdLst/>
            <a:ahLst/>
            <a:cxnLst/>
            <a:rect l="l" t="t" r="r" b="b"/>
            <a:pathLst>
              <a:path w="1012189" h="0">
                <a:moveTo>
                  <a:pt x="0" y="0"/>
                </a:moveTo>
                <a:lnTo>
                  <a:pt x="1011935" y="0"/>
                </a:lnTo>
              </a:path>
            </a:pathLst>
          </a:custGeom>
          <a:ln w="3188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84426" y="4064508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29" h="100964">
                <a:moveTo>
                  <a:pt x="150876" y="50292"/>
                </a:moveTo>
                <a:lnTo>
                  <a:pt x="0" y="0"/>
                </a:lnTo>
                <a:lnTo>
                  <a:pt x="0" y="100584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84682" y="4392167"/>
            <a:ext cx="1012190" cy="0"/>
          </a:xfrm>
          <a:custGeom>
            <a:avLst/>
            <a:gdLst/>
            <a:ahLst/>
            <a:cxnLst/>
            <a:rect l="l" t="t" r="r" b="b"/>
            <a:pathLst>
              <a:path w="1012189" h="0">
                <a:moveTo>
                  <a:pt x="0" y="0"/>
                </a:moveTo>
                <a:lnTo>
                  <a:pt x="1011935" y="0"/>
                </a:lnTo>
              </a:path>
            </a:pathLst>
          </a:custGeom>
          <a:ln w="3188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384426" y="4341876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29" h="100964">
                <a:moveTo>
                  <a:pt x="150876" y="50292"/>
                </a:moveTo>
                <a:lnTo>
                  <a:pt x="0" y="0"/>
                </a:lnTo>
                <a:lnTo>
                  <a:pt x="0" y="100584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213738" y="4668011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 h="0">
                <a:moveTo>
                  <a:pt x="0" y="0"/>
                </a:moveTo>
                <a:lnTo>
                  <a:pt x="216407" y="0"/>
                </a:lnTo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21002" y="4629911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59457" y="4945379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4" h="0">
                <a:moveTo>
                  <a:pt x="0" y="0"/>
                </a:moveTo>
                <a:lnTo>
                  <a:pt x="170687" y="0"/>
                </a:lnTo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21002" y="4907280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6576"/>
                </a:moveTo>
                <a:lnTo>
                  <a:pt x="0" y="0"/>
                </a:lnTo>
                <a:lnTo>
                  <a:pt x="0" y="76200"/>
                </a:lnTo>
                <a:lnTo>
                  <a:pt x="114300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59457" y="4943855"/>
            <a:ext cx="0" cy="1393190"/>
          </a:xfrm>
          <a:custGeom>
            <a:avLst/>
            <a:gdLst/>
            <a:ahLst/>
            <a:cxnLst/>
            <a:rect l="l" t="t" r="r" b="b"/>
            <a:pathLst>
              <a:path w="0" h="1393189">
                <a:moveTo>
                  <a:pt x="0" y="0"/>
                </a:moveTo>
                <a:lnTo>
                  <a:pt x="0" y="1392935"/>
                </a:lnTo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84682" y="4114800"/>
            <a:ext cx="0" cy="541020"/>
          </a:xfrm>
          <a:custGeom>
            <a:avLst/>
            <a:gdLst/>
            <a:ahLst/>
            <a:cxnLst/>
            <a:rect l="l" t="t" r="r" b="b"/>
            <a:pathLst>
              <a:path w="0" h="541020">
                <a:moveTo>
                  <a:pt x="0" y="0"/>
                </a:moveTo>
                <a:lnTo>
                  <a:pt x="0" y="541019"/>
                </a:lnTo>
              </a:path>
            </a:pathLst>
          </a:custGeom>
          <a:ln w="2207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63702" y="4506467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 h="0">
                <a:moveTo>
                  <a:pt x="236219" y="0"/>
                </a:moveTo>
                <a:lnTo>
                  <a:pt x="0" y="0"/>
                </a:lnTo>
              </a:path>
            </a:pathLst>
          </a:custGeom>
          <a:ln w="3188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61822" y="4367784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20" y="24384"/>
                </a:moveTo>
                <a:lnTo>
                  <a:pt x="44076" y="14787"/>
                </a:lnTo>
                <a:lnTo>
                  <a:pt x="39433" y="7048"/>
                </a:lnTo>
                <a:lnTo>
                  <a:pt x="32218" y="1881"/>
                </a:lnTo>
                <a:lnTo>
                  <a:pt x="22860" y="0"/>
                </a:lnTo>
                <a:lnTo>
                  <a:pt x="14144" y="1881"/>
                </a:lnTo>
                <a:lnTo>
                  <a:pt x="6858" y="7048"/>
                </a:lnTo>
                <a:lnTo>
                  <a:pt x="1857" y="14787"/>
                </a:lnTo>
                <a:lnTo>
                  <a:pt x="0" y="24384"/>
                </a:lnTo>
                <a:lnTo>
                  <a:pt x="1857" y="33099"/>
                </a:lnTo>
                <a:lnTo>
                  <a:pt x="6858" y="40386"/>
                </a:lnTo>
                <a:lnTo>
                  <a:pt x="14144" y="45386"/>
                </a:lnTo>
                <a:lnTo>
                  <a:pt x="22860" y="47244"/>
                </a:lnTo>
                <a:lnTo>
                  <a:pt x="32218" y="45386"/>
                </a:lnTo>
                <a:lnTo>
                  <a:pt x="39433" y="40386"/>
                </a:lnTo>
                <a:lnTo>
                  <a:pt x="44076" y="33099"/>
                </a:lnTo>
                <a:lnTo>
                  <a:pt x="4572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361821" y="4367783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24383"/>
                </a:moveTo>
                <a:lnTo>
                  <a:pt x="44076" y="14787"/>
                </a:lnTo>
                <a:lnTo>
                  <a:pt x="39433" y="7048"/>
                </a:lnTo>
                <a:lnTo>
                  <a:pt x="32218" y="1881"/>
                </a:lnTo>
                <a:lnTo>
                  <a:pt x="22859" y="0"/>
                </a:lnTo>
                <a:lnTo>
                  <a:pt x="14144" y="1881"/>
                </a:lnTo>
                <a:lnTo>
                  <a:pt x="6857" y="7048"/>
                </a:lnTo>
                <a:lnTo>
                  <a:pt x="1857" y="14787"/>
                </a:lnTo>
                <a:lnTo>
                  <a:pt x="0" y="24383"/>
                </a:lnTo>
                <a:lnTo>
                  <a:pt x="1857" y="33099"/>
                </a:lnTo>
                <a:lnTo>
                  <a:pt x="6857" y="40385"/>
                </a:lnTo>
                <a:lnTo>
                  <a:pt x="14144" y="45386"/>
                </a:lnTo>
                <a:lnTo>
                  <a:pt x="22859" y="47243"/>
                </a:lnTo>
                <a:lnTo>
                  <a:pt x="32218" y="45386"/>
                </a:lnTo>
                <a:lnTo>
                  <a:pt x="39433" y="40385"/>
                </a:lnTo>
                <a:lnTo>
                  <a:pt x="44076" y="33099"/>
                </a:lnTo>
                <a:lnTo>
                  <a:pt x="45719" y="24383"/>
                </a:lnTo>
                <a:close/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361822" y="448360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4076" y="14144"/>
                </a:lnTo>
                <a:lnTo>
                  <a:pt x="39433" y="6858"/>
                </a:lnTo>
                <a:lnTo>
                  <a:pt x="32218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2218" y="43862"/>
                </a:lnTo>
                <a:lnTo>
                  <a:pt x="39433" y="38862"/>
                </a:lnTo>
                <a:lnTo>
                  <a:pt x="44076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361821" y="448360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4076" y="14144"/>
                </a:lnTo>
                <a:lnTo>
                  <a:pt x="39433" y="6857"/>
                </a:lnTo>
                <a:lnTo>
                  <a:pt x="32218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2218" y="43862"/>
                </a:lnTo>
                <a:lnTo>
                  <a:pt x="39433" y="38861"/>
                </a:lnTo>
                <a:lnTo>
                  <a:pt x="44076" y="31575"/>
                </a:lnTo>
                <a:lnTo>
                  <a:pt x="45719" y="22859"/>
                </a:lnTo>
                <a:close/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08554" y="5376672"/>
            <a:ext cx="460375" cy="515620"/>
          </a:xfrm>
          <a:custGeom>
            <a:avLst/>
            <a:gdLst/>
            <a:ahLst/>
            <a:cxnLst/>
            <a:rect l="l" t="t" r="r" b="b"/>
            <a:pathLst>
              <a:path w="460375" h="515620">
                <a:moveTo>
                  <a:pt x="460248" y="257556"/>
                </a:moveTo>
                <a:lnTo>
                  <a:pt x="455548" y="205796"/>
                </a:lnTo>
                <a:lnTo>
                  <a:pt x="442079" y="157519"/>
                </a:lnTo>
                <a:lnTo>
                  <a:pt x="420787" y="113779"/>
                </a:lnTo>
                <a:lnTo>
                  <a:pt x="392620" y="75628"/>
                </a:lnTo>
                <a:lnTo>
                  <a:pt x="358523" y="44121"/>
                </a:lnTo>
                <a:lnTo>
                  <a:pt x="319444" y="20312"/>
                </a:lnTo>
                <a:lnTo>
                  <a:pt x="276329" y="5253"/>
                </a:lnTo>
                <a:lnTo>
                  <a:pt x="230124" y="0"/>
                </a:lnTo>
                <a:lnTo>
                  <a:pt x="183918" y="5253"/>
                </a:lnTo>
                <a:lnTo>
                  <a:pt x="140803" y="20312"/>
                </a:lnTo>
                <a:lnTo>
                  <a:pt x="101724" y="44121"/>
                </a:lnTo>
                <a:lnTo>
                  <a:pt x="67627" y="75628"/>
                </a:lnTo>
                <a:lnTo>
                  <a:pt x="39460" y="113779"/>
                </a:lnTo>
                <a:lnTo>
                  <a:pt x="18168" y="157519"/>
                </a:lnTo>
                <a:lnTo>
                  <a:pt x="4699" y="205796"/>
                </a:lnTo>
                <a:lnTo>
                  <a:pt x="0" y="257556"/>
                </a:lnTo>
                <a:lnTo>
                  <a:pt x="4699" y="309753"/>
                </a:lnTo>
                <a:lnTo>
                  <a:pt x="18168" y="358235"/>
                </a:lnTo>
                <a:lnTo>
                  <a:pt x="39460" y="402002"/>
                </a:lnTo>
                <a:lnTo>
                  <a:pt x="67627" y="440055"/>
                </a:lnTo>
                <a:lnTo>
                  <a:pt x="101724" y="471392"/>
                </a:lnTo>
                <a:lnTo>
                  <a:pt x="140803" y="495014"/>
                </a:lnTo>
                <a:lnTo>
                  <a:pt x="183918" y="509920"/>
                </a:lnTo>
                <a:lnTo>
                  <a:pt x="230124" y="515112"/>
                </a:lnTo>
                <a:lnTo>
                  <a:pt x="276329" y="509920"/>
                </a:lnTo>
                <a:lnTo>
                  <a:pt x="319444" y="495014"/>
                </a:lnTo>
                <a:lnTo>
                  <a:pt x="358523" y="471392"/>
                </a:lnTo>
                <a:lnTo>
                  <a:pt x="392620" y="440055"/>
                </a:lnTo>
                <a:lnTo>
                  <a:pt x="420787" y="402002"/>
                </a:lnTo>
                <a:lnTo>
                  <a:pt x="442079" y="358235"/>
                </a:lnTo>
                <a:lnTo>
                  <a:pt x="455548" y="309753"/>
                </a:lnTo>
                <a:lnTo>
                  <a:pt x="460248" y="257556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08553" y="5376671"/>
            <a:ext cx="460375" cy="515620"/>
          </a:xfrm>
          <a:custGeom>
            <a:avLst/>
            <a:gdLst/>
            <a:ahLst/>
            <a:cxnLst/>
            <a:rect l="l" t="t" r="r" b="b"/>
            <a:pathLst>
              <a:path w="460375" h="515620">
                <a:moveTo>
                  <a:pt x="460247" y="257555"/>
                </a:moveTo>
                <a:lnTo>
                  <a:pt x="455547" y="205796"/>
                </a:lnTo>
                <a:lnTo>
                  <a:pt x="442079" y="157519"/>
                </a:lnTo>
                <a:lnTo>
                  <a:pt x="420787" y="113779"/>
                </a:lnTo>
                <a:lnTo>
                  <a:pt x="392620" y="75628"/>
                </a:lnTo>
                <a:lnTo>
                  <a:pt x="358523" y="44121"/>
                </a:lnTo>
                <a:lnTo>
                  <a:pt x="319444" y="20312"/>
                </a:lnTo>
                <a:lnTo>
                  <a:pt x="276329" y="5253"/>
                </a:lnTo>
                <a:lnTo>
                  <a:pt x="230123" y="0"/>
                </a:lnTo>
                <a:lnTo>
                  <a:pt x="183918" y="5253"/>
                </a:lnTo>
                <a:lnTo>
                  <a:pt x="140803" y="20312"/>
                </a:lnTo>
                <a:lnTo>
                  <a:pt x="101724" y="44121"/>
                </a:lnTo>
                <a:lnTo>
                  <a:pt x="67627" y="75628"/>
                </a:lnTo>
                <a:lnTo>
                  <a:pt x="39460" y="113779"/>
                </a:lnTo>
                <a:lnTo>
                  <a:pt x="18168" y="157519"/>
                </a:lnTo>
                <a:lnTo>
                  <a:pt x="4699" y="205796"/>
                </a:lnTo>
                <a:lnTo>
                  <a:pt x="0" y="257555"/>
                </a:lnTo>
                <a:lnTo>
                  <a:pt x="4699" y="309752"/>
                </a:lnTo>
                <a:lnTo>
                  <a:pt x="18168" y="358235"/>
                </a:lnTo>
                <a:lnTo>
                  <a:pt x="39460" y="402002"/>
                </a:lnTo>
                <a:lnTo>
                  <a:pt x="67627" y="440054"/>
                </a:lnTo>
                <a:lnTo>
                  <a:pt x="101724" y="471392"/>
                </a:lnTo>
                <a:lnTo>
                  <a:pt x="140803" y="495014"/>
                </a:lnTo>
                <a:lnTo>
                  <a:pt x="183918" y="509920"/>
                </a:lnTo>
                <a:lnTo>
                  <a:pt x="230123" y="515111"/>
                </a:lnTo>
                <a:lnTo>
                  <a:pt x="276329" y="509920"/>
                </a:lnTo>
                <a:lnTo>
                  <a:pt x="319444" y="495014"/>
                </a:lnTo>
                <a:lnTo>
                  <a:pt x="358523" y="471392"/>
                </a:lnTo>
                <a:lnTo>
                  <a:pt x="392620" y="440054"/>
                </a:lnTo>
                <a:lnTo>
                  <a:pt x="420787" y="402002"/>
                </a:lnTo>
                <a:lnTo>
                  <a:pt x="442079" y="358235"/>
                </a:lnTo>
                <a:lnTo>
                  <a:pt x="455547" y="309752"/>
                </a:lnTo>
                <a:lnTo>
                  <a:pt x="460247" y="257555"/>
                </a:lnTo>
                <a:close/>
              </a:path>
            </a:pathLst>
          </a:custGeom>
          <a:ln w="73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530474" y="5529071"/>
            <a:ext cx="219456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75609" y="5652515"/>
            <a:ext cx="329184" cy="2240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178430" y="5629655"/>
            <a:ext cx="142240" cy="5080"/>
          </a:xfrm>
          <a:custGeom>
            <a:avLst/>
            <a:gdLst/>
            <a:ahLst/>
            <a:cxnLst/>
            <a:rect l="l" t="t" r="r" b="b"/>
            <a:pathLst>
              <a:path w="142239" h="5079">
                <a:moveTo>
                  <a:pt x="-15942" y="2285"/>
                </a:moveTo>
                <a:lnTo>
                  <a:pt x="157674" y="2285"/>
                </a:lnTo>
              </a:path>
            </a:pathLst>
          </a:custGeom>
          <a:ln w="36456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306446" y="5579364"/>
            <a:ext cx="102235" cy="100965"/>
          </a:xfrm>
          <a:custGeom>
            <a:avLst/>
            <a:gdLst/>
            <a:ahLst/>
            <a:cxnLst/>
            <a:rect l="l" t="t" r="r" b="b"/>
            <a:pathLst>
              <a:path w="102235" h="100964">
                <a:moveTo>
                  <a:pt x="102108" y="47244"/>
                </a:moveTo>
                <a:lnTo>
                  <a:pt x="0" y="0"/>
                </a:lnTo>
                <a:lnTo>
                  <a:pt x="3048" y="100584"/>
                </a:lnTo>
                <a:lnTo>
                  <a:pt x="102108" y="4724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868801" y="4943855"/>
            <a:ext cx="410209" cy="692150"/>
          </a:xfrm>
          <a:custGeom>
            <a:avLst/>
            <a:gdLst/>
            <a:ahLst/>
            <a:cxnLst/>
            <a:rect l="l" t="t" r="r" b="b"/>
            <a:pathLst>
              <a:path w="410210" h="692150">
                <a:moveTo>
                  <a:pt x="0" y="691895"/>
                </a:moveTo>
                <a:lnTo>
                  <a:pt x="329183" y="690371"/>
                </a:lnTo>
                <a:lnTo>
                  <a:pt x="329183" y="0"/>
                </a:lnTo>
                <a:lnTo>
                  <a:pt x="409955" y="0"/>
                </a:lnTo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71138" y="4913376"/>
            <a:ext cx="91440" cy="60960"/>
          </a:xfrm>
          <a:custGeom>
            <a:avLst/>
            <a:gdLst/>
            <a:ahLst/>
            <a:cxnLst/>
            <a:rect l="l" t="t" r="r" b="b"/>
            <a:pathLst>
              <a:path w="91439" h="60960">
                <a:moveTo>
                  <a:pt x="91440" y="30480"/>
                </a:moveTo>
                <a:lnTo>
                  <a:pt x="0" y="0"/>
                </a:lnTo>
                <a:lnTo>
                  <a:pt x="0" y="60960"/>
                </a:lnTo>
                <a:lnTo>
                  <a:pt x="9144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119291" y="5506211"/>
            <a:ext cx="101810" cy="1871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933107" y="5518403"/>
            <a:ext cx="109430" cy="1783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914521" y="4668011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 h="0">
                <a:moveTo>
                  <a:pt x="0" y="0"/>
                </a:moveTo>
                <a:lnTo>
                  <a:pt x="374903" y="0"/>
                </a:lnTo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81806" y="4637532"/>
            <a:ext cx="93345" cy="60960"/>
          </a:xfrm>
          <a:custGeom>
            <a:avLst/>
            <a:gdLst/>
            <a:ahLst/>
            <a:cxnLst/>
            <a:rect l="l" t="t" r="r" b="b"/>
            <a:pathLst>
              <a:path w="93345" h="60960">
                <a:moveTo>
                  <a:pt x="92964" y="30480"/>
                </a:moveTo>
                <a:lnTo>
                  <a:pt x="0" y="0"/>
                </a:lnTo>
                <a:lnTo>
                  <a:pt x="0" y="60960"/>
                </a:lnTo>
                <a:lnTo>
                  <a:pt x="92964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053206" y="4668011"/>
            <a:ext cx="1960245" cy="528955"/>
          </a:xfrm>
          <a:custGeom>
            <a:avLst/>
            <a:gdLst/>
            <a:ahLst/>
            <a:cxnLst/>
            <a:rect l="l" t="t" r="r" b="b"/>
            <a:pathLst>
              <a:path w="1960245" h="528954">
                <a:moveTo>
                  <a:pt x="0" y="0"/>
                </a:moveTo>
                <a:lnTo>
                  <a:pt x="0" y="528827"/>
                </a:lnTo>
                <a:lnTo>
                  <a:pt x="1959863" y="528827"/>
                </a:lnTo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384682" y="4668011"/>
            <a:ext cx="1793875" cy="966469"/>
          </a:xfrm>
          <a:custGeom>
            <a:avLst/>
            <a:gdLst/>
            <a:ahLst/>
            <a:cxnLst/>
            <a:rect l="l" t="t" r="r" b="b"/>
            <a:pathLst>
              <a:path w="1793875" h="966470">
                <a:moveTo>
                  <a:pt x="0" y="0"/>
                </a:moveTo>
                <a:lnTo>
                  <a:pt x="0" y="966215"/>
                </a:lnTo>
                <a:lnTo>
                  <a:pt x="1793747" y="966215"/>
                </a:lnTo>
              </a:path>
            </a:pathLst>
          </a:custGeom>
          <a:ln w="3188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59457" y="4943855"/>
            <a:ext cx="5288280" cy="1393190"/>
          </a:xfrm>
          <a:custGeom>
            <a:avLst/>
            <a:gdLst/>
            <a:ahLst/>
            <a:cxnLst/>
            <a:rect l="l" t="t" r="r" b="b"/>
            <a:pathLst>
              <a:path w="5288280" h="1393189">
                <a:moveTo>
                  <a:pt x="0" y="1392935"/>
                </a:moveTo>
                <a:lnTo>
                  <a:pt x="5288279" y="1392935"/>
                </a:lnTo>
                <a:lnTo>
                  <a:pt x="5288279" y="0"/>
                </a:lnTo>
                <a:lnTo>
                  <a:pt x="5087111" y="0"/>
                </a:lnTo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374770" y="4529328"/>
            <a:ext cx="182880" cy="553720"/>
          </a:xfrm>
          <a:custGeom>
            <a:avLst/>
            <a:gdLst/>
            <a:ahLst/>
            <a:cxnLst/>
            <a:rect l="l" t="t" r="r" b="b"/>
            <a:pathLst>
              <a:path w="182879" h="553720">
                <a:moveTo>
                  <a:pt x="182880" y="460248"/>
                </a:moveTo>
                <a:lnTo>
                  <a:pt x="182880" y="92964"/>
                </a:lnTo>
                <a:lnTo>
                  <a:pt x="175664" y="56578"/>
                </a:lnTo>
                <a:lnTo>
                  <a:pt x="156019" y="27051"/>
                </a:lnTo>
                <a:lnTo>
                  <a:pt x="126944" y="7239"/>
                </a:lnTo>
                <a:lnTo>
                  <a:pt x="91440" y="0"/>
                </a:lnTo>
                <a:lnTo>
                  <a:pt x="55935" y="7239"/>
                </a:lnTo>
                <a:lnTo>
                  <a:pt x="26860" y="27051"/>
                </a:lnTo>
                <a:lnTo>
                  <a:pt x="7215" y="56578"/>
                </a:lnTo>
                <a:lnTo>
                  <a:pt x="0" y="92964"/>
                </a:lnTo>
                <a:lnTo>
                  <a:pt x="0" y="460248"/>
                </a:lnTo>
                <a:lnTo>
                  <a:pt x="7215" y="496633"/>
                </a:lnTo>
                <a:lnTo>
                  <a:pt x="26860" y="526161"/>
                </a:lnTo>
                <a:lnTo>
                  <a:pt x="55935" y="545973"/>
                </a:lnTo>
                <a:lnTo>
                  <a:pt x="91440" y="553212"/>
                </a:lnTo>
                <a:lnTo>
                  <a:pt x="126944" y="545973"/>
                </a:lnTo>
                <a:lnTo>
                  <a:pt x="156019" y="526161"/>
                </a:lnTo>
                <a:lnTo>
                  <a:pt x="175664" y="496633"/>
                </a:lnTo>
                <a:lnTo>
                  <a:pt x="182880" y="460248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374769" y="4529327"/>
            <a:ext cx="182880" cy="553720"/>
          </a:xfrm>
          <a:custGeom>
            <a:avLst/>
            <a:gdLst/>
            <a:ahLst/>
            <a:cxnLst/>
            <a:rect l="l" t="t" r="r" b="b"/>
            <a:pathLst>
              <a:path w="182879" h="553720">
                <a:moveTo>
                  <a:pt x="91439" y="553211"/>
                </a:moveTo>
                <a:lnTo>
                  <a:pt x="126944" y="545972"/>
                </a:lnTo>
                <a:lnTo>
                  <a:pt x="156019" y="526160"/>
                </a:lnTo>
                <a:lnTo>
                  <a:pt x="175664" y="496633"/>
                </a:lnTo>
                <a:lnTo>
                  <a:pt x="182879" y="460247"/>
                </a:lnTo>
                <a:lnTo>
                  <a:pt x="182879" y="92963"/>
                </a:lnTo>
                <a:lnTo>
                  <a:pt x="175664" y="56578"/>
                </a:lnTo>
                <a:lnTo>
                  <a:pt x="156019" y="27050"/>
                </a:lnTo>
                <a:lnTo>
                  <a:pt x="126944" y="7238"/>
                </a:lnTo>
                <a:lnTo>
                  <a:pt x="91439" y="0"/>
                </a:lnTo>
                <a:lnTo>
                  <a:pt x="55935" y="7238"/>
                </a:lnTo>
                <a:lnTo>
                  <a:pt x="26860" y="27050"/>
                </a:lnTo>
                <a:lnTo>
                  <a:pt x="7215" y="56578"/>
                </a:lnTo>
                <a:lnTo>
                  <a:pt x="0" y="92963"/>
                </a:lnTo>
                <a:lnTo>
                  <a:pt x="0" y="460247"/>
                </a:lnTo>
                <a:lnTo>
                  <a:pt x="7215" y="496633"/>
                </a:lnTo>
                <a:lnTo>
                  <a:pt x="26860" y="526160"/>
                </a:lnTo>
                <a:lnTo>
                  <a:pt x="55935" y="545972"/>
                </a:lnTo>
                <a:lnTo>
                  <a:pt x="91439" y="553211"/>
                </a:lnTo>
                <a:close/>
              </a:path>
            </a:pathLst>
          </a:custGeom>
          <a:ln w="73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028822" y="4645152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4" y="22860"/>
                </a:moveTo>
                <a:lnTo>
                  <a:pt x="45386" y="13501"/>
                </a:lnTo>
                <a:lnTo>
                  <a:pt x="40386" y="6286"/>
                </a:lnTo>
                <a:lnTo>
                  <a:pt x="33099" y="1643"/>
                </a:lnTo>
                <a:lnTo>
                  <a:pt x="24384" y="0"/>
                </a:lnTo>
                <a:lnTo>
                  <a:pt x="14787" y="1643"/>
                </a:lnTo>
                <a:lnTo>
                  <a:pt x="7048" y="6286"/>
                </a:lnTo>
                <a:lnTo>
                  <a:pt x="1881" y="13501"/>
                </a:lnTo>
                <a:lnTo>
                  <a:pt x="0" y="22860"/>
                </a:lnTo>
                <a:lnTo>
                  <a:pt x="1881" y="31575"/>
                </a:lnTo>
                <a:lnTo>
                  <a:pt x="7048" y="38862"/>
                </a:lnTo>
                <a:lnTo>
                  <a:pt x="14787" y="43862"/>
                </a:lnTo>
                <a:lnTo>
                  <a:pt x="24384" y="45720"/>
                </a:lnTo>
                <a:lnTo>
                  <a:pt x="33099" y="43862"/>
                </a:lnTo>
                <a:lnTo>
                  <a:pt x="40386" y="38862"/>
                </a:lnTo>
                <a:lnTo>
                  <a:pt x="45386" y="31575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028821" y="4645151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47243" y="22859"/>
                </a:moveTo>
                <a:lnTo>
                  <a:pt x="45386" y="13501"/>
                </a:lnTo>
                <a:lnTo>
                  <a:pt x="40385" y="6286"/>
                </a:lnTo>
                <a:lnTo>
                  <a:pt x="33099" y="1643"/>
                </a:lnTo>
                <a:lnTo>
                  <a:pt x="24383" y="0"/>
                </a:lnTo>
                <a:lnTo>
                  <a:pt x="14787" y="1643"/>
                </a:lnTo>
                <a:lnTo>
                  <a:pt x="7048" y="6286"/>
                </a:lnTo>
                <a:lnTo>
                  <a:pt x="1881" y="13501"/>
                </a:lnTo>
                <a:lnTo>
                  <a:pt x="0" y="22859"/>
                </a:lnTo>
                <a:lnTo>
                  <a:pt x="1881" y="31575"/>
                </a:lnTo>
                <a:lnTo>
                  <a:pt x="7048" y="38861"/>
                </a:lnTo>
                <a:lnTo>
                  <a:pt x="14787" y="43862"/>
                </a:lnTo>
                <a:lnTo>
                  <a:pt x="24383" y="45719"/>
                </a:lnTo>
                <a:lnTo>
                  <a:pt x="33099" y="43862"/>
                </a:lnTo>
                <a:lnTo>
                  <a:pt x="40385" y="38861"/>
                </a:lnTo>
                <a:lnTo>
                  <a:pt x="45386" y="31575"/>
                </a:lnTo>
                <a:lnTo>
                  <a:pt x="47243" y="22859"/>
                </a:lnTo>
                <a:close/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235586" y="4081272"/>
            <a:ext cx="919480" cy="920750"/>
          </a:xfrm>
          <a:custGeom>
            <a:avLst/>
            <a:gdLst/>
            <a:ahLst/>
            <a:cxnLst/>
            <a:rect l="l" t="t" r="r" b="b"/>
            <a:pathLst>
              <a:path w="919480" h="920750">
                <a:moveTo>
                  <a:pt x="0" y="0"/>
                </a:moveTo>
                <a:lnTo>
                  <a:pt x="0" y="920496"/>
                </a:lnTo>
                <a:lnTo>
                  <a:pt x="918972" y="920496"/>
                </a:lnTo>
                <a:lnTo>
                  <a:pt x="9189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235586" y="4081271"/>
            <a:ext cx="919480" cy="920750"/>
          </a:xfrm>
          <a:custGeom>
            <a:avLst/>
            <a:gdLst/>
            <a:ahLst/>
            <a:cxnLst/>
            <a:rect l="l" t="t" r="r" b="b"/>
            <a:pathLst>
              <a:path w="919480" h="920750">
                <a:moveTo>
                  <a:pt x="0" y="920495"/>
                </a:moveTo>
                <a:lnTo>
                  <a:pt x="918971" y="920495"/>
                </a:lnTo>
                <a:lnTo>
                  <a:pt x="918971" y="0"/>
                </a:lnTo>
                <a:lnTo>
                  <a:pt x="0" y="0"/>
                </a:lnTo>
                <a:lnTo>
                  <a:pt x="0" y="920495"/>
                </a:lnTo>
                <a:close/>
              </a:path>
            </a:pathLst>
          </a:custGeom>
          <a:ln w="73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282830" y="4148328"/>
            <a:ext cx="524255" cy="2240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275210" y="4271771"/>
            <a:ext cx="414527" cy="2240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558674" y="4408932"/>
            <a:ext cx="548640" cy="48615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840614" y="4556759"/>
            <a:ext cx="268223" cy="3383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821058" y="426415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43" y="0"/>
                </a:lnTo>
              </a:path>
            </a:pathLst>
          </a:custGeom>
          <a:ln w="3188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084710" y="4213860"/>
            <a:ext cx="151130" cy="102235"/>
          </a:xfrm>
          <a:custGeom>
            <a:avLst/>
            <a:gdLst/>
            <a:ahLst/>
            <a:cxnLst/>
            <a:rect l="l" t="t" r="r" b="b"/>
            <a:pathLst>
              <a:path w="151130" h="102235">
                <a:moveTo>
                  <a:pt x="150876" y="50292"/>
                </a:moveTo>
                <a:lnTo>
                  <a:pt x="0" y="0"/>
                </a:lnTo>
                <a:lnTo>
                  <a:pt x="0" y="102108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545214" y="3988308"/>
            <a:ext cx="276225" cy="553720"/>
          </a:xfrm>
          <a:custGeom>
            <a:avLst/>
            <a:gdLst/>
            <a:ahLst/>
            <a:cxnLst/>
            <a:rect l="l" t="t" r="r" b="b"/>
            <a:pathLst>
              <a:path w="276225" h="553720">
                <a:moveTo>
                  <a:pt x="0" y="0"/>
                </a:moveTo>
                <a:lnTo>
                  <a:pt x="0" y="553212"/>
                </a:lnTo>
                <a:lnTo>
                  <a:pt x="275844" y="553212"/>
                </a:lnTo>
                <a:lnTo>
                  <a:pt x="27584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545214" y="3988307"/>
            <a:ext cx="276225" cy="553720"/>
          </a:xfrm>
          <a:custGeom>
            <a:avLst/>
            <a:gdLst/>
            <a:ahLst/>
            <a:cxnLst/>
            <a:rect l="l" t="t" r="r" b="b"/>
            <a:pathLst>
              <a:path w="276225" h="553720">
                <a:moveTo>
                  <a:pt x="0" y="553211"/>
                </a:moveTo>
                <a:lnTo>
                  <a:pt x="275843" y="553211"/>
                </a:lnTo>
                <a:lnTo>
                  <a:pt x="275843" y="0"/>
                </a:lnTo>
                <a:lnTo>
                  <a:pt x="0" y="0"/>
                </a:lnTo>
                <a:lnTo>
                  <a:pt x="0" y="553211"/>
                </a:lnTo>
                <a:close/>
              </a:path>
            </a:pathLst>
          </a:custGeom>
          <a:ln w="73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600078" y="4206240"/>
            <a:ext cx="170687" cy="2926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269373" y="4264151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0" y="0"/>
                </a:moveTo>
                <a:lnTo>
                  <a:pt x="172211" y="0"/>
                </a:lnTo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432441" y="4227576"/>
            <a:ext cx="113030" cy="74930"/>
          </a:xfrm>
          <a:custGeom>
            <a:avLst/>
            <a:gdLst/>
            <a:ahLst/>
            <a:cxnLst/>
            <a:rect l="l" t="t" r="r" b="b"/>
            <a:pathLst>
              <a:path w="113030" h="74929">
                <a:moveTo>
                  <a:pt x="112772" y="36576"/>
                </a:moveTo>
                <a:lnTo>
                  <a:pt x="0" y="0"/>
                </a:lnTo>
                <a:lnTo>
                  <a:pt x="0" y="74676"/>
                </a:lnTo>
                <a:lnTo>
                  <a:pt x="112772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235586" y="1917191"/>
            <a:ext cx="137160" cy="0"/>
          </a:xfrm>
          <a:custGeom>
            <a:avLst/>
            <a:gdLst/>
            <a:ahLst/>
            <a:cxnLst/>
            <a:rect l="l" t="t" r="r" b="b"/>
            <a:pathLst>
              <a:path w="137160" h="0">
                <a:moveTo>
                  <a:pt x="0" y="0"/>
                </a:moveTo>
                <a:lnTo>
                  <a:pt x="137159" y="0"/>
                </a:lnTo>
              </a:path>
            </a:pathLst>
          </a:custGeom>
          <a:ln w="3188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360554" y="1866900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30" h="100964">
                <a:moveTo>
                  <a:pt x="150876" y="50292"/>
                </a:moveTo>
                <a:lnTo>
                  <a:pt x="0" y="0"/>
                </a:lnTo>
                <a:lnTo>
                  <a:pt x="0" y="100584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235586" y="2446019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4" h="0">
                <a:moveTo>
                  <a:pt x="0" y="0"/>
                </a:moveTo>
                <a:lnTo>
                  <a:pt x="170687" y="0"/>
                </a:lnTo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397130" y="2407920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269373" y="1272539"/>
            <a:ext cx="7633970" cy="2992120"/>
          </a:xfrm>
          <a:custGeom>
            <a:avLst/>
            <a:gdLst/>
            <a:ahLst/>
            <a:cxnLst/>
            <a:rect l="l" t="t" r="r" b="b"/>
            <a:pathLst>
              <a:path w="7633970" h="2992120">
                <a:moveTo>
                  <a:pt x="7197848" y="646175"/>
                </a:moveTo>
                <a:lnTo>
                  <a:pt x="7633712" y="646175"/>
                </a:lnTo>
                <a:lnTo>
                  <a:pt x="7633712" y="0"/>
                </a:lnTo>
                <a:lnTo>
                  <a:pt x="0" y="0"/>
                </a:lnTo>
                <a:lnTo>
                  <a:pt x="0" y="2991611"/>
                </a:lnTo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005462" y="1917191"/>
            <a:ext cx="230504" cy="2346960"/>
          </a:xfrm>
          <a:custGeom>
            <a:avLst/>
            <a:gdLst/>
            <a:ahLst/>
            <a:cxnLst/>
            <a:rect l="l" t="t" r="r" b="b"/>
            <a:pathLst>
              <a:path w="230505" h="2346960">
                <a:moveTo>
                  <a:pt x="0" y="2346959"/>
                </a:moveTo>
                <a:lnTo>
                  <a:pt x="0" y="0"/>
                </a:lnTo>
                <a:lnTo>
                  <a:pt x="230123" y="0"/>
                </a:lnTo>
              </a:path>
            </a:pathLst>
          </a:custGeom>
          <a:ln w="3188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982602" y="4241292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19" h="47625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2456"/>
                </a:lnTo>
                <a:lnTo>
                  <a:pt x="6858" y="40195"/>
                </a:lnTo>
                <a:lnTo>
                  <a:pt x="14144" y="45362"/>
                </a:lnTo>
                <a:lnTo>
                  <a:pt x="22860" y="47244"/>
                </a:lnTo>
                <a:lnTo>
                  <a:pt x="31575" y="45362"/>
                </a:lnTo>
                <a:lnTo>
                  <a:pt x="38862" y="40195"/>
                </a:lnTo>
                <a:lnTo>
                  <a:pt x="43862" y="32456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982602" y="4241291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19" h="47625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2456"/>
                </a:lnTo>
                <a:lnTo>
                  <a:pt x="6857" y="40195"/>
                </a:lnTo>
                <a:lnTo>
                  <a:pt x="14144" y="45362"/>
                </a:lnTo>
                <a:lnTo>
                  <a:pt x="22859" y="47243"/>
                </a:lnTo>
                <a:lnTo>
                  <a:pt x="31575" y="45362"/>
                </a:lnTo>
                <a:lnTo>
                  <a:pt x="38861" y="40195"/>
                </a:lnTo>
                <a:lnTo>
                  <a:pt x="43862" y="32456"/>
                </a:lnTo>
                <a:lnTo>
                  <a:pt x="45719" y="22859"/>
                </a:lnTo>
                <a:close/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139574" y="2392679"/>
            <a:ext cx="60960" cy="2148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841167" y="4137659"/>
            <a:ext cx="109430" cy="1783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914521" y="4253483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 h="0">
                <a:moveTo>
                  <a:pt x="0" y="0"/>
                </a:moveTo>
                <a:lnTo>
                  <a:pt x="769619" y="0"/>
                </a:lnTo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673474" y="4215384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557650" y="4805171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6491" y="0"/>
                </a:lnTo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673474" y="4767072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505875" y="4529328"/>
            <a:ext cx="109430" cy="1783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699126" y="462229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4076" y="13501"/>
                </a:lnTo>
                <a:lnTo>
                  <a:pt x="39433" y="6286"/>
                </a:lnTo>
                <a:lnTo>
                  <a:pt x="32218" y="1643"/>
                </a:lnTo>
                <a:lnTo>
                  <a:pt x="22860" y="0"/>
                </a:lnTo>
                <a:lnTo>
                  <a:pt x="14144" y="1643"/>
                </a:lnTo>
                <a:lnTo>
                  <a:pt x="6858" y="6286"/>
                </a:lnTo>
                <a:lnTo>
                  <a:pt x="1857" y="13501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2218" y="43862"/>
                </a:lnTo>
                <a:lnTo>
                  <a:pt x="39433" y="38862"/>
                </a:lnTo>
                <a:lnTo>
                  <a:pt x="44076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699126" y="462229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4076" y="13501"/>
                </a:lnTo>
                <a:lnTo>
                  <a:pt x="39433" y="6286"/>
                </a:lnTo>
                <a:lnTo>
                  <a:pt x="32218" y="1643"/>
                </a:lnTo>
                <a:lnTo>
                  <a:pt x="22859" y="0"/>
                </a:lnTo>
                <a:lnTo>
                  <a:pt x="14144" y="1643"/>
                </a:lnTo>
                <a:lnTo>
                  <a:pt x="6857" y="6286"/>
                </a:lnTo>
                <a:lnTo>
                  <a:pt x="1857" y="13501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2218" y="43862"/>
                </a:lnTo>
                <a:lnTo>
                  <a:pt x="39433" y="38861"/>
                </a:lnTo>
                <a:lnTo>
                  <a:pt x="44076" y="31575"/>
                </a:lnTo>
                <a:lnTo>
                  <a:pt x="45719" y="22859"/>
                </a:lnTo>
                <a:close/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173090" y="4276344"/>
            <a:ext cx="920750" cy="1104900"/>
          </a:xfrm>
          <a:custGeom>
            <a:avLst/>
            <a:gdLst/>
            <a:ahLst/>
            <a:cxnLst/>
            <a:rect l="l" t="t" r="r" b="b"/>
            <a:pathLst>
              <a:path w="920750" h="1104900">
                <a:moveTo>
                  <a:pt x="0" y="0"/>
                </a:moveTo>
                <a:lnTo>
                  <a:pt x="0" y="1104900"/>
                </a:lnTo>
                <a:lnTo>
                  <a:pt x="920496" y="1104900"/>
                </a:lnTo>
                <a:lnTo>
                  <a:pt x="9204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173090" y="4276344"/>
            <a:ext cx="920750" cy="1104900"/>
          </a:xfrm>
          <a:custGeom>
            <a:avLst/>
            <a:gdLst/>
            <a:ahLst/>
            <a:cxnLst/>
            <a:rect l="l" t="t" r="r" b="b"/>
            <a:pathLst>
              <a:path w="920750" h="1104900">
                <a:moveTo>
                  <a:pt x="0" y="1104899"/>
                </a:moveTo>
                <a:lnTo>
                  <a:pt x="920495" y="1104899"/>
                </a:lnTo>
                <a:lnTo>
                  <a:pt x="920495" y="0"/>
                </a:lnTo>
                <a:lnTo>
                  <a:pt x="0" y="0"/>
                </a:lnTo>
                <a:lnTo>
                  <a:pt x="0" y="1104899"/>
                </a:lnTo>
                <a:close/>
              </a:path>
            </a:pathLst>
          </a:custGeom>
          <a:ln w="73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214238" y="4591811"/>
            <a:ext cx="487680" cy="26974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214238" y="5071871"/>
            <a:ext cx="304800" cy="2697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223381" y="5218176"/>
            <a:ext cx="256031" cy="26974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761354" y="4703064"/>
            <a:ext cx="280415" cy="26974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794881" y="4850891"/>
            <a:ext cx="256031" cy="26974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897245" y="519683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1" y="0"/>
                </a:lnTo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060314" y="5158740"/>
            <a:ext cx="113030" cy="76200"/>
          </a:xfrm>
          <a:custGeom>
            <a:avLst/>
            <a:gdLst/>
            <a:ahLst/>
            <a:cxnLst/>
            <a:rect l="l" t="t" r="r" b="b"/>
            <a:pathLst>
              <a:path w="113029" h="76200">
                <a:moveTo>
                  <a:pt x="112776" y="38100"/>
                </a:moveTo>
                <a:lnTo>
                  <a:pt x="0" y="0"/>
                </a:lnTo>
                <a:lnTo>
                  <a:pt x="0" y="76200"/>
                </a:lnTo>
                <a:lnTo>
                  <a:pt x="11277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438521" y="4645151"/>
            <a:ext cx="628015" cy="0"/>
          </a:xfrm>
          <a:custGeom>
            <a:avLst/>
            <a:gdLst/>
            <a:ahLst/>
            <a:cxnLst/>
            <a:rect l="l" t="t" r="r" b="b"/>
            <a:pathLst>
              <a:path w="628015" h="0">
                <a:moveTo>
                  <a:pt x="0" y="0"/>
                </a:moveTo>
                <a:lnTo>
                  <a:pt x="627887" y="0"/>
                </a:lnTo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055742" y="4607052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9294754" y="4645152"/>
            <a:ext cx="184785" cy="551815"/>
          </a:xfrm>
          <a:custGeom>
            <a:avLst/>
            <a:gdLst/>
            <a:ahLst/>
            <a:cxnLst/>
            <a:rect l="l" t="t" r="r" b="b"/>
            <a:pathLst>
              <a:path w="184784" h="551814">
                <a:moveTo>
                  <a:pt x="184404" y="460248"/>
                </a:moveTo>
                <a:lnTo>
                  <a:pt x="184404" y="91440"/>
                </a:lnTo>
                <a:lnTo>
                  <a:pt x="177165" y="55935"/>
                </a:lnTo>
                <a:lnTo>
                  <a:pt x="157353" y="26860"/>
                </a:lnTo>
                <a:lnTo>
                  <a:pt x="127825" y="7215"/>
                </a:lnTo>
                <a:lnTo>
                  <a:pt x="91440" y="0"/>
                </a:ln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40"/>
                </a:lnTo>
                <a:lnTo>
                  <a:pt x="0" y="460248"/>
                </a:lnTo>
                <a:lnTo>
                  <a:pt x="7215" y="495752"/>
                </a:lnTo>
                <a:lnTo>
                  <a:pt x="26860" y="524827"/>
                </a:lnTo>
                <a:lnTo>
                  <a:pt x="55935" y="544472"/>
                </a:lnTo>
                <a:lnTo>
                  <a:pt x="91440" y="551688"/>
                </a:lnTo>
                <a:lnTo>
                  <a:pt x="127825" y="544472"/>
                </a:lnTo>
                <a:lnTo>
                  <a:pt x="157353" y="524827"/>
                </a:lnTo>
                <a:lnTo>
                  <a:pt x="177165" y="495752"/>
                </a:lnTo>
                <a:lnTo>
                  <a:pt x="184404" y="460248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9294753" y="4645151"/>
            <a:ext cx="184785" cy="551815"/>
          </a:xfrm>
          <a:custGeom>
            <a:avLst/>
            <a:gdLst/>
            <a:ahLst/>
            <a:cxnLst/>
            <a:rect l="l" t="t" r="r" b="b"/>
            <a:pathLst>
              <a:path w="184784" h="551814">
                <a:moveTo>
                  <a:pt x="91439" y="551687"/>
                </a:moveTo>
                <a:lnTo>
                  <a:pt x="127825" y="544472"/>
                </a:lnTo>
                <a:lnTo>
                  <a:pt x="157352" y="524827"/>
                </a:lnTo>
                <a:lnTo>
                  <a:pt x="177164" y="495752"/>
                </a:lnTo>
                <a:lnTo>
                  <a:pt x="184403" y="460247"/>
                </a:lnTo>
                <a:lnTo>
                  <a:pt x="184403" y="91439"/>
                </a:lnTo>
                <a:lnTo>
                  <a:pt x="177164" y="55935"/>
                </a:lnTo>
                <a:lnTo>
                  <a:pt x="157352" y="26860"/>
                </a:lnTo>
                <a:lnTo>
                  <a:pt x="127825" y="7215"/>
                </a:lnTo>
                <a:lnTo>
                  <a:pt x="91439" y="0"/>
                </a:ln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39"/>
                </a:lnTo>
                <a:lnTo>
                  <a:pt x="0" y="460247"/>
                </a:lnTo>
                <a:lnTo>
                  <a:pt x="7215" y="495752"/>
                </a:lnTo>
                <a:lnTo>
                  <a:pt x="26860" y="524827"/>
                </a:lnTo>
                <a:lnTo>
                  <a:pt x="55935" y="544472"/>
                </a:lnTo>
                <a:lnTo>
                  <a:pt x="91439" y="551687"/>
                </a:lnTo>
                <a:close/>
              </a:path>
            </a:pathLst>
          </a:custGeom>
          <a:ln w="73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9093586" y="4829555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 h="0">
                <a:moveTo>
                  <a:pt x="0" y="0"/>
                </a:moveTo>
                <a:lnTo>
                  <a:pt x="96011" y="0"/>
                </a:lnTo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9180454" y="4791455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731129" y="4645151"/>
            <a:ext cx="1480185" cy="989330"/>
          </a:xfrm>
          <a:custGeom>
            <a:avLst/>
            <a:gdLst/>
            <a:ahLst/>
            <a:cxnLst/>
            <a:rect l="l" t="t" r="r" b="b"/>
            <a:pathLst>
              <a:path w="1480184" h="989329">
                <a:moveTo>
                  <a:pt x="1479803" y="390143"/>
                </a:moveTo>
                <a:lnTo>
                  <a:pt x="1447799" y="390143"/>
                </a:lnTo>
                <a:lnTo>
                  <a:pt x="1447799" y="989075"/>
                </a:lnTo>
                <a:lnTo>
                  <a:pt x="0" y="989075"/>
                </a:lnTo>
                <a:lnTo>
                  <a:pt x="0" y="0"/>
                </a:lnTo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9203314" y="5004816"/>
            <a:ext cx="91440" cy="62865"/>
          </a:xfrm>
          <a:custGeom>
            <a:avLst/>
            <a:gdLst/>
            <a:ahLst/>
            <a:cxnLst/>
            <a:rect l="l" t="t" r="r" b="b"/>
            <a:pathLst>
              <a:path w="91440" h="62864">
                <a:moveTo>
                  <a:pt x="91440" y="30480"/>
                </a:moveTo>
                <a:lnTo>
                  <a:pt x="0" y="0"/>
                </a:lnTo>
                <a:lnTo>
                  <a:pt x="0" y="62484"/>
                </a:lnTo>
                <a:lnTo>
                  <a:pt x="9144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293242" y="2008632"/>
            <a:ext cx="3507104" cy="0"/>
          </a:xfrm>
          <a:custGeom>
            <a:avLst/>
            <a:gdLst/>
            <a:ahLst/>
            <a:cxnLst/>
            <a:rect l="l" t="t" r="r" b="b"/>
            <a:pathLst>
              <a:path w="3507104" h="0">
                <a:moveTo>
                  <a:pt x="0" y="0"/>
                </a:moveTo>
                <a:lnTo>
                  <a:pt x="3506723" y="0"/>
                </a:lnTo>
              </a:path>
            </a:pathLst>
          </a:custGeom>
          <a:ln w="3188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786250" y="1958340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29" h="100964">
                <a:moveTo>
                  <a:pt x="150876" y="50292"/>
                </a:moveTo>
                <a:lnTo>
                  <a:pt x="0" y="0"/>
                </a:lnTo>
                <a:lnTo>
                  <a:pt x="0" y="100584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650614" y="2554223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5" h="0">
                <a:moveTo>
                  <a:pt x="0" y="0"/>
                </a:moveTo>
                <a:lnTo>
                  <a:pt x="170687" y="0"/>
                </a:lnTo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812158" y="2516124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284597" y="2261616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1" y="0"/>
                </a:lnTo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447666" y="2223516"/>
            <a:ext cx="113030" cy="76200"/>
          </a:xfrm>
          <a:custGeom>
            <a:avLst/>
            <a:gdLst/>
            <a:ahLst/>
            <a:cxnLst/>
            <a:rect l="l" t="t" r="r" b="b"/>
            <a:pathLst>
              <a:path w="113029" h="76200">
                <a:moveTo>
                  <a:pt x="112776" y="38100"/>
                </a:moveTo>
                <a:lnTo>
                  <a:pt x="0" y="0"/>
                </a:lnTo>
                <a:lnTo>
                  <a:pt x="0" y="76200"/>
                </a:lnTo>
                <a:lnTo>
                  <a:pt x="11277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202557" y="2561844"/>
            <a:ext cx="40005" cy="2382520"/>
          </a:xfrm>
          <a:custGeom>
            <a:avLst/>
            <a:gdLst/>
            <a:ahLst/>
            <a:cxnLst/>
            <a:rect l="l" t="t" r="r" b="b"/>
            <a:pathLst>
              <a:path w="40004" h="2382520">
                <a:moveTo>
                  <a:pt x="0" y="2382011"/>
                </a:moveTo>
                <a:lnTo>
                  <a:pt x="0" y="0"/>
                </a:lnTo>
                <a:lnTo>
                  <a:pt x="39623" y="0"/>
                </a:lnTo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231514" y="2523744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179697" y="1778507"/>
            <a:ext cx="1263650" cy="230504"/>
          </a:xfrm>
          <a:custGeom>
            <a:avLst/>
            <a:gdLst/>
            <a:ahLst/>
            <a:cxnLst/>
            <a:rect l="l" t="t" r="r" b="b"/>
            <a:pathLst>
              <a:path w="1263650" h="230505">
                <a:moveTo>
                  <a:pt x="0" y="230123"/>
                </a:moveTo>
                <a:lnTo>
                  <a:pt x="0" y="0"/>
                </a:lnTo>
                <a:lnTo>
                  <a:pt x="1263395" y="0"/>
                </a:lnTo>
              </a:path>
            </a:pathLst>
          </a:custGeom>
          <a:ln w="3188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430902" y="1728216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29" h="100964">
                <a:moveTo>
                  <a:pt x="150876" y="50292"/>
                </a:moveTo>
                <a:lnTo>
                  <a:pt x="0" y="0"/>
                </a:lnTo>
                <a:lnTo>
                  <a:pt x="0" y="100584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155314" y="1985772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19">
                <a:moveTo>
                  <a:pt x="47244" y="22860"/>
                </a:moveTo>
                <a:lnTo>
                  <a:pt x="45386" y="14144"/>
                </a:lnTo>
                <a:lnTo>
                  <a:pt x="40386" y="6858"/>
                </a:lnTo>
                <a:lnTo>
                  <a:pt x="33099" y="1857"/>
                </a:lnTo>
                <a:lnTo>
                  <a:pt x="24384" y="0"/>
                </a:lnTo>
                <a:lnTo>
                  <a:pt x="14787" y="1857"/>
                </a:lnTo>
                <a:lnTo>
                  <a:pt x="7048" y="6858"/>
                </a:lnTo>
                <a:lnTo>
                  <a:pt x="1881" y="14144"/>
                </a:lnTo>
                <a:lnTo>
                  <a:pt x="0" y="22860"/>
                </a:lnTo>
                <a:lnTo>
                  <a:pt x="1881" y="32218"/>
                </a:lnTo>
                <a:lnTo>
                  <a:pt x="7048" y="39433"/>
                </a:lnTo>
                <a:lnTo>
                  <a:pt x="14787" y="44076"/>
                </a:lnTo>
                <a:lnTo>
                  <a:pt x="24384" y="45720"/>
                </a:lnTo>
                <a:lnTo>
                  <a:pt x="33099" y="44076"/>
                </a:lnTo>
                <a:lnTo>
                  <a:pt x="40386" y="39433"/>
                </a:lnTo>
                <a:lnTo>
                  <a:pt x="45386" y="32218"/>
                </a:lnTo>
                <a:lnTo>
                  <a:pt x="472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155313" y="1985772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19">
                <a:moveTo>
                  <a:pt x="47243" y="22859"/>
                </a:moveTo>
                <a:lnTo>
                  <a:pt x="45386" y="14144"/>
                </a:lnTo>
                <a:lnTo>
                  <a:pt x="40385" y="6857"/>
                </a:lnTo>
                <a:lnTo>
                  <a:pt x="33099" y="1857"/>
                </a:lnTo>
                <a:lnTo>
                  <a:pt x="24383" y="0"/>
                </a:lnTo>
                <a:lnTo>
                  <a:pt x="14787" y="1857"/>
                </a:lnTo>
                <a:lnTo>
                  <a:pt x="7048" y="6857"/>
                </a:lnTo>
                <a:lnTo>
                  <a:pt x="1881" y="14144"/>
                </a:lnTo>
                <a:lnTo>
                  <a:pt x="0" y="22859"/>
                </a:lnTo>
                <a:lnTo>
                  <a:pt x="1881" y="32218"/>
                </a:lnTo>
                <a:lnTo>
                  <a:pt x="7048" y="39433"/>
                </a:lnTo>
                <a:lnTo>
                  <a:pt x="14787" y="44076"/>
                </a:lnTo>
                <a:lnTo>
                  <a:pt x="24383" y="45719"/>
                </a:lnTo>
                <a:lnTo>
                  <a:pt x="33099" y="44076"/>
                </a:lnTo>
                <a:lnTo>
                  <a:pt x="40385" y="39433"/>
                </a:lnTo>
                <a:lnTo>
                  <a:pt x="45386" y="32218"/>
                </a:lnTo>
                <a:lnTo>
                  <a:pt x="47243" y="22859"/>
                </a:lnTo>
                <a:close/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029334" y="4402836"/>
            <a:ext cx="184785" cy="553720"/>
          </a:xfrm>
          <a:custGeom>
            <a:avLst/>
            <a:gdLst/>
            <a:ahLst/>
            <a:cxnLst/>
            <a:rect l="l" t="t" r="r" b="b"/>
            <a:pathLst>
              <a:path w="184785" h="553720">
                <a:moveTo>
                  <a:pt x="184404" y="460248"/>
                </a:moveTo>
                <a:lnTo>
                  <a:pt x="184404" y="92964"/>
                </a:lnTo>
                <a:lnTo>
                  <a:pt x="176950" y="56578"/>
                </a:lnTo>
                <a:lnTo>
                  <a:pt x="156781" y="27051"/>
                </a:lnTo>
                <a:lnTo>
                  <a:pt x="127182" y="7239"/>
                </a:lnTo>
                <a:lnTo>
                  <a:pt x="91440" y="0"/>
                </a:lnTo>
                <a:lnTo>
                  <a:pt x="55935" y="7239"/>
                </a:lnTo>
                <a:lnTo>
                  <a:pt x="26860" y="27051"/>
                </a:lnTo>
                <a:lnTo>
                  <a:pt x="7215" y="56578"/>
                </a:lnTo>
                <a:lnTo>
                  <a:pt x="0" y="92964"/>
                </a:lnTo>
                <a:lnTo>
                  <a:pt x="0" y="460248"/>
                </a:lnTo>
                <a:lnTo>
                  <a:pt x="7215" y="496633"/>
                </a:lnTo>
                <a:lnTo>
                  <a:pt x="26860" y="526161"/>
                </a:lnTo>
                <a:lnTo>
                  <a:pt x="55935" y="545973"/>
                </a:lnTo>
                <a:lnTo>
                  <a:pt x="91440" y="553212"/>
                </a:lnTo>
                <a:lnTo>
                  <a:pt x="127182" y="545973"/>
                </a:lnTo>
                <a:lnTo>
                  <a:pt x="156781" y="526161"/>
                </a:lnTo>
                <a:lnTo>
                  <a:pt x="176950" y="496633"/>
                </a:lnTo>
                <a:lnTo>
                  <a:pt x="184404" y="460248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029333" y="4402835"/>
            <a:ext cx="184785" cy="553720"/>
          </a:xfrm>
          <a:custGeom>
            <a:avLst/>
            <a:gdLst/>
            <a:ahLst/>
            <a:cxnLst/>
            <a:rect l="l" t="t" r="r" b="b"/>
            <a:pathLst>
              <a:path w="184785" h="553720">
                <a:moveTo>
                  <a:pt x="91439" y="553211"/>
                </a:moveTo>
                <a:lnTo>
                  <a:pt x="127182" y="545972"/>
                </a:lnTo>
                <a:lnTo>
                  <a:pt x="156781" y="526160"/>
                </a:lnTo>
                <a:lnTo>
                  <a:pt x="176950" y="496633"/>
                </a:lnTo>
                <a:lnTo>
                  <a:pt x="184403" y="460247"/>
                </a:lnTo>
                <a:lnTo>
                  <a:pt x="184403" y="92963"/>
                </a:lnTo>
                <a:lnTo>
                  <a:pt x="176950" y="56578"/>
                </a:lnTo>
                <a:lnTo>
                  <a:pt x="156781" y="27050"/>
                </a:lnTo>
                <a:lnTo>
                  <a:pt x="127182" y="7238"/>
                </a:lnTo>
                <a:lnTo>
                  <a:pt x="91439" y="0"/>
                </a:lnTo>
                <a:lnTo>
                  <a:pt x="55935" y="7238"/>
                </a:lnTo>
                <a:lnTo>
                  <a:pt x="26860" y="27050"/>
                </a:lnTo>
                <a:lnTo>
                  <a:pt x="7215" y="56578"/>
                </a:lnTo>
                <a:lnTo>
                  <a:pt x="0" y="92963"/>
                </a:lnTo>
                <a:lnTo>
                  <a:pt x="0" y="460247"/>
                </a:lnTo>
                <a:lnTo>
                  <a:pt x="7215" y="496633"/>
                </a:lnTo>
                <a:lnTo>
                  <a:pt x="26860" y="526160"/>
                </a:lnTo>
                <a:lnTo>
                  <a:pt x="55935" y="545972"/>
                </a:lnTo>
                <a:lnTo>
                  <a:pt x="91439" y="553211"/>
                </a:lnTo>
                <a:close/>
              </a:path>
            </a:pathLst>
          </a:custGeom>
          <a:ln w="73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384682" y="4817363"/>
            <a:ext cx="506095" cy="0"/>
          </a:xfrm>
          <a:custGeom>
            <a:avLst/>
            <a:gdLst/>
            <a:ahLst/>
            <a:cxnLst/>
            <a:rect l="l" t="t" r="r" b="b"/>
            <a:pathLst>
              <a:path w="506095" h="0">
                <a:moveTo>
                  <a:pt x="0" y="0"/>
                </a:moveTo>
                <a:lnTo>
                  <a:pt x="505967" y="0"/>
                </a:lnTo>
              </a:path>
            </a:pathLst>
          </a:custGeom>
          <a:ln w="3188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878458" y="4767072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29" h="100964">
                <a:moveTo>
                  <a:pt x="150876" y="50292"/>
                </a:moveTo>
                <a:lnTo>
                  <a:pt x="0" y="0"/>
                </a:lnTo>
                <a:lnTo>
                  <a:pt x="0" y="100584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786982" y="4361652"/>
            <a:ext cx="242351" cy="23015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041526" y="4477511"/>
            <a:ext cx="60960" cy="55321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120774" y="4514088"/>
            <a:ext cx="73152" cy="34594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113153" y="4759452"/>
            <a:ext cx="73152" cy="21945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388486" y="4620767"/>
            <a:ext cx="153924" cy="55321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461638" y="4902708"/>
            <a:ext cx="73152" cy="21945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9317614" y="4776215"/>
            <a:ext cx="153924" cy="49987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9390766" y="5023103"/>
            <a:ext cx="73152" cy="21945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120774" y="4956047"/>
            <a:ext cx="0" cy="276225"/>
          </a:xfrm>
          <a:custGeom>
            <a:avLst/>
            <a:gdLst/>
            <a:ahLst/>
            <a:cxnLst/>
            <a:rect l="l" t="t" r="r" b="b"/>
            <a:pathLst>
              <a:path w="0" h="276225">
                <a:moveTo>
                  <a:pt x="0" y="0"/>
                </a:moveTo>
                <a:lnTo>
                  <a:pt x="0" y="275843"/>
                </a:lnTo>
              </a:path>
            </a:pathLst>
          </a:custGeom>
          <a:ln w="122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472818" y="2644139"/>
            <a:ext cx="353568" cy="28346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178430" y="3758183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6491"/>
                </a:lnTo>
              </a:path>
            </a:pathLst>
          </a:custGeom>
          <a:ln w="122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433194" y="3657600"/>
            <a:ext cx="438912" cy="28346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466209" y="3621023"/>
            <a:ext cx="0" cy="908685"/>
          </a:xfrm>
          <a:custGeom>
            <a:avLst/>
            <a:gdLst/>
            <a:ahLst/>
            <a:cxnLst/>
            <a:rect l="l" t="t" r="r" b="b"/>
            <a:pathLst>
              <a:path w="0" h="908685">
                <a:moveTo>
                  <a:pt x="0" y="0"/>
                </a:moveTo>
                <a:lnTo>
                  <a:pt x="0" y="908303"/>
                </a:lnTo>
              </a:path>
            </a:pathLst>
          </a:custGeom>
          <a:ln w="122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462150" y="3518915"/>
            <a:ext cx="377952" cy="2286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8627241" y="3482339"/>
            <a:ext cx="0" cy="782320"/>
          </a:xfrm>
          <a:custGeom>
            <a:avLst/>
            <a:gdLst/>
            <a:ahLst/>
            <a:cxnLst/>
            <a:rect l="l" t="t" r="r" b="b"/>
            <a:pathLst>
              <a:path w="0" h="782320">
                <a:moveTo>
                  <a:pt x="0" y="0"/>
                </a:moveTo>
                <a:lnTo>
                  <a:pt x="0" y="781811"/>
                </a:lnTo>
              </a:path>
            </a:pathLst>
          </a:custGeom>
          <a:ln w="122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504821" y="3381755"/>
            <a:ext cx="487680" cy="22402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8627241" y="5381244"/>
            <a:ext cx="0" cy="356870"/>
          </a:xfrm>
          <a:custGeom>
            <a:avLst/>
            <a:gdLst/>
            <a:ahLst/>
            <a:cxnLst/>
            <a:rect l="l" t="t" r="r" b="b"/>
            <a:pathLst>
              <a:path w="0" h="356870">
                <a:moveTo>
                  <a:pt x="0" y="0"/>
                </a:moveTo>
                <a:lnTo>
                  <a:pt x="0" y="356615"/>
                </a:lnTo>
              </a:path>
            </a:pathLst>
          </a:custGeom>
          <a:ln w="122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530730" y="2944367"/>
            <a:ext cx="475487" cy="22402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9386193" y="3183635"/>
            <a:ext cx="0" cy="1461770"/>
          </a:xfrm>
          <a:custGeom>
            <a:avLst/>
            <a:gdLst/>
            <a:ahLst/>
            <a:cxnLst/>
            <a:rect l="l" t="t" r="r" b="b"/>
            <a:pathLst>
              <a:path w="0" h="1461770">
                <a:moveTo>
                  <a:pt x="0" y="0"/>
                </a:moveTo>
                <a:lnTo>
                  <a:pt x="0" y="1461515"/>
                </a:lnTo>
              </a:path>
            </a:pathLst>
          </a:custGeom>
          <a:ln w="122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521586" y="3081527"/>
            <a:ext cx="512063" cy="28346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436497" y="3982211"/>
            <a:ext cx="252983" cy="33832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694053" y="3982211"/>
            <a:ext cx="175260" cy="26974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436497" y="4258055"/>
            <a:ext cx="252983" cy="33832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694053" y="3982211"/>
            <a:ext cx="339851" cy="54559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881506" y="4258055"/>
            <a:ext cx="152399" cy="33832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436497" y="4678679"/>
            <a:ext cx="252983" cy="33832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704721" y="4678679"/>
            <a:ext cx="164592" cy="26974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881506" y="4678679"/>
            <a:ext cx="152399" cy="33832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436497" y="5495544"/>
            <a:ext cx="252983" cy="33832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704721" y="5495544"/>
            <a:ext cx="260603" cy="33832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179698" y="492099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3501" y="1857"/>
                </a:lnTo>
                <a:lnTo>
                  <a:pt x="6286" y="6858"/>
                </a:lnTo>
                <a:lnTo>
                  <a:pt x="1643" y="14144"/>
                </a:lnTo>
                <a:lnTo>
                  <a:pt x="0" y="22860"/>
                </a:lnTo>
                <a:lnTo>
                  <a:pt x="1643" y="31575"/>
                </a:lnTo>
                <a:lnTo>
                  <a:pt x="6286" y="38862"/>
                </a:lnTo>
                <a:lnTo>
                  <a:pt x="13501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179697" y="492099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3501" y="1857"/>
                </a:lnTo>
                <a:lnTo>
                  <a:pt x="6286" y="6857"/>
                </a:lnTo>
                <a:lnTo>
                  <a:pt x="1643" y="14144"/>
                </a:lnTo>
                <a:lnTo>
                  <a:pt x="0" y="22859"/>
                </a:lnTo>
                <a:lnTo>
                  <a:pt x="1643" y="31575"/>
                </a:lnTo>
                <a:lnTo>
                  <a:pt x="6286" y="38861"/>
                </a:lnTo>
                <a:lnTo>
                  <a:pt x="13501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466210" y="5434584"/>
            <a:ext cx="460375" cy="515620"/>
          </a:xfrm>
          <a:custGeom>
            <a:avLst/>
            <a:gdLst/>
            <a:ahLst/>
            <a:cxnLst/>
            <a:rect l="l" t="t" r="r" b="b"/>
            <a:pathLst>
              <a:path w="460375" h="515620">
                <a:moveTo>
                  <a:pt x="460248" y="257556"/>
                </a:moveTo>
                <a:lnTo>
                  <a:pt x="455548" y="205796"/>
                </a:lnTo>
                <a:lnTo>
                  <a:pt x="442079" y="157519"/>
                </a:lnTo>
                <a:lnTo>
                  <a:pt x="420787" y="113779"/>
                </a:lnTo>
                <a:lnTo>
                  <a:pt x="392620" y="75628"/>
                </a:lnTo>
                <a:lnTo>
                  <a:pt x="358523" y="44121"/>
                </a:lnTo>
                <a:lnTo>
                  <a:pt x="319444" y="20312"/>
                </a:lnTo>
                <a:lnTo>
                  <a:pt x="276329" y="5253"/>
                </a:lnTo>
                <a:lnTo>
                  <a:pt x="230124" y="0"/>
                </a:lnTo>
                <a:lnTo>
                  <a:pt x="183918" y="5253"/>
                </a:lnTo>
                <a:lnTo>
                  <a:pt x="140803" y="20312"/>
                </a:lnTo>
                <a:lnTo>
                  <a:pt x="101724" y="44121"/>
                </a:lnTo>
                <a:lnTo>
                  <a:pt x="67627" y="75628"/>
                </a:lnTo>
                <a:lnTo>
                  <a:pt x="39460" y="113779"/>
                </a:lnTo>
                <a:lnTo>
                  <a:pt x="18168" y="157519"/>
                </a:lnTo>
                <a:lnTo>
                  <a:pt x="4699" y="205796"/>
                </a:lnTo>
                <a:lnTo>
                  <a:pt x="0" y="257556"/>
                </a:lnTo>
                <a:lnTo>
                  <a:pt x="4699" y="309315"/>
                </a:lnTo>
                <a:lnTo>
                  <a:pt x="18168" y="357592"/>
                </a:lnTo>
                <a:lnTo>
                  <a:pt x="39460" y="401332"/>
                </a:lnTo>
                <a:lnTo>
                  <a:pt x="67627" y="439483"/>
                </a:lnTo>
                <a:lnTo>
                  <a:pt x="101724" y="470990"/>
                </a:lnTo>
                <a:lnTo>
                  <a:pt x="140803" y="494799"/>
                </a:lnTo>
                <a:lnTo>
                  <a:pt x="183918" y="509858"/>
                </a:lnTo>
                <a:lnTo>
                  <a:pt x="230124" y="515112"/>
                </a:lnTo>
                <a:lnTo>
                  <a:pt x="276329" y="509858"/>
                </a:lnTo>
                <a:lnTo>
                  <a:pt x="319444" y="494799"/>
                </a:lnTo>
                <a:lnTo>
                  <a:pt x="358523" y="470990"/>
                </a:lnTo>
                <a:lnTo>
                  <a:pt x="392620" y="439483"/>
                </a:lnTo>
                <a:lnTo>
                  <a:pt x="420787" y="401332"/>
                </a:lnTo>
                <a:lnTo>
                  <a:pt x="442079" y="357592"/>
                </a:lnTo>
                <a:lnTo>
                  <a:pt x="455548" y="309315"/>
                </a:lnTo>
                <a:lnTo>
                  <a:pt x="460248" y="2575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466209" y="5434583"/>
            <a:ext cx="460375" cy="515620"/>
          </a:xfrm>
          <a:custGeom>
            <a:avLst/>
            <a:gdLst/>
            <a:ahLst/>
            <a:cxnLst/>
            <a:rect l="l" t="t" r="r" b="b"/>
            <a:pathLst>
              <a:path w="460375" h="515620">
                <a:moveTo>
                  <a:pt x="460247" y="257555"/>
                </a:moveTo>
                <a:lnTo>
                  <a:pt x="455547" y="205796"/>
                </a:lnTo>
                <a:lnTo>
                  <a:pt x="442079" y="157519"/>
                </a:lnTo>
                <a:lnTo>
                  <a:pt x="420787" y="113779"/>
                </a:lnTo>
                <a:lnTo>
                  <a:pt x="392620" y="75628"/>
                </a:lnTo>
                <a:lnTo>
                  <a:pt x="358523" y="44121"/>
                </a:lnTo>
                <a:lnTo>
                  <a:pt x="319444" y="20312"/>
                </a:lnTo>
                <a:lnTo>
                  <a:pt x="276329" y="5253"/>
                </a:lnTo>
                <a:lnTo>
                  <a:pt x="230123" y="0"/>
                </a:lnTo>
                <a:lnTo>
                  <a:pt x="183918" y="5253"/>
                </a:lnTo>
                <a:lnTo>
                  <a:pt x="140803" y="20312"/>
                </a:lnTo>
                <a:lnTo>
                  <a:pt x="101724" y="44121"/>
                </a:lnTo>
                <a:lnTo>
                  <a:pt x="67627" y="75628"/>
                </a:lnTo>
                <a:lnTo>
                  <a:pt x="39460" y="113779"/>
                </a:lnTo>
                <a:lnTo>
                  <a:pt x="18168" y="157519"/>
                </a:lnTo>
                <a:lnTo>
                  <a:pt x="4699" y="205796"/>
                </a:lnTo>
                <a:lnTo>
                  <a:pt x="0" y="257555"/>
                </a:lnTo>
                <a:lnTo>
                  <a:pt x="4699" y="309315"/>
                </a:lnTo>
                <a:lnTo>
                  <a:pt x="18168" y="357592"/>
                </a:lnTo>
                <a:lnTo>
                  <a:pt x="39460" y="401332"/>
                </a:lnTo>
                <a:lnTo>
                  <a:pt x="67627" y="439483"/>
                </a:lnTo>
                <a:lnTo>
                  <a:pt x="101724" y="470990"/>
                </a:lnTo>
                <a:lnTo>
                  <a:pt x="140803" y="494799"/>
                </a:lnTo>
                <a:lnTo>
                  <a:pt x="183918" y="509858"/>
                </a:lnTo>
                <a:lnTo>
                  <a:pt x="230123" y="515111"/>
                </a:lnTo>
                <a:lnTo>
                  <a:pt x="276329" y="509858"/>
                </a:lnTo>
                <a:lnTo>
                  <a:pt x="319444" y="494799"/>
                </a:lnTo>
                <a:lnTo>
                  <a:pt x="358523" y="470990"/>
                </a:lnTo>
                <a:lnTo>
                  <a:pt x="392620" y="439483"/>
                </a:lnTo>
                <a:lnTo>
                  <a:pt x="420787" y="401332"/>
                </a:lnTo>
                <a:lnTo>
                  <a:pt x="442079" y="357592"/>
                </a:lnTo>
                <a:lnTo>
                  <a:pt x="455547" y="309315"/>
                </a:lnTo>
                <a:lnTo>
                  <a:pt x="460247" y="257555"/>
                </a:lnTo>
                <a:close/>
              </a:path>
            </a:pathLst>
          </a:custGeom>
          <a:ln w="735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591178" y="5586984"/>
            <a:ext cx="207263" cy="22402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518026" y="5708903"/>
            <a:ext cx="353568" cy="22860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765425" y="5634227"/>
            <a:ext cx="1615440" cy="530860"/>
          </a:xfrm>
          <a:custGeom>
            <a:avLst/>
            <a:gdLst/>
            <a:ahLst/>
            <a:cxnLst/>
            <a:rect l="l" t="t" r="r" b="b"/>
            <a:pathLst>
              <a:path w="1615439" h="530860">
                <a:moveTo>
                  <a:pt x="0" y="0"/>
                </a:moveTo>
                <a:lnTo>
                  <a:pt x="0" y="530351"/>
                </a:lnTo>
                <a:lnTo>
                  <a:pt x="1511807" y="530351"/>
                </a:lnTo>
                <a:lnTo>
                  <a:pt x="1511807" y="70103"/>
                </a:lnTo>
                <a:lnTo>
                  <a:pt x="1615439" y="65531"/>
                </a:lnTo>
              </a:path>
            </a:pathLst>
          </a:custGeom>
          <a:ln w="3188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365626" y="5649468"/>
            <a:ext cx="102235" cy="100965"/>
          </a:xfrm>
          <a:custGeom>
            <a:avLst/>
            <a:gdLst/>
            <a:ahLst/>
            <a:cxnLst/>
            <a:rect l="l" t="t" r="r" b="b"/>
            <a:pathLst>
              <a:path w="102235" h="100964">
                <a:moveTo>
                  <a:pt x="102108" y="45720"/>
                </a:moveTo>
                <a:lnTo>
                  <a:pt x="0" y="0"/>
                </a:lnTo>
                <a:lnTo>
                  <a:pt x="4572" y="100584"/>
                </a:lnTo>
                <a:lnTo>
                  <a:pt x="102108" y="457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742566" y="561136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3501" y="1857"/>
                </a:lnTo>
                <a:lnTo>
                  <a:pt x="6286" y="6858"/>
                </a:lnTo>
                <a:lnTo>
                  <a:pt x="1643" y="14144"/>
                </a:lnTo>
                <a:lnTo>
                  <a:pt x="0" y="22860"/>
                </a:lnTo>
                <a:lnTo>
                  <a:pt x="1643" y="32218"/>
                </a:lnTo>
                <a:lnTo>
                  <a:pt x="6286" y="39433"/>
                </a:lnTo>
                <a:lnTo>
                  <a:pt x="13501" y="44076"/>
                </a:lnTo>
                <a:lnTo>
                  <a:pt x="22860" y="45720"/>
                </a:lnTo>
                <a:lnTo>
                  <a:pt x="31575" y="44076"/>
                </a:lnTo>
                <a:lnTo>
                  <a:pt x="38862" y="39433"/>
                </a:lnTo>
                <a:lnTo>
                  <a:pt x="43862" y="32218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742565" y="561136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3501" y="1857"/>
                </a:lnTo>
                <a:lnTo>
                  <a:pt x="6286" y="6857"/>
                </a:lnTo>
                <a:lnTo>
                  <a:pt x="1643" y="14144"/>
                </a:lnTo>
                <a:lnTo>
                  <a:pt x="0" y="22859"/>
                </a:lnTo>
                <a:lnTo>
                  <a:pt x="1643" y="32218"/>
                </a:lnTo>
                <a:lnTo>
                  <a:pt x="6286" y="39433"/>
                </a:lnTo>
                <a:lnTo>
                  <a:pt x="13501" y="44076"/>
                </a:lnTo>
                <a:lnTo>
                  <a:pt x="22859" y="45719"/>
                </a:lnTo>
                <a:lnTo>
                  <a:pt x="31575" y="44076"/>
                </a:lnTo>
                <a:lnTo>
                  <a:pt x="38861" y="39433"/>
                </a:lnTo>
                <a:lnTo>
                  <a:pt x="43862" y="32218"/>
                </a:lnTo>
                <a:lnTo>
                  <a:pt x="45719" y="22859"/>
                </a:lnTo>
                <a:close/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815718" y="6007608"/>
            <a:ext cx="461771" cy="33832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696333" y="603503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76199"/>
                </a:moveTo>
                <a:lnTo>
                  <a:pt x="0" y="0"/>
                </a:lnTo>
              </a:path>
            </a:pathLst>
          </a:custGeom>
          <a:ln w="122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665854" y="5949696"/>
            <a:ext cx="60960" cy="93345"/>
          </a:xfrm>
          <a:custGeom>
            <a:avLst/>
            <a:gdLst/>
            <a:ahLst/>
            <a:cxnLst/>
            <a:rect l="l" t="t" r="r" b="b"/>
            <a:pathLst>
              <a:path w="60959" h="93345">
                <a:moveTo>
                  <a:pt x="60960" y="92964"/>
                </a:moveTo>
                <a:lnTo>
                  <a:pt x="30480" y="0"/>
                </a:lnTo>
                <a:lnTo>
                  <a:pt x="0" y="92964"/>
                </a:lnTo>
                <a:lnTo>
                  <a:pt x="60960" y="929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507870" y="3241548"/>
            <a:ext cx="353568" cy="28346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926457" y="4959095"/>
            <a:ext cx="230504" cy="736600"/>
          </a:xfrm>
          <a:custGeom>
            <a:avLst/>
            <a:gdLst/>
            <a:ahLst/>
            <a:cxnLst/>
            <a:rect l="l" t="t" r="r" b="b"/>
            <a:pathLst>
              <a:path w="230504" h="736600">
                <a:moveTo>
                  <a:pt x="0" y="736091"/>
                </a:moveTo>
                <a:lnTo>
                  <a:pt x="230123" y="733043"/>
                </a:lnTo>
                <a:lnTo>
                  <a:pt x="228599" y="0"/>
                </a:lnTo>
              </a:path>
            </a:pathLst>
          </a:custGeom>
          <a:ln w="122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7124578" y="4875276"/>
            <a:ext cx="60960" cy="91440"/>
          </a:xfrm>
          <a:custGeom>
            <a:avLst/>
            <a:gdLst/>
            <a:ahLst/>
            <a:cxnLst/>
            <a:rect l="l" t="t" r="r" b="b"/>
            <a:pathLst>
              <a:path w="60959" h="91439">
                <a:moveTo>
                  <a:pt x="60960" y="91440"/>
                </a:moveTo>
                <a:lnTo>
                  <a:pt x="30480" y="0"/>
                </a:lnTo>
                <a:lnTo>
                  <a:pt x="0" y="91440"/>
                </a:lnTo>
                <a:lnTo>
                  <a:pt x="60960" y="914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350897" y="3758183"/>
            <a:ext cx="828040" cy="0"/>
          </a:xfrm>
          <a:custGeom>
            <a:avLst/>
            <a:gdLst/>
            <a:ahLst/>
            <a:cxnLst/>
            <a:rect l="l" t="t" r="r" b="b"/>
            <a:pathLst>
              <a:path w="828039" h="0">
                <a:moveTo>
                  <a:pt x="0" y="0"/>
                </a:moveTo>
                <a:lnTo>
                  <a:pt x="827531" y="0"/>
                </a:lnTo>
              </a:path>
            </a:pathLst>
          </a:custGeom>
          <a:ln w="122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388997" y="3619500"/>
            <a:ext cx="2077720" cy="1905"/>
          </a:xfrm>
          <a:custGeom>
            <a:avLst/>
            <a:gdLst/>
            <a:ahLst/>
            <a:cxnLst/>
            <a:rect l="l" t="t" r="r" b="b"/>
            <a:pathLst>
              <a:path w="2077720" h="1904">
                <a:moveTo>
                  <a:pt x="2077211" y="1523"/>
                </a:moveTo>
                <a:lnTo>
                  <a:pt x="0" y="0"/>
                </a:lnTo>
              </a:path>
            </a:pathLst>
          </a:custGeom>
          <a:ln w="122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442338" y="3482339"/>
            <a:ext cx="4185285" cy="0"/>
          </a:xfrm>
          <a:custGeom>
            <a:avLst/>
            <a:gdLst/>
            <a:ahLst/>
            <a:cxnLst/>
            <a:rect l="l" t="t" r="r" b="b"/>
            <a:pathLst>
              <a:path w="4185284" h="0">
                <a:moveTo>
                  <a:pt x="0" y="0"/>
                </a:moveTo>
                <a:lnTo>
                  <a:pt x="4184903" y="0"/>
                </a:lnTo>
              </a:path>
            </a:pathLst>
          </a:custGeom>
          <a:ln w="122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121786" y="6117335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 h="0">
                <a:moveTo>
                  <a:pt x="574547" y="0"/>
                </a:moveTo>
                <a:lnTo>
                  <a:pt x="0" y="0"/>
                </a:lnTo>
              </a:path>
            </a:pathLst>
          </a:custGeom>
          <a:ln w="122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121786" y="3343655"/>
            <a:ext cx="0" cy="2773680"/>
          </a:xfrm>
          <a:custGeom>
            <a:avLst/>
            <a:gdLst/>
            <a:ahLst/>
            <a:cxnLst/>
            <a:rect l="l" t="t" r="r" b="b"/>
            <a:pathLst>
              <a:path w="0" h="2773679">
                <a:moveTo>
                  <a:pt x="0" y="2773679"/>
                </a:moveTo>
                <a:lnTo>
                  <a:pt x="0" y="0"/>
                </a:lnTo>
              </a:path>
            </a:pathLst>
          </a:custGeom>
          <a:ln w="122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454530" y="3343655"/>
            <a:ext cx="1667510" cy="0"/>
          </a:xfrm>
          <a:custGeom>
            <a:avLst/>
            <a:gdLst/>
            <a:ahLst/>
            <a:cxnLst/>
            <a:rect l="l" t="t" r="r" b="b"/>
            <a:pathLst>
              <a:path w="1667510" h="0">
                <a:moveTo>
                  <a:pt x="1667255" y="0"/>
                </a:moveTo>
                <a:lnTo>
                  <a:pt x="0" y="0"/>
                </a:lnTo>
              </a:path>
            </a:pathLst>
          </a:custGeom>
          <a:ln w="122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465197" y="3183635"/>
            <a:ext cx="4921250" cy="0"/>
          </a:xfrm>
          <a:custGeom>
            <a:avLst/>
            <a:gdLst/>
            <a:ahLst/>
            <a:cxnLst/>
            <a:rect l="l" t="t" r="r" b="b"/>
            <a:pathLst>
              <a:path w="4921250" h="0">
                <a:moveTo>
                  <a:pt x="0" y="0"/>
                </a:moveTo>
                <a:lnTo>
                  <a:pt x="4920995" y="0"/>
                </a:lnTo>
              </a:path>
            </a:pathLst>
          </a:custGeom>
          <a:ln w="122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8627241" y="3044951"/>
            <a:ext cx="1012190" cy="2693035"/>
          </a:xfrm>
          <a:custGeom>
            <a:avLst/>
            <a:gdLst/>
            <a:ahLst/>
            <a:cxnLst/>
            <a:rect l="l" t="t" r="r" b="b"/>
            <a:pathLst>
              <a:path w="1012190" h="2693035">
                <a:moveTo>
                  <a:pt x="0" y="2692907"/>
                </a:moveTo>
                <a:lnTo>
                  <a:pt x="1011935" y="2692907"/>
                </a:lnTo>
                <a:lnTo>
                  <a:pt x="1011935" y="0"/>
                </a:lnTo>
              </a:path>
            </a:pathLst>
          </a:custGeom>
          <a:ln w="122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465197" y="3044951"/>
            <a:ext cx="5173980" cy="0"/>
          </a:xfrm>
          <a:custGeom>
            <a:avLst/>
            <a:gdLst/>
            <a:ahLst/>
            <a:cxnLst/>
            <a:rect l="l" t="t" r="r" b="b"/>
            <a:pathLst>
              <a:path w="5173980" h="0">
                <a:moveTo>
                  <a:pt x="5173979" y="0"/>
                </a:moveTo>
                <a:lnTo>
                  <a:pt x="0" y="0"/>
                </a:lnTo>
              </a:path>
            </a:pathLst>
          </a:custGeom>
          <a:ln w="122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513965" y="2795016"/>
            <a:ext cx="341375" cy="22402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3270382" y="2282951"/>
            <a:ext cx="1678305" cy="2948940"/>
          </a:xfrm>
          <a:custGeom>
            <a:avLst/>
            <a:gdLst/>
            <a:ahLst/>
            <a:cxnLst/>
            <a:rect l="l" t="t" r="r" b="b"/>
            <a:pathLst>
              <a:path w="1678304" h="2948940">
                <a:moveTo>
                  <a:pt x="850391" y="2948939"/>
                </a:moveTo>
                <a:lnTo>
                  <a:pt x="0" y="2948939"/>
                </a:lnTo>
                <a:lnTo>
                  <a:pt x="0" y="1523"/>
                </a:lnTo>
                <a:lnTo>
                  <a:pt x="1677923" y="0"/>
                </a:lnTo>
                <a:lnTo>
                  <a:pt x="1677923" y="463295"/>
                </a:lnTo>
                <a:lnTo>
                  <a:pt x="1171955" y="461771"/>
                </a:lnTo>
              </a:path>
            </a:pathLst>
          </a:custGeom>
          <a:ln w="122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2878714" y="2008632"/>
            <a:ext cx="414655" cy="184785"/>
          </a:xfrm>
          <a:custGeom>
            <a:avLst/>
            <a:gdLst/>
            <a:ahLst/>
            <a:cxnLst/>
            <a:rect l="l" t="t" r="r" b="b"/>
            <a:pathLst>
              <a:path w="414654" h="184785">
                <a:moveTo>
                  <a:pt x="414527" y="0"/>
                </a:moveTo>
                <a:lnTo>
                  <a:pt x="414527" y="184403"/>
                </a:lnTo>
                <a:lnTo>
                  <a:pt x="0" y="184403"/>
                </a:lnTo>
              </a:path>
            </a:pathLst>
          </a:custGeom>
          <a:ln w="2207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3384682" y="3206495"/>
            <a:ext cx="460375" cy="897890"/>
          </a:xfrm>
          <a:custGeom>
            <a:avLst/>
            <a:gdLst/>
            <a:ahLst/>
            <a:cxnLst/>
            <a:rect l="l" t="t" r="r" b="b"/>
            <a:pathLst>
              <a:path w="460375" h="897889">
                <a:moveTo>
                  <a:pt x="0" y="897635"/>
                </a:moveTo>
                <a:lnTo>
                  <a:pt x="0" y="0"/>
                </a:lnTo>
                <a:lnTo>
                  <a:pt x="460247" y="0"/>
                </a:lnTo>
              </a:path>
            </a:pathLst>
          </a:custGeom>
          <a:ln w="3188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3832738" y="3156204"/>
            <a:ext cx="151130" cy="100965"/>
          </a:xfrm>
          <a:custGeom>
            <a:avLst/>
            <a:gdLst/>
            <a:ahLst/>
            <a:cxnLst/>
            <a:rect l="l" t="t" r="r" b="b"/>
            <a:pathLst>
              <a:path w="151129" h="100964">
                <a:moveTo>
                  <a:pt x="150876" y="50292"/>
                </a:moveTo>
                <a:lnTo>
                  <a:pt x="0" y="0"/>
                </a:lnTo>
                <a:lnTo>
                  <a:pt x="0" y="100584"/>
                </a:lnTo>
                <a:lnTo>
                  <a:pt x="150876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3343533" y="3028188"/>
            <a:ext cx="252983" cy="33832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3605662" y="3028188"/>
            <a:ext cx="336803" cy="33832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3361822" y="409194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4076" y="14144"/>
                </a:lnTo>
                <a:lnTo>
                  <a:pt x="39433" y="6858"/>
                </a:lnTo>
                <a:lnTo>
                  <a:pt x="32218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2218"/>
                </a:lnTo>
                <a:lnTo>
                  <a:pt x="6858" y="39433"/>
                </a:lnTo>
                <a:lnTo>
                  <a:pt x="14144" y="44076"/>
                </a:lnTo>
                <a:lnTo>
                  <a:pt x="22860" y="45720"/>
                </a:lnTo>
                <a:lnTo>
                  <a:pt x="32218" y="44076"/>
                </a:lnTo>
                <a:lnTo>
                  <a:pt x="39433" y="39433"/>
                </a:lnTo>
                <a:lnTo>
                  <a:pt x="44076" y="32218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3361821" y="409193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4076" y="14144"/>
                </a:lnTo>
                <a:lnTo>
                  <a:pt x="39433" y="6857"/>
                </a:lnTo>
                <a:lnTo>
                  <a:pt x="32218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2218"/>
                </a:lnTo>
                <a:lnTo>
                  <a:pt x="6857" y="39433"/>
                </a:lnTo>
                <a:lnTo>
                  <a:pt x="14144" y="44076"/>
                </a:lnTo>
                <a:lnTo>
                  <a:pt x="22859" y="45719"/>
                </a:lnTo>
                <a:lnTo>
                  <a:pt x="32218" y="44076"/>
                </a:lnTo>
                <a:lnTo>
                  <a:pt x="39433" y="39433"/>
                </a:lnTo>
                <a:lnTo>
                  <a:pt x="44076" y="32218"/>
                </a:lnTo>
                <a:lnTo>
                  <a:pt x="45719" y="22859"/>
                </a:lnTo>
                <a:close/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7569586" y="1664208"/>
            <a:ext cx="184785" cy="759460"/>
          </a:xfrm>
          <a:custGeom>
            <a:avLst/>
            <a:gdLst/>
            <a:ahLst/>
            <a:cxnLst/>
            <a:rect l="l" t="t" r="r" b="b"/>
            <a:pathLst>
              <a:path w="184784" h="759460">
                <a:moveTo>
                  <a:pt x="184404" y="667512"/>
                </a:moveTo>
                <a:lnTo>
                  <a:pt x="184404" y="91440"/>
                </a:lnTo>
                <a:lnTo>
                  <a:pt x="177188" y="55935"/>
                </a:lnTo>
                <a:lnTo>
                  <a:pt x="157543" y="26860"/>
                </a:lnTo>
                <a:lnTo>
                  <a:pt x="128468" y="7215"/>
                </a:lnTo>
                <a:lnTo>
                  <a:pt x="92964" y="0"/>
                </a:lnTo>
                <a:lnTo>
                  <a:pt x="56578" y="7215"/>
                </a:lnTo>
                <a:lnTo>
                  <a:pt x="27051" y="26860"/>
                </a:lnTo>
                <a:lnTo>
                  <a:pt x="7239" y="55935"/>
                </a:lnTo>
                <a:lnTo>
                  <a:pt x="0" y="91440"/>
                </a:lnTo>
                <a:lnTo>
                  <a:pt x="0" y="667512"/>
                </a:lnTo>
                <a:lnTo>
                  <a:pt x="7239" y="703016"/>
                </a:lnTo>
                <a:lnTo>
                  <a:pt x="27051" y="732091"/>
                </a:lnTo>
                <a:lnTo>
                  <a:pt x="56578" y="751736"/>
                </a:lnTo>
                <a:lnTo>
                  <a:pt x="92964" y="758952"/>
                </a:lnTo>
                <a:lnTo>
                  <a:pt x="128468" y="751736"/>
                </a:lnTo>
                <a:lnTo>
                  <a:pt x="157543" y="732091"/>
                </a:lnTo>
                <a:lnTo>
                  <a:pt x="177188" y="703016"/>
                </a:lnTo>
                <a:lnTo>
                  <a:pt x="184404" y="66751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7569586" y="1664207"/>
            <a:ext cx="184785" cy="759460"/>
          </a:xfrm>
          <a:custGeom>
            <a:avLst/>
            <a:gdLst/>
            <a:ahLst/>
            <a:cxnLst/>
            <a:rect l="l" t="t" r="r" b="b"/>
            <a:pathLst>
              <a:path w="184784" h="759460">
                <a:moveTo>
                  <a:pt x="92963" y="758951"/>
                </a:moveTo>
                <a:lnTo>
                  <a:pt x="128468" y="751736"/>
                </a:lnTo>
                <a:lnTo>
                  <a:pt x="157543" y="732091"/>
                </a:lnTo>
                <a:lnTo>
                  <a:pt x="177188" y="703016"/>
                </a:lnTo>
                <a:lnTo>
                  <a:pt x="184403" y="667511"/>
                </a:lnTo>
                <a:lnTo>
                  <a:pt x="184403" y="91439"/>
                </a:lnTo>
                <a:lnTo>
                  <a:pt x="177188" y="55935"/>
                </a:lnTo>
                <a:lnTo>
                  <a:pt x="157543" y="26860"/>
                </a:lnTo>
                <a:lnTo>
                  <a:pt x="128468" y="7215"/>
                </a:lnTo>
                <a:lnTo>
                  <a:pt x="92963" y="0"/>
                </a:lnTo>
                <a:lnTo>
                  <a:pt x="56578" y="7215"/>
                </a:lnTo>
                <a:lnTo>
                  <a:pt x="27050" y="26860"/>
                </a:lnTo>
                <a:lnTo>
                  <a:pt x="7238" y="55935"/>
                </a:lnTo>
                <a:lnTo>
                  <a:pt x="0" y="91439"/>
                </a:lnTo>
                <a:lnTo>
                  <a:pt x="0" y="667511"/>
                </a:lnTo>
                <a:lnTo>
                  <a:pt x="7238" y="703016"/>
                </a:lnTo>
                <a:lnTo>
                  <a:pt x="27050" y="732091"/>
                </a:lnTo>
                <a:lnTo>
                  <a:pt x="56578" y="751736"/>
                </a:lnTo>
                <a:lnTo>
                  <a:pt x="92963" y="758951"/>
                </a:lnTo>
                <a:close/>
              </a:path>
            </a:pathLst>
          </a:custGeom>
          <a:ln w="73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7593969" y="1737360"/>
            <a:ext cx="60960" cy="26974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7601590" y="1874520"/>
            <a:ext cx="134112" cy="623315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7654930" y="2119883"/>
            <a:ext cx="73152" cy="21945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8282818" y="1548384"/>
            <a:ext cx="184785" cy="760730"/>
          </a:xfrm>
          <a:custGeom>
            <a:avLst/>
            <a:gdLst/>
            <a:ahLst/>
            <a:cxnLst/>
            <a:rect l="l" t="t" r="r" b="b"/>
            <a:pathLst>
              <a:path w="184784" h="760730">
                <a:moveTo>
                  <a:pt x="184404" y="667512"/>
                </a:moveTo>
                <a:lnTo>
                  <a:pt x="184404" y="91440"/>
                </a:lnTo>
                <a:lnTo>
                  <a:pt x="177165" y="55935"/>
                </a:lnTo>
                <a:lnTo>
                  <a:pt x="157353" y="26860"/>
                </a:lnTo>
                <a:lnTo>
                  <a:pt x="127825" y="7215"/>
                </a:lnTo>
                <a:lnTo>
                  <a:pt x="91440" y="0"/>
                </a:ln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40"/>
                </a:lnTo>
                <a:lnTo>
                  <a:pt x="0" y="667512"/>
                </a:lnTo>
                <a:lnTo>
                  <a:pt x="7215" y="703254"/>
                </a:lnTo>
                <a:lnTo>
                  <a:pt x="26860" y="732853"/>
                </a:lnTo>
                <a:lnTo>
                  <a:pt x="55935" y="753022"/>
                </a:lnTo>
                <a:lnTo>
                  <a:pt x="91440" y="760476"/>
                </a:lnTo>
                <a:lnTo>
                  <a:pt x="127825" y="753022"/>
                </a:lnTo>
                <a:lnTo>
                  <a:pt x="157353" y="732853"/>
                </a:lnTo>
                <a:lnTo>
                  <a:pt x="177165" y="703254"/>
                </a:lnTo>
                <a:lnTo>
                  <a:pt x="184404" y="66751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8282817" y="1548383"/>
            <a:ext cx="184785" cy="760730"/>
          </a:xfrm>
          <a:custGeom>
            <a:avLst/>
            <a:gdLst/>
            <a:ahLst/>
            <a:cxnLst/>
            <a:rect l="l" t="t" r="r" b="b"/>
            <a:pathLst>
              <a:path w="184784" h="760730">
                <a:moveTo>
                  <a:pt x="91439" y="760475"/>
                </a:moveTo>
                <a:lnTo>
                  <a:pt x="127825" y="753022"/>
                </a:lnTo>
                <a:lnTo>
                  <a:pt x="157352" y="732853"/>
                </a:lnTo>
                <a:lnTo>
                  <a:pt x="177164" y="703254"/>
                </a:lnTo>
                <a:lnTo>
                  <a:pt x="184403" y="667511"/>
                </a:lnTo>
                <a:lnTo>
                  <a:pt x="184403" y="91439"/>
                </a:lnTo>
                <a:lnTo>
                  <a:pt x="177164" y="55935"/>
                </a:lnTo>
                <a:lnTo>
                  <a:pt x="157352" y="26860"/>
                </a:lnTo>
                <a:lnTo>
                  <a:pt x="127825" y="7215"/>
                </a:lnTo>
                <a:lnTo>
                  <a:pt x="91439" y="0"/>
                </a:ln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39"/>
                </a:lnTo>
                <a:lnTo>
                  <a:pt x="0" y="667511"/>
                </a:lnTo>
                <a:lnTo>
                  <a:pt x="7215" y="703254"/>
                </a:lnTo>
                <a:lnTo>
                  <a:pt x="26860" y="732853"/>
                </a:lnTo>
                <a:lnTo>
                  <a:pt x="55935" y="753022"/>
                </a:lnTo>
                <a:lnTo>
                  <a:pt x="91439" y="760475"/>
                </a:lnTo>
                <a:close/>
              </a:path>
            </a:pathLst>
          </a:custGeom>
          <a:ln w="73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8305678" y="1645920"/>
            <a:ext cx="143256" cy="76504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8368162" y="2004060"/>
            <a:ext cx="73152" cy="21945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7753990" y="2193035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 h="0">
                <a:moveTo>
                  <a:pt x="0" y="0"/>
                </a:moveTo>
                <a:lnTo>
                  <a:pt x="400811" y="0"/>
                </a:lnTo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8145658" y="2154936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3201802" y="1606295"/>
            <a:ext cx="0" cy="2900680"/>
          </a:xfrm>
          <a:custGeom>
            <a:avLst/>
            <a:gdLst/>
            <a:ahLst/>
            <a:cxnLst/>
            <a:rect l="l" t="t" r="r" b="b"/>
            <a:pathLst>
              <a:path w="0" h="2900679">
                <a:moveTo>
                  <a:pt x="0" y="2900171"/>
                </a:moveTo>
                <a:lnTo>
                  <a:pt x="0" y="0"/>
                </a:lnTo>
              </a:path>
            </a:pathLst>
          </a:custGeom>
          <a:ln w="3188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029334" y="1318260"/>
            <a:ext cx="367665" cy="553720"/>
          </a:xfrm>
          <a:custGeom>
            <a:avLst/>
            <a:gdLst/>
            <a:ahLst/>
            <a:cxnLst/>
            <a:rect l="l" t="t" r="r" b="b"/>
            <a:pathLst>
              <a:path w="367664" h="553719">
                <a:moveTo>
                  <a:pt x="367284" y="275844"/>
                </a:moveTo>
                <a:lnTo>
                  <a:pt x="363551" y="220235"/>
                </a:lnTo>
                <a:lnTo>
                  <a:pt x="352853" y="168449"/>
                </a:lnTo>
                <a:lnTo>
                  <a:pt x="335940" y="121592"/>
                </a:lnTo>
                <a:lnTo>
                  <a:pt x="313563" y="80772"/>
                </a:lnTo>
                <a:lnTo>
                  <a:pt x="286470" y="47095"/>
                </a:lnTo>
                <a:lnTo>
                  <a:pt x="255412" y="21669"/>
                </a:lnTo>
                <a:lnTo>
                  <a:pt x="184404" y="0"/>
                </a:lnTo>
                <a:lnTo>
                  <a:pt x="147164" y="5601"/>
                </a:lnTo>
                <a:lnTo>
                  <a:pt x="112514" y="21669"/>
                </a:lnTo>
                <a:lnTo>
                  <a:pt x="81185" y="47095"/>
                </a:lnTo>
                <a:lnTo>
                  <a:pt x="53911" y="80772"/>
                </a:lnTo>
                <a:lnTo>
                  <a:pt x="31423" y="121592"/>
                </a:lnTo>
                <a:lnTo>
                  <a:pt x="14454" y="168449"/>
                </a:lnTo>
                <a:lnTo>
                  <a:pt x="3735" y="220235"/>
                </a:lnTo>
                <a:lnTo>
                  <a:pt x="0" y="275844"/>
                </a:lnTo>
                <a:lnTo>
                  <a:pt x="3735" y="331517"/>
                </a:lnTo>
                <a:lnTo>
                  <a:pt x="14454" y="383476"/>
                </a:lnTo>
                <a:lnTo>
                  <a:pt x="31423" y="430577"/>
                </a:lnTo>
                <a:lnTo>
                  <a:pt x="53911" y="471678"/>
                </a:lnTo>
                <a:lnTo>
                  <a:pt x="81185" y="505634"/>
                </a:lnTo>
                <a:lnTo>
                  <a:pt x="112514" y="531304"/>
                </a:lnTo>
                <a:lnTo>
                  <a:pt x="147164" y="547544"/>
                </a:lnTo>
                <a:lnTo>
                  <a:pt x="184404" y="553212"/>
                </a:lnTo>
                <a:lnTo>
                  <a:pt x="221140" y="547544"/>
                </a:lnTo>
                <a:lnTo>
                  <a:pt x="286470" y="505634"/>
                </a:lnTo>
                <a:lnTo>
                  <a:pt x="313563" y="471678"/>
                </a:lnTo>
                <a:lnTo>
                  <a:pt x="335940" y="430577"/>
                </a:lnTo>
                <a:lnTo>
                  <a:pt x="352853" y="383476"/>
                </a:lnTo>
                <a:lnTo>
                  <a:pt x="363551" y="331517"/>
                </a:lnTo>
                <a:lnTo>
                  <a:pt x="367284" y="275844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029333" y="1318259"/>
            <a:ext cx="367665" cy="553720"/>
          </a:xfrm>
          <a:custGeom>
            <a:avLst/>
            <a:gdLst/>
            <a:ahLst/>
            <a:cxnLst/>
            <a:rect l="l" t="t" r="r" b="b"/>
            <a:pathLst>
              <a:path w="367664" h="553719">
                <a:moveTo>
                  <a:pt x="367283" y="275843"/>
                </a:moveTo>
                <a:lnTo>
                  <a:pt x="363551" y="220235"/>
                </a:lnTo>
                <a:lnTo>
                  <a:pt x="352853" y="168449"/>
                </a:lnTo>
                <a:lnTo>
                  <a:pt x="335940" y="121592"/>
                </a:lnTo>
                <a:lnTo>
                  <a:pt x="313562" y="80771"/>
                </a:lnTo>
                <a:lnTo>
                  <a:pt x="286470" y="47095"/>
                </a:lnTo>
                <a:lnTo>
                  <a:pt x="255412" y="21669"/>
                </a:lnTo>
                <a:lnTo>
                  <a:pt x="184403" y="0"/>
                </a:lnTo>
                <a:lnTo>
                  <a:pt x="147164" y="5601"/>
                </a:lnTo>
                <a:lnTo>
                  <a:pt x="112514" y="21669"/>
                </a:lnTo>
                <a:lnTo>
                  <a:pt x="81185" y="47095"/>
                </a:lnTo>
                <a:lnTo>
                  <a:pt x="53911" y="80771"/>
                </a:lnTo>
                <a:lnTo>
                  <a:pt x="31423" y="121592"/>
                </a:lnTo>
                <a:lnTo>
                  <a:pt x="14454" y="168449"/>
                </a:lnTo>
                <a:lnTo>
                  <a:pt x="3735" y="220235"/>
                </a:lnTo>
                <a:lnTo>
                  <a:pt x="0" y="275843"/>
                </a:lnTo>
                <a:lnTo>
                  <a:pt x="3735" y="331517"/>
                </a:lnTo>
                <a:lnTo>
                  <a:pt x="14454" y="383476"/>
                </a:lnTo>
                <a:lnTo>
                  <a:pt x="31423" y="430577"/>
                </a:lnTo>
                <a:lnTo>
                  <a:pt x="53911" y="471677"/>
                </a:lnTo>
                <a:lnTo>
                  <a:pt x="81185" y="505634"/>
                </a:lnTo>
                <a:lnTo>
                  <a:pt x="112514" y="531304"/>
                </a:lnTo>
                <a:lnTo>
                  <a:pt x="147164" y="547544"/>
                </a:lnTo>
                <a:lnTo>
                  <a:pt x="184403" y="553211"/>
                </a:lnTo>
                <a:lnTo>
                  <a:pt x="221140" y="547544"/>
                </a:lnTo>
                <a:lnTo>
                  <a:pt x="286470" y="505634"/>
                </a:lnTo>
                <a:lnTo>
                  <a:pt x="313562" y="471677"/>
                </a:lnTo>
                <a:lnTo>
                  <a:pt x="335940" y="430577"/>
                </a:lnTo>
                <a:lnTo>
                  <a:pt x="352853" y="383476"/>
                </a:lnTo>
                <a:lnTo>
                  <a:pt x="363551" y="331517"/>
                </a:lnTo>
                <a:lnTo>
                  <a:pt x="367283" y="275843"/>
                </a:lnTo>
                <a:close/>
              </a:path>
            </a:pathLst>
          </a:custGeom>
          <a:ln w="73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081150" y="1392936"/>
            <a:ext cx="268224" cy="27432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4108582" y="1540763"/>
            <a:ext cx="219456" cy="414527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3201802" y="1603247"/>
            <a:ext cx="669290" cy="0"/>
          </a:xfrm>
          <a:custGeom>
            <a:avLst/>
            <a:gdLst/>
            <a:ahLst/>
            <a:cxnLst/>
            <a:rect l="l" t="t" r="r" b="b"/>
            <a:pathLst>
              <a:path w="669289" h="0">
                <a:moveTo>
                  <a:pt x="0" y="0"/>
                </a:moveTo>
                <a:lnTo>
                  <a:pt x="669035" y="0"/>
                </a:lnTo>
              </a:path>
            </a:pathLst>
          </a:custGeom>
          <a:ln w="3188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3855598" y="1545336"/>
            <a:ext cx="173990" cy="114300"/>
          </a:xfrm>
          <a:custGeom>
            <a:avLst/>
            <a:gdLst/>
            <a:ahLst/>
            <a:cxnLst/>
            <a:rect l="l" t="t" r="r" b="b"/>
            <a:pathLst>
              <a:path w="173989" h="114300">
                <a:moveTo>
                  <a:pt x="173736" y="57912"/>
                </a:moveTo>
                <a:lnTo>
                  <a:pt x="0" y="0"/>
                </a:lnTo>
                <a:lnTo>
                  <a:pt x="0" y="114300"/>
                </a:lnTo>
                <a:lnTo>
                  <a:pt x="173736" y="579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3131697" y="1444752"/>
            <a:ext cx="252983" cy="338327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3390777" y="1444752"/>
            <a:ext cx="271271" cy="338327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4396618" y="1594103"/>
            <a:ext cx="3758565" cy="137160"/>
          </a:xfrm>
          <a:custGeom>
            <a:avLst/>
            <a:gdLst/>
            <a:ahLst/>
            <a:cxnLst/>
            <a:rect l="l" t="t" r="r" b="b"/>
            <a:pathLst>
              <a:path w="3758565" h="137160">
                <a:moveTo>
                  <a:pt x="0" y="0"/>
                </a:moveTo>
                <a:lnTo>
                  <a:pt x="3633215" y="0"/>
                </a:lnTo>
                <a:lnTo>
                  <a:pt x="3633215" y="137159"/>
                </a:lnTo>
                <a:lnTo>
                  <a:pt x="3758183" y="137159"/>
                </a:lnTo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8145658" y="1693164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9624"/>
                </a:moveTo>
                <a:lnTo>
                  <a:pt x="0" y="0"/>
                </a:lnTo>
                <a:lnTo>
                  <a:pt x="0" y="76200"/>
                </a:lnTo>
                <a:lnTo>
                  <a:pt x="11430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948306" y="1732788"/>
            <a:ext cx="0" cy="276225"/>
          </a:xfrm>
          <a:custGeom>
            <a:avLst/>
            <a:gdLst/>
            <a:ahLst/>
            <a:cxnLst/>
            <a:rect l="l" t="t" r="r" b="b"/>
            <a:pathLst>
              <a:path w="0" h="276225">
                <a:moveTo>
                  <a:pt x="0" y="275843"/>
                </a:moveTo>
                <a:lnTo>
                  <a:pt x="0" y="0"/>
                </a:lnTo>
              </a:path>
            </a:pathLst>
          </a:custGeom>
          <a:ln w="3188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898014" y="1594104"/>
            <a:ext cx="100965" cy="151130"/>
          </a:xfrm>
          <a:custGeom>
            <a:avLst/>
            <a:gdLst/>
            <a:ahLst/>
            <a:cxnLst/>
            <a:rect l="l" t="t" r="r" b="b"/>
            <a:pathLst>
              <a:path w="100964" h="151130">
                <a:moveTo>
                  <a:pt x="100584" y="150876"/>
                </a:moveTo>
                <a:lnTo>
                  <a:pt x="50292" y="0"/>
                </a:lnTo>
                <a:lnTo>
                  <a:pt x="0" y="150876"/>
                </a:lnTo>
                <a:lnTo>
                  <a:pt x="100584" y="15087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925446" y="198577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720" y="22860"/>
                </a:moveTo>
                <a:lnTo>
                  <a:pt x="44076" y="14144"/>
                </a:lnTo>
                <a:lnTo>
                  <a:pt x="39433" y="6858"/>
                </a:lnTo>
                <a:lnTo>
                  <a:pt x="32218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2218"/>
                </a:lnTo>
                <a:lnTo>
                  <a:pt x="6858" y="39433"/>
                </a:lnTo>
                <a:lnTo>
                  <a:pt x="14144" y="44076"/>
                </a:lnTo>
                <a:lnTo>
                  <a:pt x="22860" y="45720"/>
                </a:lnTo>
                <a:lnTo>
                  <a:pt x="32218" y="44076"/>
                </a:lnTo>
                <a:lnTo>
                  <a:pt x="39433" y="39433"/>
                </a:lnTo>
                <a:lnTo>
                  <a:pt x="44076" y="32218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925445" y="198577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719" y="22859"/>
                </a:moveTo>
                <a:lnTo>
                  <a:pt x="44076" y="14144"/>
                </a:lnTo>
                <a:lnTo>
                  <a:pt x="39433" y="6857"/>
                </a:lnTo>
                <a:lnTo>
                  <a:pt x="32218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2218"/>
                </a:lnTo>
                <a:lnTo>
                  <a:pt x="6857" y="39433"/>
                </a:lnTo>
                <a:lnTo>
                  <a:pt x="14144" y="44076"/>
                </a:lnTo>
                <a:lnTo>
                  <a:pt x="22859" y="45719"/>
                </a:lnTo>
                <a:lnTo>
                  <a:pt x="32218" y="44076"/>
                </a:lnTo>
                <a:lnTo>
                  <a:pt x="39433" y="39433"/>
                </a:lnTo>
                <a:lnTo>
                  <a:pt x="44076" y="32218"/>
                </a:lnTo>
                <a:lnTo>
                  <a:pt x="45719" y="22859"/>
                </a:lnTo>
                <a:close/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097914" y="2036064"/>
            <a:ext cx="294132" cy="27432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396618" y="1409700"/>
            <a:ext cx="3988435" cy="1175385"/>
          </a:xfrm>
          <a:custGeom>
            <a:avLst/>
            <a:gdLst/>
            <a:ahLst/>
            <a:cxnLst/>
            <a:rect l="l" t="t" r="r" b="b"/>
            <a:pathLst>
              <a:path w="3988434" h="1175385">
                <a:moveTo>
                  <a:pt x="3988307" y="138683"/>
                </a:moveTo>
                <a:lnTo>
                  <a:pt x="3988307" y="0"/>
                </a:lnTo>
                <a:lnTo>
                  <a:pt x="452627" y="0"/>
                </a:lnTo>
                <a:lnTo>
                  <a:pt x="449579" y="1175003"/>
                </a:lnTo>
                <a:lnTo>
                  <a:pt x="0" y="1175003"/>
                </a:lnTo>
              </a:path>
            </a:pathLst>
          </a:custGeom>
          <a:ln w="122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422526" y="2484120"/>
            <a:ext cx="268224" cy="27889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7659502" y="2418588"/>
            <a:ext cx="0" cy="81280"/>
          </a:xfrm>
          <a:custGeom>
            <a:avLst/>
            <a:gdLst/>
            <a:ahLst/>
            <a:cxnLst/>
            <a:rect l="l" t="t" r="r" b="b"/>
            <a:pathLst>
              <a:path w="0" h="81280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122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437765" y="2901695"/>
            <a:ext cx="3130550" cy="0"/>
          </a:xfrm>
          <a:custGeom>
            <a:avLst/>
            <a:gdLst/>
            <a:ahLst/>
            <a:cxnLst/>
            <a:rect l="l" t="t" r="r" b="b"/>
            <a:pathLst>
              <a:path w="3130550" h="0">
                <a:moveTo>
                  <a:pt x="3130295" y="0"/>
                </a:moveTo>
                <a:lnTo>
                  <a:pt x="0" y="0"/>
                </a:lnTo>
              </a:path>
            </a:pathLst>
          </a:custGeom>
          <a:ln w="122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7514721" y="2552700"/>
            <a:ext cx="291465" cy="231775"/>
          </a:xfrm>
          <a:custGeom>
            <a:avLst/>
            <a:gdLst/>
            <a:ahLst/>
            <a:cxnLst/>
            <a:rect l="l" t="t" r="r" b="b"/>
            <a:pathLst>
              <a:path w="291465" h="231775">
                <a:moveTo>
                  <a:pt x="291084" y="231648"/>
                </a:moveTo>
                <a:lnTo>
                  <a:pt x="291084" y="144780"/>
                </a:lnTo>
                <a:lnTo>
                  <a:pt x="283634" y="99291"/>
                </a:lnTo>
                <a:lnTo>
                  <a:pt x="262944" y="59582"/>
                </a:lnTo>
                <a:lnTo>
                  <a:pt x="231501" y="28139"/>
                </a:lnTo>
                <a:lnTo>
                  <a:pt x="191792" y="7449"/>
                </a:lnTo>
                <a:lnTo>
                  <a:pt x="146304" y="0"/>
                </a:lnTo>
                <a:lnTo>
                  <a:pt x="100071" y="6925"/>
                </a:lnTo>
                <a:lnTo>
                  <a:pt x="59911" y="26139"/>
                </a:lnTo>
                <a:lnTo>
                  <a:pt x="28236" y="55302"/>
                </a:lnTo>
                <a:lnTo>
                  <a:pt x="7461" y="92073"/>
                </a:lnTo>
                <a:lnTo>
                  <a:pt x="0" y="134112"/>
                </a:lnTo>
                <a:lnTo>
                  <a:pt x="0" y="141732"/>
                </a:lnTo>
                <a:lnTo>
                  <a:pt x="1524" y="144780"/>
                </a:lnTo>
                <a:lnTo>
                  <a:pt x="1524" y="231648"/>
                </a:lnTo>
                <a:lnTo>
                  <a:pt x="291084" y="2316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7514721" y="2552700"/>
            <a:ext cx="291465" cy="231775"/>
          </a:xfrm>
          <a:custGeom>
            <a:avLst/>
            <a:gdLst/>
            <a:ahLst/>
            <a:cxnLst/>
            <a:rect l="l" t="t" r="r" b="b"/>
            <a:pathLst>
              <a:path w="291465" h="231775">
                <a:moveTo>
                  <a:pt x="291083" y="231647"/>
                </a:moveTo>
                <a:lnTo>
                  <a:pt x="291083" y="144779"/>
                </a:lnTo>
                <a:lnTo>
                  <a:pt x="283634" y="99291"/>
                </a:lnTo>
                <a:lnTo>
                  <a:pt x="262944" y="59582"/>
                </a:lnTo>
                <a:lnTo>
                  <a:pt x="231501" y="28139"/>
                </a:lnTo>
                <a:lnTo>
                  <a:pt x="191792" y="7449"/>
                </a:lnTo>
                <a:lnTo>
                  <a:pt x="146303" y="0"/>
                </a:lnTo>
                <a:lnTo>
                  <a:pt x="100071" y="6925"/>
                </a:lnTo>
                <a:lnTo>
                  <a:pt x="59911" y="26139"/>
                </a:lnTo>
                <a:lnTo>
                  <a:pt x="28236" y="55302"/>
                </a:lnTo>
                <a:lnTo>
                  <a:pt x="7461" y="92073"/>
                </a:lnTo>
                <a:lnTo>
                  <a:pt x="0" y="134111"/>
                </a:lnTo>
                <a:lnTo>
                  <a:pt x="0" y="138683"/>
                </a:lnTo>
                <a:lnTo>
                  <a:pt x="0" y="141731"/>
                </a:lnTo>
                <a:lnTo>
                  <a:pt x="1523" y="144779"/>
                </a:lnTo>
                <a:lnTo>
                  <a:pt x="1523" y="231647"/>
                </a:lnTo>
                <a:lnTo>
                  <a:pt x="291083" y="231647"/>
                </a:lnTo>
                <a:close/>
              </a:path>
            </a:pathLst>
          </a:custGeom>
          <a:ln w="122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7574157" y="2784347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47"/>
                </a:lnTo>
              </a:path>
            </a:pathLst>
          </a:custGeom>
          <a:ln w="122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7747893" y="2784347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47"/>
                </a:lnTo>
              </a:path>
            </a:pathLst>
          </a:custGeom>
          <a:ln w="122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7661026" y="2436875"/>
            <a:ext cx="0" cy="116205"/>
          </a:xfrm>
          <a:custGeom>
            <a:avLst/>
            <a:gdLst/>
            <a:ahLst/>
            <a:cxnLst/>
            <a:rect l="l" t="t" r="r" b="b"/>
            <a:pathLst>
              <a:path w="0" h="116205">
                <a:moveTo>
                  <a:pt x="0" y="0"/>
                </a:moveTo>
                <a:lnTo>
                  <a:pt x="0" y="115823"/>
                </a:lnTo>
              </a:path>
            </a:pathLst>
          </a:custGeom>
          <a:ln w="122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7423281" y="4387595"/>
            <a:ext cx="325120" cy="0"/>
          </a:xfrm>
          <a:custGeom>
            <a:avLst/>
            <a:gdLst/>
            <a:ahLst/>
            <a:cxnLst/>
            <a:rect l="l" t="t" r="r" b="b"/>
            <a:pathLst>
              <a:path w="325120" h="0">
                <a:moveTo>
                  <a:pt x="0" y="0"/>
                </a:moveTo>
                <a:lnTo>
                  <a:pt x="324611" y="0"/>
                </a:lnTo>
              </a:path>
            </a:pathLst>
          </a:custGeom>
          <a:ln w="122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7747893" y="2854451"/>
            <a:ext cx="0" cy="1533525"/>
          </a:xfrm>
          <a:custGeom>
            <a:avLst/>
            <a:gdLst/>
            <a:ahLst/>
            <a:cxnLst/>
            <a:rect l="l" t="t" r="r" b="b"/>
            <a:pathLst>
              <a:path w="0" h="1533525">
                <a:moveTo>
                  <a:pt x="0" y="1533143"/>
                </a:moveTo>
                <a:lnTo>
                  <a:pt x="0" y="0"/>
                </a:lnTo>
              </a:path>
            </a:pathLst>
          </a:custGeom>
          <a:ln w="122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3977518" y="2423160"/>
            <a:ext cx="483234" cy="1428115"/>
          </a:xfrm>
          <a:custGeom>
            <a:avLst/>
            <a:gdLst/>
            <a:ahLst/>
            <a:cxnLst/>
            <a:rect l="l" t="t" r="r" b="b"/>
            <a:pathLst>
              <a:path w="483235" h="1428114">
                <a:moveTo>
                  <a:pt x="483108" y="713232"/>
                </a:moveTo>
                <a:lnTo>
                  <a:pt x="482001" y="644654"/>
                </a:lnTo>
                <a:lnTo>
                  <a:pt x="478751" y="577897"/>
                </a:lnTo>
                <a:lnTo>
                  <a:pt x="473459" y="513262"/>
                </a:lnTo>
                <a:lnTo>
                  <a:pt x="466228" y="451050"/>
                </a:lnTo>
                <a:lnTo>
                  <a:pt x="457159" y="391563"/>
                </a:lnTo>
                <a:lnTo>
                  <a:pt x="446357" y="335102"/>
                </a:lnTo>
                <a:lnTo>
                  <a:pt x="433921" y="281969"/>
                </a:lnTo>
                <a:lnTo>
                  <a:pt x="419956" y="232465"/>
                </a:lnTo>
                <a:lnTo>
                  <a:pt x="404564" y="186892"/>
                </a:lnTo>
                <a:lnTo>
                  <a:pt x="387846" y="145552"/>
                </a:lnTo>
                <a:lnTo>
                  <a:pt x="369905" y="108745"/>
                </a:lnTo>
                <a:lnTo>
                  <a:pt x="330765" y="49939"/>
                </a:lnTo>
                <a:lnTo>
                  <a:pt x="287962" y="12886"/>
                </a:lnTo>
                <a:lnTo>
                  <a:pt x="242316" y="0"/>
                </a:lnTo>
                <a:lnTo>
                  <a:pt x="218934" y="3271"/>
                </a:lnTo>
                <a:lnTo>
                  <a:pt x="174188" y="28543"/>
                </a:lnTo>
                <a:lnTo>
                  <a:pt x="132799" y="76773"/>
                </a:lnTo>
                <a:lnTo>
                  <a:pt x="95571" y="145552"/>
                </a:lnTo>
                <a:lnTo>
                  <a:pt x="78769" y="186892"/>
                </a:lnTo>
                <a:lnTo>
                  <a:pt x="63310" y="232465"/>
                </a:lnTo>
                <a:lnTo>
                  <a:pt x="49292" y="281969"/>
                </a:lnTo>
                <a:lnTo>
                  <a:pt x="36817" y="335102"/>
                </a:lnTo>
                <a:lnTo>
                  <a:pt x="25986" y="391563"/>
                </a:lnTo>
                <a:lnTo>
                  <a:pt x="16899" y="451050"/>
                </a:lnTo>
                <a:lnTo>
                  <a:pt x="9656" y="513262"/>
                </a:lnTo>
                <a:lnTo>
                  <a:pt x="4358" y="577897"/>
                </a:lnTo>
                <a:lnTo>
                  <a:pt x="1106" y="644654"/>
                </a:lnTo>
                <a:lnTo>
                  <a:pt x="0" y="713232"/>
                </a:lnTo>
                <a:lnTo>
                  <a:pt x="1106" y="782062"/>
                </a:lnTo>
                <a:lnTo>
                  <a:pt x="4358" y="849043"/>
                </a:lnTo>
                <a:lnTo>
                  <a:pt x="9656" y="913874"/>
                </a:lnTo>
                <a:lnTo>
                  <a:pt x="16899" y="976255"/>
                </a:lnTo>
                <a:lnTo>
                  <a:pt x="25986" y="1035888"/>
                </a:lnTo>
                <a:lnTo>
                  <a:pt x="36817" y="1092472"/>
                </a:lnTo>
                <a:lnTo>
                  <a:pt x="49292" y="1145708"/>
                </a:lnTo>
                <a:lnTo>
                  <a:pt x="63310" y="1195296"/>
                </a:lnTo>
                <a:lnTo>
                  <a:pt x="78769" y="1240936"/>
                </a:lnTo>
                <a:lnTo>
                  <a:pt x="95571" y="1282329"/>
                </a:lnTo>
                <a:lnTo>
                  <a:pt x="113615" y="1319175"/>
                </a:lnTo>
                <a:lnTo>
                  <a:pt x="153023" y="1378028"/>
                </a:lnTo>
                <a:lnTo>
                  <a:pt x="196192" y="1415098"/>
                </a:lnTo>
                <a:lnTo>
                  <a:pt x="242316" y="1427988"/>
                </a:lnTo>
                <a:lnTo>
                  <a:pt x="265443" y="1424715"/>
                </a:lnTo>
                <a:lnTo>
                  <a:pt x="309770" y="1399436"/>
                </a:lnTo>
                <a:lnTo>
                  <a:pt x="350844" y="1351175"/>
                </a:lnTo>
                <a:lnTo>
                  <a:pt x="387846" y="1282329"/>
                </a:lnTo>
                <a:lnTo>
                  <a:pt x="404564" y="1240936"/>
                </a:lnTo>
                <a:lnTo>
                  <a:pt x="419956" y="1195296"/>
                </a:lnTo>
                <a:lnTo>
                  <a:pt x="433921" y="1145708"/>
                </a:lnTo>
                <a:lnTo>
                  <a:pt x="446357" y="1092472"/>
                </a:lnTo>
                <a:lnTo>
                  <a:pt x="457159" y="1035888"/>
                </a:lnTo>
                <a:lnTo>
                  <a:pt x="466228" y="976255"/>
                </a:lnTo>
                <a:lnTo>
                  <a:pt x="473459" y="913874"/>
                </a:lnTo>
                <a:lnTo>
                  <a:pt x="478751" y="849043"/>
                </a:lnTo>
                <a:lnTo>
                  <a:pt x="482001" y="782062"/>
                </a:lnTo>
                <a:lnTo>
                  <a:pt x="483108" y="7132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3977518" y="2423160"/>
            <a:ext cx="483234" cy="1428115"/>
          </a:xfrm>
          <a:custGeom>
            <a:avLst/>
            <a:gdLst/>
            <a:ahLst/>
            <a:cxnLst/>
            <a:rect l="l" t="t" r="r" b="b"/>
            <a:pathLst>
              <a:path w="483235" h="1428114">
                <a:moveTo>
                  <a:pt x="483107" y="713231"/>
                </a:moveTo>
                <a:lnTo>
                  <a:pt x="482001" y="644654"/>
                </a:lnTo>
                <a:lnTo>
                  <a:pt x="478751" y="577897"/>
                </a:lnTo>
                <a:lnTo>
                  <a:pt x="473459" y="513262"/>
                </a:lnTo>
                <a:lnTo>
                  <a:pt x="466228" y="451050"/>
                </a:lnTo>
                <a:lnTo>
                  <a:pt x="457159" y="391563"/>
                </a:lnTo>
                <a:lnTo>
                  <a:pt x="446357" y="335102"/>
                </a:lnTo>
                <a:lnTo>
                  <a:pt x="433921" y="281969"/>
                </a:lnTo>
                <a:lnTo>
                  <a:pt x="419956" y="232465"/>
                </a:lnTo>
                <a:lnTo>
                  <a:pt x="404564" y="186892"/>
                </a:lnTo>
                <a:lnTo>
                  <a:pt x="387846" y="145552"/>
                </a:lnTo>
                <a:lnTo>
                  <a:pt x="369905" y="108745"/>
                </a:lnTo>
                <a:lnTo>
                  <a:pt x="330765" y="49939"/>
                </a:lnTo>
                <a:lnTo>
                  <a:pt x="287962" y="12886"/>
                </a:lnTo>
                <a:lnTo>
                  <a:pt x="242315" y="0"/>
                </a:lnTo>
                <a:lnTo>
                  <a:pt x="218934" y="3271"/>
                </a:lnTo>
                <a:lnTo>
                  <a:pt x="174188" y="28543"/>
                </a:lnTo>
                <a:lnTo>
                  <a:pt x="132799" y="76773"/>
                </a:lnTo>
                <a:lnTo>
                  <a:pt x="95571" y="145552"/>
                </a:lnTo>
                <a:lnTo>
                  <a:pt x="78769" y="186892"/>
                </a:lnTo>
                <a:lnTo>
                  <a:pt x="63310" y="232465"/>
                </a:lnTo>
                <a:lnTo>
                  <a:pt x="49292" y="281969"/>
                </a:lnTo>
                <a:lnTo>
                  <a:pt x="36817" y="335102"/>
                </a:lnTo>
                <a:lnTo>
                  <a:pt x="25986" y="391563"/>
                </a:lnTo>
                <a:lnTo>
                  <a:pt x="16899" y="451050"/>
                </a:lnTo>
                <a:lnTo>
                  <a:pt x="9656" y="513262"/>
                </a:lnTo>
                <a:lnTo>
                  <a:pt x="4358" y="577897"/>
                </a:lnTo>
                <a:lnTo>
                  <a:pt x="1106" y="644654"/>
                </a:lnTo>
                <a:lnTo>
                  <a:pt x="0" y="713231"/>
                </a:lnTo>
                <a:lnTo>
                  <a:pt x="1106" y="782062"/>
                </a:lnTo>
                <a:lnTo>
                  <a:pt x="4358" y="849043"/>
                </a:lnTo>
                <a:lnTo>
                  <a:pt x="9656" y="913874"/>
                </a:lnTo>
                <a:lnTo>
                  <a:pt x="16899" y="976255"/>
                </a:lnTo>
                <a:lnTo>
                  <a:pt x="25986" y="1035888"/>
                </a:lnTo>
                <a:lnTo>
                  <a:pt x="36817" y="1092472"/>
                </a:lnTo>
                <a:lnTo>
                  <a:pt x="49292" y="1145708"/>
                </a:lnTo>
                <a:lnTo>
                  <a:pt x="63310" y="1195296"/>
                </a:lnTo>
                <a:lnTo>
                  <a:pt x="78769" y="1240936"/>
                </a:lnTo>
                <a:lnTo>
                  <a:pt x="95571" y="1282329"/>
                </a:lnTo>
                <a:lnTo>
                  <a:pt x="113615" y="1319175"/>
                </a:lnTo>
                <a:lnTo>
                  <a:pt x="153023" y="1378028"/>
                </a:lnTo>
                <a:lnTo>
                  <a:pt x="196192" y="1415098"/>
                </a:lnTo>
                <a:lnTo>
                  <a:pt x="242315" y="1427987"/>
                </a:lnTo>
                <a:lnTo>
                  <a:pt x="265443" y="1424715"/>
                </a:lnTo>
                <a:lnTo>
                  <a:pt x="309770" y="1399436"/>
                </a:lnTo>
                <a:lnTo>
                  <a:pt x="350844" y="1351175"/>
                </a:lnTo>
                <a:lnTo>
                  <a:pt x="387846" y="1282329"/>
                </a:lnTo>
                <a:lnTo>
                  <a:pt x="404564" y="1240936"/>
                </a:lnTo>
                <a:lnTo>
                  <a:pt x="419956" y="1195296"/>
                </a:lnTo>
                <a:lnTo>
                  <a:pt x="433921" y="1145708"/>
                </a:lnTo>
                <a:lnTo>
                  <a:pt x="446357" y="1092472"/>
                </a:lnTo>
                <a:lnTo>
                  <a:pt x="457159" y="1035888"/>
                </a:lnTo>
                <a:lnTo>
                  <a:pt x="466228" y="976255"/>
                </a:lnTo>
                <a:lnTo>
                  <a:pt x="473459" y="913874"/>
                </a:lnTo>
                <a:lnTo>
                  <a:pt x="478751" y="849043"/>
                </a:lnTo>
                <a:lnTo>
                  <a:pt x="482001" y="782062"/>
                </a:lnTo>
                <a:lnTo>
                  <a:pt x="483107" y="713231"/>
                </a:lnTo>
                <a:close/>
              </a:path>
            </a:pathLst>
          </a:custGeom>
          <a:ln w="735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4041526" y="3092195"/>
            <a:ext cx="353568" cy="228600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3178942" y="448360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3178942" y="448360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413382" y="1726692"/>
            <a:ext cx="24383" cy="338327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443862" y="1726692"/>
            <a:ext cx="271271" cy="338327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526157" y="1534667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5" y="0"/>
                </a:lnTo>
              </a:path>
            </a:pathLst>
          </a:custGeom>
          <a:ln w="73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626742" y="1370075"/>
            <a:ext cx="134112" cy="269747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872106" y="1796795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5" y="0"/>
                </a:lnTo>
              </a:path>
            </a:pathLst>
          </a:custGeom>
          <a:ln w="73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5061082" y="1624583"/>
            <a:ext cx="83820" cy="498347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5093086" y="1784604"/>
            <a:ext cx="336803" cy="338327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5867277" y="1440180"/>
            <a:ext cx="166746" cy="269747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3700150" y="1534667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5" y="0"/>
                </a:lnTo>
              </a:path>
            </a:pathLst>
          </a:custGeom>
          <a:ln w="73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3774826" y="1370075"/>
            <a:ext cx="134112" cy="269747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5880994" y="1845564"/>
            <a:ext cx="168270" cy="269747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2520574" y="1728216"/>
            <a:ext cx="413384" cy="931544"/>
          </a:xfrm>
          <a:custGeom>
            <a:avLst/>
            <a:gdLst/>
            <a:ahLst/>
            <a:cxnLst/>
            <a:rect l="l" t="t" r="r" b="b"/>
            <a:pathLst>
              <a:path w="413385" h="931544">
                <a:moveTo>
                  <a:pt x="413004" y="751332"/>
                </a:moveTo>
                <a:lnTo>
                  <a:pt x="413004" y="176784"/>
                </a:lnTo>
                <a:lnTo>
                  <a:pt x="0" y="0"/>
                </a:lnTo>
                <a:lnTo>
                  <a:pt x="0" y="393192"/>
                </a:lnTo>
                <a:lnTo>
                  <a:pt x="85344" y="464820"/>
                </a:lnTo>
                <a:lnTo>
                  <a:pt x="85344" y="894003"/>
                </a:lnTo>
                <a:lnTo>
                  <a:pt x="413004" y="751332"/>
                </a:lnTo>
                <a:close/>
              </a:path>
              <a:path w="413385" h="931544">
                <a:moveTo>
                  <a:pt x="85344" y="894003"/>
                </a:moveTo>
                <a:lnTo>
                  <a:pt x="85344" y="464820"/>
                </a:lnTo>
                <a:lnTo>
                  <a:pt x="0" y="536448"/>
                </a:lnTo>
                <a:lnTo>
                  <a:pt x="0" y="931164"/>
                </a:lnTo>
                <a:lnTo>
                  <a:pt x="85344" y="894003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2520574" y="1728216"/>
            <a:ext cx="413384" cy="931544"/>
          </a:xfrm>
          <a:custGeom>
            <a:avLst/>
            <a:gdLst/>
            <a:ahLst/>
            <a:cxnLst/>
            <a:rect l="l" t="t" r="r" b="b"/>
            <a:pathLst>
              <a:path w="413385" h="931544">
                <a:moveTo>
                  <a:pt x="0" y="0"/>
                </a:moveTo>
                <a:lnTo>
                  <a:pt x="413003" y="176783"/>
                </a:lnTo>
                <a:lnTo>
                  <a:pt x="413003" y="751331"/>
                </a:lnTo>
                <a:lnTo>
                  <a:pt x="0" y="931163"/>
                </a:lnTo>
                <a:lnTo>
                  <a:pt x="0" y="536447"/>
                </a:lnTo>
                <a:lnTo>
                  <a:pt x="85343" y="464819"/>
                </a:lnTo>
                <a:lnTo>
                  <a:pt x="0" y="393191"/>
                </a:lnTo>
                <a:lnTo>
                  <a:pt x="0" y="0"/>
                </a:lnTo>
                <a:close/>
              </a:path>
            </a:pathLst>
          </a:custGeom>
          <a:ln w="73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2630302" y="2157983"/>
            <a:ext cx="231647" cy="269747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6938650" y="1808988"/>
            <a:ext cx="413384" cy="932815"/>
          </a:xfrm>
          <a:custGeom>
            <a:avLst/>
            <a:gdLst/>
            <a:ahLst/>
            <a:cxnLst/>
            <a:rect l="l" t="t" r="r" b="b"/>
            <a:pathLst>
              <a:path w="413384" h="932814">
                <a:moveTo>
                  <a:pt x="413004" y="752856"/>
                </a:moveTo>
                <a:lnTo>
                  <a:pt x="413004" y="176784"/>
                </a:lnTo>
                <a:lnTo>
                  <a:pt x="0" y="0"/>
                </a:lnTo>
                <a:lnTo>
                  <a:pt x="0" y="393192"/>
                </a:lnTo>
                <a:lnTo>
                  <a:pt x="85344" y="466344"/>
                </a:lnTo>
                <a:lnTo>
                  <a:pt x="85344" y="895527"/>
                </a:lnTo>
                <a:lnTo>
                  <a:pt x="413004" y="752856"/>
                </a:lnTo>
                <a:close/>
              </a:path>
              <a:path w="413384" h="932814">
                <a:moveTo>
                  <a:pt x="85344" y="895527"/>
                </a:moveTo>
                <a:lnTo>
                  <a:pt x="85344" y="466344"/>
                </a:lnTo>
                <a:lnTo>
                  <a:pt x="0" y="536448"/>
                </a:lnTo>
                <a:lnTo>
                  <a:pt x="0" y="932688"/>
                </a:lnTo>
                <a:lnTo>
                  <a:pt x="85344" y="895527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6938650" y="1808988"/>
            <a:ext cx="413384" cy="932815"/>
          </a:xfrm>
          <a:custGeom>
            <a:avLst/>
            <a:gdLst/>
            <a:ahLst/>
            <a:cxnLst/>
            <a:rect l="l" t="t" r="r" b="b"/>
            <a:pathLst>
              <a:path w="413384" h="932814">
                <a:moveTo>
                  <a:pt x="0" y="0"/>
                </a:moveTo>
                <a:lnTo>
                  <a:pt x="413003" y="176783"/>
                </a:lnTo>
                <a:lnTo>
                  <a:pt x="413003" y="752855"/>
                </a:lnTo>
                <a:lnTo>
                  <a:pt x="0" y="932687"/>
                </a:lnTo>
                <a:lnTo>
                  <a:pt x="0" y="536447"/>
                </a:lnTo>
                <a:lnTo>
                  <a:pt x="85343" y="466343"/>
                </a:lnTo>
                <a:lnTo>
                  <a:pt x="0" y="393191"/>
                </a:lnTo>
                <a:lnTo>
                  <a:pt x="0" y="0"/>
                </a:lnTo>
                <a:close/>
              </a:path>
            </a:pathLst>
          </a:custGeom>
          <a:ln w="73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7048378" y="2240279"/>
            <a:ext cx="231647" cy="269747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6790821" y="4053840"/>
            <a:ext cx="643255" cy="931544"/>
          </a:xfrm>
          <a:custGeom>
            <a:avLst/>
            <a:gdLst/>
            <a:ahLst/>
            <a:cxnLst/>
            <a:rect l="l" t="t" r="r" b="b"/>
            <a:pathLst>
              <a:path w="643254" h="931545">
                <a:moveTo>
                  <a:pt x="643128" y="751332"/>
                </a:moveTo>
                <a:lnTo>
                  <a:pt x="643128" y="175260"/>
                </a:lnTo>
                <a:lnTo>
                  <a:pt x="0" y="0"/>
                </a:lnTo>
                <a:lnTo>
                  <a:pt x="0" y="391668"/>
                </a:lnTo>
                <a:lnTo>
                  <a:pt x="134112" y="464820"/>
                </a:lnTo>
                <a:lnTo>
                  <a:pt x="134112" y="893663"/>
                </a:lnTo>
                <a:lnTo>
                  <a:pt x="643128" y="751332"/>
                </a:lnTo>
                <a:close/>
              </a:path>
              <a:path w="643254" h="931545">
                <a:moveTo>
                  <a:pt x="134112" y="893663"/>
                </a:moveTo>
                <a:lnTo>
                  <a:pt x="134112" y="464820"/>
                </a:lnTo>
                <a:lnTo>
                  <a:pt x="0" y="534924"/>
                </a:lnTo>
                <a:lnTo>
                  <a:pt x="0" y="931164"/>
                </a:lnTo>
                <a:lnTo>
                  <a:pt x="134112" y="893663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6790821" y="4053839"/>
            <a:ext cx="643255" cy="931544"/>
          </a:xfrm>
          <a:custGeom>
            <a:avLst/>
            <a:gdLst/>
            <a:ahLst/>
            <a:cxnLst/>
            <a:rect l="l" t="t" r="r" b="b"/>
            <a:pathLst>
              <a:path w="643254" h="931545">
                <a:moveTo>
                  <a:pt x="0" y="0"/>
                </a:moveTo>
                <a:lnTo>
                  <a:pt x="643127" y="175259"/>
                </a:lnTo>
                <a:lnTo>
                  <a:pt x="643127" y="751331"/>
                </a:lnTo>
                <a:lnTo>
                  <a:pt x="0" y="931163"/>
                </a:lnTo>
                <a:lnTo>
                  <a:pt x="0" y="534923"/>
                </a:lnTo>
                <a:lnTo>
                  <a:pt x="134111" y="464819"/>
                </a:lnTo>
                <a:lnTo>
                  <a:pt x="0" y="391667"/>
                </a:lnTo>
                <a:lnTo>
                  <a:pt x="0" y="0"/>
                </a:lnTo>
                <a:close/>
              </a:path>
            </a:pathLst>
          </a:custGeom>
          <a:ln w="73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6859402" y="4759452"/>
            <a:ext cx="243840" cy="269747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7054474" y="4610100"/>
            <a:ext cx="341375" cy="269747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7138293" y="4334255"/>
            <a:ext cx="256031" cy="269747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6345814" y="2284476"/>
            <a:ext cx="368935" cy="553720"/>
          </a:xfrm>
          <a:custGeom>
            <a:avLst/>
            <a:gdLst/>
            <a:ahLst/>
            <a:cxnLst/>
            <a:rect l="l" t="t" r="r" b="b"/>
            <a:pathLst>
              <a:path w="368934" h="553719">
                <a:moveTo>
                  <a:pt x="368808" y="277368"/>
                </a:moveTo>
                <a:lnTo>
                  <a:pt x="365072" y="221694"/>
                </a:lnTo>
                <a:lnTo>
                  <a:pt x="354353" y="169735"/>
                </a:lnTo>
                <a:lnTo>
                  <a:pt x="337384" y="122634"/>
                </a:lnTo>
                <a:lnTo>
                  <a:pt x="314896" y="81534"/>
                </a:lnTo>
                <a:lnTo>
                  <a:pt x="287622" y="47577"/>
                </a:lnTo>
                <a:lnTo>
                  <a:pt x="256293" y="21907"/>
                </a:lnTo>
                <a:lnTo>
                  <a:pt x="221643" y="5667"/>
                </a:lnTo>
                <a:lnTo>
                  <a:pt x="184404" y="0"/>
                </a:lnTo>
                <a:lnTo>
                  <a:pt x="147164" y="5667"/>
                </a:lnTo>
                <a:lnTo>
                  <a:pt x="112514" y="21907"/>
                </a:lnTo>
                <a:lnTo>
                  <a:pt x="81185" y="47577"/>
                </a:lnTo>
                <a:lnTo>
                  <a:pt x="53911" y="81534"/>
                </a:lnTo>
                <a:lnTo>
                  <a:pt x="31423" y="122634"/>
                </a:lnTo>
                <a:lnTo>
                  <a:pt x="14454" y="169735"/>
                </a:lnTo>
                <a:lnTo>
                  <a:pt x="3735" y="221694"/>
                </a:lnTo>
                <a:lnTo>
                  <a:pt x="0" y="277368"/>
                </a:lnTo>
                <a:lnTo>
                  <a:pt x="3735" y="332976"/>
                </a:lnTo>
                <a:lnTo>
                  <a:pt x="14454" y="384762"/>
                </a:lnTo>
                <a:lnTo>
                  <a:pt x="31423" y="431619"/>
                </a:lnTo>
                <a:lnTo>
                  <a:pt x="53911" y="472440"/>
                </a:lnTo>
                <a:lnTo>
                  <a:pt x="81185" y="506116"/>
                </a:lnTo>
                <a:lnTo>
                  <a:pt x="112514" y="531542"/>
                </a:lnTo>
                <a:lnTo>
                  <a:pt x="147164" y="547610"/>
                </a:lnTo>
                <a:lnTo>
                  <a:pt x="184404" y="553212"/>
                </a:lnTo>
                <a:lnTo>
                  <a:pt x="221643" y="547610"/>
                </a:lnTo>
                <a:lnTo>
                  <a:pt x="256293" y="531542"/>
                </a:lnTo>
                <a:lnTo>
                  <a:pt x="287622" y="506116"/>
                </a:lnTo>
                <a:lnTo>
                  <a:pt x="314896" y="472440"/>
                </a:lnTo>
                <a:lnTo>
                  <a:pt x="337384" y="431619"/>
                </a:lnTo>
                <a:lnTo>
                  <a:pt x="354353" y="384762"/>
                </a:lnTo>
                <a:lnTo>
                  <a:pt x="365072" y="332976"/>
                </a:lnTo>
                <a:lnTo>
                  <a:pt x="368808" y="27736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6345813" y="2284475"/>
            <a:ext cx="368935" cy="553720"/>
          </a:xfrm>
          <a:custGeom>
            <a:avLst/>
            <a:gdLst/>
            <a:ahLst/>
            <a:cxnLst/>
            <a:rect l="l" t="t" r="r" b="b"/>
            <a:pathLst>
              <a:path w="368934" h="553719">
                <a:moveTo>
                  <a:pt x="368807" y="277367"/>
                </a:moveTo>
                <a:lnTo>
                  <a:pt x="365072" y="221694"/>
                </a:lnTo>
                <a:lnTo>
                  <a:pt x="354353" y="169735"/>
                </a:lnTo>
                <a:lnTo>
                  <a:pt x="337384" y="122634"/>
                </a:lnTo>
                <a:lnTo>
                  <a:pt x="314896" y="81533"/>
                </a:lnTo>
                <a:lnTo>
                  <a:pt x="287622" y="47577"/>
                </a:lnTo>
                <a:lnTo>
                  <a:pt x="256293" y="21907"/>
                </a:lnTo>
                <a:lnTo>
                  <a:pt x="221643" y="5667"/>
                </a:lnTo>
                <a:lnTo>
                  <a:pt x="184403" y="0"/>
                </a:lnTo>
                <a:lnTo>
                  <a:pt x="147164" y="5667"/>
                </a:lnTo>
                <a:lnTo>
                  <a:pt x="112514" y="21907"/>
                </a:lnTo>
                <a:lnTo>
                  <a:pt x="81185" y="47577"/>
                </a:lnTo>
                <a:lnTo>
                  <a:pt x="53911" y="81533"/>
                </a:lnTo>
                <a:lnTo>
                  <a:pt x="31423" y="122634"/>
                </a:lnTo>
                <a:lnTo>
                  <a:pt x="14454" y="169735"/>
                </a:lnTo>
                <a:lnTo>
                  <a:pt x="3735" y="221694"/>
                </a:lnTo>
                <a:lnTo>
                  <a:pt x="0" y="277367"/>
                </a:lnTo>
                <a:lnTo>
                  <a:pt x="3735" y="332976"/>
                </a:lnTo>
                <a:lnTo>
                  <a:pt x="14454" y="384762"/>
                </a:lnTo>
                <a:lnTo>
                  <a:pt x="31423" y="431619"/>
                </a:lnTo>
                <a:lnTo>
                  <a:pt x="53911" y="472439"/>
                </a:lnTo>
                <a:lnTo>
                  <a:pt x="81185" y="506116"/>
                </a:lnTo>
                <a:lnTo>
                  <a:pt x="112514" y="531542"/>
                </a:lnTo>
                <a:lnTo>
                  <a:pt x="147164" y="547610"/>
                </a:lnTo>
                <a:lnTo>
                  <a:pt x="184403" y="553211"/>
                </a:lnTo>
                <a:lnTo>
                  <a:pt x="221643" y="547610"/>
                </a:lnTo>
                <a:lnTo>
                  <a:pt x="256293" y="531542"/>
                </a:lnTo>
                <a:lnTo>
                  <a:pt x="287622" y="506116"/>
                </a:lnTo>
                <a:lnTo>
                  <a:pt x="314896" y="472439"/>
                </a:lnTo>
                <a:lnTo>
                  <a:pt x="337384" y="431619"/>
                </a:lnTo>
                <a:lnTo>
                  <a:pt x="354353" y="384762"/>
                </a:lnTo>
                <a:lnTo>
                  <a:pt x="365072" y="332976"/>
                </a:lnTo>
                <a:lnTo>
                  <a:pt x="368807" y="277367"/>
                </a:lnTo>
                <a:close/>
              </a:path>
            </a:pathLst>
          </a:custGeom>
          <a:ln w="73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6397630" y="2360676"/>
            <a:ext cx="268224" cy="274320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6426586" y="2506979"/>
            <a:ext cx="219456" cy="414527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3361822" y="4794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4076" y="14144"/>
                </a:lnTo>
                <a:lnTo>
                  <a:pt x="39433" y="6858"/>
                </a:lnTo>
                <a:lnTo>
                  <a:pt x="32218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2218" y="43862"/>
                </a:lnTo>
                <a:lnTo>
                  <a:pt x="39433" y="38862"/>
                </a:lnTo>
                <a:lnTo>
                  <a:pt x="44076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3361821" y="479450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4076" y="14144"/>
                </a:lnTo>
                <a:lnTo>
                  <a:pt x="39433" y="6857"/>
                </a:lnTo>
                <a:lnTo>
                  <a:pt x="32218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2218" y="43862"/>
                </a:lnTo>
                <a:lnTo>
                  <a:pt x="39433" y="38861"/>
                </a:lnTo>
                <a:lnTo>
                  <a:pt x="44076" y="31575"/>
                </a:lnTo>
                <a:lnTo>
                  <a:pt x="45719" y="22859"/>
                </a:lnTo>
                <a:close/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2084709" y="3067811"/>
            <a:ext cx="1059180" cy="553720"/>
          </a:xfrm>
          <a:custGeom>
            <a:avLst/>
            <a:gdLst/>
            <a:ahLst/>
            <a:cxnLst/>
            <a:rect l="l" t="t" r="r" b="b"/>
            <a:pathLst>
              <a:path w="1059180" h="553720">
                <a:moveTo>
                  <a:pt x="0" y="553211"/>
                </a:moveTo>
                <a:lnTo>
                  <a:pt x="1059179" y="553211"/>
                </a:lnTo>
                <a:lnTo>
                  <a:pt x="1059179" y="0"/>
                </a:lnTo>
                <a:lnTo>
                  <a:pt x="0" y="0"/>
                </a:lnTo>
                <a:lnTo>
                  <a:pt x="0" y="553211"/>
                </a:lnTo>
                <a:close/>
              </a:path>
            </a:pathLst>
          </a:custGeom>
          <a:ln w="12263">
            <a:solidFill>
              <a:srgbClr val="323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2138050" y="3110483"/>
            <a:ext cx="178307" cy="310895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2131954" y="3282696"/>
            <a:ext cx="73152" cy="315468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2205106" y="3310128"/>
            <a:ext cx="85343" cy="228600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2290450" y="3282696"/>
            <a:ext cx="633983" cy="315468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2135002" y="3454908"/>
            <a:ext cx="68580" cy="402336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2258446" y="3454908"/>
            <a:ext cx="73152" cy="315468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2333122" y="3482340"/>
            <a:ext cx="85343" cy="228600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2418466" y="3454908"/>
            <a:ext cx="670560" cy="397763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2770509" y="3688079"/>
            <a:ext cx="533400" cy="342900"/>
          </a:xfrm>
          <a:custGeom>
            <a:avLst/>
            <a:gdLst/>
            <a:ahLst/>
            <a:cxnLst/>
            <a:rect l="l" t="t" r="r" b="b"/>
            <a:pathLst>
              <a:path w="533400" h="342900">
                <a:moveTo>
                  <a:pt x="533399" y="342899"/>
                </a:moveTo>
                <a:lnTo>
                  <a:pt x="0" y="0"/>
                </a:lnTo>
              </a:path>
            </a:pathLst>
          </a:custGeom>
          <a:ln w="12263">
            <a:solidFill>
              <a:srgbClr val="323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2683642" y="3631692"/>
            <a:ext cx="116205" cy="94615"/>
          </a:xfrm>
          <a:custGeom>
            <a:avLst/>
            <a:gdLst/>
            <a:ahLst/>
            <a:cxnLst/>
            <a:rect l="l" t="t" r="r" b="b"/>
            <a:pathLst>
              <a:path w="116205" h="94614">
                <a:moveTo>
                  <a:pt x="115824" y="30480"/>
                </a:moveTo>
                <a:lnTo>
                  <a:pt x="0" y="0"/>
                </a:lnTo>
                <a:lnTo>
                  <a:pt x="74676" y="94488"/>
                </a:lnTo>
                <a:lnTo>
                  <a:pt x="115824" y="30480"/>
                </a:lnTo>
                <a:close/>
              </a:path>
            </a:pathLst>
          </a:custGeom>
          <a:solidFill>
            <a:srgbClr val="323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1685422" y="4536947"/>
            <a:ext cx="0" cy="1900555"/>
          </a:xfrm>
          <a:custGeom>
            <a:avLst/>
            <a:gdLst/>
            <a:ahLst/>
            <a:cxnLst/>
            <a:rect l="l" t="t" r="r" b="b"/>
            <a:pathLst>
              <a:path w="0" h="1900554">
                <a:moveTo>
                  <a:pt x="0" y="0"/>
                </a:moveTo>
                <a:lnTo>
                  <a:pt x="0" y="1900427"/>
                </a:lnTo>
              </a:path>
            </a:pathLst>
          </a:custGeom>
          <a:ln w="1226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8354445" y="5378195"/>
            <a:ext cx="0" cy="1059180"/>
          </a:xfrm>
          <a:custGeom>
            <a:avLst/>
            <a:gdLst/>
            <a:ahLst/>
            <a:cxnLst/>
            <a:rect l="l" t="t" r="r" b="b"/>
            <a:pathLst>
              <a:path w="0" h="1059179">
                <a:moveTo>
                  <a:pt x="0" y="0"/>
                </a:moveTo>
                <a:lnTo>
                  <a:pt x="0" y="1059179"/>
                </a:lnTo>
              </a:path>
            </a:pathLst>
          </a:custGeom>
          <a:ln w="1226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4675509" y="5170932"/>
            <a:ext cx="0" cy="1266825"/>
          </a:xfrm>
          <a:custGeom>
            <a:avLst/>
            <a:gdLst/>
            <a:ahLst/>
            <a:cxnLst/>
            <a:rect l="l" t="t" r="r" b="b"/>
            <a:pathLst>
              <a:path w="0" h="1266825">
                <a:moveTo>
                  <a:pt x="0" y="0"/>
                </a:moveTo>
                <a:lnTo>
                  <a:pt x="0" y="1266443"/>
                </a:lnTo>
              </a:path>
            </a:pathLst>
          </a:custGeom>
          <a:ln w="1226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1241941" y="6437375"/>
            <a:ext cx="7112634" cy="0"/>
          </a:xfrm>
          <a:custGeom>
            <a:avLst/>
            <a:gdLst/>
            <a:ahLst/>
            <a:cxnLst/>
            <a:rect l="l" t="t" r="r" b="b"/>
            <a:pathLst>
              <a:path w="7112634" h="0">
                <a:moveTo>
                  <a:pt x="0" y="0"/>
                </a:moveTo>
                <a:lnTo>
                  <a:pt x="7112504" y="0"/>
                </a:lnTo>
              </a:path>
            </a:pathLst>
          </a:custGeom>
          <a:ln w="1226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8308726" y="5332476"/>
            <a:ext cx="91440" cy="45720"/>
          </a:xfrm>
          <a:custGeom>
            <a:avLst/>
            <a:gdLst/>
            <a:ahLst/>
            <a:cxnLst/>
            <a:rect l="l" t="t" r="r" b="b"/>
            <a:pathLst>
              <a:path w="91440" h="45720">
                <a:moveTo>
                  <a:pt x="0" y="45719"/>
                </a:moveTo>
                <a:lnTo>
                  <a:pt x="45719" y="0"/>
                </a:lnTo>
                <a:lnTo>
                  <a:pt x="91439" y="45719"/>
                </a:lnTo>
              </a:path>
            </a:pathLst>
          </a:custGeom>
          <a:ln w="1226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4629789" y="5125211"/>
            <a:ext cx="91440" cy="45720"/>
          </a:xfrm>
          <a:custGeom>
            <a:avLst/>
            <a:gdLst/>
            <a:ahLst/>
            <a:cxnLst/>
            <a:rect l="l" t="t" r="r" b="b"/>
            <a:pathLst>
              <a:path w="91439" h="45720">
                <a:moveTo>
                  <a:pt x="0" y="45719"/>
                </a:moveTo>
                <a:lnTo>
                  <a:pt x="45719" y="0"/>
                </a:lnTo>
                <a:lnTo>
                  <a:pt x="91439" y="45719"/>
                </a:lnTo>
              </a:path>
            </a:pathLst>
          </a:custGeom>
          <a:ln w="1226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1639702" y="4492751"/>
            <a:ext cx="93345" cy="45720"/>
          </a:xfrm>
          <a:custGeom>
            <a:avLst/>
            <a:gdLst/>
            <a:ahLst/>
            <a:cxnLst/>
            <a:rect l="l" t="t" r="r" b="b"/>
            <a:pathLst>
              <a:path w="93344" h="45720">
                <a:moveTo>
                  <a:pt x="0" y="45719"/>
                </a:moveTo>
                <a:lnTo>
                  <a:pt x="45719" y="0"/>
                </a:lnTo>
                <a:lnTo>
                  <a:pt x="92963" y="45719"/>
                </a:lnTo>
              </a:path>
            </a:pathLst>
          </a:custGeom>
          <a:ln w="1226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1354715" y="6292596"/>
            <a:ext cx="280415" cy="269747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1667134" y="6419088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18288"/>
                </a:moveTo>
                <a:lnTo>
                  <a:pt x="36504" y="10929"/>
                </a:lnTo>
                <a:lnTo>
                  <a:pt x="32194" y="5143"/>
                </a:lnTo>
                <a:lnTo>
                  <a:pt x="25884" y="1357"/>
                </a:lnTo>
                <a:lnTo>
                  <a:pt x="18288" y="0"/>
                </a:lnTo>
                <a:lnTo>
                  <a:pt x="11572" y="1357"/>
                </a:lnTo>
                <a:lnTo>
                  <a:pt x="5715" y="5143"/>
                </a:lnTo>
                <a:lnTo>
                  <a:pt x="1571" y="10929"/>
                </a:lnTo>
                <a:lnTo>
                  <a:pt x="0" y="18288"/>
                </a:lnTo>
                <a:lnTo>
                  <a:pt x="1571" y="25646"/>
                </a:lnTo>
                <a:lnTo>
                  <a:pt x="5715" y="31432"/>
                </a:lnTo>
                <a:lnTo>
                  <a:pt x="11572" y="35218"/>
                </a:lnTo>
                <a:lnTo>
                  <a:pt x="18288" y="36576"/>
                </a:lnTo>
                <a:lnTo>
                  <a:pt x="25884" y="35218"/>
                </a:lnTo>
                <a:lnTo>
                  <a:pt x="32194" y="31432"/>
                </a:lnTo>
                <a:lnTo>
                  <a:pt x="36504" y="25646"/>
                </a:lnTo>
                <a:lnTo>
                  <a:pt x="38100" y="18288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1667134" y="6419088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099" y="18287"/>
                </a:moveTo>
                <a:lnTo>
                  <a:pt x="36504" y="10929"/>
                </a:lnTo>
                <a:lnTo>
                  <a:pt x="32194" y="5143"/>
                </a:lnTo>
                <a:lnTo>
                  <a:pt x="25884" y="1357"/>
                </a:lnTo>
                <a:lnTo>
                  <a:pt x="18287" y="0"/>
                </a:lnTo>
                <a:lnTo>
                  <a:pt x="11572" y="1357"/>
                </a:lnTo>
                <a:lnTo>
                  <a:pt x="5714" y="5143"/>
                </a:lnTo>
                <a:lnTo>
                  <a:pt x="1571" y="10929"/>
                </a:lnTo>
                <a:lnTo>
                  <a:pt x="0" y="18287"/>
                </a:lnTo>
                <a:lnTo>
                  <a:pt x="1571" y="25646"/>
                </a:lnTo>
                <a:lnTo>
                  <a:pt x="5714" y="31432"/>
                </a:lnTo>
                <a:lnTo>
                  <a:pt x="11572" y="35218"/>
                </a:lnTo>
                <a:lnTo>
                  <a:pt x="18287" y="36575"/>
                </a:lnTo>
                <a:lnTo>
                  <a:pt x="25884" y="35218"/>
                </a:lnTo>
                <a:lnTo>
                  <a:pt x="32194" y="31432"/>
                </a:lnTo>
                <a:lnTo>
                  <a:pt x="36504" y="25646"/>
                </a:lnTo>
                <a:lnTo>
                  <a:pt x="38099" y="18287"/>
                </a:lnTo>
                <a:close/>
              </a:path>
            </a:pathLst>
          </a:custGeom>
          <a:ln w="7357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658746" y="641908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6" y="18288"/>
                </a:moveTo>
                <a:lnTo>
                  <a:pt x="35004" y="10929"/>
                </a:lnTo>
                <a:lnTo>
                  <a:pt x="30861" y="5143"/>
                </a:lnTo>
                <a:lnTo>
                  <a:pt x="25003" y="1357"/>
                </a:lnTo>
                <a:lnTo>
                  <a:pt x="18288" y="0"/>
                </a:lnTo>
                <a:lnTo>
                  <a:pt x="10929" y="1357"/>
                </a:lnTo>
                <a:lnTo>
                  <a:pt x="5143" y="5143"/>
                </a:lnTo>
                <a:lnTo>
                  <a:pt x="1357" y="10929"/>
                </a:lnTo>
                <a:lnTo>
                  <a:pt x="0" y="18288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8" y="36576"/>
                </a:lnTo>
                <a:lnTo>
                  <a:pt x="25003" y="35218"/>
                </a:lnTo>
                <a:lnTo>
                  <a:pt x="30861" y="31432"/>
                </a:lnTo>
                <a:lnTo>
                  <a:pt x="35004" y="25646"/>
                </a:lnTo>
                <a:lnTo>
                  <a:pt x="36576" y="18288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658745" y="641908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18287"/>
                </a:moveTo>
                <a:lnTo>
                  <a:pt x="35004" y="10929"/>
                </a:lnTo>
                <a:lnTo>
                  <a:pt x="30860" y="5143"/>
                </a:lnTo>
                <a:lnTo>
                  <a:pt x="25003" y="1357"/>
                </a:lnTo>
                <a:lnTo>
                  <a:pt x="18287" y="0"/>
                </a:lnTo>
                <a:lnTo>
                  <a:pt x="10929" y="1357"/>
                </a:lnTo>
                <a:lnTo>
                  <a:pt x="5143" y="5143"/>
                </a:lnTo>
                <a:lnTo>
                  <a:pt x="1357" y="10929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5003" y="35218"/>
                </a:lnTo>
                <a:lnTo>
                  <a:pt x="30860" y="31432"/>
                </a:lnTo>
                <a:lnTo>
                  <a:pt x="35004" y="25646"/>
                </a:lnTo>
                <a:lnTo>
                  <a:pt x="36575" y="18287"/>
                </a:lnTo>
                <a:close/>
              </a:path>
            </a:pathLst>
          </a:custGeom>
          <a:ln w="7357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724277" y="5260847"/>
            <a:ext cx="365759" cy="342900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5094609" y="5260847"/>
            <a:ext cx="353568" cy="269747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2328550" y="5059679"/>
            <a:ext cx="621791" cy="269747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2327025" y="5207508"/>
            <a:ext cx="463295" cy="342900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8700393" y="3989832"/>
            <a:ext cx="256031" cy="26974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8698869" y="4136135"/>
            <a:ext cx="463295" cy="342900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6210178" y="6513576"/>
            <a:ext cx="283464" cy="239268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6438778" y="6514338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7353178" y="6513576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8212714" y="6513576"/>
            <a:ext cx="109728" cy="228600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6438778" y="6818376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0" y="0"/>
                </a:moveTo>
                <a:lnTo>
                  <a:pt x="0" y="152400"/>
                </a:lnTo>
                <a:lnTo>
                  <a:pt x="457200" y="1524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6434206" y="6813804"/>
            <a:ext cx="466725" cy="161925"/>
          </a:xfrm>
          <a:custGeom>
            <a:avLst/>
            <a:gdLst/>
            <a:ahLst/>
            <a:cxnLst/>
            <a:rect l="l" t="t" r="r" b="b"/>
            <a:pathLst>
              <a:path w="466725" h="161925">
                <a:moveTo>
                  <a:pt x="466344" y="161544"/>
                </a:moveTo>
                <a:lnTo>
                  <a:pt x="466344" y="0"/>
                </a:lnTo>
                <a:lnTo>
                  <a:pt x="0" y="0"/>
                </a:lnTo>
                <a:lnTo>
                  <a:pt x="0" y="161544"/>
                </a:lnTo>
                <a:lnTo>
                  <a:pt x="4572" y="161544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457200" y="9144"/>
                </a:lnTo>
                <a:lnTo>
                  <a:pt x="457200" y="4572"/>
                </a:lnTo>
                <a:lnTo>
                  <a:pt x="461772" y="9144"/>
                </a:lnTo>
                <a:lnTo>
                  <a:pt x="461772" y="161544"/>
                </a:lnTo>
                <a:lnTo>
                  <a:pt x="466344" y="161544"/>
                </a:lnTo>
                <a:close/>
              </a:path>
              <a:path w="466725" h="16192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466725" h="161925">
                <a:moveTo>
                  <a:pt x="9144" y="1524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52400"/>
                </a:lnTo>
                <a:lnTo>
                  <a:pt x="9144" y="152400"/>
                </a:lnTo>
                <a:close/>
              </a:path>
              <a:path w="466725" h="161925">
                <a:moveTo>
                  <a:pt x="461772" y="152400"/>
                </a:moveTo>
                <a:lnTo>
                  <a:pt x="4572" y="152400"/>
                </a:lnTo>
                <a:lnTo>
                  <a:pt x="9144" y="156972"/>
                </a:lnTo>
                <a:lnTo>
                  <a:pt x="9144" y="161544"/>
                </a:lnTo>
                <a:lnTo>
                  <a:pt x="457200" y="161544"/>
                </a:lnTo>
                <a:lnTo>
                  <a:pt x="457200" y="156972"/>
                </a:lnTo>
                <a:lnTo>
                  <a:pt x="461772" y="152400"/>
                </a:lnTo>
                <a:close/>
              </a:path>
              <a:path w="466725" h="161925">
                <a:moveTo>
                  <a:pt x="9144" y="161544"/>
                </a:moveTo>
                <a:lnTo>
                  <a:pt x="9144" y="156972"/>
                </a:lnTo>
                <a:lnTo>
                  <a:pt x="4572" y="152400"/>
                </a:lnTo>
                <a:lnTo>
                  <a:pt x="4572" y="161544"/>
                </a:lnTo>
                <a:lnTo>
                  <a:pt x="9144" y="161544"/>
                </a:lnTo>
                <a:close/>
              </a:path>
              <a:path w="466725" h="161925">
                <a:moveTo>
                  <a:pt x="461772" y="9144"/>
                </a:moveTo>
                <a:lnTo>
                  <a:pt x="457200" y="4572"/>
                </a:lnTo>
                <a:lnTo>
                  <a:pt x="457200" y="9144"/>
                </a:lnTo>
                <a:lnTo>
                  <a:pt x="461772" y="9144"/>
                </a:lnTo>
                <a:close/>
              </a:path>
              <a:path w="466725" h="161925">
                <a:moveTo>
                  <a:pt x="461772" y="152400"/>
                </a:moveTo>
                <a:lnTo>
                  <a:pt x="461772" y="9144"/>
                </a:lnTo>
                <a:lnTo>
                  <a:pt x="457200" y="9144"/>
                </a:lnTo>
                <a:lnTo>
                  <a:pt x="457200" y="152400"/>
                </a:lnTo>
                <a:lnTo>
                  <a:pt x="461772" y="152400"/>
                </a:lnTo>
                <a:close/>
              </a:path>
              <a:path w="466725" h="161925">
                <a:moveTo>
                  <a:pt x="461772" y="161544"/>
                </a:moveTo>
                <a:lnTo>
                  <a:pt x="461772" y="152400"/>
                </a:lnTo>
                <a:lnTo>
                  <a:pt x="457200" y="156972"/>
                </a:lnTo>
                <a:lnTo>
                  <a:pt x="457200" y="161544"/>
                </a:lnTo>
                <a:lnTo>
                  <a:pt x="461772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7353178" y="6742938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8267578" y="651433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1145929" y="6492240"/>
            <a:ext cx="3048000" cy="527685"/>
          </a:xfrm>
          <a:custGeom>
            <a:avLst/>
            <a:gdLst/>
            <a:ahLst/>
            <a:cxnLst/>
            <a:rect l="l" t="t" r="r" b="b"/>
            <a:pathLst>
              <a:path w="3048000" h="527684">
                <a:moveTo>
                  <a:pt x="0" y="0"/>
                </a:moveTo>
                <a:lnTo>
                  <a:pt x="0" y="527304"/>
                </a:lnTo>
                <a:lnTo>
                  <a:pt x="3048000" y="527304"/>
                </a:lnTo>
                <a:lnTo>
                  <a:pt x="304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1141354" y="6487668"/>
            <a:ext cx="3057525" cy="536575"/>
          </a:xfrm>
          <a:custGeom>
            <a:avLst/>
            <a:gdLst/>
            <a:ahLst/>
            <a:cxnLst/>
            <a:rect l="l" t="t" r="r" b="b"/>
            <a:pathLst>
              <a:path w="3057525" h="536575">
                <a:moveTo>
                  <a:pt x="3057144" y="536448"/>
                </a:moveTo>
                <a:lnTo>
                  <a:pt x="3057144" y="0"/>
                </a:lnTo>
                <a:lnTo>
                  <a:pt x="0" y="0"/>
                </a:lnTo>
                <a:lnTo>
                  <a:pt x="0" y="536448"/>
                </a:lnTo>
                <a:lnTo>
                  <a:pt x="4575" y="536448"/>
                </a:lnTo>
                <a:lnTo>
                  <a:pt x="4575" y="9144"/>
                </a:lnTo>
                <a:lnTo>
                  <a:pt x="9147" y="4572"/>
                </a:lnTo>
                <a:lnTo>
                  <a:pt x="9147" y="9144"/>
                </a:lnTo>
                <a:lnTo>
                  <a:pt x="3048000" y="9144"/>
                </a:lnTo>
                <a:lnTo>
                  <a:pt x="3048000" y="4572"/>
                </a:lnTo>
                <a:lnTo>
                  <a:pt x="3052572" y="9144"/>
                </a:lnTo>
                <a:lnTo>
                  <a:pt x="3052572" y="536448"/>
                </a:lnTo>
                <a:lnTo>
                  <a:pt x="3057144" y="536448"/>
                </a:lnTo>
                <a:close/>
              </a:path>
              <a:path w="3057525" h="536575">
                <a:moveTo>
                  <a:pt x="9147" y="9144"/>
                </a:moveTo>
                <a:lnTo>
                  <a:pt x="9147" y="4572"/>
                </a:lnTo>
                <a:lnTo>
                  <a:pt x="4575" y="9144"/>
                </a:lnTo>
                <a:lnTo>
                  <a:pt x="9147" y="9144"/>
                </a:lnTo>
                <a:close/>
              </a:path>
              <a:path w="3057525" h="536575">
                <a:moveTo>
                  <a:pt x="9147" y="525780"/>
                </a:moveTo>
                <a:lnTo>
                  <a:pt x="9147" y="9144"/>
                </a:lnTo>
                <a:lnTo>
                  <a:pt x="4575" y="9144"/>
                </a:lnTo>
                <a:lnTo>
                  <a:pt x="4575" y="525780"/>
                </a:lnTo>
                <a:lnTo>
                  <a:pt x="9147" y="525780"/>
                </a:lnTo>
                <a:close/>
              </a:path>
              <a:path w="3057525" h="536575">
                <a:moveTo>
                  <a:pt x="3052572" y="525780"/>
                </a:moveTo>
                <a:lnTo>
                  <a:pt x="4575" y="525780"/>
                </a:lnTo>
                <a:lnTo>
                  <a:pt x="9147" y="531876"/>
                </a:lnTo>
                <a:lnTo>
                  <a:pt x="9147" y="536448"/>
                </a:lnTo>
                <a:lnTo>
                  <a:pt x="3048000" y="536448"/>
                </a:lnTo>
                <a:lnTo>
                  <a:pt x="3048000" y="531876"/>
                </a:lnTo>
                <a:lnTo>
                  <a:pt x="3052572" y="525780"/>
                </a:lnTo>
                <a:close/>
              </a:path>
              <a:path w="3057525" h="536575">
                <a:moveTo>
                  <a:pt x="9147" y="536448"/>
                </a:moveTo>
                <a:lnTo>
                  <a:pt x="9147" y="531876"/>
                </a:lnTo>
                <a:lnTo>
                  <a:pt x="4575" y="525780"/>
                </a:lnTo>
                <a:lnTo>
                  <a:pt x="4575" y="536448"/>
                </a:lnTo>
                <a:lnTo>
                  <a:pt x="9147" y="536448"/>
                </a:lnTo>
                <a:close/>
              </a:path>
              <a:path w="3057525" h="536575">
                <a:moveTo>
                  <a:pt x="3052572" y="9144"/>
                </a:moveTo>
                <a:lnTo>
                  <a:pt x="3048000" y="4572"/>
                </a:lnTo>
                <a:lnTo>
                  <a:pt x="3048000" y="9144"/>
                </a:lnTo>
                <a:lnTo>
                  <a:pt x="3052572" y="9144"/>
                </a:lnTo>
                <a:close/>
              </a:path>
              <a:path w="3057525" h="536575">
                <a:moveTo>
                  <a:pt x="3052572" y="525780"/>
                </a:moveTo>
                <a:lnTo>
                  <a:pt x="3052572" y="9144"/>
                </a:lnTo>
                <a:lnTo>
                  <a:pt x="3048000" y="9144"/>
                </a:lnTo>
                <a:lnTo>
                  <a:pt x="3048000" y="525780"/>
                </a:lnTo>
                <a:lnTo>
                  <a:pt x="3052572" y="525780"/>
                </a:lnTo>
                <a:close/>
              </a:path>
              <a:path w="3057525" h="536575">
                <a:moveTo>
                  <a:pt x="3052572" y="536448"/>
                </a:moveTo>
                <a:lnTo>
                  <a:pt x="3052572" y="525780"/>
                </a:lnTo>
                <a:lnTo>
                  <a:pt x="3048000" y="531876"/>
                </a:lnTo>
                <a:lnTo>
                  <a:pt x="3048000" y="536448"/>
                </a:lnTo>
                <a:lnTo>
                  <a:pt x="3052572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 txBox="1"/>
          <p:nvPr/>
        </p:nvSpPr>
        <p:spPr>
          <a:xfrm>
            <a:off x="1145929" y="6517637"/>
            <a:ext cx="304800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 marR="160655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A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instrução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é lida e é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calculado</a:t>
            </a:r>
            <a:r>
              <a:rPr dirty="0" sz="1400" spc="-220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o 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valor de</a:t>
            </a:r>
            <a:r>
              <a:rPr dirty="0" sz="1400" spc="-25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PC+4.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7" name="object 287"/>
          <p:cNvSpPr txBox="1"/>
          <p:nvPr/>
        </p:nvSpPr>
        <p:spPr>
          <a:xfrm>
            <a:off x="7975990" y="6726425"/>
            <a:ext cx="13563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Aulas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14,15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-</a:t>
            </a:r>
            <a:r>
              <a:rPr dirty="0" sz="1400" spc="-6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37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73145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Funcionamento </a:t>
            </a:r>
            <a:r>
              <a:rPr dirty="0" sz="2800" spc="-5"/>
              <a:t>do </a:t>
            </a:r>
            <a:r>
              <a:rPr dirty="0" sz="2800" i="1">
                <a:latin typeface="Arial"/>
                <a:cs typeface="Arial"/>
              </a:rPr>
              <a:t>datapath </a:t>
            </a:r>
            <a:r>
              <a:rPr dirty="0" sz="2800" spc="-5"/>
              <a:t>na </a:t>
            </a:r>
            <a:r>
              <a:rPr dirty="0" sz="2800"/>
              <a:t>instrução </a:t>
            </a:r>
            <a:r>
              <a:rPr dirty="0" sz="2800" spc="-5"/>
              <a:t>J</a:t>
            </a:r>
            <a:r>
              <a:rPr dirty="0" sz="2800" spc="5"/>
              <a:t> </a:t>
            </a:r>
            <a:r>
              <a:rPr dirty="0" sz="2800" spc="-5"/>
              <a:t>(2)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10333" y="1603247"/>
            <a:ext cx="3697604" cy="137160"/>
          </a:xfrm>
          <a:custGeom>
            <a:avLst/>
            <a:gdLst/>
            <a:ahLst/>
            <a:cxnLst/>
            <a:rect l="l" t="t" r="r" b="b"/>
            <a:pathLst>
              <a:path w="3697604" h="137160">
                <a:moveTo>
                  <a:pt x="0" y="0"/>
                </a:moveTo>
                <a:lnTo>
                  <a:pt x="3605783" y="0"/>
                </a:lnTo>
                <a:lnTo>
                  <a:pt x="3605783" y="135635"/>
                </a:lnTo>
                <a:lnTo>
                  <a:pt x="3697223" y="137159"/>
                </a:lnTo>
              </a:path>
            </a:pathLst>
          </a:custGeom>
          <a:ln w="3165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095366" y="1690116"/>
            <a:ext cx="149860" cy="100965"/>
          </a:xfrm>
          <a:custGeom>
            <a:avLst/>
            <a:gdLst/>
            <a:ahLst/>
            <a:cxnLst/>
            <a:rect l="l" t="t" r="r" b="b"/>
            <a:pathLst>
              <a:path w="149859" h="100964">
                <a:moveTo>
                  <a:pt x="149352" y="51816"/>
                </a:moveTo>
                <a:lnTo>
                  <a:pt x="0" y="0"/>
                </a:lnTo>
                <a:lnTo>
                  <a:pt x="0" y="100584"/>
                </a:lnTo>
                <a:lnTo>
                  <a:pt x="149352" y="51816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47494" y="3889248"/>
            <a:ext cx="1369060" cy="1287780"/>
          </a:xfrm>
          <a:custGeom>
            <a:avLst/>
            <a:gdLst/>
            <a:ahLst/>
            <a:cxnLst/>
            <a:rect l="l" t="t" r="r" b="b"/>
            <a:pathLst>
              <a:path w="1369060" h="1287779">
                <a:moveTo>
                  <a:pt x="0" y="0"/>
                </a:moveTo>
                <a:lnTo>
                  <a:pt x="0" y="1287780"/>
                </a:lnTo>
                <a:lnTo>
                  <a:pt x="1368552" y="1287780"/>
                </a:lnTo>
                <a:lnTo>
                  <a:pt x="13685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2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47494" y="3889247"/>
            <a:ext cx="1369060" cy="1287780"/>
          </a:xfrm>
          <a:custGeom>
            <a:avLst/>
            <a:gdLst/>
            <a:ahLst/>
            <a:cxnLst/>
            <a:rect l="l" t="t" r="r" b="b"/>
            <a:pathLst>
              <a:path w="1369060" h="1287779">
                <a:moveTo>
                  <a:pt x="0" y="1287779"/>
                </a:moveTo>
                <a:lnTo>
                  <a:pt x="1368551" y="1287779"/>
                </a:lnTo>
                <a:lnTo>
                  <a:pt x="1368551" y="0"/>
                </a:lnTo>
                <a:lnTo>
                  <a:pt x="0" y="0"/>
                </a:lnTo>
                <a:lnTo>
                  <a:pt x="0" y="1287779"/>
                </a:lnTo>
                <a:close/>
              </a:path>
            </a:pathLst>
          </a:custGeom>
          <a:ln w="73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96262" y="4055364"/>
            <a:ext cx="376427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74214" y="4055364"/>
            <a:ext cx="123443" cy="265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96262" y="4331208"/>
            <a:ext cx="376427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74214" y="4331208"/>
            <a:ext cx="131064" cy="265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87118" y="4607052"/>
            <a:ext cx="411479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87118" y="4882896"/>
            <a:ext cx="414527" cy="2697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29306" y="4204715"/>
            <a:ext cx="377952" cy="2697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42309" y="4204715"/>
            <a:ext cx="123443" cy="265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29306" y="4629911"/>
            <a:ext cx="377952" cy="2697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42309" y="4629911"/>
            <a:ext cx="131064" cy="265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06018" y="4119371"/>
            <a:ext cx="1038225" cy="0"/>
          </a:xfrm>
          <a:custGeom>
            <a:avLst/>
            <a:gdLst/>
            <a:ahLst/>
            <a:cxnLst/>
            <a:rect l="l" t="t" r="r" b="b"/>
            <a:pathLst>
              <a:path w="1038225" h="0">
                <a:moveTo>
                  <a:pt x="0" y="0"/>
                </a:moveTo>
                <a:lnTo>
                  <a:pt x="1037843" y="0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34718" y="4081272"/>
            <a:ext cx="113030" cy="76200"/>
          </a:xfrm>
          <a:custGeom>
            <a:avLst/>
            <a:gdLst/>
            <a:ahLst/>
            <a:cxnLst/>
            <a:rect l="l" t="t" r="r" b="b"/>
            <a:pathLst>
              <a:path w="113029" h="76200">
                <a:moveTo>
                  <a:pt x="112776" y="38100"/>
                </a:moveTo>
                <a:lnTo>
                  <a:pt x="0" y="0"/>
                </a:lnTo>
                <a:lnTo>
                  <a:pt x="0" y="76200"/>
                </a:lnTo>
                <a:lnTo>
                  <a:pt x="11277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06018" y="4395215"/>
            <a:ext cx="1038225" cy="0"/>
          </a:xfrm>
          <a:custGeom>
            <a:avLst/>
            <a:gdLst/>
            <a:ahLst/>
            <a:cxnLst/>
            <a:rect l="l" t="t" r="r" b="b"/>
            <a:pathLst>
              <a:path w="1038225" h="0">
                <a:moveTo>
                  <a:pt x="0" y="0"/>
                </a:moveTo>
                <a:lnTo>
                  <a:pt x="1037843" y="0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34718" y="4357116"/>
            <a:ext cx="113030" cy="76200"/>
          </a:xfrm>
          <a:custGeom>
            <a:avLst/>
            <a:gdLst/>
            <a:ahLst/>
            <a:cxnLst/>
            <a:rect l="l" t="t" r="r" b="b"/>
            <a:pathLst>
              <a:path w="113029" h="76200">
                <a:moveTo>
                  <a:pt x="112776" y="38100"/>
                </a:moveTo>
                <a:lnTo>
                  <a:pt x="0" y="0"/>
                </a:lnTo>
                <a:lnTo>
                  <a:pt x="0" y="76200"/>
                </a:lnTo>
                <a:lnTo>
                  <a:pt x="11277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27453" y="4671059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 h="0">
                <a:moveTo>
                  <a:pt x="0" y="0"/>
                </a:moveTo>
                <a:lnTo>
                  <a:pt x="216407" y="0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34718" y="4632960"/>
            <a:ext cx="113030" cy="76200"/>
          </a:xfrm>
          <a:custGeom>
            <a:avLst/>
            <a:gdLst/>
            <a:ahLst/>
            <a:cxnLst/>
            <a:rect l="l" t="t" r="r" b="b"/>
            <a:pathLst>
              <a:path w="113029" h="76200">
                <a:moveTo>
                  <a:pt x="112776" y="38100"/>
                </a:moveTo>
                <a:lnTo>
                  <a:pt x="0" y="0"/>
                </a:lnTo>
                <a:lnTo>
                  <a:pt x="0" y="76200"/>
                </a:lnTo>
                <a:lnTo>
                  <a:pt x="11277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73174" y="4946903"/>
            <a:ext cx="170815" cy="1905"/>
          </a:xfrm>
          <a:custGeom>
            <a:avLst/>
            <a:gdLst/>
            <a:ahLst/>
            <a:cxnLst/>
            <a:rect l="l" t="t" r="r" b="b"/>
            <a:pathLst>
              <a:path w="170814" h="1904">
                <a:moveTo>
                  <a:pt x="0" y="1523"/>
                </a:moveTo>
                <a:lnTo>
                  <a:pt x="170687" y="0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33194" y="4910328"/>
            <a:ext cx="114300" cy="74930"/>
          </a:xfrm>
          <a:custGeom>
            <a:avLst/>
            <a:gdLst/>
            <a:ahLst/>
            <a:cxnLst/>
            <a:rect l="l" t="t" r="r" b="b"/>
            <a:pathLst>
              <a:path w="114300" h="74929">
                <a:moveTo>
                  <a:pt x="114300" y="36576"/>
                </a:moveTo>
                <a:lnTo>
                  <a:pt x="0" y="0"/>
                </a:lnTo>
                <a:lnTo>
                  <a:pt x="1524" y="74676"/>
                </a:lnTo>
                <a:lnTo>
                  <a:pt x="114300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273174" y="4946903"/>
            <a:ext cx="0" cy="1390015"/>
          </a:xfrm>
          <a:custGeom>
            <a:avLst/>
            <a:gdLst/>
            <a:ahLst/>
            <a:cxnLst/>
            <a:rect l="l" t="t" r="r" b="b"/>
            <a:pathLst>
              <a:path w="0" h="1390014">
                <a:moveTo>
                  <a:pt x="0" y="0"/>
                </a:moveTo>
                <a:lnTo>
                  <a:pt x="0" y="1389887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06018" y="4119371"/>
            <a:ext cx="0" cy="401320"/>
          </a:xfrm>
          <a:custGeom>
            <a:avLst/>
            <a:gdLst/>
            <a:ahLst/>
            <a:cxnLst/>
            <a:rect l="l" t="t" r="r" b="b"/>
            <a:pathLst>
              <a:path w="0" h="401320">
                <a:moveTo>
                  <a:pt x="0" y="0"/>
                </a:moveTo>
                <a:lnTo>
                  <a:pt x="0" y="400811"/>
                </a:lnTo>
              </a:path>
            </a:pathLst>
          </a:custGeom>
          <a:ln w="316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85037" y="4511039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 h="0">
                <a:moveTo>
                  <a:pt x="236219" y="0"/>
                </a:moveTo>
                <a:lnTo>
                  <a:pt x="0" y="0"/>
                </a:lnTo>
              </a:path>
            </a:pathLst>
          </a:custGeom>
          <a:ln w="316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383158" y="43723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383157" y="43723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83158" y="4486655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20" y="24384"/>
                </a:moveTo>
                <a:lnTo>
                  <a:pt x="43862" y="14787"/>
                </a:lnTo>
                <a:lnTo>
                  <a:pt x="38862" y="7048"/>
                </a:lnTo>
                <a:lnTo>
                  <a:pt x="31575" y="1881"/>
                </a:lnTo>
                <a:lnTo>
                  <a:pt x="22860" y="0"/>
                </a:lnTo>
                <a:lnTo>
                  <a:pt x="14144" y="1881"/>
                </a:lnTo>
                <a:lnTo>
                  <a:pt x="6858" y="7048"/>
                </a:lnTo>
                <a:lnTo>
                  <a:pt x="1857" y="14787"/>
                </a:lnTo>
                <a:lnTo>
                  <a:pt x="0" y="24384"/>
                </a:lnTo>
                <a:lnTo>
                  <a:pt x="1857" y="33099"/>
                </a:lnTo>
                <a:lnTo>
                  <a:pt x="6858" y="40386"/>
                </a:lnTo>
                <a:lnTo>
                  <a:pt x="14144" y="45386"/>
                </a:lnTo>
                <a:lnTo>
                  <a:pt x="22860" y="47244"/>
                </a:lnTo>
                <a:lnTo>
                  <a:pt x="31575" y="45386"/>
                </a:lnTo>
                <a:lnTo>
                  <a:pt x="38862" y="40386"/>
                </a:lnTo>
                <a:lnTo>
                  <a:pt x="43862" y="33099"/>
                </a:lnTo>
                <a:lnTo>
                  <a:pt x="4572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83157" y="4486655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24383"/>
                </a:moveTo>
                <a:lnTo>
                  <a:pt x="43862" y="14787"/>
                </a:lnTo>
                <a:lnTo>
                  <a:pt x="38861" y="7048"/>
                </a:lnTo>
                <a:lnTo>
                  <a:pt x="31575" y="1881"/>
                </a:lnTo>
                <a:lnTo>
                  <a:pt x="22859" y="0"/>
                </a:lnTo>
                <a:lnTo>
                  <a:pt x="14144" y="1881"/>
                </a:lnTo>
                <a:lnTo>
                  <a:pt x="6857" y="7048"/>
                </a:lnTo>
                <a:lnTo>
                  <a:pt x="1857" y="14787"/>
                </a:lnTo>
                <a:lnTo>
                  <a:pt x="0" y="24383"/>
                </a:lnTo>
                <a:lnTo>
                  <a:pt x="1857" y="33099"/>
                </a:lnTo>
                <a:lnTo>
                  <a:pt x="6857" y="40385"/>
                </a:lnTo>
                <a:lnTo>
                  <a:pt x="14144" y="45386"/>
                </a:lnTo>
                <a:lnTo>
                  <a:pt x="22859" y="47243"/>
                </a:lnTo>
                <a:lnTo>
                  <a:pt x="31575" y="45386"/>
                </a:lnTo>
                <a:lnTo>
                  <a:pt x="38861" y="40385"/>
                </a:lnTo>
                <a:lnTo>
                  <a:pt x="43862" y="33099"/>
                </a:lnTo>
                <a:lnTo>
                  <a:pt x="45719" y="24383"/>
                </a:lnTo>
                <a:close/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14650" y="5378196"/>
            <a:ext cx="455930" cy="515620"/>
          </a:xfrm>
          <a:custGeom>
            <a:avLst/>
            <a:gdLst/>
            <a:ahLst/>
            <a:cxnLst/>
            <a:rect l="l" t="t" r="r" b="b"/>
            <a:pathLst>
              <a:path w="455929" h="515620">
                <a:moveTo>
                  <a:pt x="455676" y="257556"/>
                </a:moveTo>
                <a:lnTo>
                  <a:pt x="451044" y="205796"/>
                </a:lnTo>
                <a:lnTo>
                  <a:pt x="437769" y="157519"/>
                </a:lnTo>
                <a:lnTo>
                  <a:pt x="416778" y="113779"/>
                </a:lnTo>
                <a:lnTo>
                  <a:pt x="389001" y="75628"/>
                </a:lnTo>
                <a:lnTo>
                  <a:pt x="355365" y="44121"/>
                </a:lnTo>
                <a:lnTo>
                  <a:pt x="316801" y="20312"/>
                </a:lnTo>
                <a:lnTo>
                  <a:pt x="274236" y="5253"/>
                </a:lnTo>
                <a:lnTo>
                  <a:pt x="228600" y="0"/>
                </a:lnTo>
                <a:lnTo>
                  <a:pt x="182460" y="5253"/>
                </a:lnTo>
                <a:lnTo>
                  <a:pt x="139517" y="20312"/>
                </a:lnTo>
                <a:lnTo>
                  <a:pt x="100682" y="44121"/>
                </a:lnTo>
                <a:lnTo>
                  <a:pt x="66865" y="75628"/>
                </a:lnTo>
                <a:lnTo>
                  <a:pt x="38978" y="113779"/>
                </a:lnTo>
                <a:lnTo>
                  <a:pt x="17930" y="157519"/>
                </a:lnTo>
                <a:lnTo>
                  <a:pt x="4634" y="205796"/>
                </a:lnTo>
                <a:lnTo>
                  <a:pt x="0" y="257556"/>
                </a:lnTo>
                <a:lnTo>
                  <a:pt x="4634" y="309753"/>
                </a:lnTo>
                <a:lnTo>
                  <a:pt x="17930" y="358235"/>
                </a:lnTo>
                <a:lnTo>
                  <a:pt x="38978" y="402002"/>
                </a:lnTo>
                <a:lnTo>
                  <a:pt x="66865" y="440055"/>
                </a:lnTo>
                <a:lnTo>
                  <a:pt x="100682" y="471392"/>
                </a:lnTo>
                <a:lnTo>
                  <a:pt x="139517" y="495014"/>
                </a:lnTo>
                <a:lnTo>
                  <a:pt x="182460" y="509920"/>
                </a:lnTo>
                <a:lnTo>
                  <a:pt x="228600" y="515112"/>
                </a:lnTo>
                <a:lnTo>
                  <a:pt x="274236" y="509920"/>
                </a:lnTo>
                <a:lnTo>
                  <a:pt x="316801" y="495014"/>
                </a:lnTo>
                <a:lnTo>
                  <a:pt x="355365" y="471392"/>
                </a:lnTo>
                <a:lnTo>
                  <a:pt x="389001" y="440055"/>
                </a:lnTo>
                <a:lnTo>
                  <a:pt x="416778" y="402002"/>
                </a:lnTo>
                <a:lnTo>
                  <a:pt x="437769" y="358235"/>
                </a:lnTo>
                <a:lnTo>
                  <a:pt x="451044" y="309753"/>
                </a:lnTo>
                <a:lnTo>
                  <a:pt x="455676" y="257556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14650" y="5378195"/>
            <a:ext cx="455930" cy="515620"/>
          </a:xfrm>
          <a:custGeom>
            <a:avLst/>
            <a:gdLst/>
            <a:ahLst/>
            <a:cxnLst/>
            <a:rect l="l" t="t" r="r" b="b"/>
            <a:pathLst>
              <a:path w="455929" h="515620">
                <a:moveTo>
                  <a:pt x="455675" y="257555"/>
                </a:moveTo>
                <a:lnTo>
                  <a:pt x="451044" y="205796"/>
                </a:lnTo>
                <a:lnTo>
                  <a:pt x="437768" y="157519"/>
                </a:lnTo>
                <a:lnTo>
                  <a:pt x="416778" y="113779"/>
                </a:lnTo>
                <a:lnTo>
                  <a:pt x="389000" y="75628"/>
                </a:lnTo>
                <a:lnTo>
                  <a:pt x="355365" y="44121"/>
                </a:lnTo>
                <a:lnTo>
                  <a:pt x="316801" y="20312"/>
                </a:lnTo>
                <a:lnTo>
                  <a:pt x="274236" y="5253"/>
                </a:lnTo>
                <a:lnTo>
                  <a:pt x="228599" y="0"/>
                </a:lnTo>
                <a:lnTo>
                  <a:pt x="182460" y="5253"/>
                </a:lnTo>
                <a:lnTo>
                  <a:pt x="139517" y="20312"/>
                </a:lnTo>
                <a:lnTo>
                  <a:pt x="100682" y="44121"/>
                </a:lnTo>
                <a:lnTo>
                  <a:pt x="66865" y="75628"/>
                </a:lnTo>
                <a:lnTo>
                  <a:pt x="38978" y="113779"/>
                </a:lnTo>
                <a:lnTo>
                  <a:pt x="17930" y="157519"/>
                </a:lnTo>
                <a:lnTo>
                  <a:pt x="4634" y="205796"/>
                </a:lnTo>
                <a:lnTo>
                  <a:pt x="0" y="257555"/>
                </a:lnTo>
                <a:lnTo>
                  <a:pt x="4634" y="309752"/>
                </a:lnTo>
                <a:lnTo>
                  <a:pt x="17930" y="358235"/>
                </a:lnTo>
                <a:lnTo>
                  <a:pt x="38978" y="402002"/>
                </a:lnTo>
                <a:lnTo>
                  <a:pt x="66865" y="440054"/>
                </a:lnTo>
                <a:lnTo>
                  <a:pt x="100682" y="471392"/>
                </a:lnTo>
                <a:lnTo>
                  <a:pt x="139517" y="495014"/>
                </a:lnTo>
                <a:lnTo>
                  <a:pt x="182460" y="509920"/>
                </a:lnTo>
                <a:lnTo>
                  <a:pt x="228599" y="515111"/>
                </a:lnTo>
                <a:lnTo>
                  <a:pt x="274236" y="509920"/>
                </a:lnTo>
                <a:lnTo>
                  <a:pt x="316801" y="495014"/>
                </a:lnTo>
                <a:lnTo>
                  <a:pt x="355365" y="471392"/>
                </a:lnTo>
                <a:lnTo>
                  <a:pt x="389000" y="440054"/>
                </a:lnTo>
                <a:lnTo>
                  <a:pt x="416778" y="402002"/>
                </a:lnTo>
                <a:lnTo>
                  <a:pt x="437768" y="358235"/>
                </a:lnTo>
                <a:lnTo>
                  <a:pt x="451044" y="309752"/>
                </a:lnTo>
                <a:lnTo>
                  <a:pt x="455675" y="257555"/>
                </a:lnTo>
                <a:close/>
              </a:path>
            </a:pathLst>
          </a:custGeom>
          <a:ln w="73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535046" y="5530596"/>
            <a:ext cx="219456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80182" y="5654040"/>
            <a:ext cx="329184" cy="2240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186050" y="5632703"/>
            <a:ext cx="125095" cy="3175"/>
          </a:xfrm>
          <a:custGeom>
            <a:avLst/>
            <a:gdLst/>
            <a:ahLst/>
            <a:cxnLst/>
            <a:rect l="l" t="t" r="r" b="b"/>
            <a:pathLst>
              <a:path w="125095" h="3175">
                <a:moveTo>
                  <a:pt x="-6086" y="1523"/>
                </a:moveTo>
                <a:lnTo>
                  <a:pt x="131054" y="1523"/>
                </a:lnTo>
              </a:path>
            </a:pathLst>
          </a:custGeom>
          <a:ln w="152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300350" y="5594604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3528"/>
                </a:moveTo>
                <a:lnTo>
                  <a:pt x="0" y="0"/>
                </a:lnTo>
                <a:lnTo>
                  <a:pt x="3048" y="76200"/>
                </a:lnTo>
                <a:lnTo>
                  <a:pt x="114300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870325" y="4946903"/>
            <a:ext cx="387350" cy="690880"/>
          </a:xfrm>
          <a:custGeom>
            <a:avLst/>
            <a:gdLst/>
            <a:ahLst/>
            <a:cxnLst/>
            <a:rect l="l" t="t" r="r" b="b"/>
            <a:pathLst>
              <a:path w="387350" h="690879">
                <a:moveTo>
                  <a:pt x="0" y="690371"/>
                </a:moveTo>
                <a:lnTo>
                  <a:pt x="327659" y="690371"/>
                </a:lnTo>
                <a:lnTo>
                  <a:pt x="327659" y="0"/>
                </a:lnTo>
                <a:lnTo>
                  <a:pt x="387095" y="0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248278" y="4908804"/>
            <a:ext cx="113030" cy="76200"/>
          </a:xfrm>
          <a:custGeom>
            <a:avLst/>
            <a:gdLst/>
            <a:ahLst/>
            <a:cxnLst/>
            <a:rect l="l" t="t" r="r" b="b"/>
            <a:pathLst>
              <a:path w="113029" h="76200">
                <a:moveTo>
                  <a:pt x="112776" y="38100"/>
                </a:moveTo>
                <a:lnTo>
                  <a:pt x="0" y="0"/>
                </a:lnTo>
                <a:lnTo>
                  <a:pt x="0" y="76200"/>
                </a:lnTo>
                <a:lnTo>
                  <a:pt x="11277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128444" y="5509259"/>
            <a:ext cx="100277" cy="18562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934640" y="5519928"/>
            <a:ext cx="110945" cy="1783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916045" y="4671059"/>
            <a:ext cx="353695" cy="0"/>
          </a:xfrm>
          <a:custGeom>
            <a:avLst/>
            <a:gdLst/>
            <a:ahLst/>
            <a:cxnLst/>
            <a:rect l="l" t="t" r="r" b="b"/>
            <a:pathLst>
              <a:path w="353695" h="0">
                <a:moveTo>
                  <a:pt x="0" y="0"/>
                </a:moveTo>
                <a:lnTo>
                  <a:pt x="353567" y="0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260470" y="4632960"/>
            <a:ext cx="113030" cy="76200"/>
          </a:xfrm>
          <a:custGeom>
            <a:avLst/>
            <a:gdLst/>
            <a:ahLst/>
            <a:cxnLst/>
            <a:rect l="l" t="t" r="r" b="b"/>
            <a:pathLst>
              <a:path w="113029" h="76200">
                <a:moveTo>
                  <a:pt x="112776" y="38100"/>
                </a:moveTo>
                <a:lnTo>
                  <a:pt x="0" y="0"/>
                </a:lnTo>
                <a:lnTo>
                  <a:pt x="0" y="76200"/>
                </a:lnTo>
                <a:lnTo>
                  <a:pt x="11277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053206" y="4671059"/>
            <a:ext cx="1946275" cy="528955"/>
          </a:xfrm>
          <a:custGeom>
            <a:avLst/>
            <a:gdLst/>
            <a:ahLst/>
            <a:cxnLst/>
            <a:rect l="l" t="t" r="r" b="b"/>
            <a:pathLst>
              <a:path w="1946275" h="528954">
                <a:moveTo>
                  <a:pt x="0" y="0"/>
                </a:moveTo>
                <a:lnTo>
                  <a:pt x="0" y="528827"/>
                </a:lnTo>
                <a:lnTo>
                  <a:pt x="1946147" y="528827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406018" y="4511039"/>
            <a:ext cx="1780539" cy="1125220"/>
          </a:xfrm>
          <a:custGeom>
            <a:avLst/>
            <a:gdLst/>
            <a:ahLst/>
            <a:cxnLst/>
            <a:rect l="l" t="t" r="r" b="b"/>
            <a:pathLst>
              <a:path w="1780539" h="1125220">
                <a:moveTo>
                  <a:pt x="0" y="0"/>
                </a:moveTo>
                <a:lnTo>
                  <a:pt x="0" y="1124711"/>
                </a:lnTo>
                <a:lnTo>
                  <a:pt x="1780031" y="1124711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383158" y="479755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383157" y="479755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273174" y="4946903"/>
            <a:ext cx="5250180" cy="1390015"/>
          </a:xfrm>
          <a:custGeom>
            <a:avLst/>
            <a:gdLst/>
            <a:ahLst/>
            <a:cxnLst/>
            <a:rect l="l" t="t" r="r" b="b"/>
            <a:pathLst>
              <a:path w="5250180" h="1390014">
                <a:moveTo>
                  <a:pt x="0" y="1389887"/>
                </a:moveTo>
                <a:lnTo>
                  <a:pt x="5250179" y="1389887"/>
                </a:lnTo>
                <a:lnTo>
                  <a:pt x="5250179" y="0"/>
                </a:lnTo>
                <a:lnTo>
                  <a:pt x="5050535" y="0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373246" y="4533900"/>
            <a:ext cx="182880" cy="550545"/>
          </a:xfrm>
          <a:custGeom>
            <a:avLst/>
            <a:gdLst/>
            <a:ahLst/>
            <a:cxnLst/>
            <a:rect l="l" t="t" r="r" b="b"/>
            <a:pathLst>
              <a:path w="182879" h="550545">
                <a:moveTo>
                  <a:pt x="182880" y="458724"/>
                </a:moveTo>
                <a:lnTo>
                  <a:pt x="182880" y="91440"/>
                </a:lnTo>
                <a:lnTo>
                  <a:pt x="175664" y="55935"/>
                </a:lnTo>
                <a:lnTo>
                  <a:pt x="156019" y="26860"/>
                </a:lnTo>
                <a:lnTo>
                  <a:pt x="126944" y="7215"/>
                </a:lnTo>
                <a:lnTo>
                  <a:pt x="91440" y="0"/>
                </a:ln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40"/>
                </a:lnTo>
                <a:lnTo>
                  <a:pt x="0" y="458724"/>
                </a:lnTo>
                <a:lnTo>
                  <a:pt x="7215" y="494228"/>
                </a:lnTo>
                <a:lnTo>
                  <a:pt x="26860" y="523303"/>
                </a:lnTo>
                <a:lnTo>
                  <a:pt x="55935" y="542948"/>
                </a:lnTo>
                <a:lnTo>
                  <a:pt x="91440" y="550164"/>
                </a:lnTo>
                <a:lnTo>
                  <a:pt x="126944" y="542948"/>
                </a:lnTo>
                <a:lnTo>
                  <a:pt x="156019" y="523303"/>
                </a:lnTo>
                <a:lnTo>
                  <a:pt x="175664" y="494228"/>
                </a:lnTo>
                <a:lnTo>
                  <a:pt x="182880" y="458724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73245" y="4533900"/>
            <a:ext cx="182880" cy="550545"/>
          </a:xfrm>
          <a:custGeom>
            <a:avLst/>
            <a:gdLst/>
            <a:ahLst/>
            <a:cxnLst/>
            <a:rect l="l" t="t" r="r" b="b"/>
            <a:pathLst>
              <a:path w="182879" h="550545">
                <a:moveTo>
                  <a:pt x="91439" y="550163"/>
                </a:moveTo>
                <a:lnTo>
                  <a:pt x="126944" y="542948"/>
                </a:lnTo>
                <a:lnTo>
                  <a:pt x="156019" y="523303"/>
                </a:lnTo>
                <a:lnTo>
                  <a:pt x="175664" y="494228"/>
                </a:lnTo>
                <a:lnTo>
                  <a:pt x="182879" y="458723"/>
                </a:lnTo>
                <a:lnTo>
                  <a:pt x="182879" y="91439"/>
                </a:lnTo>
                <a:lnTo>
                  <a:pt x="175664" y="55935"/>
                </a:lnTo>
                <a:lnTo>
                  <a:pt x="156019" y="26860"/>
                </a:lnTo>
                <a:lnTo>
                  <a:pt x="126944" y="7215"/>
                </a:lnTo>
                <a:lnTo>
                  <a:pt x="91439" y="0"/>
                </a:ln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39"/>
                </a:lnTo>
                <a:lnTo>
                  <a:pt x="0" y="458723"/>
                </a:lnTo>
                <a:lnTo>
                  <a:pt x="7215" y="494228"/>
                </a:lnTo>
                <a:lnTo>
                  <a:pt x="26860" y="523303"/>
                </a:lnTo>
                <a:lnTo>
                  <a:pt x="55935" y="542948"/>
                </a:lnTo>
                <a:lnTo>
                  <a:pt x="91439" y="550163"/>
                </a:lnTo>
                <a:close/>
              </a:path>
            </a:pathLst>
          </a:custGeom>
          <a:ln w="73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030346" y="464820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4076" y="14144"/>
                </a:lnTo>
                <a:lnTo>
                  <a:pt x="39433" y="6858"/>
                </a:lnTo>
                <a:lnTo>
                  <a:pt x="32218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2218" y="43862"/>
                </a:lnTo>
                <a:lnTo>
                  <a:pt x="39433" y="38862"/>
                </a:lnTo>
                <a:lnTo>
                  <a:pt x="44076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030345" y="464820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4076" y="14144"/>
                </a:lnTo>
                <a:lnTo>
                  <a:pt x="39433" y="6857"/>
                </a:lnTo>
                <a:lnTo>
                  <a:pt x="32218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2218" y="43862"/>
                </a:lnTo>
                <a:lnTo>
                  <a:pt x="39433" y="38861"/>
                </a:lnTo>
                <a:lnTo>
                  <a:pt x="44076" y="31575"/>
                </a:lnTo>
                <a:lnTo>
                  <a:pt x="45719" y="22859"/>
                </a:lnTo>
                <a:close/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264542" y="4085844"/>
            <a:ext cx="913130" cy="919480"/>
          </a:xfrm>
          <a:custGeom>
            <a:avLst/>
            <a:gdLst/>
            <a:ahLst/>
            <a:cxnLst/>
            <a:rect l="l" t="t" r="r" b="b"/>
            <a:pathLst>
              <a:path w="913130" h="919479">
                <a:moveTo>
                  <a:pt x="0" y="0"/>
                </a:moveTo>
                <a:lnTo>
                  <a:pt x="0" y="918972"/>
                </a:lnTo>
                <a:lnTo>
                  <a:pt x="912876" y="918972"/>
                </a:lnTo>
                <a:lnTo>
                  <a:pt x="9128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264542" y="4085844"/>
            <a:ext cx="913130" cy="919480"/>
          </a:xfrm>
          <a:custGeom>
            <a:avLst/>
            <a:gdLst/>
            <a:ahLst/>
            <a:cxnLst/>
            <a:rect l="l" t="t" r="r" b="b"/>
            <a:pathLst>
              <a:path w="913130" h="919479">
                <a:moveTo>
                  <a:pt x="0" y="918971"/>
                </a:moveTo>
                <a:lnTo>
                  <a:pt x="912875" y="918971"/>
                </a:lnTo>
                <a:lnTo>
                  <a:pt x="912875" y="0"/>
                </a:lnTo>
                <a:lnTo>
                  <a:pt x="0" y="0"/>
                </a:lnTo>
                <a:lnTo>
                  <a:pt x="0" y="918971"/>
                </a:lnTo>
                <a:close/>
              </a:path>
            </a:pathLst>
          </a:custGeom>
          <a:ln w="73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311786" y="4152900"/>
            <a:ext cx="512063" cy="2240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04166" y="4276344"/>
            <a:ext cx="402336" cy="2240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586106" y="4413503"/>
            <a:ext cx="548640" cy="484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864997" y="4559808"/>
            <a:ext cx="265175" cy="3383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853062" y="4268723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 h="0">
                <a:moveTo>
                  <a:pt x="0" y="0"/>
                </a:moveTo>
                <a:lnTo>
                  <a:pt x="274319" y="0"/>
                </a:lnTo>
              </a:path>
            </a:pathLst>
          </a:custGeom>
          <a:ln w="316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115190" y="4218432"/>
            <a:ext cx="149860" cy="100965"/>
          </a:xfrm>
          <a:custGeom>
            <a:avLst/>
            <a:gdLst/>
            <a:ahLst/>
            <a:cxnLst/>
            <a:rect l="l" t="t" r="r" b="b"/>
            <a:pathLst>
              <a:path w="149860" h="100964">
                <a:moveTo>
                  <a:pt x="149352" y="50292"/>
                </a:moveTo>
                <a:lnTo>
                  <a:pt x="0" y="0"/>
                </a:lnTo>
                <a:lnTo>
                  <a:pt x="0" y="100584"/>
                </a:lnTo>
                <a:lnTo>
                  <a:pt x="149352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580266" y="3992880"/>
            <a:ext cx="273050" cy="551815"/>
          </a:xfrm>
          <a:custGeom>
            <a:avLst/>
            <a:gdLst/>
            <a:ahLst/>
            <a:cxnLst/>
            <a:rect l="l" t="t" r="r" b="b"/>
            <a:pathLst>
              <a:path w="273050" h="551814">
                <a:moveTo>
                  <a:pt x="0" y="0"/>
                </a:moveTo>
                <a:lnTo>
                  <a:pt x="0" y="551688"/>
                </a:lnTo>
                <a:lnTo>
                  <a:pt x="272796" y="551688"/>
                </a:lnTo>
                <a:lnTo>
                  <a:pt x="2727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580266" y="3992879"/>
            <a:ext cx="273050" cy="551815"/>
          </a:xfrm>
          <a:custGeom>
            <a:avLst/>
            <a:gdLst/>
            <a:ahLst/>
            <a:cxnLst/>
            <a:rect l="l" t="t" r="r" b="b"/>
            <a:pathLst>
              <a:path w="273050" h="551814">
                <a:moveTo>
                  <a:pt x="0" y="551687"/>
                </a:moveTo>
                <a:lnTo>
                  <a:pt x="272795" y="551687"/>
                </a:lnTo>
                <a:lnTo>
                  <a:pt x="272795" y="0"/>
                </a:lnTo>
                <a:lnTo>
                  <a:pt x="0" y="0"/>
                </a:lnTo>
                <a:lnTo>
                  <a:pt x="0" y="551687"/>
                </a:lnTo>
                <a:close/>
              </a:path>
            </a:pathLst>
          </a:custGeom>
          <a:ln w="73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633606" y="4210811"/>
            <a:ext cx="170687" cy="2926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305949" y="4268723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 h="0">
                <a:moveTo>
                  <a:pt x="0" y="0"/>
                </a:moveTo>
                <a:lnTo>
                  <a:pt x="137159" y="0"/>
                </a:lnTo>
              </a:path>
            </a:pathLst>
          </a:custGeom>
          <a:ln w="3165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430917" y="4218432"/>
            <a:ext cx="149860" cy="100965"/>
          </a:xfrm>
          <a:custGeom>
            <a:avLst/>
            <a:gdLst/>
            <a:ahLst/>
            <a:cxnLst/>
            <a:rect l="l" t="t" r="r" b="b"/>
            <a:pathLst>
              <a:path w="149859" h="100964">
                <a:moveTo>
                  <a:pt x="149348" y="50292"/>
                </a:moveTo>
                <a:lnTo>
                  <a:pt x="0" y="0"/>
                </a:lnTo>
                <a:lnTo>
                  <a:pt x="0" y="100584"/>
                </a:lnTo>
                <a:lnTo>
                  <a:pt x="149348" y="50292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264542" y="1924811"/>
            <a:ext cx="137160" cy="0"/>
          </a:xfrm>
          <a:custGeom>
            <a:avLst/>
            <a:gdLst/>
            <a:ahLst/>
            <a:cxnLst/>
            <a:rect l="l" t="t" r="r" b="b"/>
            <a:pathLst>
              <a:path w="137160" h="0">
                <a:moveTo>
                  <a:pt x="0" y="0"/>
                </a:moveTo>
                <a:lnTo>
                  <a:pt x="137159" y="0"/>
                </a:lnTo>
              </a:path>
            </a:pathLst>
          </a:custGeom>
          <a:ln w="316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389510" y="1874520"/>
            <a:ext cx="149860" cy="100965"/>
          </a:xfrm>
          <a:custGeom>
            <a:avLst/>
            <a:gdLst/>
            <a:ahLst/>
            <a:cxnLst/>
            <a:rect l="l" t="t" r="r" b="b"/>
            <a:pathLst>
              <a:path w="149860" h="100964">
                <a:moveTo>
                  <a:pt x="149352" y="50292"/>
                </a:moveTo>
                <a:lnTo>
                  <a:pt x="0" y="0"/>
                </a:lnTo>
                <a:lnTo>
                  <a:pt x="0" y="100584"/>
                </a:lnTo>
                <a:lnTo>
                  <a:pt x="149352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264542" y="2453639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4" h="0">
                <a:moveTo>
                  <a:pt x="0" y="0"/>
                </a:moveTo>
                <a:lnTo>
                  <a:pt x="170687" y="0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426086" y="2415540"/>
            <a:ext cx="113030" cy="76200"/>
          </a:xfrm>
          <a:custGeom>
            <a:avLst/>
            <a:gdLst/>
            <a:ahLst/>
            <a:cxnLst/>
            <a:rect l="l" t="t" r="r" b="b"/>
            <a:pathLst>
              <a:path w="113030" h="76200">
                <a:moveTo>
                  <a:pt x="112776" y="38100"/>
                </a:moveTo>
                <a:lnTo>
                  <a:pt x="0" y="0"/>
                </a:lnTo>
                <a:lnTo>
                  <a:pt x="0" y="76200"/>
                </a:lnTo>
                <a:lnTo>
                  <a:pt x="11277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305949" y="1281683"/>
            <a:ext cx="7577455" cy="2987040"/>
          </a:xfrm>
          <a:custGeom>
            <a:avLst/>
            <a:gdLst/>
            <a:ahLst/>
            <a:cxnLst/>
            <a:rect l="l" t="t" r="r" b="b"/>
            <a:pathLst>
              <a:path w="7577455" h="2987040">
                <a:moveTo>
                  <a:pt x="7144508" y="646175"/>
                </a:moveTo>
                <a:lnTo>
                  <a:pt x="7577324" y="646175"/>
                </a:lnTo>
                <a:lnTo>
                  <a:pt x="7577324" y="0"/>
                </a:lnTo>
                <a:lnTo>
                  <a:pt x="0" y="0"/>
                </a:lnTo>
                <a:lnTo>
                  <a:pt x="0" y="2987039"/>
                </a:lnTo>
              </a:path>
            </a:pathLst>
          </a:custGeom>
          <a:ln w="3165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035942" y="1924811"/>
            <a:ext cx="228600" cy="2344420"/>
          </a:xfrm>
          <a:custGeom>
            <a:avLst/>
            <a:gdLst/>
            <a:ahLst/>
            <a:cxnLst/>
            <a:rect l="l" t="t" r="r" b="b"/>
            <a:pathLst>
              <a:path w="228600" h="2344420">
                <a:moveTo>
                  <a:pt x="0" y="2343911"/>
                </a:moveTo>
                <a:lnTo>
                  <a:pt x="0" y="0"/>
                </a:lnTo>
                <a:lnTo>
                  <a:pt x="228599" y="0"/>
                </a:lnTo>
              </a:path>
            </a:pathLst>
          </a:custGeom>
          <a:ln w="316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013082" y="424586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45720" y="22860"/>
                </a:moveTo>
                <a:lnTo>
                  <a:pt x="44076" y="14144"/>
                </a:lnTo>
                <a:lnTo>
                  <a:pt x="39433" y="6858"/>
                </a:lnTo>
                <a:lnTo>
                  <a:pt x="32218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2218"/>
                </a:lnTo>
                <a:lnTo>
                  <a:pt x="6858" y="39433"/>
                </a:lnTo>
                <a:lnTo>
                  <a:pt x="14144" y="44076"/>
                </a:lnTo>
                <a:lnTo>
                  <a:pt x="22860" y="45720"/>
                </a:lnTo>
                <a:lnTo>
                  <a:pt x="32218" y="44076"/>
                </a:lnTo>
                <a:lnTo>
                  <a:pt x="39433" y="39433"/>
                </a:lnTo>
                <a:lnTo>
                  <a:pt x="44076" y="32218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013081" y="424586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45719" y="22859"/>
                </a:moveTo>
                <a:lnTo>
                  <a:pt x="44076" y="14144"/>
                </a:lnTo>
                <a:lnTo>
                  <a:pt x="39433" y="6857"/>
                </a:lnTo>
                <a:lnTo>
                  <a:pt x="32218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2218"/>
                </a:lnTo>
                <a:lnTo>
                  <a:pt x="6857" y="39433"/>
                </a:lnTo>
                <a:lnTo>
                  <a:pt x="14144" y="44076"/>
                </a:lnTo>
                <a:lnTo>
                  <a:pt x="22859" y="45719"/>
                </a:lnTo>
                <a:lnTo>
                  <a:pt x="32218" y="44076"/>
                </a:lnTo>
                <a:lnTo>
                  <a:pt x="39433" y="39433"/>
                </a:lnTo>
                <a:lnTo>
                  <a:pt x="44076" y="32218"/>
                </a:lnTo>
                <a:lnTo>
                  <a:pt x="45719" y="22859"/>
                </a:lnTo>
                <a:close/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168530" y="2400300"/>
            <a:ext cx="60960" cy="2148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873180" y="4142232"/>
            <a:ext cx="109421" cy="1783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916045" y="4258055"/>
            <a:ext cx="763905" cy="0"/>
          </a:xfrm>
          <a:custGeom>
            <a:avLst/>
            <a:gdLst/>
            <a:ahLst/>
            <a:cxnLst/>
            <a:rect l="l" t="t" r="r" b="b"/>
            <a:pathLst>
              <a:path w="763904" h="0">
                <a:moveTo>
                  <a:pt x="0" y="0"/>
                </a:moveTo>
                <a:lnTo>
                  <a:pt x="763523" y="0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670426" y="4219955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556126" y="4809744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670426" y="4771644"/>
            <a:ext cx="114300" cy="74930"/>
          </a:xfrm>
          <a:custGeom>
            <a:avLst/>
            <a:gdLst/>
            <a:ahLst/>
            <a:cxnLst/>
            <a:rect l="l" t="t" r="r" b="b"/>
            <a:pathLst>
              <a:path w="114300" h="74929">
                <a:moveTo>
                  <a:pt x="114300" y="38100"/>
                </a:moveTo>
                <a:lnTo>
                  <a:pt x="0" y="0"/>
                </a:lnTo>
                <a:lnTo>
                  <a:pt x="0" y="74676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496740" y="4532376"/>
            <a:ext cx="109421" cy="1783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688458" y="462534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688457" y="462533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159374" y="4280916"/>
            <a:ext cx="913130" cy="1102360"/>
          </a:xfrm>
          <a:custGeom>
            <a:avLst/>
            <a:gdLst/>
            <a:ahLst/>
            <a:cxnLst/>
            <a:rect l="l" t="t" r="r" b="b"/>
            <a:pathLst>
              <a:path w="913129" h="1102360">
                <a:moveTo>
                  <a:pt x="0" y="0"/>
                </a:moveTo>
                <a:lnTo>
                  <a:pt x="0" y="1101852"/>
                </a:lnTo>
                <a:lnTo>
                  <a:pt x="912876" y="1101852"/>
                </a:lnTo>
                <a:lnTo>
                  <a:pt x="9128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159374" y="4280915"/>
            <a:ext cx="913130" cy="1102360"/>
          </a:xfrm>
          <a:custGeom>
            <a:avLst/>
            <a:gdLst/>
            <a:ahLst/>
            <a:cxnLst/>
            <a:rect l="l" t="t" r="r" b="b"/>
            <a:pathLst>
              <a:path w="913129" h="1102360">
                <a:moveTo>
                  <a:pt x="0" y="1101851"/>
                </a:moveTo>
                <a:lnTo>
                  <a:pt x="912875" y="1101851"/>
                </a:lnTo>
                <a:lnTo>
                  <a:pt x="912875" y="0"/>
                </a:lnTo>
                <a:lnTo>
                  <a:pt x="0" y="0"/>
                </a:lnTo>
                <a:lnTo>
                  <a:pt x="0" y="1101851"/>
                </a:lnTo>
                <a:close/>
              </a:path>
            </a:pathLst>
          </a:custGeom>
          <a:ln w="73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198997" y="4596384"/>
            <a:ext cx="487680" cy="26974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198997" y="5073396"/>
            <a:ext cx="304800" cy="2697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208142" y="5221223"/>
            <a:ext cx="256031" cy="26974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743066" y="4706111"/>
            <a:ext cx="280415" cy="26974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776593" y="4853940"/>
            <a:ext cx="256031" cy="26974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885053" y="5199888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5" h="0">
                <a:moveTo>
                  <a:pt x="0" y="0"/>
                </a:moveTo>
                <a:lnTo>
                  <a:pt x="170687" y="0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046597" y="5161788"/>
            <a:ext cx="113030" cy="76200"/>
          </a:xfrm>
          <a:custGeom>
            <a:avLst/>
            <a:gdLst/>
            <a:ahLst/>
            <a:cxnLst/>
            <a:rect l="l" t="t" r="r" b="b"/>
            <a:pathLst>
              <a:path w="113029" h="76200">
                <a:moveTo>
                  <a:pt x="112776" y="38100"/>
                </a:moveTo>
                <a:lnTo>
                  <a:pt x="0" y="0"/>
                </a:lnTo>
                <a:lnTo>
                  <a:pt x="0" y="76200"/>
                </a:lnTo>
                <a:lnTo>
                  <a:pt x="11277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429377" y="4648200"/>
            <a:ext cx="629920" cy="0"/>
          </a:xfrm>
          <a:custGeom>
            <a:avLst/>
            <a:gdLst/>
            <a:ahLst/>
            <a:cxnLst/>
            <a:rect l="l" t="t" r="r" b="b"/>
            <a:pathLst>
              <a:path w="629920" h="0">
                <a:moveTo>
                  <a:pt x="0" y="0"/>
                </a:moveTo>
                <a:lnTo>
                  <a:pt x="629411" y="0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048122" y="4610100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9271894" y="4648200"/>
            <a:ext cx="182880" cy="551815"/>
          </a:xfrm>
          <a:custGeom>
            <a:avLst/>
            <a:gdLst/>
            <a:ahLst/>
            <a:cxnLst/>
            <a:rect l="l" t="t" r="r" b="b"/>
            <a:pathLst>
              <a:path w="182879" h="551814">
                <a:moveTo>
                  <a:pt x="182880" y="460248"/>
                </a:moveTo>
                <a:lnTo>
                  <a:pt x="182880" y="91440"/>
                </a:lnTo>
                <a:lnTo>
                  <a:pt x="175664" y="55935"/>
                </a:lnTo>
                <a:lnTo>
                  <a:pt x="156019" y="26860"/>
                </a:lnTo>
                <a:lnTo>
                  <a:pt x="126944" y="7215"/>
                </a:lnTo>
                <a:lnTo>
                  <a:pt x="91440" y="0"/>
                </a:ln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40"/>
                </a:lnTo>
                <a:lnTo>
                  <a:pt x="0" y="460248"/>
                </a:lnTo>
                <a:lnTo>
                  <a:pt x="7215" y="495752"/>
                </a:lnTo>
                <a:lnTo>
                  <a:pt x="26860" y="524827"/>
                </a:lnTo>
                <a:lnTo>
                  <a:pt x="55935" y="544472"/>
                </a:lnTo>
                <a:lnTo>
                  <a:pt x="91440" y="551688"/>
                </a:lnTo>
                <a:lnTo>
                  <a:pt x="126944" y="544472"/>
                </a:lnTo>
                <a:lnTo>
                  <a:pt x="156019" y="524827"/>
                </a:lnTo>
                <a:lnTo>
                  <a:pt x="175664" y="495752"/>
                </a:lnTo>
                <a:lnTo>
                  <a:pt x="182880" y="460248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9271893" y="4648200"/>
            <a:ext cx="182880" cy="551815"/>
          </a:xfrm>
          <a:custGeom>
            <a:avLst/>
            <a:gdLst/>
            <a:ahLst/>
            <a:cxnLst/>
            <a:rect l="l" t="t" r="r" b="b"/>
            <a:pathLst>
              <a:path w="182879" h="551814">
                <a:moveTo>
                  <a:pt x="91439" y="551687"/>
                </a:moveTo>
                <a:lnTo>
                  <a:pt x="126944" y="544472"/>
                </a:lnTo>
                <a:lnTo>
                  <a:pt x="156019" y="524827"/>
                </a:lnTo>
                <a:lnTo>
                  <a:pt x="175664" y="495752"/>
                </a:lnTo>
                <a:lnTo>
                  <a:pt x="182879" y="460247"/>
                </a:lnTo>
                <a:lnTo>
                  <a:pt x="182879" y="91439"/>
                </a:lnTo>
                <a:lnTo>
                  <a:pt x="175664" y="55935"/>
                </a:lnTo>
                <a:lnTo>
                  <a:pt x="156019" y="26860"/>
                </a:lnTo>
                <a:lnTo>
                  <a:pt x="126944" y="7215"/>
                </a:lnTo>
                <a:lnTo>
                  <a:pt x="91439" y="0"/>
                </a:ln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39"/>
                </a:lnTo>
                <a:lnTo>
                  <a:pt x="0" y="460247"/>
                </a:lnTo>
                <a:lnTo>
                  <a:pt x="7215" y="495752"/>
                </a:lnTo>
                <a:lnTo>
                  <a:pt x="26860" y="524827"/>
                </a:lnTo>
                <a:lnTo>
                  <a:pt x="55935" y="544472"/>
                </a:lnTo>
                <a:lnTo>
                  <a:pt x="91439" y="551687"/>
                </a:lnTo>
                <a:close/>
              </a:path>
            </a:pathLst>
          </a:custGeom>
          <a:ln w="73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9072250" y="4832603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 h="0">
                <a:moveTo>
                  <a:pt x="0" y="0"/>
                </a:moveTo>
                <a:lnTo>
                  <a:pt x="96011" y="0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9159118" y="4794504"/>
            <a:ext cx="113030" cy="76200"/>
          </a:xfrm>
          <a:custGeom>
            <a:avLst/>
            <a:gdLst/>
            <a:ahLst/>
            <a:cxnLst/>
            <a:rect l="l" t="t" r="r" b="b"/>
            <a:pathLst>
              <a:path w="113029" h="76200">
                <a:moveTo>
                  <a:pt x="112776" y="38100"/>
                </a:moveTo>
                <a:lnTo>
                  <a:pt x="0" y="0"/>
                </a:lnTo>
                <a:lnTo>
                  <a:pt x="0" y="76200"/>
                </a:lnTo>
                <a:lnTo>
                  <a:pt x="11277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720462" y="4648200"/>
            <a:ext cx="1468120" cy="988060"/>
          </a:xfrm>
          <a:custGeom>
            <a:avLst/>
            <a:gdLst/>
            <a:ahLst/>
            <a:cxnLst/>
            <a:rect l="l" t="t" r="r" b="b"/>
            <a:pathLst>
              <a:path w="1468120" h="988060">
                <a:moveTo>
                  <a:pt x="1467611" y="390143"/>
                </a:moveTo>
                <a:lnTo>
                  <a:pt x="1437131" y="390143"/>
                </a:lnTo>
                <a:lnTo>
                  <a:pt x="1437131" y="987551"/>
                </a:lnTo>
                <a:lnTo>
                  <a:pt x="0" y="987551"/>
                </a:lnTo>
                <a:lnTo>
                  <a:pt x="0" y="0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9180454" y="5007864"/>
            <a:ext cx="91440" cy="60960"/>
          </a:xfrm>
          <a:custGeom>
            <a:avLst/>
            <a:gdLst/>
            <a:ahLst/>
            <a:cxnLst/>
            <a:rect l="l" t="t" r="r" b="b"/>
            <a:pathLst>
              <a:path w="91440" h="60960">
                <a:moveTo>
                  <a:pt x="91440" y="30480"/>
                </a:moveTo>
                <a:lnTo>
                  <a:pt x="0" y="0"/>
                </a:lnTo>
                <a:lnTo>
                  <a:pt x="0" y="60960"/>
                </a:lnTo>
                <a:lnTo>
                  <a:pt x="9144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314577" y="2017775"/>
            <a:ext cx="3481070" cy="0"/>
          </a:xfrm>
          <a:custGeom>
            <a:avLst/>
            <a:gdLst/>
            <a:ahLst/>
            <a:cxnLst/>
            <a:rect l="l" t="t" r="r" b="b"/>
            <a:pathLst>
              <a:path w="3481070" h="0">
                <a:moveTo>
                  <a:pt x="0" y="0"/>
                </a:moveTo>
                <a:lnTo>
                  <a:pt x="3480815" y="0"/>
                </a:lnTo>
              </a:path>
            </a:pathLst>
          </a:custGeom>
          <a:ln w="316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783202" y="1967483"/>
            <a:ext cx="149860" cy="99060"/>
          </a:xfrm>
          <a:custGeom>
            <a:avLst/>
            <a:gdLst/>
            <a:ahLst/>
            <a:cxnLst/>
            <a:rect l="l" t="t" r="r" b="b"/>
            <a:pathLst>
              <a:path w="149859" h="99060">
                <a:moveTo>
                  <a:pt x="149352" y="50292"/>
                </a:moveTo>
                <a:lnTo>
                  <a:pt x="0" y="0"/>
                </a:lnTo>
                <a:lnTo>
                  <a:pt x="0" y="99060"/>
                </a:lnTo>
                <a:lnTo>
                  <a:pt x="149352" y="502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647565" y="2560319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5" h="0">
                <a:moveTo>
                  <a:pt x="0" y="0"/>
                </a:moveTo>
                <a:lnTo>
                  <a:pt x="169163" y="0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807586" y="2522220"/>
            <a:ext cx="113030" cy="76200"/>
          </a:xfrm>
          <a:custGeom>
            <a:avLst/>
            <a:gdLst/>
            <a:ahLst/>
            <a:cxnLst/>
            <a:rect l="l" t="t" r="r" b="b"/>
            <a:pathLst>
              <a:path w="113029" h="76200">
                <a:moveTo>
                  <a:pt x="112776" y="38100"/>
                </a:moveTo>
                <a:lnTo>
                  <a:pt x="0" y="0"/>
                </a:lnTo>
                <a:lnTo>
                  <a:pt x="0" y="76200"/>
                </a:lnTo>
                <a:lnTo>
                  <a:pt x="11277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276978" y="2269235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5" h="0">
                <a:moveTo>
                  <a:pt x="0" y="0"/>
                </a:moveTo>
                <a:lnTo>
                  <a:pt x="170687" y="0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438521" y="2231136"/>
            <a:ext cx="113030" cy="76200"/>
          </a:xfrm>
          <a:custGeom>
            <a:avLst/>
            <a:gdLst/>
            <a:ahLst/>
            <a:cxnLst/>
            <a:rect l="l" t="t" r="r" b="b"/>
            <a:pathLst>
              <a:path w="113029" h="76200">
                <a:moveTo>
                  <a:pt x="112776" y="38100"/>
                </a:moveTo>
                <a:lnTo>
                  <a:pt x="0" y="0"/>
                </a:lnTo>
                <a:lnTo>
                  <a:pt x="0" y="76200"/>
                </a:lnTo>
                <a:lnTo>
                  <a:pt x="11277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202557" y="2567939"/>
            <a:ext cx="38100" cy="2379345"/>
          </a:xfrm>
          <a:custGeom>
            <a:avLst/>
            <a:gdLst/>
            <a:ahLst/>
            <a:cxnLst/>
            <a:rect l="l" t="t" r="r" b="b"/>
            <a:pathLst>
              <a:path w="38100" h="2379345">
                <a:moveTo>
                  <a:pt x="0" y="2378963"/>
                </a:moveTo>
                <a:lnTo>
                  <a:pt x="0" y="0"/>
                </a:lnTo>
                <a:lnTo>
                  <a:pt x="38099" y="0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231514" y="2529840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179697" y="1787651"/>
            <a:ext cx="1287780" cy="230504"/>
          </a:xfrm>
          <a:custGeom>
            <a:avLst/>
            <a:gdLst/>
            <a:ahLst/>
            <a:cxnLst/>
            <a:rect l="l" t="t" r="r" b="b"/>
            <a:pathLst>
              <a:path w="1287779" h="230505">
                <a:moveTo>
                  <a:pt x="0" y="230123"/>
                </a:moveTo>
                <a:lnTo>
                  <a:pt x="0" y="0"/>
                </a:lnTo>
                <a:lnTo>
                  <a:pt x="1287779" y="0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458334" y="1749552"/>
            <a:ext cx="113030" cy="76200"/>
          </a:xfrm>
          <a:custGeom>
            <a:avLst/>
            <a:gdLst/>
            <a:ahLst/>
            <a:cxnLst/>
            <a:rect l="l" t="t" r="r" b="b"/>
            <a:pathLst>
              <a:path w="113029" h="76200">
                <a:moveTo>
                  <a:pt x="112776" y="38100"/>
                </a:moveTo>
                <a:lnTo>
                  <a:pt x="0" y="0"/>
                </a:lnTo>
                <a:lnTo>
                  <a:pt x="0" y="76200"/>
                </a:lnTo>
                <a:lnTo>
                  <a:pt x="11277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156838" y="1993392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20" y="24384"/>
                </a:moveTo>
                <a:lnTo>
                  <a:pt x="43862" y="14787"/>
                </a:lnTo>
                <a:lnTo>
                  <a:pt x="38862" y="7048"/>
                </a:lnTo>
                <a:lnTo>
                  <a:pt x="31575" y="1881"/>
                </a:lnTo>
                <a:lnTo>
                  <a:pt x="22860" y="0"/>
                </a:lnTo>
                <a:lnTo>
                  <a:pt x="13501" y="1881"/>
                </a:lnTo>
                <a:lnTo>
                  <a:pt x="6286" y="7048"/>
                </a:lnTo>
                <a:lnTo>
                  <a:pt x="1643" y="14787"/>
                </a:lnTo>
                <a:lnTo>
                  <a:pt x="0" y="24384"/>
                </a:lnTo>
                <a:lnTo>
                  <a:pt x="1643" y="33099"/>
                </a:lnTo>
                <a:lnTo>
                  <a:pt x="6286" y="40386"/>
                </a:lnTo>
                <a:lnTo>
                  <a:pt x="13501" y="45386"/>
                </a:lnTo>
                <a:lnTo>
                  <a:pt x="22860" y="47244"/>
                </a:lnTo>
                <a:lnTo>
                  <a:pt x="31575" y="45386"/>
                </a:lnTo>
                <a:lnTo>
                  <a:pt x="38862" y="40386"/>
                </a:lnTo>
                <a:lnTo>
                  <a:pt x="43862" y="33099"/>
                </a:lnTo>
                <a:lnTo>
                  <a:pt x="4572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156837" y="1993391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24383"/>
                </a:moveTo>
                <a:lnTo>
                  <a:pt x="43862" y="14787"/>
                </a:lnTo>
                <a:lnTo>
                  <a:pt x="38861" y="7048"/>
                </a:lnTo>
                <a:lnTo>
                  <a:pt x="31575" y="1881"/>
                </a:lnTo>
                <a:lnTo>
                  <a:pt x="22859" y="0"/>
                </a:lnTo>
                <a:lnTo>
                  <a:pt x="13501" y="1881"/>
                </a:lnTo>
                <a:lnTo>
                  <a:pt x="6286" y="7048"/>
                </a:lnTo>
                <a:lnTo>
                  <a:pt x="1643" y="14787"/>
                </a:lnTo>
                <a:lnTo>
                  <a:pt x="0" y="24383"/>
                </a:lnTo>
                <a:lnTo>
                  <a:pt x="1643" y="33099"/>
                </a:lnTo>
                <a:lnTo>
                  <a:pt x="6286" y="40385"/>
                </a:lnTo>
                <a:lnTo>
                  <a:pt x="13501" y="45386"/>
                </a:lnTo>
                <a:lnTo>
                  <a:pt x="22859" y="47243"/>
                </a:lnTo>
                <a:lnTo>
                  <a:pt x="31575" y="45386"/>
                </a:lnTo>
                <a:lnTo>
                  <a:pt x="38861" y="40385"/>
                </a:lnTo>
                <a:lnTo>
                  <a:pt x="43862" y="33099"/>
                </a:lnTo>
                <a:lnTo>
                  <a:pt x="45719" y="24383"/>
                </a:lnTo>
                <a:close/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044574" y="4407408"/>
            <a:ext cx="182880" cy="551815"/>
          </a:xfrm>
          <a:custGeom>
            <a:avLst/>
            <a:gdLst/>
            <a:ahLst/>
            <a:cxnLst/>
            <a:rect l="l" t="t" r="r" b="b"/>
            <a:pathLst>
              <a:path w="182879" h="551814">
                <a:moveTo>
                  <a:pt x="182880" y="458724"/>
                </a:moveTo>
                <a:lnTo>
                  <a:pt x="182880" y="91440"/>
                </a:lnTo>
                <a:lnTo>
                  <a:pt x="175664" y="55935"/>
                </a:lnTo>
                <a:lnTo>
                  <a:pt x="156019" y="26860"/>
                </a:lnTo>
                <a:lnTo>
                  <a:pt x="126944" y="7215"/>
                </a:lnTo>
                <a:lnTo>
                  <a:pt x="91440" y="0"/>
                </a:ln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40"/>
                </a:lnTo>
                <a:lnTo>
                  <a:pt x="0" y="458724"/>
                </a:lnTo>
                <a:lnTo>
                  <a:pt x="7215" y="495109"/>
                </a:lnTo>
                <a:lnTo>
                  <a:pt x="26860" y="524637"/>
                </a:lnTo>
                <a:lnTo>
                  <a:pt x="55935" y="544449"/>
                </a:lnTo>
                <a:lnTo>
                  <a:pt x="91440" y="551688"/>
                </a:lnTo>
                <a:lnTo>
                  <a:pt x="126944" y="544449"/>
                </a:lnTo>
                <a:lnTo>
                  <a:pt x="156019" y="524637"/>
                </a:lnTo>
                <a:lnTo>
                  <a:pt x="175664" y="495109"/>
                </a:lnTo>
                <a:lnTo>
                  <a:pt x="182880" y="458724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044574" y="4407407"/>
            <a:ext cx="182880" cy="551815"/>
          </a:xfrm>
          <a:custGeom>
            <a:avLst/>
            <a:gdLst/>
            <a:ahLst/>
            <a:cxnLst/>
            <a:rect l="l" t="t" r="r" b="b"/>
            <a:pathLst>
              <a:path w="182879" h="551814">
                <a:moveTo>
                  <a:pt x="91439" y="551687"/>
                </a:moveTo>
                <a:lnTo>
                  <a:pt x="126944" y="544448"/>
                </a:lnTo>
                <a:lnTo>
                  <a:pt x="156019" y="524636"/>
                </a:lnTo>
                <a:lnTo>
                  <a:pt x="175664" y="495109"/>
                </a:lnTo>
                <a:lnTo>
                  <a:pt x="182879" y="458723"/>
                </a:lnTo>
                <a:lnTo>
                  <a:pt x="182879" y="91439"/>
                </a:lnTo>
                <a:lnTo>
                  <a:pt x="175664" y="55935"/>
                </a:lnTo>
                <a:lnTo>
                  <a:pt x="156019" y="26860"/>
                </a:lnTo>
                <a:lnTo>
                  <a:pt x="126944" y="7215"/>
                </a:lnTo>
                <a:lnTo>
                  <a:pt x="91439" y="0"/>
                </a:ln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39"/>
                </a:lnTo>
                <a:lnTo>
                  <a:pt x="0" y="458723"/>
                </a:lnTo>
                <a:lnTo>
                  <a:pt x="7215" y="495109"/>
                </a:lnTo>
                <a:lnTo>
                  <a:pt x="26860" y="524636"/>
                </a:lnTo>
                <a:lnTo>
                  <a:pt x="55935" y="544448"/>
                </a:lnTo>
                <a:lnTo>
                  <a:pt x="91439" y="551687"/>
                </a:lnTo>
                <a:close/>
              </a:path>
            </a:pathLst>
          </a:custGeom>
          <a:ln w="73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406018" y="4820411"/>
            <a:ext cx="535305" cy="0"/>
          </a:xfrm>
          <a:custGeom>
            <a:avLst/>
            <a:gdLst/>
            <a:ahLst/>
            <a:cxnLst/>
            <a:rect l="l" t="t" r="r" b="b"/>
            <a:pathLst>
              <a:path w="535304" h="0">
                <a:moveTo>
                  <a:pt x="0" y="0"/>
                </a:moveTo>
                <a:lnTo>
                  <a:pt x="534923" y="0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931798" y="4782311"/>
            <a:ext cx="113030" cy="76200"/>
          </a:xfrm>
          <a:custGeom>
            <a:avLst/>
            <a:gdLst/>
            <a:ahLst/>
            <a:cxnLst/>
            <a:rect l="l" t="t" r="r" b="b"/>
            <a:pathLst>
              <a:path w="113029" h="76200">
                <a:moveTo>
                  <a:pt x="112776" y="38100"/>
                </a:moveTo>
                <a:lnTo>
                  <a:pt x="0" y="0"/>
                </a:lnTo>
                <a:lnTo>
                  <a:pt x="0" y="76200"/>
                </a:lnTo>
                <a:lnTo>
                  <a:pt x="11277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834271" y="4366269"/>
            <a:ext cx="210302" cy="21639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056765" y="4480559"/>
            <a:ext cx="60960" cy="55321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136014" y="4517135"/>
            <a:ext cx="73152" cy="34594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128394" y="4762500"/>
            <a:ext cx="73152" cy="21945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386962" y="4625340"/>
            <a:ext cx="153924" cy="55168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460114" y="4905755"/>
            <a:ext cx="73152" cy="21945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9294754" y="4779264"/>
            <a:ext cx="153924" cy="49987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9367905" y="5026152"/>
            <a:ext cx="73152" cy="21945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136013" y="4959095"/>
            <a:ext cx="0" cy="274320"/>
          </a:xfrm>
          <a:custGeom>
            <a:avLst/>
            <a:gdLst/>
            <a:ahLst/>
            <a:cxnLst/>
            <a:rect l="l" t="t" r="r" b="b"/>
            <a:pathLst>
              <a:path w="0" h="274320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121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485009" y="2651760"/>
            <a:ext cx="353568" cy="28346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186050" y="3762755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6491"/>
                </a:lnTo>
              </a:path>
            </a:pathLst>
          </a:custGeom>
          <a:ln w="121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445386" y="3662171"/>
            <a:ext cx="438912" cy="28346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464686" y="3625595"/>
            <a:ext cx="0" cy="908685"/>
          </a:xfrm>
          <a:custGeom>
            <a:avLst/>
            <a:gdLst/>
            <a:ahLst/>
            <a:cxnLst/>
            <a:rect l="l" t="t" r="r" b="b"/>
            <a:pathLst>
              <a:path w="0" h="908685">
                <a:moveTo>
                  <a:pt x="0" y="0"/>
                </a:moveTo>
                <a:lnTo>
                  <a:pt x="0" y="908303"/>
                </a:lnTo>
              </a:path>
            </a:pathLst>
          </a:custGeom>
          <a:ln w="121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474342" y="3523488"/>
            <a:ext cx="377952" cy="2286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8610477" y="3488435"/>
            <a:ext cx="0" cy="780415"/>
          </a:xfrm>
          <a:custGeom>
            <a:avLst/>
            <a:gdLst/>
            <a:ahLst/>
            <a:cxnLst/>
            <a:rect l="l" t="t" r="r" b="b"/>
            <a:pathLst>
              <a:path w="0" h="780414">
                <a:moveTo>
                  <a:pt x="0" y="0"/>
                </a:moveTo>
                <a:lnTo>
                  <a:pt x="0" y="780287"/>
                </a:lnTo>
              </a:path>
            </a:pathLst>
          </a:custGeom>
          <a:ln w="121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517014" y="3386328"/>
            <a:ext cx="475487" cy="22402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8610477" y="5382767"/>
            <a:ext cx="0" cy="356870"/>
          </a:xfrm>
          <a:custGeom>
            <a:avLst/>
            <a:gdLst/>
            <a:ahLst/>
            <a:cxnLst/>
            <a:rect l="l" t="t" r="r" b="b"/>
            <a:pathLst>
              <a:path w="0" h="356870">
                <a:moveTo>
                  <a:pt x="0" y="0"/>
                </a:moveTo>
                <a:lnTo>
                  <a:pt x="0" y="356615"/>
                </a:lnTo>
              </a:path>
            </a:pathLst>
          </a:custGeom>
          <a:ln w="121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542921" y="2950464"/>
            <a:ext cx="475487" cy="22402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9363333" y="3189731"/>
            <a:ext cx="0" cy="1458595"/>
          </a:xfrm>
          <a:custGeom>
            <a:avLst/>
            <a:gdLst/>
            <a:ahLst/>
            <a:cxnLst/>
            <a:rect l="l" t="t" r="r" b="b"/>
            <a:pathLst>
              <a:path w="0" h="1458595">
                <a:moveTo>
                  <a:pt x="0" y="0"/>
                </a:moveTo>
                <a:lnTo>
                  <a:pt x="0" y="1458467"/>
                </a:lnTo>
              </a:path>
            </a:pathLst>
          </a:custGeom>
          <a:ln w="121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535302" y="3087623"/>
            <a:ext cx="512063" cy="28346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456309" y="3986784"/>
            <a:ext cx="251459" cy="33832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712342" y="3986784"/>
            <a:ext cx="173736" cy="26974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456309" y="4262628"/>
            <a:ext cx="251459" cy="33832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712342" y="3986784"/>
            <a:ext cx="336803" cy="54559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898270" y="4262628"/>
            <a:ext cx="150875" cy="33832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456309" y="4681728"/>
            <a:ext cx="251459" cy="33832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721486" y="4681728"/>
            <a:ext cx="164592" cy="26974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3898270" y="4681728"/>
            <a:ext cx="150875" cy="33832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3456309" y="5497067"/>
            <a:ext cx="251459" cy="33832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721486" y="5497067"/>
            <a:ext cx="259079" cy="33832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179698" y="492404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3501" y="1857"/>
                </a:lnTo>
                <a:lnTo>
                  <a:pt x="6286" y="6858"/>
                </a:lnTo>
                <a:lnTo>
                  <a:pt x="1643" y="14144"/>
                </a:lnTo>
                <a:lnTo>
                  <a:pt x="0" y="22860"/>
                </a:lnTo>
                <a:lnTo>
                  <a:pt x="1643" y="31575"/>
                </a:lnTo>
                <a:lnTo>
                  <a:pt x="6286" y="38862"/>
                </a:lnTo>
                <a:lnTo>
                  <a:pt x="13501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179697" y="492404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3501" y="1857"/>
                </a:lnTo>
                <a:lnTo>
                  <a:pt x="6286" y="6857"/>
                </a:lnTo>
                <a:lnTo>
                  <a:pt x="1643" y="14144"/>
                </a:lnTo>
                <a:lnTo>
                  <a:pt x="0" y="22859"/>
                </a:lnTo>
                <a:lnTo>
                  <a:pt x="1643" y="31575"/>
                </a:lnTo>
                <a:lnTo>
                  <a:pt x="6286" y="38861"/>
                </a:lnTo>
                <a:lnTo>
                  <a:pt x="13501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464686" y="5436108"/>
            <a:ext cx="455930" cy="515620"/>
          </a:xfrm>
          <a:custGeom>
            <a:avLst/>
            <a:gdLst/>
            <a:ahLst/>
            <a:cxnLst/>
            <a:rect l="l" t="t" r="r" b="b"/>
            <a:pathLst>
              <a:path w="455929" h="515620">
                <a:moveTo>
                  <a:pt x="455676" y="257556"/>
                </a:moveTo>
                <a:lnTo>
                  <a:pt x="451044" y="205796"/>
                </a:lnTo>
                <a:lnTo>
                  <a:pt x="437769" y="157519"/>
                </a:lnTo>
                <a:lnTo>
                  <a:pt x="416778" y="113779"/>
                </a:lnTo>
                <a:lnTo>
                  <a:pt x="389001" y="75628"/>
                </a:lnTo>
                <a:lnTo>
                  <a:pt x="355365" y="44121"/>
                </a:lnTo>
                <a:lnTo>
                  <a:pt x="316801" y="20312"/>
                </a:lnTo>
                <a:lnTo>
                  <a:pt x="274236" y="5253"/>
                </a:lnTo>
                <a:lnTo>
                  <a:pt x="228600" y="0"/>
                </a:lnTo>
                <a:lnTo>
                  <a:pt x="182460" y="5253"/>
                </a:lnTo>
                <a:lnTo>
                  <a:pt x="139517" y="20312"/>
                </a:lnTo>
                <a:lnTo>
                  <a:pt x="100682" y="44121"/>
                </a:lnTo>
                <a:lnTo>
                  <a:pt x="66865" y="75628"/>
                </a:lnTo>
                <a:lnTo>
                  <a:pt x="38978" y="113779"/>
                </a:lnTo>
                <a:lnTo>
                  <a:pt x="17930" y="157519"/>
                </a:lnTo>
                <a:lnTo>
                  <a:pt x="4634" y="205796"/>
                </a:lnTo>
                <a:lnTo>
                  <a:pt x="0" y="257556"/>
                </a:lnTo>
                <a:lnTo>
                  <a:pt x="4634" y="309315"/>
                </a:lnTo>
                <a:lnTo>
                  <a:pt x="17930" y="357592"/>
                </a:lnTo>
                <a:lnTo>
                  <a:pt x="38978" y="401332"/>
                </a:lnTo>
                <a:lnTo>
                  <a:pt x="66865" y="439483"/>
                </a:lnTo>
                <a:lnTo>
                  <a:pt x="100682" y="470990"/>
                </a:lnTo>
                <a:lnTo>
                  <a:pt x="139517" y="494799"/>
                </a:lnTo>
                <a:lnTo>
                  <a:pt x="182460" y="509858"/>
                </a:lnTo>
                <a:lnTo>
                  <a:pt x="228600" y="515112"/>
                </a:lnTo>
                <a:lnTo>
                  <a:pt x="274236" y="509858"/>
                </a:lnTo>
                <a:lnTo>
                  <a:pt x="316801" y="494799"/>
                </a:lnTo>
                <a:lnTo>
                  <a:pt x="355365" y="470990"/>
                </a:lnTo>
                <a:lnTo>
                  <a:pt x="389001" y="439483"/>
                </a:lnTo>
                <a:lnTo>
                  <a:pt x="416778" y="401332"/>
                </a:lnTo>
                <a:lnTo>
                  <a:pt x="437769" y="357592"/>
                </a:lnTo>
                <a:lnTo>
                  <a:pt x="451044" y="309315"/>
                </a:lnTo>
                <a:lnTo>
                  <a:pt x="455676" y="2575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464686" y="5436107"/>
            <a:ext cx="455930" cy="515620"/>
          </a:xfrm>
          <a:custGeom>
            <a:avLst/>
            <a:gdLst/>
            <a:ahLst/>
            <a:cxnLst/>
            <a:rect l="l" t="t" r="r" b="b"/>
            <a:pathLst>
              <a:path w="455929" h="515620">
                <a:moveTo>
                  <a:pt x="455675" y="257555"/>
                </a:moveTo>
                <a:lnTo>
                  <a:pt x="451044" y="205796"/>
                </a:lnTo>
                <a:lnTo>
                  <a:pt x="437768" y="157519"/>
                </a:lnTo>
                <a:lnTo>
                  <a:pt x="416778" y="113779"/>
                </a:lnTo>
                <a:lnTo>
                  <a:pt x="389000" y="75628"/>
                </a:lnTo>
                <a:lnTo>
                  <a:pt x="355365" y="44121"/>
                </a:lnTo>
                <a:lnTo>
                  <a:pt x="316801" y="20312"/>
                </a:lnTo>
                <a:lnTo>
                  <a:pt x="274236" y="5253"/>
                </a:lnTo>
                <a:lnTo>
                  <a:pt x="228599" y="0"/>
                </a:lnTo>
                <a:lnTo>
                  <a:pt x="182460" y="5253"/>
                </a:lnTo>
                <a:lnTo>
                  <a:pt x="139517" y="20312"/>
                </a:lnTo>
                <a:lnTo>
                  <a:pt x="100682" y="44121"/>
                </a:lnTo>
                <a:lnTo>
                  <a:pt x="66865" y="75628"/>
                </a:lnTo>
                <a:lnTo>
                  <a:pt x="38978" y="113779"/>
                </a:lnTo>
                <a:lnTo>
                  <a:pt x="17930" y="157519"/>
                </a:lnTo>
                <a:lnTo>
                  <a:pt x="4634" y="205796"/>
                </a:lnTo>
                <a:lnTo>
                  <a:pt x="0" y="257555"/>
                </a:lnTo>
                <a:lnTo>
                  <a:pt x="4634" y="309315"/>
                </a:lnTo>
                <a:lnTo>
                  <a:pt x="17930" y="357592"/>
                </a:lnTo>
                <a:lnTo>
                  <a:pt x="38978" y="401332"/>
                </a:lnTo>
                <a:lnTo>
                  <a:pt x="66865" y="439483"/>
                </a:lnTo>
                <a:lnTo>
                  <a:pt x="100682" y="470990"/>
                </a:lnTo>
                <a:lnTo>
                  <a:pt x="139517" y="494799"/>
                </a:lnTo>
                <a:lnTo>
                  <a:pt x="182460" y="509858"/>
                </a:lnTo>
                <a:lnTo>
                  <a:pt x="228599" y="515111"/>
                </a:lnTo>
                <a:lnTo>
                  <a:pt x="274236" y="509858"/>
                </a:lnTo>
                <a:lnTo>
                  <a:pt x="316801" y="494799"/>
                </a:lnTo>
                <a:lnTo>
                  <a:pt x="355365" y="470990"/>
                </a:lnTo>
                <a:lnTo>
                  <a:pt x="389000" y="439483"/>
                </a:lnTo>
                <a:lnTo>
                  <a:pt x="416778" y="401332"/>
                </a:lnTo>
                <a:lnTo>
                  <a:pt x="437768" y="357592"/>
                </a:lnTo>
                <a:lnTo>
                  <a:pt x="451044" y="309315"/>
                </a:lnTo>
                <a:lnTo>
                  <a:pt x="455675" y="257555"/>
                </a:lnTo>
                <a:close/>
              </a:path>
            </a:pathLst>
          </a:custGeom>
          <a:ln w="730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588130" y="5590032"/>
            <a:ext cx="207263" cy="22402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516502" y="5710428"/>
            <a:ext cx="353568" cy="22860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776094" y="5635751"/>
            <a:ext cx="1586865" cy="518159"/>
          </a:xfrm>
          <a:custGeom>
            <a:avLst/>
            <a:gdLst/>
            <a:ahLst/>
            <a:cxnLst/>
            <a:rect l="l" t="t" r="r" b="b"/>
            <a:pathLst>
              <a:path w="1586864" h="518160">
                <a:moveTo>
                  <a:pt x="0" y="0"/>
                </a:moveTo>
                <a:lnTo>
                  <a:pt x="0" y="518159"/>
                </a:lnTo>
                <a:lnTo>
                  <a:pt x="1551431" y="518159"/>
                </a:lnTo>
                <a:lnTo>
                  <a:pt x="1551431" y="57911"/>
                </a:lnTo>
                <a:lnTo>
                  <a:pt x="1586483" y="57911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351910" y="5655564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41148"/>
                </a:moveTo>
                <a:lnTo>
                  <a:pt x="1524" y="0"/>
                </a:lnTo>
                <a:lnTo>
                  <a:pt x="0" y="76200"/>
                </a:lnTo>
                <a:lnTo>
                  <a:pt x="114300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753234" y="561289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3501" y="1857"/>
                </a:lnTo>
                <a:lnTo>
                  <a:pt x="6286" y="6858"/>
                </a:lnTo>
                <a:lnTo>
                  <a:pt x="1643" y="14144"/>
                </a:lnTo>
                <a:lnTo>
                  <a:pt x="0" y="22860"/>
                </a:lnTo>
                <a:lnTo>
                  <a:pt x="1643" y="32218"/>
                </a:lnTo>
                <a:lnTo>
                  <a:pt x="6286" y="39433"/>
                </a:lnTo>
                <a:lnTo>
                  <a:pt x="13501" y="44076"/>
                </a:lnTo>
                <a:lnTo>
                  <a:pt x="22860" y="45720"/>
                </a:lnTo>
                <a:lnTo>
                  <a:pt x="31575" y="44076"/>
                </a:lnTo>
                <a:lnTo>
                  <a:pt x="38862" y="39433"/>
                </a:lnTo>
                <a:lnTo>
                  <a:pt x="43862" y="32218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753233" y="561289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3501" y="1857"/>
                </a:lnTo>
                <a:lnTo>
                  <a:pt x="6286" y="6857"/>
                </a:lnTo>
                <a:lnTo>
                  <a:pt x="1643" y="14144"/>
                </a:lnTo>
                <a:lnTo>
                  <a:pt x="0" y="22859"/>
                </a:lnTo>
                <a:lnTo>
                  <a:pt x="1643" y="32218"/>
                </a:lnTo>
                <a:lnTo>
                  <a:pt x="6286" y="39433"/>
                </a:lnTo>
                <a:lnTo>
                  <a:pt x="13501" y="44076"/>
                </a:lnTo>
                <a:lnTo>
                  <a:pt x="22859" y="45719"/>
                </a:lnTo>
                <a:lnTo>
                  <a:pt x="31575" y="44076"/>
                </a:lnTo>
                <a:lnTo>
                  <a:pt x="38861" y="39433"/>
                </a:lnTo>
                <a:lnTo>
                  <a:pt x="43862" y="32218"/>
                </a:lnTo>
                <a:lnTo>
                  <a:pt x="45719" y="22859"/>
                </a:lnTo>
                <a:close/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826386" y="6009132"/>
            <a:ext cx="182879" cy="26974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5053462" y="6009132"/>
            <a:ext cx="228599" cy="33832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693286" y="6042659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53339"/>
                </a:moveTo>
                <a:lnTo>
                  <a:pt x="0" y="0"/>
                </a:lnTo>
              </a:path>
            </a:pathLst>
          </a:custGeom>
          <a:ln w="121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662806" y="5958840"/>
            <a:ext cx="60960" cy="91440"/>
          </a:xfrm>
          <a:custGeom>
            <a:avLst/>
            <a:gdLst/>
            <a:ahLst/>
            <a:cxnLst/>
            <a:rect l="l" t="t" r="r" b="b"/>
            <a:pathLst>
              <a:path w="60959" h="91439">
                <a:moveTo>
                  <a:pt x="60960" y="91440"/>
                </a:moveTo>
                <a:lnTo>
                  <a:pt x="30480" y="0"/>
                </a:lnTo>
                <a:lnTo>
                  <a:pt x="0" y="91440"/>
                </a:lnTo>
                <a:lnTo>
                  <a:pt x="60960" y="914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520062" y="3247644"/>
            <a:ext cx="353568" cy="283463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920362" y="4962144"/>
            <a:ext cx="228600" cy="734695"/>
          </a:xfrm>
          <a:custGeom>
            <a:avLst/>
            <a:gdLst/>
            <a:ahLst/>
            <a:cxnLst/>
            <a:rect l="l" t="t" r="r" b="b"/>
            <a:pathLst>
              <a:path w="228600" h="734695">
                <a:moveTo>
                  <a:pt x="0" y="734567"/>
                </a:moveTo>
                <a:lnTo>
                  <a:pt x="228599" y="731519"/>
                </a:lnTo>
                <a:lnTo>
                  <a:pt x="228599" y="0"/>
                </a:lnTo>
              </a:path>
            </a:pathLst>
          </a:custGeom>
          <a:ln w="121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7118482" y="4878324"/>
            <a:ext cx="60960" cy="91440"/>
          </a:xfrm>
          <a:custGeom>
            <a:avLst/>
            <a:gdLst/>
            <a:ahLst/>
            <a:cxnLst/>
            <a:rect l="l" t="t" r="r" b="b"/>
            <a:pathLst>
              <a:path w="60959" h="91439">
                <a:moveTo>
                  <a:pt x="60960" y="91440"/>
                </a:moveTo>
                <a:lnTo>
                  <a:pt x="30480" y="0"/>
                </a:lnTo>
                <a:lnTo>
                  <a:pt x="0" y="91440"/>
                </a:lnTo>
                <a:lnTo>
                  <a:pt x="60960" y="914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364613" y="3762755"/>
            <a:ext cx="821690" cy="0"/>
          </a:xfrm>
          <a:custGeom>
            <a:avLst/>
            <a:gdLst/>
            <a:ahLst/>
            <a:cxnLst/>
            <a:rect l="l" t="t" r="r" b="b"/>
            <a:pathLst>
              <a:path w="821689" h="0">
                <a:moveTo>
                  <a:pt x="0" y="0"/>
                </a:moveTo>
                <a:lnTo>
                  <a:pt x="821435" y="0"/>
                </a:lnTo>
              </a:path>
            </a:pathLst>
          </a:custGeom>
          <a:ln w="121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402713" y="3624071"/>
            <a:ext cx="2062480" cy="1905"/>
          </a:xfrm>
          <a:custGeom>
            <a:avLst/>
            <a:gdLst/>
            <a:ahLst/>
            <a:cxnLst/>
            <a:rect l="l" t="t" r="r" b="b"/>
            <a:pathLst>
              <a:path w="2062479" h="1904">
                <a:moveTo>
                  <a:pt x="2061971" y="1523"/>
                </a:moveTo>
                <a:lnTo>
                  <a:pt x="0" y="0"/>
                </a:lnTo>
              </a:path>
            </a:pathLst>
          </a:custGeom>
          <a:ln w="121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456053" y="3488435"/>
            <a:ext cx="4154804" cy="0"/>
          </a:xfrm>
          <a:custGeom>
            <a:avLst/>
            <a:gdLst/>
            <a:ahLst/>
            <a:cxnLst/>
            <a:rect l="l" t="t" r="r" b="b"/>
            <a:pathLst>
              <a:path w="4154804" h="0">
                <a:moveTo>
                  <a:pt x="0" y="0"/>
                </a:moveTo>
                <a:lnTo>
                  <a:pt x="4154423" y="0"/>
                </a:lnTo>
              </a:path>
            </a:pathLst>
          </a:custGeom>
          <a:ln w="121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132453" y="6096000"/>
            <a:ext cx="558165" cy="0"/>
          </a:xfrm>
          <a:custGeom>
            <a:avLst/>
            <a:gdLst/>
            <a:ahLst/>
            <a:cxnLst/>
            <a:rect l="l" t="t" r="r" b="b"/>
            <a:pathLst>
              <a:path w="558165" h="0">
                <a:moveTo>
                  <a:pt x="557783" y="0"/>
                </a:moveTo>
                <a:lnTo>
                  <a:pt x="0" y="0"/>
                </a:lnTo>
              </a:path>
            </a:pathLst>
          </a:custGeom>
          <a:ln w="121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132453" y="3349751"/>
            <a:ext cx="0" cy="2746375"/>
          </a:xfrm>
          <a:custGeom>
            <a:avLst/>
            <a:gdLst/>
            <a:ahLst/>
            <a:cxnLst/>
            <a:rect l="l" t="t" r="r" b="b"/>
            <a:pathLst>
              <a:path w="0" h="2746375">
                <a:moveTo>
                  <a:pt x="0" y="2746247"/>
                </a:moveTo>
                <a:lnTo>
                  <a:pt x="0" y="0"/>
                </a:lnTo>
              </a:path>
            </a:pathLst>
          </a:custGeom>
          <a:ln w="121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466721" y="3349751"/>
            <a:ext cx="1655445" cy="0"/>
          </a:xfrm>
          <a:custGeom>
            <a:avLst/>
            <a:gdLst/>
            <a:ahLst/>
            <a:cxnLst/>
            <a:rect l="l" t="t" r="r" b="b"/>
            <a:pathLst>
              <a:path w="1655445" h="0">
                <a:moveTo>
                  <a:pt x="1655063" y="0"/>
                </a:moveTo>
                <a:lnTo>
                  <a:pt x="0" y="0"/>
                </a:lnTo>
              </a:path>
            </a:pathLst>
          </a:custGeom>
          <a:ln w="121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478913" y="3189731"/>
            <a:ext cx="4884420" cy="0"/>
          </a:xfrm>
          <a:custGeom>
            <a:avLst/>
            <a:gdLst/>
            <a:ahLst/>
            <a:cxnLst/>
            <a:rect l="l" t="t" r="r" b="b"/>
            <a:pathLst>
              <a:path w="4884420" h="0">
                <a:moveTo>
                  <a:pt x="0" y="0"/>
                </a:moveTo>
                <a:lnTo>
                  <a:pt x="4884419" y="0"/>
                </a:lnTo>
              </a:path>
            </a:pathLst>
          </a:custGeom>
          <a:ln w="121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8610477" y="3051047"/>
            <a:ext cx="1004569" cy="2688590"/>
          </a:xfrm>
          <a:custGeom>
            <a:avLst/>
            <a:gdLst/>
            <a:ahLst/>
            <a:cxnLst/>
            <a:rect l="l" t="t" r="r" b="b"/>
            <a:pathLst>
              <a:path w="1004570" h="2688590">
                <a:moveTo>
                  <a:pt x="0" y="2688335"/>
                </a:moveTo>
                <a:lnTo>
                  <a:pt x="1004315" y="2688335"/>
                </a:lnTo>
                <a:lnTo>
                  <a:pt x="1004315" y="0"/>
                </a:lnTo>
              </a:path>
            </a:pathLst>
          </a:custGeom>
          <a:ln w="121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478913" y="3051047"/>
            <a:ext cx="5135880" cy="0"/>
          </a:xfrm>
          <a:custGeom>
            <a:avLst/>
            <a:gdLst/>
            <a:ahLst/>
            <a:cxnLst/>
            <a:rect l="l" t="t" r="r" b="b"/>
            <a:pathLst>
              <a:path w="5135880" h="0">
                <a:moveTo>
                  <a:pt x="5135879" y="0"/>
                </a:moveTo>
                <a:lnTo>
                  <a:pt x="0" y="0"/>
                </a:lnTo>
              </a:path>
            </a:pathLst>
          </a:custGeom>
          <a:ln w="121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526158" y="2801111"/>
            <a:ext cx="341375" cy="22402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3291718" y="2290572"/>
            <a:ext cx="1666239" cy="2943225"/>
          </a:xfrm>
          <a:custGeom>
            <a:avLst/>
            <a:gdLst/>
            <a:ahLst/>
            <a:cxnLst/>
            <a:rect l="l" t="t" r="r" b="b"/>
            <a:pathLst>
              <a:path w="1666239" h="2943225">
                <a:moveTo>
                  <a:pt x="844295" y="2942843"/>
                </a:moveTo>
                <a:lnTo>
                  <a:pt x="0" y="2942843"/>
                </a:lnTo>
                <a:lnTo>
                  <a:pt x="0" y="1523"/>
                </a:lnTo>
                <a:lnTo>
                  <a:pt x="1665731" y="0"/>
                </a:lnTo>
                <a:lnTo>
                  <a:pt x="1665731" y="463295"/>
                </a:lnTo>
                <a:lnTo>
                  <a:pt x="1162811" y="461771"/>
                </a:lnTo>
              </a:path>
            </a:pathLst>
          </a:custGeom>
          <a:ln w="121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2903097" y="2017775"/>
            <a:ext cx="411480" cy="182880"/>
          </a:xfrm>
          <a:custGeom>
            <a:avLst/>
            <a:gdLst/>
            <a:ahLst/>
            <a:cxnLst/>
            <a:rect l="l" t="t" r="r" b="b"/>
            <a:pathLst>
              <a:path w="411479" h="182880">
                <a:moveTo>
                  <a:pt x="411479" y="0"/>
                </a:moveTo>
                <a:lnTo>
                  <a:pt x="411479" y="182879"/>
                </a:lnTo>
                <a:lnTo>
                  <a:pt x="0" y="182879"/>
                </a:lnTo>
              </a:path>
            </a:pathLst>
          </a:custGeom>
          <a:ln w="316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3406018" y="3212591"/>
            <a:ext cx="436245" cy="896619"/>
          </a:xfrm>
          <a:custGeom>
            <a:avLst/>
            <a:gdLst/>
            <a:ahLst/>
            <a:cxnLst/>
            <a:rect l="l" t="t" r="r" b="b"/>
            <a:pathLst>
              <a:path w="436245" h="896620">
                <a:moveTo>
                  <a:pt x="0" y="896111"/>
                </a:moveTo>
                <a:lnTo>
                  <a:pt x="0" y="0"/>
                </a:lnTo>
                <a:lnTo>
                  <a:pt x="435863" y="0"/>
                </a:lnTo>
              </a:path>
            </a:pathLst>
          </a:custGeom>
          <a:ln w="316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3828166" y="3154680"/>
            <a:ext cx="170815" cy="114300"/>
          </a:xfrm>
          <a:custGeom>
            <a:avLst/>
            <a:gdLst/>
            <a:ahLst/>
            <a:cxnLst/>
            <a:rect l="l" t="t" r="r" b="b"/>
            <a:pathLst>
              <a:path w="170814" h="114300">
                <a:moveTo>
                  <a:pt x="170688" y="57912"/>
                </a:moveTo>
                <a:lnTo>
                  <a:pt x="0" y="0"/>
                </a:lnTo>
                <a:lnTo>
                  <a:pt x="0" y="114300"/>
                </a:lnTo>
                <a:lnTo>
                  <a:pt x="170688" y="579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364870" y="3034283"/>
            <a:ext cx="251459" cy="33832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3623950" y="3034283"/>
            <a:ext cx="333755" cy="33832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3383158" y="409651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2218"/>
                </a:lnTo>
                <a:lnTo>
                  <a:pt x="6858" y="39433"/>
                </a:lnTo>
                <a:lnTo>
                  <a:pt x="14144" y="44076"/>
                </a:lnTo>
                <a:lnTo>
                  <a:pt x="22860" y="45720"/>
                </a:lnTo>
                <a:lnTo>
                  <a:pt x="31575" y="44076"/>
                </a:lnTo>
                <a:lnTo>
                  <a:pt x="38862" y="39433"/>
                </a:lnTo>
                <a:lnTo>
                  <a:pt x="43862" y="32218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383157" y="409651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2218"/>
                </a:lnTo>
                <a:lnTo>
                  <a:pt x="6857" y="39433"/>
                </a:lnTo>
                <a:lnTo>
                  <a:pt x="14144" y="44076"/>
                </a:lnTo>
                <a:lnTo>
                  <a:pt x="22859" y="45719"/>
                </a:lnTo>
                <a:lnTo>
                  <a:pt x="31575" y="44076"/>
                </a:lnTo>
                <a:lnTo>
                  <a:pt x="38861" y="39433"/>
                </a:lnTo>
                <a:lnTo>
                  <a:pt x="43862" y="32218"/>
                </a:lnTo>
                <a:lnTo>
                  <a:pt x="45719" y="22859"/>
                </a:lnTo>
                <a:close/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7560442" y="1671827"/>
            <a:ext cx="182880" cy="759460"/>
          </a:xfrm>
          <a:custGeom>
            <a:avLst/>
            <a:gdLst/>
            <a:ahLst/>
            <a:cxnLst/>
            <a:rect l="l" t="t" r="r" b="b"/>
            <a:pathLst>
              <a:path w="182879" h="759460">
                <a:moveTo>
                  <a:pt x="182880" y="667512"/>
                </a:moveTo>
                <a:lnTo>
                  <a:pt x="182880" y="92964"/>
                </a:lnTo>
                <a:lnTo>
                  <a:pt x="175664" y="56578"/>
                </a:lnTo>
                <a:lnTo>
                  <a:pt x="156019" y="27051"/>
                </a:lnTo>
                <a:lnTo>
                  <a:pt x="126944" y="7239"/>
                </a:lnTo>
                <a:lnTo>
                  <a:pt x="91440" y="0"/>
                </a:lnTo>
                <a:lnTo>
                  <a:pt x="55935" y="7239"/>
                </a:lnTo>
                <a:lnTo>
                  <a:pt x="26860" y="27051"/>
                </a:lnTo>
                <a:lnTo>
                  <a:pt x="7215" y="56578"/>
                </a:lnTo>
                <a:lnTo>
                  <a:pt x="0" y="92964"/>
                </a:lnTo>
                <a:lnTo>
                  <a:pt x="0" y="667512"/>
                </a:lnTo>
                <a:lnTo>
                  <a:pt x="7215" y="703016"/>
                </a:lnTo>
                <a:lnTo>
                  <a:pt x="26860" y="732091"/>
                </a:lnTo>
                <a:lnTo>
                  <a:pt x="55935" y="751736"/>
                </a:lnTo>
                <a:lnTo>
                  <a:pt x="91440" y="758952"/>
                </a:lnTo>
                <a:lnTo>
                  <a:pt x="126944" y="751736"/>
                </a:lnTo>
                <a:lnTo>
                  <a:pt x="156019" y="732091"/>
                </a:lnTo>
                <a:lnTo>
                  <a:pt x="175664" y="703016"/>
                </a:lnTo>
                <a:lnTo>
                  <a:pt x="182880" y="66751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7560441" y="1671827"/>
            <a:ext cx="182880" cy="759460"/>
          </a:xfrm>
          <a:custGeom>
            <a:avLst/>
            <a:gdLst/>
            <a:ahLst/>
            <a:cxnLst/>
            <a:rect l="l" t="t" r="r" b="b"/>
            <a:pathLst>
              <a:path w="182879" h="759460">
                <a:moveTo>
                  <a:pt x="91439" y="758951"/>
                </a:moveTo>
                <a:lnTo>
                  <a:pt x="126944" y="751736"/>
                </a:lnTo>
                <a:lnTo>
                  <a:pt x="156019" y="732091"/>
                </a:lnTo>
                <a:lnTo>
                  <a:pt x="175664" y="703016"/>
                </a:lnTo>
                <a:lnTo>
                  <a:pt x="182879" y="667511"/>
                </a:lnTo>
                <a:lnTo>
                  <a:pt x="182879" y="92963"/>
                </a:lnTo>
                <a:lnTo>
                  <a:pt x="175664" y="56578"/>
                </a:lnTo>
                <a:lnTo>
                  <a:pt x="156019" y="27050"/>
                </a:lnTo>
                <a:lnTo>
                  <a:pt x="126944" y="7238"/>
                </a:lnTo>
                <a:lnTo>
                  <a:pt x="91439" y="0"/>
                </a:lnTo>
                <a:lnTo>
                  <a:pt x="55935" y="7238"/>
                </a:lnTo>
                <a:lnTo>
                  <a:pt x="26860" y="27050"/>
                </a:lnTo>
                <a:lnTo>
                  <a:pt x="7215" y="56578"/>
                </a:lnTo>
                <a:lnTo>
                  <a:pt x="0" y="92963"/>
                </a:lnTo>
                <a:lnTo>
                  <a:pt x="0" y="667511"/>
                </a:lnTo>
                <a:lnTo>
                  <a:pt x="7215" y="703016"/>
                </a:lnTo>
                <a:lnTo>
                  <a:pt x="26860" y="732091"/>
                </a:lnTo>
                <a:lnTo>
                  <a:pt x="55935" y="751736"/>
                </a:lnTo>
                <a:lnTo>
                  <a:pt x="91439" y="758951"/>
                </a:lnTo>
                <a:close/>
              </a:path>
            </a:pathLst>
          </a:custGeom>
          <a:ln w="73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7581778" y="1746504"/>
            <a:ext cx="60960" cy="26974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7589397" y="1882139"/>
            <a:ext cx="135636" cy="623315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7644262" y="2127504"/>
            <a:ext cx="73152" cy="21945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8267578" y="1557528"/>
            <a:ext cx="182880" cy="759460"/>
          </a:xfrm>
          <a:custGeom>
            <a:avLst/>
            <a:gdLst/>
            <a:ahLst/>
            <a:cxnLst/>
            <a:rect l="l" t="t" r="r" b="b"/>
            <a:pathLst>
              <a:path w="182879" h="759460">
                <a:moveTo>
                  <a:pt x="182880" y="665988"/>
                </a:moveTo>
                <a:lnTo>
                  <a:pt x="182880" y="91440"/>
                </a:lnTo>
                <a:lnTo>
                  <a:pt x="175664" y="55935"/>
                </a:lnTo>
                <a:lnTo>
                  <a:pt x="156019" y="26860"/>
                </a:lnTo>
                <a:lnTo>
                  <a:pt x="126944" y="7215"/>
                </a:lnTo>
                <a:lnTo>
                  <a:pt x="91440" y="0"/>
                </a:ln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40"/>
                </a:lnTo>
                <a:lnTo>
                  <a:pt x="0" y="665988"/>
                </a:lnTo>
                <a:lnTo>
                  <a:pt x="7215" y="702373"/>
                </a:lnTo>
                <a:lnTo>
                  <a:pt x="26860" y="731901"/>
                </a:lnTo>
                <a:lnTo>
                  <a:pt x="55935" y="751713"/>
                </a:lnTo>
                <a:lnTo>
                  <a:pt x="91440" y="758952"/>
                </a:lnTo>
                <a:lnTo>
                  <a:pt x="126944" y="751713"/>
                </a:lnTo>
                <a:lnTo>
                  <a:pt x="156019" y="731901"/>
                </a:lnTo>
                <a:lnTo>
                  <a:pt x="175664" y="702373"/>
                </a:lnTo>
                <a:lnTo>
                  <a:pt x="182880" y="665988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8267577" y="1557527"/>
            <a:ext cx="182880" cy="759460"/>
          </a:xfrm>
          <a:custGeom>
            <a:avLst/>
            <a:gdLst/>
            <a:ahLst/>
            <a:cxnLst/>
            <a:rect l="l" t="t" r="r" b="b"/>
            <a:pathLst>
              <a:path w="182879" h="759460">
                <a:moveTo>
                  <a:pt x="91439" y="758951"/>
                </a:moveTo>
                <a:lnTo>
                  <a:pt x="126944" y="751712"/>
                </a:lnTo>
                <a:lnTo>
                  <a:pt x="156019" y="731900"/>
                </a:lnTo>
                <a:lnTo>
                  <a:pt x="175664" y="702373"/>
                </a:lnTo>
                <a:lnTo>
                  <a:pt x="182879" y="665987"/>
                </a:lnTo>
                <a:lnTo>
                  <a:pt x="182879" y="91439"/>
                </a:lnTo>
                <a:lnTo>
                  <a:pt x="175664" y="55935"/>
                </a:lnTo>
                <a:lnTo>
                  <a:pt x="156019" y="26860"/>
                </a:lnTo>
                <a:lnTo>
                  <a:pt x="126944" y="7215"/>
                </a:lnTo>
                <a:lnTo>
                  <a:pt x="91439" y="0"/>
                </a:ln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39"/>
                </a:lnTo>
                <a:lnTo>
                  <a:pt x="0" y="665987"/>
                </a:lnTo>
                <a:lnTo>
                  <a:pt x="7215" y="702373"/>
                </a:lnTo>
                <a:lnTo>
                  <a:pt x="26860" y="731900"/>
                </a:lnTo>
                <a:lnTo>
                  <a:pt x="55935" y="751712"/>
                </a:lnTo>
                <a:lnTo>
                  <a:pt x="91439" y="758951"/>
                </a:lnTo>
                <a:close/>
              </a:path>
            </a:pathLst>
          </a:custGeom>
          <a:ln w="73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8293486" y="1655064"/>
            <a:ext cx="48767" cy="265175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8290438" y="1767839"/>
            <a:ext cx="141732" cy="650747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8351397" y="2013204"/>
            <a:ext cx="73152" cy="21945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7743321" y="2200655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 h="0">
                <a:moveTo>
                  <a:pt x="0" y="0"/>
                </a:moveTo>
                <a:lnTo>
                  <a:pt x="397763" y="0"/>
                </a:lnTo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8131942" y="2162555"/>
            <a:ext cx="113030" cy="76200"/>
          </a:xfrm>
          <a:custGeom>
            <a:avLst/>
            <a:gdLst/>
            <a:ahLst/>
            <a:cxnLst/>
            <a:rect l="l" t="t" r="r" b="b"/>
            <a:pathLst>
              <a:path w="113029" h="76200">
                <a:moveTo>
                  <a:pt x="112776" y="38100"/>
                </a:moveTo>
                <a:lnTo>
                  <a:pt x="0" y="0"/>
                </a:lnTo>
                <a:lnTo>
                  <a:pt x="0" y="76200"/>
                </a:lnTo>
                <a:lnTo>
                  <a:pt x="11277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3223137" y="1615439"/>
            <a:ext cx="0" cy="2895600"/>
          </a:xfrm>
          <a:custGeom>
            <a:avLst/>
            <a:gdLst/>
            <a:ahLst/>
            <a:cxnLst/>
            <a:rect l="l" t="t" r="r" b="b"/>
            <a:pathLst>
              <a:path w="0" h="2895600">
                <a:moveTo>
                  <a:pt x="0" y="2895599"/>
                </a:moveTo>
                <a:lnTo>
                  <a:pt x="0" y="0"/>
                </a:lnTo>
              </a:path>
            </a:pathLst>
          </a:custGeom>
          <a:ln w="3165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044574" y="1327404"/>
            <a:ext cx="365760" cy="551815"/>
          </a:xfrm>
          <a:custGeom>
            <a:avLst/>
            <a:gdLst/>
            <a:ahLst/>
            <a:cxnLst/>
            <a:rect l="l" t="t" r="r" b="b"/>
            <a:pathLst>
              <a:path w="365760" h="551814">
                <a:moveTo>
                  <a:pt x="365760" y="275844"/>
                </a:moveTo>
                <a:lnTo>
                  <a:pt x="362027" y="220235"/>
                </a:lnTo>
                <a:lnTo>
                  <a:pt x="351329" y="168449"/>
                </a:lnTo>
                <a:lnTo>
                  <a:pt x="334416" y="121592"/>
                </a:lnTo>
                <a:lnTo>
                  <a:pt x="312039" y="80772"/>
                </a:lnTo>
                <a:lnTo>
                  <a:pt x="284946" y="47095"/>
                </a:lnTo>
                <a:lnTo>
                  <a:pt x="253888" y="21669"/>
                </a:lnTo>
                <a:lnTo>
                  <a:pt x="182880" y="0"/>
                </a:lnTo>
                <a:lnTo>
                  <a:pt x="146143" y="5601"/>
                </a:lnTo>
                <a:lnTo>
                  <a:pt x="80813" y="47095"/>
                </a:lnTo>
                <a:lnTo>
                  <a:pt x="53721" y="80772"/>
                </a:lnTo>
                <a:lnTo>
                  <a:pt x="31343" y="121592"/>
                </a:lnTo>
                <a:lnTo>
                  <a:pt x="14430" y="168449"/>
                </a:lnTo>
                <a:lnTo>
                  <a:pt x="3732" y="220235"/>
                </a:lnTo>
                <a:lnTo>
                  <a:pt x="0" y="275844"/>
                </a:lnTo>
                <a:lnTo>
                  <a:pt x="3732" y="331452"/>
                </a:lnTo>
                <a:lnTo>
                  <a:pt x="14430" y="383238"/>
                </a:lnTo>
                <a:lnTo>
                  <a:pt x="31343" y="430095"/>
                </a:lnTo>
                <a:lnTo>
                  <a:pt x="53721" y="470916"/>
                </a:lnTo>
                <a:lnTo>
                  <a:pt x="80813" y="504592"/>
                </a:lnTo>
                <a:lnTo>
                  <a:pt x="111871" y="530018"/>
                </a:lnTo>
                <a:lnTo>
                  <a:pt x="182880" y="551688"/>
                </a:lnTo>
                <a:lnTo>
                  <a:pt x="219616" y="546086"/>
                </a:lnTo>
                <a:lnTo>
                  <a:pt x="284946" y="504592"/>
                </a:lnTo>
                <a:lnTo>
                  <a:pt x="312039" y="470916"/>
                </a:lnTo>
                <a:lnTo>
                  <a:pt x="334416" y="430095"/>
                </a:lnTo>
                <a:lnTo>
                  <a:pt x="351329" y="383238"/>
                </a:lnTo>
                <a:lnTo>
                  <a:pt x="362027" y="331452"/>
                </a:lnTo>
                <a:lnTo>
                  <a:pt x="365760" y="275844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4044574" y="1327403"/>
            <a:ext cx="365760" cy="551815"/>
          </a:xfrm>
          <a:custGeom>
            <a:avLst/>
            <a:gdLst/>
            <a:ahLst/>
            <a:cxnLst/>
            <a:rect l="l" t="t" r="r" b="b"/>
            <a:pathLst>
              <a:path w="365760" h="551814">
                <a:moveTo>
                  <a:pt x="365759" y="275843"/>
                </a:moveTo>
                <a:lnTo>
                  <a:pt x="362027" y="220235"/>
                </a:lnTo>
                <a:lnTo>
                  <a:pt x="351329" y="168449"/>
                </a:lnTo>
                <a:lnTo>
                  <a:pt x="334416" y="121592"/>
                </a:lnTo>
                <a:lnTo>
                  <a:pt x="312038" y="80771"/>
                </a:lnTo>
                <a:lnTo>
                  <a:pt x="284946" y="47095"/>
                </a:lnTo>
                <a:lnTo>
                  <a:pt x="253888" y="21669"/>
                </a:lnTo>
                <a:lnTo>
                  <a:pt x="182879" y="0"/>
                </a:lnTo>
                <a:lnTo>
                  <a:pt x="146143" y="5601"/>
                </a:lnTo>
                <a:lnTo>
                  <a:pt x="80813" y="47095"/>
                </a:lnTo>
                <a:lnTo>
                  <a:pt x="53720" y="80771"/>
                </a:lnTo>
                <a:lnTo>
                  <a:pt x="31343" y="121592"/>
                </a:lnTo>
                <a:lnTo>
                  <a:pt x="14430" y="168449"/>
                </a:lnTo>
                <a:lnTo>
                  <a:pt x="3732" y="220235"/>
                </a:lnTo>
                <a:lnTo>
                  <a:pt x="0" y="275843"/>
                </a:lnTo>
                <a:lnTo>
                  <a:pt x="3732" y="331452"/>
                </a:lnTo>
                <a:lnTo>
                  <a:pt x="14430" y="383238"/>
                </a:lnTo>
                <a:lnTo>
                  <a:pt x="31343" y="430095"/>
                </a:lnTo>
                <a:lnTo>
                  <a:pt x="53720" y="470915"/>
                </a:lnTo>
                <a:lnTo>
                  <a:pt x="80813" y="504592"/>
                </a:lnTo>
                <a:lnTo>
                  <a:pt x="111871" y="530018"/>
                </a:lnTo>
                <a:lnTo>
                  <a:pt x="182879" y="551687"/>
                </a:lnTo>
                <a:lnTo>
                  <a:pt x="219616" y="546086"/>
                </a:lnTo>
                <a:lnTo>
                  <a:pt x="284946" y="504592"/>
                </a:lnTo>
                <a:lnTo>
                  <a:pt x="312038" y="470915"/>
                </a:lnTo>
                <a:lnTo>
                  <a:pt x="334416" y="430095"/>
                </a:lnTo>
                <a:lnTo>
                  <a:pt x="351329" y="383238"/>
                </a:lnTo>
                <a:lnTo>
                  <a:pt x="362027" y="331452"/>
                </a:lnTo>
                <a:lnTo>
                  <a:pt x="365759" y="275843"/>
                </a:lnTo>
                <a:close/>
              </a:path>
            </a:pathLst>
          </a:custGeom>
          <a:ln w="73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4096390" y="1402080"/>
            <a:ext cx="268224" cy="27432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123821" y="1549908"/>
            <a:ext cx="219456" cy="413003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3223137" y="1610867"/>
            <a:ext cx="684530" cy="0"/>
          </a:xfrm>
          <a:custGeom>
            <a:avLst/>
            <a:gdLst/>
            <a:ahLst/>
            <a:cxnLst/>
            <a:rect l="l" t="t" r="r" b="b"/>
            <a:pathLst>
              <a:path w="684529" h="0">
                <a:moveTo>
                  <a:pt x="0" y="0"/>
                </a:moveTo>
                <a:lnTo>
                  <a:pt x="684275" y="0"/>
                </a:lnTo>
              </a:path>
            </a:pathLst>
          </a:custGeom>
          <a:ln w="3165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895222" y="1560576"/>
            <a:ext cx="149860" cy="100965"/>
          </a:xfrm>
          <a:custGeom>
            <a:avLst/>
            <a:gdLst/>
            <a:ahLst/>
            <a:cxnLst/>
            <a:rect l="l" t="t" r="r" b="b"/>
            <a:pathLst>
              <a:path w="149860" h="100964">
                <a:moveTo>
                  <a:pt x="149352" y="50292"/>
                </a:moveTo>
                <a:lnTo>
                  <a:pt x="0" y="0"/>
                </a:lnTo>
                <a:lnTo>
                  <a:pt x="0" y="100584"/>
                </a:lnTo>
                <a:lnTo>
                  <a:pt x="149352" y="50292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3154558" y="1453896"/>
            <a:ext cx="251459" cy="33832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3410590" y="1453896"/>
            <a:ext cx="268223" cy="338327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957450" y="1741932"/>
            <a:ext cx="0" cy="276225"/>
          </a:xfrm>
          <a:custGeom>
            <a:avLst/>
            <a:gdLst/>
            <a:ahLst/>
            <a:cxnLst/>
            <a:rect l="l" t="t" r="r" b="b"/>
            <a:pathLst>
              <a:path w="0" h="276225">
                <a:moveTo>
                  <a:pt x="0" y="275843"/>
                </a:moveTo>
                <a:lnTo>
                  <a:pt x="0" y="0"/>
                </a:lnTo>
              </a:path>
            </a:pathLst>
          </a:custGeom>
          <a:ln w="316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908682" y="1603248"/>
            <a:ext cx="99060" cy="151130"/>
          </a:xfrm>
          <a:custGeom>
            <a:avLst/>
            <a:gdLst/>
            <a:ahLst/>
            <a:cxnLst/>
            <a:rect l="l" t="t" r="r" b="b"/>
            <a:pathLst>
              <a:path w="99060" h="151130">
                <a:moveTo>
                  <a:pt x="99060" y="150876"/>
                </a:moveTo>
                <a:lnTo>
                  <a:pt x="48768" y="0"/>
                </a:lnTo>
                <a:lnTo>
                  <a:pt x="0" y="150876"/>
                </a:lnTo>
                <a:lnTo>
                  <a:pt x="99060" y="15087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934590" y="1993392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20" y="24384"/>
                </a:moveTo>
                <a:lnTo>
                  <a:pt x="44076" y="14787"/>
                </a:lnTo>
                <a:lnTo>
                  <a:pt x="39433" y="7048"/>
                </a:lnTo>
                <a:lnTo>
                  <a:pt x="32218" y="1881"/>
                </a:lnTo>
                <a:lnTo>
                  <a:pt x="22860" y="0"/>
                </a:lnTo>
                <a:lnTo>
                  <a:pt x="14144" y="1881"/>
                </a:lnTo>
                <a:lnTo>
                  <a:pt x="6858" y="7048"/>
                </a:lnTo>
                <a:lnTo>
                  <a:pt x="1857" y="14787"/>
                </a:lnTo>
                <a:lnTo>
                  <a:pt x="0" y="24384"/>
                </a:lnTo>
                <a:lnTo>
                  <a:pt x="1857" y="33099"/>
                </a:lnTo>
                <a:lnTo>
                  <a:pt x="6858" y="40386"/>
                </a:lnTo>
                <a:lnTo>
                  <a:pt x="14144" y="45386"/>
                </a:lnTo>
                <a:lnTo>
                  <a:pt x="22860" y="47244"/>
                </a:lnTo>
                <a:lnTo>
                  <a:pt x="32218" y="45386"/>
                </a:lnTo>
                <a:lnTo>
                  <a:pt x="39433" y="40386"/>
                </a:lnTo>
                <a:lnTo>
                  <a:pt x="44076" y="33099"/>
                </a:lnTo>
                <a:lnTo>
                  <a:pt x="45720" y="2438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934589" y="1993391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20" h="47625">
                <a:moveTo>
                  <a:pt x="45719" y="24383"/>
                </a:moveTo>
                <a:lnTo>
                  <a:pt x="44076" y="14787"/>
                </a:lnTo>
                <a:lnTo>
                  <a:pt x="39433" y="7048"/>
                </a:lnTo>
                <a:lnTo>
                  <a:pt x="32218" y="1881"/>
                </a:lnTo>
                <a:lnTo>
                  <a:pt x="22859" y="0"/>
                </a:lnTo>
                <a:lnTo>
                  <a:pt x="14144" y="1881"/>
                </a:lnTo>
                <a:lnTo>
                  <a:pt x="6857" y="7048"/>
                </a:lnTo>
                <a:lnTo>
                  <a:pt x="1857" y="14787"/>
                </a:lnTo>
                <a:lnTo>
                  <a:pt x="0" y="24383"/>
                </a:lnTo>
                <a:lnTo>
                  <a:pt x="1857" y="33099"/>
                </a:lnTo>
                <a:lnTo>
                  <a:pt x="6857" y="40385"/>
                </a:lnTo>
                <a:lnTo>
                  <a:pt x="14144" y="45386"/>
                </a:lnTo>
                <a:lnTo>
                  <a:pt x="22859" y="47243"/>
                </a:lnTo>
                <a:lnTo>
                  <a:pt x="32218" y="45386"/>
                </a:lnTo>
                <a:lnTo>
                  <a:pt x="39433" y="40385"/>
                </a:lnTo>
                <a:lnTo>
                  <a:pt x="44076" y="33099"/>
                </a:lnTo>
                <a:lnTo>
                  <a:pt x="45719" y="24383"/>
                </a:lnTo>
                <a:close/>
              </a:path>
            </a:pathLst>
          </a:custGeom>
          <a:ln w="12173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111630" y="2043683"/>
            <a:ext cx="294132" cy="27432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410333" y="1418844"/>
            <a:ext cx="3959860" cy="1172210"/>
          </a:xfrm>
          <a:custGeom>
            <a:avLst/>
            <a:gdLst/>
            <a:ahLst/>
            <a:cxnLst/>
            <a:rect l="l" t="t" r="r" b="b"/>
            <a:pathLst>
              <a:path w="3959859" h="1172210">
                <a:moveTo>
                  <a:pt x="3959351" y="138683"/>
                </a:moveTo>
                <a:lnTo>
                  <a:pt x="3959351" y="0"/>
                </a:lnTo>
                <a:lnTo>
                  <a:pt x="448055" y="0"/>
                </a:lnTo>
                <a:lnTo>
                  <a:pt x="445007" y="1171955"/>
                </a:lnTo>
                <a:lnTo>
                  <a:pt x="0" y="1171955"/>
                </a:lnTo>
              </a:path>
            </a:pathLst>
          </a:custGeom>
          <a:ln w="21912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436242" y="2490216"/>
            <a:ext cx="268224" cy="27889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7648833" y="2424683"/>
            <a:ext cx="0" cy="82550"/>
          </a:xfrm>
          <a:custGeom>
            <a:avLst/>
            <a:gdLst/>
            <a:ahLst/>
            <a:cxnLst/>
            <a:rect l="l" t="t" r="r" b="b"/>
            <a:pathLst>
              <a:path w="0" h="82550">
                <a:moveTo>
                  <a:pt x="0" y="0"/>
                </a:moveTo>
                <a:lnTo>
                  <a:pt x="0" y="82295"/>
                </a:lnTo>
              </a:path>
            </a:pathLst>
          </a:custGeom>
          <a:ln w="121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449957" y="2907791"/>
            <a:ext cx="3108960" cy="0"/>
          </a:xfrm>
          <a:custGeom>
            <a:avLst/>
            <a:gdLst/>
            <a:ahLst/>
            <a:cxnLst/>
            <a:rect l="l" t="t" r="r" b="b"/>
            <a:pathLst>
              <a:path w="3108959" h="0">
                <a:moveTo>
                  <a:pt x="3108959" y="0"/>
                </a:moveTo>
                <a:lnTo>
                  <a:pt x="0" y="0"/>
                </a:lnTo>
              </a:path>
            </a:pathLst>
          </a:custGeom>
          <a:ln w="121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7505578" y="2560320"/>
            <a:ext cx="288290" cy="231775"/>
          </a:xfrm>
          <a:custGeom>
            <a:avLst/>
            <a:gdLst/>
            <a:ahLst/>
            <a:cxnLst/>
            <a:rect l="l" t="t" r="r" b="b"/>
            <a:pathLst>
              <a:path w="288290" h="231775">
                <a:moveTo>
                  <a:pt x="288036" y="231648"/>
                </a:moveTo>
                <a:lnTo>
                  <a:pt x="288036" y="144780"/>
                </a:lnTo>
                <a:lnTo>
                  <a:pt x="280745" y="98706"/>
                </a:lnTo>
                <a:lnTo>
                  <a:pt x="260433" y="58923"/>
                </a:lnTo>
                <a:lnTo>
                  <a:pt x="229441" y="27700"/>
                </a:lnTo>
                <a:lnTo>
                  <a:pt x="190109" y="7303"/>
                </a:lnTo>
                <a:lnTo>
                  <a:pt x="144780" y="0"/>
                </a:lnTo>
                <a:lnTo>
                  <a:pt x="98706" y="6778"/>
                </a:lnTo>
                <a:lnTo>
                  <a:pt x="58923" y="25700"/>
                </a:lnTo>
                <a:lnTo>
                  <a:pt x="27700" y="54644"/>
                </a:lnTo>
                <a:lnTo>
                  <a:pt x="7303" y="91488"/>
                </a:lnTo>
                <a:lnTo>
                  <a:pt x="0" y="134112"/>
                </a:lnTo>
                <a:lnTo>
                  <a:pt x="0" y="231648"/>
                </a:lnTo>
                <a:lnTo>
                  <a:pt x="288036" y="2316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7505577" y="2560319"/>
            <a:ext cx="288290" cy="231775"/>
          </a:xfrm>
          <a:custGeom>
            <a:avLst/>
            <a:gdLst/>
            <a:ahLst/>
            <a:cxnLst/>
            <a:rect l="l" t="t" r="r" b="b"/>
            <a:pathLst>
              <a:path w="288290" h="231775">
                <a:moveTo>
                  <a:pt x="288035" y="231647"/>
                </a:moveTo>
                <a:lnTo>
                  <a:pt x="288035" y="144779"/>
                </a:lnTo>
                <a:lnTo>
                  <a:pt x="280745" y="98706"/>
                </a:lnTo>
                <a:lnTo>
                  <a:pt x="260433" y="58923"/>
                </a:lnTo>
                <a:lnTo>
                  <a:pt x="229441" y="27700"/>
                </a:lnTo>
                <a:lnTo>
                  <a:pt x="190109" y="7303"/>
                </a:lnTo>
                <a:lnTo>
                  <a:pt x="144779" y="0"/>
                </a:lnTo>
                <a:lnTo>
                  <a:pt x="98706" y="6778"/>
                </a:lnTo>
                <a:lnTo>
                  <a:pt x="58923" y="25700"/>
                </a:lnTo>
                <a:lnTo>
                  <a:pt x="27700" y="54644"/>
                </a:lnTo>
                <a:lnTo>
                  <a:pt x="7303" y="91488"/>
                </a:lnTo>
                <a:lnTo>
                  <a:pt x="0" y="134111"/>
                </a:lnTo>
                <a:lnTo>
                  <a:pt x="0" y="137159"/>
                </a:lnTo>
                <a:lnTo>
                  <a:pt x="0" y="141731"/>
                </a:lnTo>
                <a:lnTo>
                  <a:pt x="0" y="144779"/>
                </a:lnTo>
                <a:lnTo>
                  <a:pt x="0" y="231647"/>
                </a:lnTo>
                <a:lnTo>
                  <a:pt x="288035" y="231647"/>
                </a:lnTo>
                <a:close/>
              </a:path>
            </a:pathLst>
          </a:custGeom>
          <a:ln w="121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7563490" y="2791967"/>
            <a:ext cx="0" cy="116205"/>
          </a:xfrm>
          <a:custGeom>
            <a:avLst/>
            <a:gdLst/>
            <a:ahLst/>
            <a:cxnLst/>
            <a:rect l="l" t="t" r="r" b="b"/>
            <a:pathLst>
              <a:path w="0" h="116205">
                <a:moveTo>
                  <a:pt x="0" y="0"/>
                </a:moveTo>
                <a:lnTo>
                  <a:pt x="0" y="115823"/>
                </a:lnTo>
              </a:path>
            </a:pathLst>
          </a:custGeom>
          <a:ln w="121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7735702" y="2791967"/>
            <a:ext cx="0" cy="116205"/>
          </a:xfrm>
          <a:custGeom>
            <a:avLst/>
            <a:gdLst/>
            <a:ahLst/>
            <a:cxnLst/>
            <a:rect l="l" t="t" r="r" b="b"/>
            <a:pathLst>
              <a:path w="0" h="116205">
                <a:moveTo>
                  <a:pt x="0" y="0"/>
                </a:moveTo>
                <a:lnTo>
                  <a:pt x="0" y="115823"/>
                </a:lnTo>
              </a:path>
            </a:pathLst>
          </a:custGeom>
          <a:ln w="121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7650357" y="2444495"/>
            <a:ext cx="0" cy="116205"/>
          </a:xfrm>
          <a:custGeom>
            <a:avLst/>
            <a:gdLst/>
            <a:ahLst/>
            <a:cxnLst/>
            <a:rect l="l" t="t" r="r" b="b"/>
            <a:pathLst>
              <a:path w="0" h="116205">
                <a:moveTo>
                  <a:pt x="0" y="0"/>
                </a:moveTo>
                <a:lnTo>
                  <a:pt x="0" y="115823"/>
                </a:lnTo>
              </a:path>
            </a:pathLst>
          </a:custGeom>
          <a:ln w="121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7415662" y="4390644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 h="0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121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7735702" y="2860547"/>
            <a:ext cx="0" cy="1530350"/>
          </a:xfrm>
          <a:custGeom>
            <a:avLst/>
            <a:gdLst/>
            <a:ahLst/>
            <a:cxnLst/>
            <a:rect l="l" t="t" r="r" b="b"/>
            <a:pathLst>
              <a:path w="0" h="1530350">
                <a:moveTo>
                  <a:pt x="0" y="1530095"/>
                </a:moveTo>
                <a:lnTo>
                  <a:pt x="0" y="0"/>
                </a:lnTo>
              </a:path>
            </a:pathLst>
          </a:custGeom>
          <a:ln w="1217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3994282" y="2430780"/>
            <a:ext cx="478790" cy="1424940"/>
          </a:xfrm>
          <a:custGeom>
            <a:avLst/>
            <a:gdLst/>
            <a:ahLst/>
            <a:cxnLst/>
            <a:rect l="l" t="t" r="r" b="b"/>
            <a:pathLst>
              <a:path w="478789" h="1424939">
                <a:moveTo>
                  <a:pt x="478536" y="711708"/>
                </a:moveTo>
                <a:lnTo>
                  <a:pt x="477445" y="643146"/>
                </a:lnTo>
                <a:lnTo>
                  <a:pt x="474237" y="576432"/>
                </a:lnTo>
                <a:lnTo>
                  <a:pt x="469013" y="511864"/>
                </a:lnTo>
                <a:lnTo>
                  <a:pt x="461869" y="449740"/>
                </a:lnTo>
                <a:lnTo>
                  <a:pt x="452905" y="390357"/>
                </a:lnTo>
                <a:lnTo>
                  <a:pt x="442220" y="334014"/>
                </a:lnTo>
                <a:lnTo>
                  <a:pt x="429912" y="281007"/>
                </a:lnTo>
                <a:lnTo>
                  <a:pt x="416079" y="231636"/>
                </a:lnTo>
                <a:lnTo>
                  <a:pt x="400821" y="186197"/>
                </a:lnTo>
                <a:lnTo>
                  <a:pt x="384235" y="144989"/>
                </a:lnTo>
                <a:lnTo>
                  <a:pt x="366422" y="108309"/>
                </a:lnTo>
                <a:lnTo>
                  <a:pt x="327504" y="49725"/>
                </a:lnTo>
                <a:lnTo>
                  <a:pt x="284856" y="12828"/>
                </a:lnTo>
                <a:lnTo>
                  <a:pt x="239268" y="0"/>
                </a:lnTo>
                <a:lnTo>
                  <a:pt x="216155" y="3256"/>
                </a:lnTo>
                <a:lnTo>
                  <a:pt x="171938" y="28417"/>
                </a:lnTo>
                <a:lnTo>
                  <a:pt x="131057" y="76455"/>
                </a:lnTo>
                <a:lnTo>
                  <a:pt x="94300" y="144989"/>
                </a:lnTo>
                <a:lnTo>
                  <a:pt x="77714" y="186197"/>
                </a:lnTo>
                <a:lnTo>
                  <a:pt x="62456" y="231636"/>
                </a:lnTo>
                <a:lnTo>
                  <a:pt x="48623" y="281007"/>
                </a:lnTo>
                <a:lnTo>
                  <a:pt x="36315" y="334014"/>
                </a:lnTo>
                <a:lnTo>
                  <a:pt x="25630" y="390357"/>
                </a:lnTo>
                <a:lnTo>
                  <a:pt x="16666" y="449740"/>
                </a:lnTo>
                <a:lnTo>
                  <a:pt x="9522" y="511864"/>
                </a:lnTo>
                <a:lnTo>
                  <a:pt x="4298" y="576432"/>
                </a:lnTo>
                <a:lnTo>
                  <a:pt x="1090" y="643146"/>
                </a:lnTo>
                <a:lnTo>
                  <a:pt x="0" y="711708"/>
                </a:lnTo>
                <a:lnTo>
                  <a:pt x="1090" y="780523"/>
                </a:lnTo>
                <a:lnTo>
                  <a:pt x="4298" y="847460"/>
                </a:lnTo>
                <a:lnTo>
                  <a:pt x="9522" y="912224"/>
                </a:lnTo>
                <a:lnTo>
                  <a:pt x="16666" y="974518"/>
                </a:lnTo>
                <a:lnTo>
                  <a:pt x="25630" y="1034046"/>
                </a:lnTo>
                <a:lnTo>
                  <a:pt x="36315" y="1090513"/>
                </a:lnTo>
                <a:lnTo>
                  <a:pt x="48623" y="1143621"/>
                </a:lnTo>
                <a:lnTo>
                  <a:pt x="62456" y="1193077"/>
                </a:lnTo>
                <a:lnTo>
                  <a:pt x="77714" y="1238583"/>
                </a:lnTo>
                <a:lnTo>
                  <a:pt x="94300" y="1279843"/>
                </a:lnTo>
                <a:lnTo>
                  <a:pt x="112113" y="1316563"/>
                </a:lnTo>
                <a:lnTo>
                  <a:pt x="151031" y="1375194"/>
                </a:lnTo>
                <a:lnTo>
                  <a:pt x="193679" y="1412109"/>
                </a:lnTo>
                <a:lnTo>
                  <a:pt x="239268" y="1424940"/>
                </a:lnTo>
                <a:lnTo>
                  <a:pt x="262380" y="1421682"/>
                </a:lnTo>
                <a:lnTo>
                  <a:pt x="306597" y="1396514"/>
                </a:lnTo>
                <a:lnTo>
                  <a:pt x="347478" y="1348445"/>
                </a:lnTo>
                <a:lnTo>
                  <a:pt x="384235" y="1279843"/>
                </a:lnTo>
                <a:lnTo>
                  <a:pt x="400821" y="1238583"/>
                </a:lnTo>
                <a:lnTo>
                  <a:pt x="416079" y="1193077"/>
                </a:lnTo>
                <a:lnTo>
                  <a:pt x="429912" y="1143621"/>
                </a:lnTo>
                <a:lnTo>
                  <a:pt x="442220" y="1090513"/>
                </a:lnTo>
                <a:lnTo>
                  <a:pt x="452905" y="1034046"/>
                </a:lnTo>
                <a:lnTo>
                  <a:pt x="461869" y="974518"/>
                </a:lnTo>
                <a:lnTo>
                  <a:pt x="469013" y="912224"/>
                </a:lnTo>
                <a:lnTo>
                  <a:pt x="474237" y="847460"/>
                </a:lnTo>
                <a:lnTo>
                  <a:pt x="477445" y="780523"/>
                </a:lnTo>
                <a:lnTo>
                  <a:pt x="478536" y="7117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3994282" y="2430779"/>
            <a:ext cx="478790" cy="1424940"/>
          </a:xfrm>
          <a:custGeom>
            <a:avLst/>
            <a:gdLst/>
            <a:ahLst/>
            <a:cxnLst/>
            <a:rect l="l" t="t" r="r" b="b"/>
            <a:pathLst>
              <a:path w="478789" h="1424939">
                <a:moveTo>
                  <a:pt x="478535" y="711707"/>
                </a:moveTo>
                <a:lnTo>
                  <a:pt x="477445" y="643145"/>
                </a:lnTo>
                <a:lnTo>
                  <a:pt x="474237" y="576432"/>
                </a:lnTo>
                <a:lnTo>
                  <a:pt x="469013" y="511864"/>
                </a:lnTo>
                <a:lnTo>
                  <a:pt x="461869" y="449740"/>
                </a:lnTo>
                <a:lnTo>
                  <a:pt x="452905" y="390357"/>
                </a:lnTo>
                <a:lnTo>
                  <a:pt x="442220" y="334014"/>
                </a:lnTo>
                <a:lnTo>
                  <a:pt x="429912" y="281007"/>
                </a:lnTo>
                <a:lnTo>
                  <a:pt x="416079" y="231636"/>
                </a:lnTo>
                <a:lnTo>
                  <a:pt x="400821" y="186197"/>
                </a:lnTo>
                <a:lnTo>
                  <a:pt x="384235" y="144989"/>
                </a:lnTo>
                <a:lnTo>
                  <a:pt x="366422" y="108309"/>
                </a:lnTo>
                <a:lnTo>
                  <a:pt x="327504" y="49725"/>
                </a:lnTo>
                <a:lnTo>
                  <a:pt x="284856" y="12828"/>
                </a:lnTo>
                <a:lnTo>
                  <a:pt x="239267" y="0"/>
                </a:lnTo>
                <a:lnTo>
                  <a:pt x="216155" y="3256"/>
                </a:lnTo>
                <a:lnTo>
                  <a:pt x="171938" y="28417"/>
                </a:lnTo>
                <a:lnTo>
                  <a:pt x="131057" y="76455"/>
                </a:lnTo>
                <a:lnTo>
                  <a:pt x="94300" y="144989"/>
                </a:lnTo>
                <a:lnTo>
                  <a:pt x="77714" y="186197"/>
                </a:lnTo>
                <a:lnTo>
                  <a:pt x="62456" y="231636"/>
                </a:lnTo>
                <a:lnTo>
                  <a:pt x="48623" y="281007"/>
                </a:lnTo>
                <a:lnTo>
                  <a:pt x="36315" y="334014"/>
                </a:lnTo>
                <a:lnTo>
                  <a:pt x="25630" y="390357"/>
                </a:lnTo>
                <a:lnTo>
                  <a:pt x="16666" y="449740"/>
                </a:lnTo>
                <a:lnTo>
                  <a:pt x="9522" y="511864"/>
                </a:lnTo>
                <a:lnTo>
                  <a:pt x="4298" y="576432"/>
                </a:lnTo>
                <a:lnTo>
                  <a:pt x="1090" y="643145"/>
                </a:lnTo>
                <a:lnTo>
                  <a:pt x="0" y="711707"/>
                </a:lnTo>
                <a:lnTo>
                  <a:pt x="1090" y="780523"/>
                </a:lnTo>
                <a:lnTo>
                  <a:pt x="4298" y="847460"/>
                </a:lnTo>
                <a:lnTo>
                  <a:pt x="9522" y="912224"/>
                </a:lnTo>
                <a:lnTo>
                  <a:pt x="16666" y="974518"/>
                </a:lnTo>
                <a:lnTo>
                  <a:pt x="25630" y="1034046"/>
                </a:lnTo>
                <a:lnTo>
                  <a:pt x="36315" y="1090513"/>
                </a:lnTo>
                <a:lnTo>
                  <a:pt x="48623" y="1143621"/>
                </a:lnTo>
                <a:lnTo>
                  <a:pt x="62456" y="1193077"/>
                </a:lnTo>
                <a:lnTo>
                  <a:pt x="77714" y="1238583"/>
                </a:lnTo>
                <a:lnTo>
                  <a:pt x="94300" y="1279843"/>
                </a:lnTo>
                <a:lnTo>
                  <a:pt x="112113" y="1316563"/>
                </a:lnTo>
                <a:lnTo>
                  <a:pt x="151031" y="1375194"/>
                </a:lnTo>
                <a:lnTo>
                  <a:pt x="193679" y="1412108"/>
                </a:lnTo>
                <a:lnTo>
                  <a:pt x="239267" y="1424939"/>
                </a:lnTo>
                <a:lnTo>
                  <a:pt x="262380" y="1421682"/>
                </a:lnTo>
                <a:lnTo>
                  <a:pt x="306597" y="1396514"/>
                </a:lnTo>
                <a:lnTo>
                  <a:pt x="347478" y="1348445"/>
                </a:lnTo>
                <a:lnTo>
                  <a:pt x="384235" y="1279843"/>
                </a:lnTo>
                <a:lnTo>
                  <a:pt x="400821" y="1238583"/>
                </a:lnTo>
                <a:lnTo>
                  <a:pt x="416079" y="1193077"/>
                </a:lnTo>
                <a:lnTo>
                  <a:pt x="429912" y="1143621"/>
                </a:lnTo>
                <a:lnTo>
                  <a:pt x="442220" y="1090513"/>
                </a:lnTo>
                <a:lnTo>
                  <a:pt x="452905" y="1034046"/>
                </a:lnTo>
                <a:lnTo>
                  <a:pt x="461869" y="974518"/>
                </a:lnTo>
                <a:lnTo>
                  <a:pt x="469013" y="912224"/>
                </a:lnTo>
                <a:lnTo>
                  <a:pt x="474237" y="847460"/>
                </a:lnTo>
                <a:lnTo>
                  <a:pt x="477445" y="780523"/>
                </a:lnTo>
                <a:lnTo>
                  <a:pt x="478535" y="711707"/>
                </a:lnTo>
                <a:close/>
              </a:path>
            </a:pathLst>
          </a:custGeom>
          <a:ln w="730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056765" y="3098292"/>
            <a:ext cx="353568" cy="228600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9095110" y="2304288"/>
            <a:ext cx="548640" cy="184785"/>
          </a:xfrm>
          <a:custGeom>
            <a:avLst/>
            <a:gdLst/>
            <a:ahLst/>
            <a:cxnLst/>
            <a:rect l="l" t="t" r="r" b="b"/>
            <a:pathLst>
              <a:path w="548640" h="184785">
                <a:moveTo>
                  <a:pt x="0" y="0"/>
                </a:moveTo>
                <a:lnTo>
                  <a:pt x="0" y="184404"/>
                </a:lnTo>
                <a:lnTo>
                  <a:pt x="548640" y="184404"/>
                </a:lnTo>
                <a:lnTo>
                  <a:pt x="548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9095109" y="2304288"/>
            <a:ext cx="548640" cy="184785"/>
          </a:xfrm>
          <a:custGeom>
            <a:avLst/>
            <a:gdLst/>
            <a:ahLst/>
            <a:cxnLst/>
            <a:rect l="l" t="t" r="r" b="b"/>
            <a:pathLst>
              <a:path w="548640" h="184785">
                <a:moveTo>
                  <a:pt x="0" y="184403"/>
                </a:moveTo>
                <a:lnTo>
                  <a:pt x="548639" y="184403"/>
                </a:lnTo>
                <a:lnTo>
                  <a:pt x="548639" y="0"/>
                </a:lnTo>
                <a:lnTo>
                  <a:pt x="0" y="0"/>
                </a:lnTo>
                <a:lnTo>
                  <a:pt x="0" y="184403"/>
                </a:lnTo>
                <a:close/>
              </a:path>
            </a:pathLst>
          </a:custGeom>
          <a:ln w="730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3200278" y="4486655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19" h="47625">
                <a:moveTo>
                  <a:pt x="45720" y="24384"/>
                </a:moveTo>
                <a:lnTo>
                  <a:pt x="44076" y="14787"/>
                </a:lnTo>
                <a:lnTo>
                  <a:pt x="39433" y="7048"/>
                </a:lnTo>
                <a:lnTo>
                  <a:pt x="32218" y="1881"/>
                </a:lnTo>
                <a:lnTo>
                  <a:pt x="22860" y="0"/>
                </a:lnTo>
                <a:lnTo>
                  <a:pt x="14144" y="1881"/>
                </a:lnTo>
                <a:lnTo>
                  <a:pt x="6858" y="7048"/>
                </a:lnTo>
                <a:lnTo>
                  <a:pt x="1857" y="14787"/>
                </a:lnTo>
                <a:lnTo>
                  <a:pt x="0" y="24384"/>
                </a:lnTo>
                <a:lnTo>
                  <a:pt x="1857" y="33099"/>
                </a:lnTo>
                <a:lnTo>
                  <a:pt x="6858" y="40386"/>
                </a:lnTo>
                <a:lnTo>
                  <a:pt x="14144" y="45386"/>
                </a:lnTo>
                <a:lnTo>
                  <a:pt x="22860" y="47244"/>
                </a:lnTo>
                <a:lnTo>
                  <a:pt x="32218" y="45386"/>
                </a:lnTo>
                <a:lnTo>
                  <a:pt x="39433" y="40386"/>
                </a:lnTo>
                <a:lnTo>
                  <a:pt x="44076" y="33099"/>
                </a:lnTo>
                <a:lnTo>
                  <a:pt x="4572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3200277" y="4486655"/>
            <a:ext cx="45720" cy="47625"/>
          </a:xfrm>
          <a:custGeom>
            <a:avLst/>
            <a:gdLst/>
            <a:ahLst/>
            <a:cxnLst/>
            <a:rect l="l" t="t" r="r" b="b"/>
            <a:pathLst>
              <a:path w="45719" h="47625">
                <a:moveTo>
                  <a:pt x="45719" y="24383"/>
                </a:moveTo>
                <a:lnTo>
                  <a:pt x="44076" y="14787"/>
                </a:lnTo>
                <a:lnTo>
                  <a:pt x="39433" y="7048"/>
                </a:lnTo>
                <a:lnTo>
                  <a:pt x="32218" y="1881"/>
                </a:lnTo>
                <a:lnTo>
                  <a:pt x="22859" y="0"/>
                </a:lnTo>
                <a:lnTo>
                  <a:pt x="14144" y="1881"/>
                </a:lnTo>
                <a:lnTo>
                  <a:pt x="6857" y="7048"/>
                </a:lnTo>
                <a:lnTo>
                  <a:pt x="1857" y="14787"/>
                </a:lnTo>
                <a:lnTo>
                  <a:pt x="0" y="24383"/>
                </a:lnTo>
                <a:lnTo>
                  <a:pt x="1857" y="33099"/>
                </a:lnTo>
                <a:lnTo>
                  <a:pt x="6857" y="40385"/>
                </a:lnTo>
                <a:lnTo>
                  <a:pt x="14144" y="45386"/>
                </a:lnTo>
                <a:lnTo>
                  <a:pt x="22859" y="47243"/>
                </a:lnTo>
                <a:lnTo>
                  <a:pt x="32218" y="45386"/>
                </a:lnTo>
                <a:lnTo>
                  <a:pt x="39433" y="40385"/>
                </a:lnTo>
                <a:lnTo>
                  <a:pt x="44076" y="33099"/>
                </a:lnTo>
                <a:lnTo>
                  <a:pt x="45719" y="24383"/>
                </a:lnTo>
                <a:close/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4398142" y="1793748"/>
            <a:ext cx="24383" cy="338327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428621" y="1793748"/>
            <a:ext cx="268223" cy="338327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542921" y="1527047"/>
            <a:ext cx="142240" cy="143510"/>
          </a:xfrm>
          <a:custGeom>
            <a:avLst/>
            <a:gdLst/>
            <a:ahLst/>
            <a:cxnLst/>
            <a:rect l="l" t="t" r="r" b="b"/>
            <a:pathLst>
              <a:path w="142239" h="143510">
                <a:moveTo>
                  <a:pt x="0" y="143255"/>
                </a:moveTo>
                <a:lnTo>
                  <a:pt x="141731" y="0"/>
                </a:lnTo>
              </a:path>
            </a:pathLst>
          </a:custGeom>
          <a:ln w="73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637409" y="1379219"/>
            <a:ext cx="134112" cy="269747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885821" y="1805939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5" y="0"/>
                </a:lnTo>
              </a:path>
            </a:pathLst>
          </a:custGeom>
          <a:ln w="73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5068702" y="1633727"/>
            <a:ext cx="83820" cy="498347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5100706" y="1793748"/>
            <a:ext cx="333755" cy="338327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5870326" y="1447800"/>
            <a:ext cx="154527" cy="269747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3709294" y="1542287"/>
            <a:ext cx="142240" cy="143510"/>
          </a:xfrm>
          <a:custGeom>
            <a:avLst/>
            <a:gdLst/>
            <a:ahLst/>
            <a:cxnLst/>
            <a:rect l="l" t="t" r="r" b="b"/>
            <a:pathLst>
              <a:path w="142239" h="143510">
                <a:moveTo>
                  <a:pt x="0" y="143255"/>
                </a:moveTo>
                <a:lnTo>
                  <a:pt x="141731" y="0"/>
                </a:lnTo>
              </a:path>
            </a:pathLst>
          </a:custGeom>
          <a:ln w="73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3793114" y="1379219"/>
            <a:ext cx="134112" cy="269747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5873374" y="1854707"/>
            <a:ext cx="166719" cy="269747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2546482" y="1737360"/>
            <a:ext cx="411480" cy="929640"/>
          </a:xfrm>
          <a:custGeom>
            <a:avLst/>
            <a:gdLst/>
            <a:ahLst/>
            <a:cxnLst/>
            <a:rect l="l" t="t" r="r" b="b"/>
            <a:pathLst>
              <a:path w="411480" h="929639">
                <a:moveTo>
                  <a:pt x="411480" y="749808"/>
                </a:moveTo>
                <a:lnTo>
                  <a:pt x="411480" y="175260"/>
                </a:lnTo>
                <a:lnTo>
                  <a:pt x="0" y="0"/>
                </a:lnTo>
                <a:lnTo>
                  <a:pt x="1524" y="391668"/>
                </a:lnTo>
                <a:lnTo>
                  <a:pt x="86868" y="463296"/>
                </a:lnTo>
                <a:lnTo>
                  <a:pt x="86868" y="892202"/>
                </a:lnTo>
                <a:lnTo>
                  <a:pt x="411480" y="749808"/>
                </a:lnTo>
                <a:close/>
              </a:path>
              <a:path w="411480" h="929639">
                <a:moveTo>
                  <a:pt x="86868" y="892202"/>
                </a:moveTo>
                <a:lnTo>
                  <a:pt x="86868" y="463296"/>
                </a:lnTo>
                <a:lnTo>
                  <a:pt x="1524" y="534924"/>
                </a:lnTo>
                <a:lnTo>
                  <a:pt x="1524" y="929640"/>
                </a:lnTo>
                <a:lnTo>
                  <a:pt x="86868" y="892202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2546481" y="1737360"/>
            <a:ext cx="411480" cy="929640"/>
          </a:xfrm>
          <a:custGeom>
            <a:avLst/>
            <a:gdLst/>
            <a:ahLst/>
            <a:cxnLst/>
            <a:rect l="l" t="t" r="r" b="b"/>
            <a:pathLst>
              <a:path w="411480" h="929639">
                <a:moveTo>
                  <a:pt x="0" y="0"/>
                </a:moveTo>
                <a:lnTo>
                  <a:pt x="411479" y="175259"/>
                </a:lnTo>
                <a:lnTo>
                  <a:pt x="411479" y="749807"/>
                </a:lnTo>
                <a:lnTo>
                  <a:pt x="1523" y="929639"/>
                </a:lnTo>
                <a:lnTo>
                  <a:pt x="1523" y="534923"/>
                </a:lnTo>
                <a:lnTo>
                  <a:pt x="86867" y="463295"/>
                </a:lnTo>
                <a:lnTo>
                  <a:pt x="1523" y="391667"/>
                </a:lnTo>
                <a:lnTo>
                  <a:pt x="0" y="0"/>
                </a:lnTo>
                <a:close/>
              </a:path>
            </a:pathLst>
          </a:custGeom>
          <a:ln w="73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2656210" y="2165604"/>
            <a:ext cx="231647" cy="269747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6932554" y="1818132"/>
            <a:ext cx="411480" cy="929640"/>
          </a:xfrm>
          <a:custGeom>
            <a:avLst/>
            <a:gdLst/>
            <a:ahLst/>
            <a:cxnLst/>
            <a:rect l="l" t="t" r="r" b="b"/>
            <a:pathLst>
              <a:path w="411479" h="929639">
                <a:moveTo>
                  <a:pt x="411480" y="749808"/>
                </a:moveTo>
                <a:lnTo>
                  <a:pt x="411480" y="176784"/>
                </a:lnTo>
                <a:lnTo>
                  <a:pt x="0" y="0"/>
                </a:lnTo>
                <a:lnTo>
                  <a:pt x="0" y="391668"/>
                </a:lnTo>
                <a:lnTo>
                  <a:pt x="86868" y="464820"/>
                </a:lnTo>
                <a:lnTo>
                  <a:pt x="86868" y="892202"/>
                </a:lnTo>
                <a:lnTo>
                  <a:pt x="411480" y="749808"/>
                </a:lnTo>
                <a:close/>
              </a:path>
              <a:path w="411479" h="929639">
                <a:moveTo>
                  <a:pt x="86868" y="892202"/>
                </a:moveTo>
                <a:lnTo>
                  <a:pt x="86868" y="464820"/>
                </a:lnTo>
                <a:lnTo>
                  <a:pt x="0" y="534924"/>
                </a:lnTo>
                <a:lnTo>
                  <a:pt x="1524" y="929640"/>
                </a:lnTo>
                <a:lnTo>
                  <a:pt x="86868" y="892202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6932553" y="1818132"/>
            <a:ext cx="411480" cy="929640"/>
          </a:xfrm>
          <a:custGeom>
            <a:avLst/>
            <a:gdLst/>
            <a:ahLst/>
            <a:cxnLst/>
            <a:rect l="l" t="t" r="r" b="b"/>
            <a:pathLst>
              <a:path w="411479" h="929639">
                <a:moveTo>
                  <a:pt x="0" y="0"/>
                </a:moveTo>
                <a:lnTo>
                  <a:pt x="411479" y="176783"/>
                </a:lnTo>
                <a:lnTo>
                  <a:pt x="411479" y="749807"/>
                </a:lnTo>
                <a:lnTo>
                  <a:pt x="1523" y="929639"/>
                </a:lnTo>
                <a:lnTo>
                  <a:pt x="0" y="534923"/>
                </a:lnTo>
                <a:lnTo>
                  <a:pt x="86867" y="464819"/>
                </a:lnTo>
                <a:lnTo>
                  <a:pt x="0" y="391667"/>
                </a:lnTo>
                <a:lnTo>
                  <a:pt x="0" y="0"/>
                </a:lnTo>
                <a:close/>
              </a:path>
            </a:pathLst>
          </a:custGeom>
          <a:ln w="73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7042281" y="2247900"/>
            <a:ext cx="231647" cy="269747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6786250" y="4058411"/>
            <a:ext cx="640080" cy="929640"/>
          </a:xfrm>
          <a:custGeom>
            <a:avLst/>
            <a:gdLst/>
            <a:ahLst/>
            <a:cxnLst/>
            <a:rect l="l" t="t" r="r" b="b"/>
            <a:pathLst>
              <a:path w="640079" h="929639">
                <a:moveTo>
                  <a:pt x="640080" y="749808"/>
                </a:moveTo>
                <a:lnTo>
                  <a:pt x="640080" y="175260"/>
                </a:lnTo>
                <a:lnTo>
                  <a:pt x="0" y="0"/>
                </a:lnTo>
                <a:lnTo>
                  <a:pt x="0" y="391668"/>
                </a:lnTo>
                <a:lnTo>
                  <a:pt x="134112" y="463296"/>
                </a:lnTo>
                <a:lnTo>
                  <a:pt x="134112" y="892300"/>
                </a:lnTo>
                <a:lnTo>
                  <a:pt x="640080" y="749808"/>
                </a:lnTo>
                <a:close/>
              </a:path>
              <a:path w="640079" h="929639">
                <a:moveTo>
                  <a:pt x="134112" y="892300"/>
                </a:moveTo>
                <a:lnTo>
                  <a:pt x="134112" y="463296"/>
                </a:lnTo>
                <a:lnTo>
                  <a:pt x="0" y="534924"/>
                </a:lnTo>
                <a:lnTo>
                  <a:pt x="1524" y="929640"/>
                </a:lnTo>
                <a:lnTo>
                  <a:pt x="134112" y="89230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6786250" y="4058411"/>
            <a:ext cx="640080" cy="929640"/>
          </a:xfrm>
          <a:custGeom>
            <a:avLst/>
            <a:gdLst/>
            <a:ahLst/>
            <a:cxnLst/>
            <a:rect l="l" t="t" r="r" b="b"/>
            <a:pathLst>
              <a:path w="640079" h="929639">
                <a:moveTo>
                  <a:pt x="0" y="0"/>
                </a:moveTo>
                <a:lnTo>
                  <a:pt x="640079" y="175259"/>
                </a:lnTo>
                <a:lnTo>
                  <a:pt x="640079" y="749807"/>
                </a:lnTo>
                <a:lnTo>
                  <a:pt x="1523" y="929639"/>
                </a:lnTo>
                <a:lnTo>
                  <a:pt x="0" y="534923"/>
                </a:lnTo>
                <a:lnTo>
                  <a:pt x="134111" y="463295"/>
                </a:lnTo>
                <a:lnTo>
                  <a:pt x="0" y="391667"/>
                </a:lnTo>
                <a:lnTo>
                  <a:pt x="0" y="0"/>
                </a:lnTo>
                <a:close/>
              </a:path>
            </a:pathLst>
          </a:custGeom>
          <a:ln w="73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6854830" y="4762500"/>
            <a:ext cx="243840" cy="269747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7046854" y="4613147"/>
            <a:ext cx="341375" cy="269747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7130674" y="4337303"/>
            <a:ext cx="243840" cy="269747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6356482" y="2292096"/>
            <a:ext cx="365760" cy="551815"/>
          </a:xfrm>
          <a:custGeom>
            <a:avLst/>
            <a:gdLst/>
            <a:ahLst/>
            <a:cxnLst/>
            <a:rect l="l" t="t" r="r" b="b"/>
            <a:pathLst>
              <a:path w="365759" h="551814">
                <a:moveTo>
                  <a:pt x="365760" y="275844"/>
                </a:moveTo>
                <a:lnTo>
                  <a:pt x="362027" y="220235"/>
                </a:lnTo>
                <a:lnTo>
                  <a:pt x="351329" y="168449"/>
                </a:lnTo>
                <a:lnTo>
                  <a:pt x="334416" y="121592"/>
                </a:lnTo>
                <a:lnTo>
                  <a:pt x="312039" y="80772"/>
                </a:lnTo>
                <a:lnTo>
                  <a:pt x="284946" y="47095"/>
                </a:lnTo>
                <a:lnTo>
                  <a:pt x="253888" y="21669"/>
                </a:lnTo>
                <a:lnTo>
                  <a:pt x="182880" y="0"/>
                </a:lnTo>
                <a:lnTo>
                  <a:pt x="146143" y="5601"/>
                </a:lnTo>
                <a:lnTo>
                  <a:pt x="80813" y="47095"/>
                </a:lnTo>
                <a:lnTo>
                  <a:pt x="53721" y="80772"/>
                </a:lnTo>
                <a:lnTo>
                  <a:pt x="31343" y="121592"/>
                </a:lnTo>
                <a:lnTo>
                  <a:pt x="14430" y="168449"/>
                </a:lnTo>
                <a:lnTo>
                  <a:pt x="3732" y="220235"/>
                </a:lnTo>
                <a:lnTo>
                  <a:pt x="0" y="275844"/>
                </a:lnTo>
                <a:lnTo>
                  <a:pt x="3732" y="331452"/>
                </a:lnTo>
                <a:lnTo>
                  <a:pt x="14430" y="383238"/>
                </a:lnTo>
                <a:lnTo>
                  <a:pt x="31343" y="430095"/>
                </a:lnTo>
                <a:lnTo>
                  <a:pt x="53721" y="470916"/>
                </a:lnTo>
                <a:lnTo>
                  <a:pt x="80813" y="504592"/>
                </a:lnTo>
                <a:lnTo>
                  <a:pt x="111871" y="530018"/>
                </a:lnTo>
                <a:lnTo>
                  <a:pt x="182880" y="551688"/>
                </a:lnTo>
                <a:lnTo>
                  <a:pt x="219616" y="546086"/>
                </a:lnTo>
                <a:lnTo>
                  <a:pt x="284946" y="504592"/>
                </a:lnTo>
                <a:lnTo>
                  <a:pt x="312039" y="470916"/>
                </a:lnTo>
                <a:lnTo>
                  <a:pt x="334416" y="430095"/>
                </a:lnTo>
                <a:lnTo>
                  <a:pt x="351329" y="383238"/>
                </a:lnTo>
                <a:lnTo>
                  <a:pt x="362027" y="331452"/>
                </a:lnTo>
                <a:lnTo>
                  <a:pt x="365760" y="275844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6356481" y="2292095"/>
            <a:ext cx="365760" cy="551815"/>
          </a:xfrm>
          <a:custGeom>
            <a:avLst/>
            <a:gdLst/>
            <a:ahLst/>
            <a:cxnLst/>
            <a:rect l="l" t="t" r="r" b="b"/>
            <a:pathLst>
              <a:path w="365759" h="551814">
                <a:moveTo>
                  <a:pt x="365759" y="275843"/>
                </a:moveTo>
                <a:lnTo>
                  <a:pt x="362027" y="220235"/>
                </a:lnTo>
                <a:lnTo>
                  <a:pt x="351329" y="168449"/>
                </a:lnTo>
                <a:lnTo>
                  <a:pt x="334416" y="121592"/>
                </a:lnTo>
                <a:lnTo>
                  <a:pt x="312038" y="80771"/>
                </a:lnTo>
                <a:lnTo>
                  <a:pt x="284946" y="47095"/>
                </a:lnTo>
                <a:lnTo>
                  <a:pt x="253888" y="21669"/>
                </a:lnTo>
                <a:lnTo>
                  <a:pt x="182879" y="0"/>
                </a:lnTo>
                <a:lnTo>
                  <a:pt x="146143" y="5601"/>
                </a:lnTo>
                <a:lnTo>
                  <a:pt x="80813" y="47095"/>
                </a:lnTo>
                <a:lnTo>
                  <a:pt x="53720" y="80771"/>
                </a:lnTo>
                <a:lnTo>
                  <a:pt x="31343" y="121592"/>
                </a:lnTo>
                <a:lnTo>
                  <a:pt x="14430" y="168449"/>
                </a:lnTo>
                <a:lnTo>
                  <a:pt x="3732" y="220235"/>
                </a:lnTo>
                <a:lnTo>
                  <a:pt x="0" y="275843"/>
                </a:lnTo>
                <a:lnTo>
                  <a:pt x="3732" y="331452"/>
                </a:lnTo>
                <a:lnTo>
                  <a:pt x="14430" y="383238"/>
                </a:lnTo>
                <a:lnTo>
                  <a:pt x="31343" y="430095"/>
                </a:lnTo>
                <a:lnTo>
                  <a:pt x="53720" y="470915"/>
                </a:lnTo>
                <a:lnTo>
                  <a:pt x="80813" y="504592"/>
                </a:lnTo>
                <a:lnTo>
                  <a:pt x="111871" y="530018"/>
                </a:lnTo>
                <a:lnTo>
                  <a:pt x="182879" y="551687"/>
                </a:lnTo>
                <a:lnTo>
                  <a:pt x="219616" y="546086"/>
                </a:lnTo>
                <a:lnTo>
                  <a:pt x="284946" y="504592"/>
                </a:lnTo>
                <a:lnTo>
                  <a:pt x="312038" y="470915"/>
                </a:lnTo>
                <a:lnTo>
                  <a:pt x="334416" y="430095"/>
                </a:lnTo>
                <a:lnTo>
                  <a:pt x="351329" y="383238"/>
                </a:lnTo>
                <a:lnTo>
                  <a:pt x="362027" y="331452"/>
                </a:lnTo>
                <a:lnTo>
                  <a:pt x="365759" y="275843"/>
                </a:lnTo>
                <a:close/>
              </a:path>
            </a:pathLst>
          </a:custGeom>
          <a:ln w="73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6408297" y="2368295"/>
            <a:ext cx="268224" cy="27432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6435730" y="2514600"/>
            <a:ext cx="219456" cy="414527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2115190" y="3073907"/>
            <a:ext cx="1050290" cy="551815"/>
          </a:xfrm>
          <a:custGeom>
            <a:avLst/>
            <a:gdLst/>
            <a:ahLst/>
            <a:cxnLst/>
            <a:rect l="l" t="t" r="r" b="b"/>
            <a:pathLst>
              <a:path w="1050289" h="551814">
                <a:moveTo>
                  <a:pt x="0" y="551687"/>
                </a:moveTo>
                <a:lnTo>
                  <a:pt x="1050035" y="551687"/>
                </a:lnTo>
                <a:lnTo>
                  <a:pt x="1050035" y="0"/>
                </a:lnTo>
                <a:lnTo>
                  <a:pt x="0" y="0"/>
                </a:lnTo>
                <a:lnTo>
                  <a:pt x="0" y="551687"/>
                </a:lnTo>
                <a:close/>
              </a:path>
            </a:pathLst>
          </a:custGeom>
          <a:ln w="12173">
            <a:solidFill>
              <a:srgbClr val="323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2167006" y="3116579"/>
            <a:ext cx="178307" cy="310895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2160910" y="3288791"/>
            <a:ext cx="73152" cy="315468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2234062" y="3316223"/>
            <a:ext cx="85343" cy="228600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2319406" y="3288791"/>
            <a:ext cx="621791" cy="315468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2163958" y="3459479"/>
            <a:ext cx="70104" cy="402336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2287402" y="3459479"/>
            <a:ext cx="73152" cy="315468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2360554" y="3486911"/>
            <a:ext cx="85343" cy="228600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2445897" y="3459479"/>
            <a:ext cx="667512" cy="397763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2796418" y="3694176"/>
            <a:ext cx="528955" cy="341630"/>
          </a:xfrm>
          <a:custGeom>
            <a:avLst/>
            <a:gdLst/>
            <a:ahLst/>
            <a:cxnLst/>
            <a:rect l="l" t="t" r="r" b="b"/>
            <a:pathLst>
              <a:path w="528954" h="341629">
                <a:moveTo>
                  <a:pt x="528827" y="341375"/>
                </a:moveTo>
                <a:lnTo>
                  <a:pt x="0" y="0"/>
                </a:lnTo>
              </a:path>
            </a:pathLst>
          </a:custGeom>
          <a:ln w="12173">
            <a:solidFill>
              <a:srgbClr val="323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2709550" y="3637788"/>
            <a:ext cx="116205" cy="93345"/>
          </a:xfrm>
          <a:custGeom>
            <a:avLst/>
            <a:gdLst/>
            <a:ahLst/>
            <a:cxnLst/>
            <a:rect l="l" t="t" r="r" b="b"/>
            <a:pathLst>
              <a:path w="116205" h="93345">
                <a:moveTo>
                  <a:pt x="115824" y="28956"/>
                </a:moveTo>
                <a:lnTo>
                  <a:pt x="0" y="0"/>
                </a:lnTo>
                <a:lnTo>
                  <a:pt x="74676" y="92964"/>
                </a:lnTo>
                <a:lnTo>
                  <a:pt x="115824" y="28956"/>
                </a:lnTo>
                <a:close/>
              </a:path>
            </a:pathLst>
          </a:custGeom>
          <a:solidFill>
            <a:srgbClr val="323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4774570" y="560984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3501" y="1857"/>
                </a:lnTo>
                <a:lnTo>
                  <a:pt x="6286" y="6858"/>
                </a:lnTo>
                <a:lnTo>
                  <a:pt x="1643" y="14144"/>
                </a:lnTo>
                <a:lnTo>
                  <a:pt x="0" y="22860"/>
                </a:lnTo>
                <a:lnTo>
                  <a:pt x="1643" y="31575"/>
                </a:lnTo>
                <a:lnTo>
                  <a:pt x="6286" y="38862"/>
                </a:lnTo>
                <a:lnTo>
                  <a:pt x="13501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4774569" y="560984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3501" y="1857"/>
                </a:lnTo>
                <a:lnTo>
                  <a:pt x="6286" y="6857"/>
                </a:lnTo>
                <a:lnTo>
                  <a:pt x="1643" y="14144"/>
                </a:lnTo>
                <a:lnTo>
                  <a:pt x="0" y="22859"/>
                </a:lnTo>
                <a:lnTo>
                  <a:pt x="1643" y="31575"/>
                </a:lnTo>
                <a:lnTo>
                  <a:pt x="6286" y="38861"/>
                </a:lnTo>
                <a:lnTo>
                  <a:pt x="13501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2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1709806" y="4541520"/>
            <a:ext cx="0" cy="1896110"/>
          </a:xfrm>
          <a:custGeom>
            <a:avLst/>
            <a:gdLst/>
            <a:ahLst/>
            <a:cxnLst/>
            <a:rect l="l" t="t" r="r" b="b"/>
            <a:pathLst>
              <a:path w="0" h="1896110">
                <a:moveTo>
                  <a:pt x="0" y="0"/>
                </a:moveTo>
                <a:lnTo>
                  <a:pt x="0" y="1895855"/>
                </a:lnTo>
              </a:path>
            </a:pathLst>
          </a:custGeom>
          <a:ln w="1217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8330062" y="5379719"/>
            <a:ext cx="0" cy="1057910"/>
          </a:xfrm>
          <a:custGeom>
            <a:avLst/>
            <a:gdLst/>
            <a:ahLst/>
            <a:cxnLst/>
            <a:rect l="l" t="t" r="r" b="b"/>
            <a:pathLst>
              <a:path w="0" h="1057910">
                <a:moveTo>
                  <a:pt x="0" y="0"/>
                </a:moveTo>
                <a:lnTo>
                  <a:pt x="0" y="1057655"/>
                </a:lnTo>
              </a:path>
            </a:pathLst>
          </a:custGeom>
          <a:ln w="1217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4677033" y="5173979"/>
            <a:ext cx="0" cy="1263650"/>
          </a:xfrm>
          <a:custGeom>
            <a:avLst/>
            <a:gdLst/>
            <a:ahLst/>
            <a:cxnLst/>
            <a:rect l="l" t="t" r="r" b="b"/>
            <a:pathLst>
              <a:path w="0" h="1263650">
                <a:moveTo>
                  <a:pt x="0" y="0"/>
                </a:moveTo>
                <a:lnTo>
                  <a:pt x="0" y="1263395"/>
                </a:lnTo>
              </a:path>
            </a:pathLst>
          </a:custGeom>
          <a:ln w="1217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1269373" y="6437375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 h="0">
                <a:moveTo>
                  <a:pt x="0" y="0"/>
                </a:moveTo>
                <a:lnTo>
                  <a:pt x="7060688" y="0"/>
                </a:lnTo>
              </a:path>
            </a:pathLst>
          </a:custGeom>
          <a:ln w="1217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8284341" y="5334000"/>
            <a:ext cx="91440" cy="45720"/>
          </a:xfrm>
          <a:custGeom>
            <a:avLst/>
            <a:gdLst/>
            <a:ahLst/>
            <a:cxnLst/>
            <a:rect l="l" t="t" r="r" b="b"/>
            <a:pathLst>
              <a:path w="91440" h="45720">
                <a:moveTo>
                  <a:pt x="0" y="45719"/>
                </a:moveTo>
                <a:lnTo>
                  <a:pt x="45719" y="0"/>
                </a:lnTo>
                <a:lnTo>
                  <a:pt x="91439" y="45719"/>
                </a:lnTo>
              </a:path>
            </a:pathLst>
          </a:custGeom>
          <a:ln w="1217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631313" y="5128259"/>
            <a:ext cx="91440" cy="45720"/>
          </a:xfrm>
          <a:custGeom>
            <a:avLst/>
            <a:gdLst/>
            <a:ahLst/>
            <a:cxnLst/>
            <a:rect l="l" t="t" r="r" b="b"/>
            <a:pathLst>
              <a:path w="91439" h="45720">
                <a:moveTo>
                  <a:pt x="0" y="45719"/>
                </a:moveTo>
                <a:lnTo>
                  <a:pt x="45719" y="0"/>
                </a:lnTo>
                <a:lnTo>
                  <a:pt x="91439" y="45719"/>
                </a:lnTo>
              </a:path>
            </a:pathLst>
          </a:custGeom>
          <a:ln w="1217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1664086" y="4495800"/>
            <a:ext cx="91440" cy="45720"/>
          </a:xfrm>
          <a:custGeom>
            <a:avLst/>
            <a:gdLst/>
            <a:ahLst/>
            <a:cxnLst/>
            <a:rect l="l" t="t" r="r" b="b"/>
            <a:pathLst>
              <a:path w="91439" h="45720">
                <a:moveTo>
                  <a:pt x="0" y="45719"/>
                </a:moveTo>
                <a:lnTo>
                  <a:pt x="45719" y="0"/>
                </a:lnTo>
                <a:lnTo>
                  <a:pt x="91439" y="45719"/>
                </a:lnTo>
              </a:path>
            </a:pathLst>
          </a:custGeom>
          <a:ln w="1217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1380623" y="6294120"/>
            <a:ext cx="280415" cy="269747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1691518" y="641908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576" y="18288"/>
                </a:moveTo>
                <a:lnTo>
                  <a:pt x="35218" y="11572"/>
                </a:lnTo>
                <a:lnTo>
                  <a:pt x="31432" y="5715"/>
                </a:lnTo>
                <a:lnTo>
                  <a:pt x="25646" y="1571"/>
                </a:lnTo>
                <a:lnTo>
                  <a:pt x="18288" y="0"/>
                </a:lnTo>
                <a:lnTo>
                  <a:pt x="11572" y="1571"/>
                </a:lnTo>
                <a:lnTo>
                  <a:pt x="5715" y="5715"/>
                </a:lnTo>
                <a:lnTo>
                  <a:pt x="1571" y="11572"/>
                </a:lnTo>
                <a:lnTo>
                  <a:pt x="0" y="18288"/>
                </a:lnTo>
                <a:lnTo>
                  <a:pt x="1571" y="25646"/>
                </a:lnTo>
                <a:lnTo>
                  <a:pt x="5715" y="31432"/>
                </a:lnTo>
                <a:lnTo>
                  <a:pt x="11572" y="35218"/>
                </a:lnTo>
                <a:lnTo>
                  <a:pt x="18288" y="36576"/>
                </a:lnTo>
                <a:lnTo>
                  <a:pt x="25646" y="35218"/>
                </a:lnTo>
                <a:lnTo>
                  <a:pt x="31432" y="31432"/>
                </a:lnTo>
                <a:lnTo>
                  <a:pt x="35218" y="25646"/>
                </a:lnTo>
                <a:lnTo>
                  <a:pt x="36576" y="18288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1691518" y="641908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575" y="18287"/>
                </a:moveTo>
                <a:lnTo>
                  <a:pt x="35218" y="11572"/>
                </a:lnTo>
                <a:lnTo>
                  <a:pt x="31432" y="5714"/>
                </a:lnTo>
                <a:lnTo>
                  <a:pt x="25646" y="1571"/>
                </a:lnTo>
                <a:lnTo>
                  <a:pt x="18287" y="0"/>
                </a:lnTo>
                <a:lnTo>
                  <a:pt x="11572" y="1571"/>
                </a:lnTo>
                <a:lnTo>
                  <a:pt x="5714" y="5714"/>
                </a:lnTo>
                <a:lnTo>
                  <a:pt x="1571" y="11572"/>
                </a:lnTo>
                <a:lnTo>
                  <a:pt x="0" y="18287"/>
                </a:lnTo>
                <a:lnTo>
                  <a:pt x="1571" y="25646"/>
                </a:lnTo>
                <a:lnTo>
                  <a:pt x="5714" y="31432"/>
                </a:lnTo>
                <a:lnTo>
                  <a:pt x="11572" y="35218"/>
                </a:lnTo>
                <a:lnTo>
                  <a:pt x="18287" y="36575"/>
                </a:lnTo>
                <a:lnTo>
                  <a:pt x="25646" y="35218"/>
                </a:lnTo>
                <a:lnTo>
                  <a:pt x="31432" y="31432"/>
                </a:lnTo>
                <a:lnTo>
                  <a:pt x="35218" y="25646"/>
                </a:lnTo>
                <a:lnTo>
                  <a:pt x="36575" y="18287"/>
                </a:lnTo>
                <a:close/>
              </a:path>
            </a:pathLst>
          </a:custGeom>
          <a:ln w="730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4660270" y="641908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6" y="18288"/>
                </a:moveTo>
                <a:lnTo>
                  <a:pt x="35218" y="11572"/>
                </a:lnTo>
                <a:lnTo>
                  <a:pt x="31432" y="5715"/>
                </a:lnTo>
                <a:lnTo>
                  <a:pt x="25646" y="1571"/>
                </a:lnTo>
                <a:lnTo>
                  <a:pt x="18288" y="0"/>
                </a:lnTo>
                <a:lnTo>
                  <a:pt x="10929" y="1571"/>
                </a:lnTo>
                <a:lnTo>
                  <a:pt x="5143" y="5715"/>
                </a:lnTo>
                <a:lnTo>
                  <a:pt x="1357" y="11572"/>
                </a:lnTo>
                <a:lnTo>
                  <a:pt x="0" y="18288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8" y="36576"/>
                </a:lnTo>
                <a:lnTo>
                  <a:pt x="25646" y="35218"/>
                </a:lnTo>
                <a:lnTo>
                  <a:pt x="31432" y="31432"/>
                </a:lnTo>
                <a:lnTo>
                  <a:pt x="35218" y="25646"/>
                </a:lnTo>
                <a:lnTo>
                  <a:pt x="36576" y="18288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4660269" y="6419088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18287"/>
                </a:moveTo>
                <a:lnTo>
                  <a:pt x="35218" y="11572"/>
                </a:lnTo>
                <a:lnTo>
                  <a:pt x="31432" y="5714"/>
                </a:lnTo>
                <a:lnTo>
                  <a:pt x="25646" y="1571"/>
                </a:lnTo>
                <a:lnTo>
                  <a:pt x="18287" y="0"/>
                </a:lnTo>
                <a:lnTo>
                  <a:pt x="10929" y="1571"/>
                </a:lnTo>
                <a:lnTo>
                  <a:pt x="5143" y="5714"/>
                </a:lnTo>
                <a:lnTo>
                  <a:pt x="1357" y="11572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5646" y="35218"/>
                </a:lnTo>
                <a:lnTo>
                  <a:pt x="31432" y="31432"/>
                </a:lnTo>
                <a:lnTo>
                  <a:pt x="35218" y="25646"/>
                </a:lnTo>
                <a:lnTo>
                  <a:pt x="36575" y="18287"/>
                </a:lnTo>
                <a:close/>
              </a:path>
            </a:pathLst>
          </a:custGeom>
          <a:ln w="7303">
            <a:solidFill>
              <a:srgbClr val="3F44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4724277" y="5262371"/>
            <a:ext cx="365759" cy="342900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5093086" y="5262371"/>
            <a:ext cx="353568" cy="269747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2345314" y="5062728"/>
            <a:ext cx="621791" cy="269747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2345314" y="5209032"/>
            <a:ext cx="463295" cy="342900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8671438" y="3994403"/>
            <a:ext cx="256031" cy="26974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8669914" y="4140708"/>
            <a:ext cx="463295" cy="342900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1002673" y="6461760"/>
            <a:ext cx="4704715" cy="739140"/>
          </a:xfrm>
          <a:custGeom>
            <a:avLst/>
            <a:gdLst/>
            <a:ahLst/>
            <a:cxnLst/>
            <a:rect l="l" t="t" r="r" b="b"/>
            <a:pathLst>
              <a:path w="4704715" h="739140">
                <a:moveTo>
                  <a:pt x="0" y="0"/>
                </a:moveTo>
                <a:lnTo>
                  <a:pt x="0" y="739140"/>
                </a:lnTo>
                <a:lnTo>
                  <a:pt x="4704588" y="739140"/>
                </a:lnTo>
                <a:lnTo>
                  <a:pt x="47045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998098" y="6457188"/>
            <a:ext cx="4714240" cy="748665"/>
          </a:xfrm>
          <a:custGeom>
            <a:avLst/>
            <a:gdLst/>
            <a:ahLst/>
            <a:cxnLst/>
            <a:rect l="l" t="t" r="r" b="b"/>
            <a:pathLst>
              <a:path w="4714240" h="748665">
                <a:moveTo>
                  <a:pt x="4713732" y="748284"/>
                </a:moveTo>
                <a:lnTo>
                  <a:pt x="4713732" y="0"/>
                </a:lnTo>
                <a:lnTo>
                  <a:pt x="0" y="0"/>
                </a:lnTo>
                <a:lnTo>
                  <a:pt x="0" y="748284"/>
                </a:lnTo>
                <a:lnTo>
                  <a:pt x="4575" y="748284"/>
                </a:lnTo>
                <a:lnTo>
                  <a:pt x="4575" y="9144"/>
                </a:lnTo>
                <a:lnTo>
                  <a:pt x="10671" y="4572"/>
                </a:lnTo>
                <a:lnTo>
                  <a:pt x="10671" y="9144"/>
                </a:lnTo>
                <a:lnTo>
                  <a:pt x="4704588" y="9144"/>
                </a:lnTo>
                <a:lnTo>
                  <a:pt x="4704588" y="4572"/>
                </a:lnTo>
                <a:lnTo>
                  <a:pt x="4709160" y="9144"/>
                </a:lnTo>
                <a:lnTo>
                  <a:pt x="4709160" y="748284"/>
                </a:lnTo>
                <a:lnTo>
                  <a:pt x="4713732" y="748284"/>
                </a:lnTo>
                <a:close/>
              </a:path>
              <a:path w="4714240" h="748665">
                <a:moveTo>
                  <a:pt x="10671" y="9144"/>
                </a:moveTo>
                <a:lnTo>
                  <a:pt x="10671" y="4572"/>
                </a:lnTo>
                <a:lnTo>
                  <a:pt x="4575" y="9144"/>
                </a:lnTo>
                <a:lnTo>
                  <a:pt x="10671" y="9144"/>
                </a:lnTo>
                <a:close/>
              </a:path>
              <a:path w="4714240" h="748665">
                <a:moveTo>
                  <a:pt x="10671" y="739140"/>
                </a:moveTo>
                <a:lnTo>
                  <a:pt x="10671" y="9144"/>
                </a:lnTo>
                <a:lnTo>
                  <a:pt x="4575" y="9144"/>
                </a:lnTo>
                <a:lnTo>
                  <a:pt x="4575" y="739140"/>
                </a:lnTo>
                <a:lnTo>
                  <a:pt x="10671" y="739140"/>
                </a:lnTo>
                <a:close/>
              </a:path>
              <a:path w="4714240" h="748665">
                <a:moveTo>
                  <a:pt x="4709160" y="739140"/>
                </a:moveTo>
                <a:lnTo>
                  <a:pt x="4575" y="739140"/>
                </a:lnTo>
                <a:lnTo>
                  <a:pt x="10671" y="743712"/>
                </a:lnTo>
                <a:lnTo>
                  <a:pt x="10671" y="748284"/>
                </a:lnTo>
                <a:lnTo>
                  <a:pt x="4704588" y="748284"/>
                </a:lnTo>
                <a:lnTo>
                  <a:pt x="4704588" y="743712"/>
                </a:lnTo>
                <a:lnTo>
                  <a:pt x="4709160" y="739140"/>
                </a:lnTo>
                <a:close/>
              </a:path>
              <a:path w="4714240" h="748665">
                <a:moveTo>
                  <a:pt x="10671" y="748284"/>
                </a:moveTo>
                <a:lnTo>
                  <a:pt x="10671" y="743712"/>
                </a:lnTo>
                <a:lnTo>
                  <a:pt x="4575" y="739140"/>
                </a:lnTo>
                <a:lnTo>
                  <a:pt x="4575" y="748284"/>
                </a:lnTo>
                <a:lnTo>
                  <a:pt x="10671" y="748284"/>
                </a:lnTo>
                <a:close/>
              </a:path>
              <a:path w="4714240" h="748665">
                <a:moveTo>
                  <a:pt x="4709160" y="9144"/>
                </a:moveTo>
                <a:lnTo>
                  <a:pt x="4704588" y="4572"/>
                </a:lnTo>
                <a:lnTo>
                  <a:pt x="4704588" y="9144"/>
                </a:lnTo>
                <a:lnTo>
                  <a:pt x="4709160" y="9144"/>
                </a:lnTo>
                <a:close/>
              </a:path>
              <a:path w="4714240" h="748665">
                <a:moveTo>
                  <a:pt x="4709160" y="739140"/>
                </a:moveTo>
                <a:lnTo>
                  <a:pt x="4709160" y="9144"/>
                </a:lnTo>
                <a:lnTo>
                  <a:pt x="4704588" y="9144"/>
                </a:lnTo>
                <a:lnTo>
                  <a:pt x="4704588" y="739140"/>
                </a:lnTo>
                <a:lnTo>
                  <a:pt x="4709160" y="739140"/>
                </a:lnTo>
                <a:close/>
              </a:path>
              <a:path w="4714240" h="748665">
                <a:moveTo>
                  <a:pt x="4709160" y="748284"/>
                </a:moveTo>
                <a:lnTo>
                  <a:pt x="4709160" y="739140"/>
                </a:lnTo>
                <a:lnTo>
                  <a:pt x="4704588" y="743712"/>
                </a:lnTo>
                <a:lnTo>
                  <a:pt x="4704588" y="748284"/>
                </a:lnTo>
                <a:lnTo>
                  <a:pt x="4709160" y="748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 txBox="1"/>
          <p:nvPr/>
        </p:nvSpPr>
        <p:spPr>
          <a:xfrm>
            <a:off x="1002673" y="6487157"/>
            <a:ext cx="4704715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 marR="301625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O </a:t>
            </a:r>
            <a:r>
              <a:rPr dirty="0" sz="1400" spc="-10" b="1">
                <a:solidFill>
                  <a:srgbClr val="3232CC"/>
                </a:solidFill>
                <a:latin typeface="Arial"/>
                <a:cs typeface="Arial"/>
              </a:rPr>
              <a:t>novo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valor do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PC é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obtido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a partir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dos 26 LSB</a:t>
            </a:r>
            <a:r>
              <a:rPr dirty="0" sz="1400" spc="-135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da  instrução multiplicados por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4 (shift left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2)  concatenados com os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4 </a:t>
            </a:r>
            <a:r>
              <a:rPr dirty="0" sz="1400" spc="5" b="1">
                <a:solidFill>
                  <a:srgbClr val="3232CC"/>
                </a:solidFill>
                <a:latin typeface="Arial"/>
                <a:cs typeface="Arial"/>
              </a:rPr>
              <a:t>MSB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do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PC</a:t>
            </a:r>
            <a:r>
              <a:rPr dirty="0" sz="1400" spc="-140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atual.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5" name="object 285"/>
          <p:cNvSpPr/>
          <p:nvPr/>
        </p:nvSpPr>
        <p:spPr>
          <a:xfrm>
            <a:off x="6210178" y="6515100"/>
            <a:ext cx="283464" cy="239268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6438778" y="651586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7353178" y="65151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8212714" y="6515100"/>
            <a:ext cx="109728" cy="228600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6891406" y="6815328"/>
            <a:ext cx="161544" cy="161544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6438778" y="6819900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0" y="0"/>
                </a:moveTo>
                <a:lnTo>
                  <a:pt x="0" y="152400"/>
                </a:lnTo>
                <a:lnTo>
                  <a:pt x="457200" y="1524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72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6434206" y="6815328"/>
            <a:ext cx="466725" cy="161925"/>
          </a:xfrm>
          <a:custGeom>
            <a:avLst/>
            <a:gdLst/>
            <a:ahLst/>
            <a:cxnLst/>
            <a:rect l="l" t="t" r="r" b="b"/>
            <a:pathLst>
              <a:path w="466725" h="161925">
                <a:moveTo>
                  <a:pt x="466344" y="161544"/>
                </a:moveTo>
                <a:lnTo>
                  <a:pt x="466344" y="0"/>
                </a:lnTo>
                <a:lnTo>
                  <a:pt x="0" y="0"/>
                </a:lnTo>
                <a:lnTo>
                  <a:pt x="0" y="161544"/>
                </a:lnTo>
                <a:lnTo>
                  <a:pt x="4572" y="161544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457200" y="9144"/>
                </a:lnTo>
                <a:lnTo>
                  <a:pt x="457200" y="4572"/>
                </a:lnTo>
                <a:lnTo>
                  <a:pt x="461772" y="9144"/>
                </a:lnTo>
                <a:lnTo>
                  <a:pt x="461772" y="161544"/>
                </a:lnTo>
                <a:lnTo>
                  <a:pt x="466344" y="161544"/>
                </a:lnTo>
                <a:close/>
              </a:path>
              <a:path w="466725" h="16192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466725" h="161925">
                <a:moveTo>
                  <a:pt x="9144" y="1524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52400"/>
                </a:lnTo>
                <a:lnTo>
                  <a:pt x="9144" y="152400"/>
                </a:lnTo>
                <a:close/>
              </a:path>
              <a:path w="466725" h="161925">
                <a:moveTo>
                  <a:pt x="461772" y="152400"/>
                </a:moveTo>
                <a:lnTo>
                  <a:pt x="4572" y="152400"/>
                </a:lnTo>
                <a:lnTo>
                  <a:pt x="9144" y="156972"/>
                </a:lnTo>
                <a:lnTo>
                  <a:pt x="9144" y="161544"/>
                </a:lnTo>
                <a:lnTo>
                  <a:pt x="457200" y="161544"/>
                </a:lnTo>
                <a:lnTo>
                  <a:pt x="457200" y="156972"/>
                </a:lnTo>
                <a:lnTo>
                  <a:pt x="461772" y="152400"/>
                </a:lnTo>
                <a:close/>
              </a:path>
              <a:path w="466725" h="161925">
                <a:moveTo>
                  <a:pt x="9144" y="161544"/>
                </a:moveTo>
                <a:lnTo>
                  <a:pt x="9144" y="156972"/>
                </a:lnTo>
                <a:lnTo>
                  <a:pt x="4572" y="152400"/>
                </a:lnTo>
                <a:lnTo>
                  <a:pt x="4572" y="161544"/>
                </a:lnTo>
                <a:lnTo>
                  <a:pt x="9144" y="161544"/>
                </a:lnTo>
                <a:close/>
              </a:path>
              <a:path w="466725" h="161925">
                <a:moveTo>
                  <a:pt x="461772" y="9144"/>
                </a:moveTo>
                <a:lnTo>
                  <a:pt x="457200" y="4572"/>
                </a:lnTo>
                <a:lnTo>
                  <a:pt x="457200" y="9144"/>
                </a:lnTo>
                <a:lnTo>
                  <a:pt x="461772" y="9144"/>
                </a:lnTo>
                <a:close/>
              </a:path>
              <a:path w="466725" h="161925">
                <a:moveTo>
                  <a:pt x="461772" y="152400"/>
                </a:moveTo>
                <a:lnTo>
                  <a:pt x="461772" y="9144"/>
                </a:lnTo>
                <a:lnTo>
                  <a:pt x="457200" y="9144"/>
                </a:lnTo>
                <a:lnTo>
                  <a:pt x="457200" y="152400"/>
                </a:lnTo>
                <a:lnTo>
                  <a:pt x="461772" y="152400"/>
                </a:lnTo>
                <a:close/>
              </a:path>
              <a:path w="466725" h="161925">
                <a:moveTo>
                  <a:pt x="461772" y="161544"/>
                </a:moveTo>
                <a:lnTo>
                  <a:pt x="461772" y="152400"/>
                </a:lnTo>
                <a:lnTo>
                  <a:pt x="457200" y="156972"/>
                </a:lnTo>
                <a:lnTo>
                  <a:pt x="457200" y="161544"/>
                </a:lnTo>
                <a:lnTo>
                  <a:pt x="461772" y="161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7353178" y="674446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8267578" y="65158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 txBox="1"/>
          <p:nvPr/>
        </p:nvSpPr>
        <p:spPr>
          <a:xfrm>
            <a:off x="7975990" y="6726425"/>
            <a:ext cx="13563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Aulas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14,15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-</a:t>
            </a:r>
            <a:r>
              <a:rPr dirty="0" sz="1400" spc="-6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38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45148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/>
              <a:t>Visão </a:t>
            </a:r>
            <a:r>
              <a:rPr dirty="0" sz="2800"/>
              <a:t>global </a:t>
            </a:r>
            <a:r>
              <a:rPr dirty="0" sz="2800" spc="-5"/>
              <a:t>do</a:t>
            </a:r>
            <a:r>
              <a:rPr dirty="0" sz="2800" spc="-15"/>
              <a:t> </a:t>
            </a:r>
            <a:r>
              <a:rPr dirty="0" sz="2800"/>
              <a:t>processador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6450970" y="3692652"/>
            <a:ext cx="1929764" cy="2632075"/>
          </a:xfrm>
          <a:custGeom>
            <a:avLst/>
            <a:gdLst/>
            <a:ahLst/>
            <a:cxnLst/>
            <a:rect l="l" t="t" r="r" b="b"/>
            <a:pathLst>
              <a:path w="1929765" h="2632075">
                <a:moveTo>
                  <a:pt x="0" y="0"/>
                </a:moveTo>
                <a:lnTo>
                  <a:pt x="0" y="2631948"/>
                </a:lnTo>
                <a:lnTo>
                  <a:pt x="1929384" y="2631948"/>
                </a:lnTo>
                <a:lnTo>
                  <a:pt x="192938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50969" y="3692651"/>
            <a:ext cx="1929764" cy="2632075"/>
          </a:xfrm>
          <a:custGeom>
            <a:avLst/>
            <a:gdLst/>
            <a:ahLst/>
            <a:cxnLst/>
            <a:rect l="l" t="t" r="r" b="b"/>
            <a:pathLst>
              <a:path w="1929765" h="2632075">
                <a:moveTo>
                  <a:pt x="0" y="2631947"/>
                </a:moveTo>
                <a:lnTo>
                  <a:pt x="1929383" y="2631947"/>
                </a:lnTo>
                <a:lnTo>
                  <a:pt x="1929383" y="0"/>
                </a:lnTo>
                <a:lnTo>
                  <a:pt x="0" y="0"/>
                </a:lnTo>
                <a:lnTo>
                  <a:pt x="0" y="2631947"/>
                </a:lnTo>
                <a:close/>
              </a:path>
            </a:pathLst>
          </a:custGeom>
          <a:ln w="1006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20702" y="1772411"/>
            <a:ext cx="3870960" cy="4552315"/>
          </a:xfrm>
          <a:custGeom>
            <a:avLst/>
            <a:gdLst/>
            <a:ahLst/>
            <a:cxnLst/>
            <a:rect l="l" t="t" r="r" b="b"/>
            <a:pathLst>
              <a:path w="3870960" h="4552315">
                <a:moveTo>
                  <a:pt x="0" y="0"/>
                </a:moveTo>
                <a:lnTo>
                  <a:pt x="0" y="4552188"/>
                </a:lnTo>
                <a:lnTo>
                  <a:pt x="3870960" y="4552188"/>
                </a:lnTo>
                <a:lnTo>
                  <a:pt x="387096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56566" y="2005583"/>
            <a:ext cx="3348354" cy="1915795"/>
          </a:xfrm>
          <a:custGeom>
            <a:avLst/>
            <a:gdLst/>
            <a:ahLst/>
            <a:cxnLst/>
            <a:rect l="l" t="t" r="r" b="b"/>
            <a:pathLst>
              <a:path w="3348354" h="1915795">
                <a:moveTo>
                  <a:pt x="0" y="0"/>
                </a:moveTo>
                <a:lnTo>
                  <a:pt x="0" y="1915668"/>
                </a:lnTo>
                <a:lnTo>
                  <a:pt x="3348228" y="1915668"/>
                </a:lnTo>
                <a:lnTo>
                  <a:pt x="3348228" y="0"/>
                </a:lnTo>
                <a:lnTo>
                  <a:pt x="0" y="0"/>
                </a:lnTo>
                <a:close/>
              </a:path>
            </a:pathLst>
          </a:custGeom>
          <a:solidFill>
            <a:srgbClr val="FAED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11045" y="3758183"/>
            <a:ext cx="0" cy="231775"/>
          </a:xfrm>
          <a:custGeom>
            <a:avLst/>
            <a:gdLst/>
            <a:ahLst/>
            <a:cxnLst/>
            <a:rect l="l" t="t" r="r" b="b"/>
            <a:pathLst>
              <a:path w="0" h="231775">
                <a:moveTo>
                  <a:pt x="0" y="0"/>
                </a:moveTo>
                <a:lnTo>
                  <a:pt x="0" y="231647"/>
                </a:lnTo>
              </a:path>
            </a:pathLst>
          </a:custGeom>
          <a:ln w="1677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1953" y="4425695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 h="0">
                <a:moveTo>
                  <a:pt x="0" y="0"/>
                </a:moveTo>
                <a:lnTo>
                  <a:pt x="216407" y="0"/>
                </a:lnTo>
              </a:path>
            </a:pathLst>
          </a:custGeom>
          <a:ln w="3019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31598" y="4360164"/>
            <a:ext cx="196850" cy="131445"/>
          </a:xfrm>
          <a:custGeom>
            <a:avLst/>
            <a:gdLst/>
            <a:ahLst/>
            <a:cxnLst/>
            <a:rect l="l" t="t" r="r" b="b"/>
            <a:pathLst>
              <a:path w="196850" h="131445">
                <a:moveTo>
                  <a:pt x="196596" y="65532"/>
                </a:moveTo>
                <a:lnTo>
                  <a:pt x="0" y="0"/>
                </a:lnTo>
                <a:lnTo>
                  <a:pt x="0" y="131064"/>
                </a:lnTo>
                <a:lnTo>
                  <a:pt x="196596" y="6553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31953" y="5731763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 h="0">
                <a:moveTo>
                  <a:pt x="0" y="0"/>
                </a:moveTo>
                <a:lnTo>
                  <a:pt x="216407" y="0"/>
                </a:lnTo>
              </a:path>
            </a:pathLst>
          </a:custGeom>
          <a:ln w="30190">
            <a:solidFill>
              <a:srgbClr val="326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31598" y="5666232"/>
            <a:ext cx="196850" cy="131445"/>
          </a:xfrm>
          <a:custGeom>
            <a:avLst/>
            <a:gdLst/>
            <a:ahLst/>
            <a:cxnLst/>
            <a:rect l="l" t="t" r="r" b="b"/>
            <a:pathLst>
              <a:path w="196850" h="131445">
                <a:moveTo>
                  <a:pt x="196596" y="65532"/>
                </a:moveTo>
                <a:lnTo>
                  <a:pt x="0" y="0"/>
                </a:lnTo>
                <a:lnTo>
                  <a:pt x="0" y="131064"/>
                </a:lnTo>
                <a:lnTo>
                  <a:pt x="196596" y="65532"/>
                </a:lnTo>
                <a:close/>
              </a:path>
            </a:pathLst>
          </a:custGeom>
          <a:solidFill>
            <a:srgbClr val="326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11830" y="4503420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 h="0">
                <a:moveTo>
                  <a:pt x="0" y="0"/>
                </a:moveTo>
                <a:lnTo>
                  <a:pt x="797051" y="0"/>
                </a:lnTo>
              </a:path>
            </a:pathLst>
          </a:custGeom>
          <a:ln w="301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92118" y="4437888"/>
            <a:ext cx="196850" cy="131445"/>
          </a:xfrm>
          <a:custGeom>
            <a:avLst/>
            <a:gdLst/>
            <a:ahLst/>
            <a:cxnLst/>
            <a:rect l="l" t="t" r="r" b="b"/>
            <a:pathLst>
              <a:path w="196850" h="131445">
                <a:moveTo>
                  <a:pt x="196596" y="65532"/>
                </a:moveTo>
                <a:lnTo>
                  <a:pt x="0" y="0"/>
                </a:lnTo>
                <a:lnTo>
                  <a:pt x="0" y="131064"/>
                </a:lnTo>
                <a:lnTo>
                  <a:pt x="196596" y="65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11830" y="4960620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 h="0">
                <a:moveTo>
                  <a:pt x="0" y="0"/>
                </a:moveTo>
                <a:lnTo>
                  <a:pt x="797051" y="0"/>
                </a:lnTo>
              </a:path>
            </a:pathLst>
          </a:custGeom>
          <a:ln w="301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92118" y="4895088"/>
            <a:ext cx="196850" cy="131445"/>
          </a:xfrm>
          <a:custGeom>
            <a:avLst/>
            <a:gdLst/>
            <a:ahLst/>
            <a:cxnLst/>
            <a:rect l="l" t="t" r="r" b="b"/>
            <a:pathLst>
              <a:path w="196850" h="131445">
                <a:moveTo>
                  <a:pt x="196596" y="65532"/>
                </a:moveTo>
                <a:lnTo>
                  <a:pt x="0" y="0"/>
                </a:lnTo>
                <a:lnTo>
                  <a:pt x="0" y="131064"/>
                </a:lnTo>
                <a:lnTo>
                  <a:pt x="196596" y="65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31953" y="5731763"/>
            <a:ext cx="6352540" cy="711835"/>
          </a:xfrm>
          <a:custGeom>
            <a:avLst/>
            <a:gdLst/>
            <a:ahLst/>
            <a:cxnLst/>
            <a:rect l="l" t="t" r="r" b="b"/>
            <a:pathLst>
              <a:path w="6352540" h="711835">
                <a:moveTo>
                  <a:pt x="0" y="0"/>
                </a:moveTo>
                <a:lnTo>
                  <a:pt x="0" y="711707"/>
                </a:lnTo>
                <a:lnTo>
                  <a:pt x="6352031" y="711707"/>
                </a:lnTo>
              </a:path>
            </a:pathLst>
          </a:custGeom>
          <a:ln w="30190">
            <a:solidFill>
              <a:srgbClr val="326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162422" y="4960620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5" h="0">
                <a:moveTo>
                  <a:pt x="0" y="0"/>
                </a:moveTo>
                <a:lnTo>
                  <a:pt x="321563" y="0"/>
                </a:lnTo>
              </a:path>
            </a:pathLst>
          </a:custGeom>
          <a:ln w="30190">
            <a:solidFill>
              <a:srgbClr val="326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665341" y="1853183"/>
            <a:ext cx="0" cy="3869690"/>
          </a:xfrm>
          <a:custGeom>
            <a:avLst/>
            <a:gdLst/>
            <a:ahLst/>
            <a:cxnLst/>
            <a:rect l="l" t="t" r="r" b="b"/>
            <a:pathLst>
              <a:path w="0" h="3869690">
                <a:moveTo>
                  <a:pt x="0" y="0"/>
                </a:moveTo>
                <a:lnTo>
                  <a:pt x="0" y="3869435"/>
                </a:lnTo>
              </a:path>
            </a:pathLst>
          </a:custGeom>
          <a:ln w="3019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31953" y="1853183"/>
            <a:ext cx="6533515" cy="2573020"/>
          </a:xfrm>
          <a:custGeom>
            <a:avLst/>
            <a:gdLst/>
            <a:ahLst/>
            <a:cxnLst/>
            <a:rect l="l" t="t" r="r" b="b"/>
            <a:pathLst>
              <a:path w="6533515" h="2573020">
                <a:moveTo>
                  <a:pt x="0" y="2572511"/>
                </a:moveTo>
                <a:lnTo>
                  <a:pt x="0" y="0"/>
                </a:lnTo>
                <a:lnTo>
                  <a:pt x="6533387" y="0"/>
                </a:lnTo>
              </a:path>
            </a:pathLst>
          </a:custGeom>
          <a:ln w="3019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50769" y="1853183"/>
            <a:ext cx="0" cy="335280"/>
          </a:xfrm>
          <a:custGeom>
            <a:avLst/>
            <a:gdLst/>
            <a:ahLst/>
            <a:cxnLst/>
            <a:rect l="l" t="t" r="r" b="b"/>
            <a:pathLst>
              <a:path w="0"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3019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85238" y="2171700"/>
            <a:ext cx="131445" cy="196850"/>
          </a:xfrm>
          <a:custGeom>
            <a:avLst/>
            <a:gdLst/>
            <a:ahLst/>
            <a:cxnLst/>
            <a:rect l="l" t="t" r="r" b="b"/>
            <a:pathLst>
              <a:path w="131445" h="196850">
                <a:moveTo>
                  <a:pt x="131064" y="0"/>
                </a:moveTo>
                <a:lnTo>
                  <a:pt x="0" y="0"/>
                </a:lnTo>
                <a:lnTo>
                  <a:pt x="65532" y="196596"/>
                </a:lnTo>
                <a:lnTo>
                  <a:pt x="13106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24434" y="1853183"/>
            <a:ext cx="0" cy="335280"/>
          </a:xfrm>
          <a:custGeom>
            <a:avLst/>
            <a:gdLst/>
            <a:ahLst/>
            <a:cxnLst/>
            <a:rect l="l" t="t" r="r" b="b"/>
            <a:pathLst>
              <a:path w="0"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3019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58902" y="2171700"/>
            <a:ext cx="131445" cy="196850"/>
          </a:xfrm>
          <a:custGeom>
            <a:avLst/>
            <a:gdLst/>
            <a:ahLst/>
            <a:cxnLst/>
            <a:rect l="l" t="t" r="r" b="b"/>
            <a:pathLst>
              <a:path w="131444" h="196850">
                <a:moveTo>
                  <a:pt x="131064" y="0"/>
                </a:moveTo>
                <a:lnTo>
                  <a:pt x="0" y="0"/>
                </a:lnTo>
                <a:lnTo>
                  <a:pt x="65532" y="196596"/>
                </a:lnTo>
                <a:lnTo>
                  <a:pt x="13106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538350" y="2921507"/>
            <a:ext cx="0" cy="1068705"/>
          </a:xfrm>
          <a:custGeom>
            <a:avLst/>
            <a:gdLst/>
            <a:ahLst/>
            <a:cxnLst/>
            <a:rect l="l" t="t" r="r" b="b"/>
            <a:pathLst>
              <a:path w="0" h="1068704">
                <a:moveTo>
                  <a:pt x="0" y="0"/>
                </a:moveTo>
                <a:lnTo>
                  <a:pt x="0" y="1068323"/>
                </a:lnTo>
              </a:path>
            </a:pathLst>
          </a:custGeom>
          <a:ln w="1677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741042" y="2921507"/>
            <a:ext cx="0" cy="1068705"/>
          </a:xfrm>
          <a:custGeom>
            <a:avLst/>
            <a:gdLst/>
            <a:ahLst/>
            <a:cxnLst/>
            <a:rect l="l" t="t" r="r" b="b"/>
            <a:pathLst>
              <a:path w="0" h="1068704">
                <a:moveTo>
                  <a:pt x="0" y="0"/>
                </a:moveTo>
                <a:lnTo>
                  <a:pt x="0" y="1068323"/>
                </a:lnTo>
              </a:path>
            </a:pathLst>
          </a:custGeom>
          <a:ln w="1677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43733" y="2921507"/>
            <a:ext cx="0" cy="1068705"/>
          </a:xfrm>
          <a:custGeom>
            <a:avLst/>
            <a:gdLst/>
            <a:ahLst/>
            <a:cxnLst/>
            <a:rect l="l" t="t" r="r" b="b"/>
            <a:pathLst>
              <a:path w="0" h="1068704">
                <a:moveTo>
                  <a:pt x="0" y="0"/>
                </a:moveTo>
                <a:lnTo>
                  <a:pt x="0" y="1068323"/>
                </a:lnTo>
              </a:path>
            </a:pathLst>
          </a:custGeom>
          <a:ln w="1677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146425" y="2921507"/>
            <a:ext cx="0" cy="1068705"/>
          </a:xfrm>
          <a:custGeom>
            <a:avLst/>
            <a:gdLst/>
            <a:ahLst/>
            <a:cxnLst/>
            <a:rect l="l" t="t" r="r" b="b"/>
            <a:pathLst>
              <a:path w="0" h="1068704">
                <a:moveTo>
                  <a:pt x="0" y="0"/>
                </a:moveTo>
                <a:lnTo>
                  <a:pt x="0" y="1068323"/>
                </a:lnTo>
              </a:path>
            </a:pathLst>
          </a:custGeom>
          <a:ln w="1677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350642" y="2921507"/>
            <a:ext cx="0" cy="515620"/>
          </a:xfrm>
          <a:custGeom>
            <a:avLst/>
            <a:gdLst/>
            <a:ahLst/>
            <a:cxnLst/>
            <a:rect l="l" t="t" r="r" b="b"/>
            <a:pathLst>
              <a:path w="0" h="515620">
                <a:moveTo>
                  <a:pt x="0" y="0"/>
                </a:moveTo>
                <a:lnTo>
                  <a:pt x="0" y="515111"/>
                </a:lnTo>
              </a:path>
            </a:pathLst>
          </a:custGeom>
          <a:ln w="1677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132965" y="2921507"/>
            <a:ext cx="0" cy="515620"/>
          </a:xfrm>
          <a:custGeom>
            <a:avLst/>
            <a:gdLst/>
            <a:ahLst/>
            <a:cxnLst/>
            <a:rect l="l" t="t" r="r" b="b"/>
            <a:pathLst>
              <a:path w="0" h="515620">
                <a:moveTo>
                  <a:pt x="0" y="0"/>
                </a:moveTo>
                <a:lnTo>
                  <a:pt x="0" y="515111"/>
                </a:lnTo>
              </a:path>
            </a:pathLst>
          </a:custGeom>
          <a:ln w="1677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70026" y="2650235"/>
            <a:ext cx="521334" cy="0"/>
          </a:xfrm>
          <a:custGeom>
            <a:avLst/>
            <a:gdLst/>
            <a:ahLst/>
            <a:cxnLst/>
            <a:rect l="l" t="t" r="r" b="b"/>
            <a:pathLst>
              <a:path w="521335" h="0">
                <a:moveTo>
                  <a:pt x="521207" y="0"/>
                </a:moveTo>
                <a:lnTo>
                  <a:pt x="0" y="0"/>
                </a:lnTo>
              </a:path>
            </a:pathLst>
          </a:custGeom>
          <a:ln w="3019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17626" y="2595372"/>
            <a:ext cx="166370" cy="109855"/>
          </a:xfrm>
          <a:custGeom>
            <a:avLst/>
            <a:gdLst/>
            <a:ahLst/>
            <a:cxnLst/>
            <a:rect l="l" t="t" r="r" b="b"/>
            <a:pathLst>
              <a:path w="166370" h="109855">
                <a:moveTo>
                  <a:pt x="166116" y="109728"/>
                </a:moveTo>
                <a:lnTo>
                  <a:pt x="166116" y="0"/>
                </a:lnTo>
                <a:lnTo>
                  <a:pt x="0" y="54864"/>
                </a:lnTo>
                <a:lnTo>
                  <a:pt x="166116" y="1097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924434" y="2921507"/>
            <a:ext cx="0" cy="1068705"/>
          </a:xfrm>
          <a:custGeom>
            <a:avLst/>
            <a:gdLst/>
            <a:ahLst/>
            <a:cxnLst/>
            <a:rect l="l" t="t" r="r" b="b"/>
            <a:pathLst>
              <a:path w="0" h="1068704">
                <a:moveTo>
                  <a:pt x="0" y="0"/>
                </a:moveTo>
                <a:lnTo>
                  <a:pt x="0" y="1068323"/>
                </a:lnTo>
              </a:path>
            </a:pathLst>
          </a:custGeom>
          <a:ln w="3019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531242" y="2368296"/>
            <a:ext cx="786765" cy="558165"/>
          </a:xfrm>
          <a:custGeom>
            <a:avLst/>
            <a:gdLst/>
            <a:ahLst/>
            <a:cxnLst/>
            <a:rect l="l" t="t" r="r" b="b"/>
            <a:pathLst>
              <a:path w="786764" h="558164">
                <a:moveTo>
                  <a:pt x="786384" y="478536"/>
                </a:moveTo>
                <a:lnTo>
                  <a:pt x="786384" y="79248"/>
                </a:lnTo>
                <a:lnTo>
                  <a:pt x="780002" y="48220"/>
                </a:lnTo>
                <a:lnTo>
                  <a:pt x="762762" y="23050"/>
                </a:lnTo>
                <a:lnTo>
                  <a:pt x="737520" y="6167"/>
                </a:lnTo>
                <a:lnTo>
                  <a:pt x="707136" y="0"/>
                </a:lnTo>
                <a:lnTo>
                  <a:pt x="79248" y="0"/>
                </a:lnTo>
                <a:lnTo>
                  <a:pt x="48220" y="6167"/>
                </a:lnTo>
                <a:lnTo>
                  <a:pt x="23050" y="23050"/>
                </a:lnTo>
                <a:lnTo>
                  <a:pt x="6167" y="48220"/>
                </a:lnTo>
                <a:lnTo>
                  <a:pt x="0" y="79248"/>
                </a:lnTo>
                <a:lnTo>
                  <a:pt x="0" y="478536"/>
                </a:lnTo>
                <a:lnTo>
                  <a:pt x="6167" y="509563"/>
                </a:lnTo>
                <a:lnTo>
                  <a:pt x="23050" y="534733"/>
                </a:lnTo>
                <a:lnTo>
                  <a:pt x="48220" y="551616"/>
                </a:lnTo>
                <a:lnTo>
                  <a:pt x="79248" y="557784"/>
                </a:lnTo>
                <a:lnTo>
                  <a:pt x="707136" y="557784"/>
                </a:lnTo>
                <a:lnTo>
                  <a:pt x="737520" y="551616"/>
                </a:lnTo>
                <a:lnTo>
                  <a:pt x="762762" y="534733"/>
                </a:lnTo>
                <a:lnTo>
                  <a:pt x="780002" y="509563"/>
                </a:lnTo>
                <a:lnTo>
                  <a:pt x="786384" y="478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531242" y="2368295"/>
            <a:ext cx="786765" cy="558165"/>
          </a:xfrm>
          <a:custGeom>
            <a:avLst/>
            <a:gdLst/>
            <a:ahLst/>
            <a:cxnLst/>
            <a:rect l="l" t="t" r="r" b="b"/>
            <a:pathLst>
              <a:path w="786764" h="558164">
                <a:moveTo>
                  <a:pt x="79247" y="557783"/>
                </a:moveTo>
                <a:lnTo>
                  <a:pt x="707135" y="557783"/>
                </a:lnTo>
                <a:lnTo>
                  <a:pt x="762761" y="534733"/>
                </a:lnTo>
                <a:lnTo>
                  <a:pt x="786383" y="478535"/>
                </a:lnTo>
                <a:lnTo>
                  <a:pt x="786383" y="79247"/>
                </a:lnTo>
                <a:lnTo>
                  <a:pt x="780002" y="48220"/>
                </a:lnTo>
                <a:lnTo>
                  <a:pt x="762761" y="23050"/>
                </a:lnTo>
                <a:lnTo>
                  <a:pt x="737520" y="6167"/>
                </a:lnTo>
                <a:lnTo>
                  <a:pt x="707135" y="0"/>
                </a:lnTo>
                <a:lnTo>
                  <a:pt x="79247" y="0"/>
                </a:lnTo>
                <a:lnTo>
                  <a:pt x="23050" y="23050"/>
                </a:lnTo>
                <a:lnTo>
                  <a:pt x="0" y="79247"/>
                </a:lnTo>
                <a:lnTo>
                  <a:pt x="0" y="478535"/>
                </a:lnTo>
                <a:lnTo>
                  <a:pt x="6167" y="509563"/>
                </a:lnTo>
                <a:lnTo>
                  <a:pt x="23050" y="534733"/>
                </a:lnTo>
                <a:lnTo>
                  <a:pt x="48220" y="551616"/>
                </a:lnTo>
                <a:lnTo>
                  <a:pt x="79247" y="557783"/>
                </a:lnTo>
                <a:close/>
              </a:path>
            </a:pathLst>
          </a:custGeom>
          <a:ln w="3019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756794" y="2474976"/>
            <a:ext cx="316991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660782" y="2674620"/>
            <a:ext cx="524255" cy="3703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991234" y="2368296"/>
            <a:ext cx="1720850" cy="553720"/>
          </a:xfrm>
          <a:custGeom>
            <a:avLst/>
            <a:gdLst/>
            <a:ahLst/>
            <a:cxnLst/>
            <a:rect l="l" t="t" r="r" b="b"/>
            <a:pathLst>
              <a:path w="1720850" h="553719">
                <a:moveTo>
                  <a:pt x="1720596" y="473964"/>
                </a:moveTo>
                <a:lnTo>
                  <a:pt x="1720596" y="79248"/>
                </a:lnTo>
                <a:lnTo>
                  <a:pt x="1714214" y="48220"/>
                </a:lnTo>
                <a:lnTo>
                  <a:pt x="1696974" y="23050"/>
                </a:lnTo>
                <a:lnTo>
                  <a:pt x="1671732" y="6167"/>
                </a:lnTo>
                <a:lnTo>
                  <a:pt x="1641348" y="0"/>
                </a:lnTo>
                <a:lnTo>
                  <a:pt x="79248" y="0"/>
                </a:lnTo>
                <a:lnTo>
                  <a:pt x="48220" y="6167"/>
                </a:lnTo>
                <a:lnTo>
                  <a:pt x="23050" y="23050"/>
                </a:lnTo>
                <a:lnTo>
                  <a:pt x="6167" y="48220"/>
                </a:lnTo>
                <a:lnTo>
                  <a:pt x="0" y="79248"/>
                </a:lnTo>
                <a:lnTo>
                  <a:pt x="0" y="473964"/>
                </a:lnTo>
                <a:lnTo>
                  <a:pt x="6167" y="504991"/>
                </a:lnTo>
                <a:lnTo>
                  <a:pt x="23050" y="530161"/>
                </a:lnTo>
                <a:lnTo>
                  <a:pt x="48220" y="547044"/>
                </a:lnTo>
                <a:lnTo>
                  <a:pt x="79248" y="553212"/>
                </a:lnTo>
                <a:lnTo>
                  <a:pt x="1641348" y="553212"/>
                </a:lnTo>
                <a:lnTo>
                  <a:pt x="1671732" y="547044"/>
                </a:lnTo>
                <a:lnTo>
                  <a:pt x="1696974" y="530161"/>
                </a:lnTo>
                <a:lnTo>
                  <a:pt x="1714214" y="504991"/>
                </a:lnTo>
                <a:lnTo>
                  <a:pt x="1720596" y="473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991233" y="2368295"/>
            <a:ext cx="1720850" cy="553720"/>
          </a:xfrm>
          <a:custGeom>
            <a:avLst/>
            <a:gdLst/>
            <a:ahLst/>
            <a:cxnLst/>
            <a:rect l="l" t="t" r="r" b="b"/>
            <a:pathLst>
              <a:path w="1720850" h="553719">
                <a:moveTo>
                  <a:pt x="79247" y="553211"/>
                </a:moveTo>
                <a:lnTo>
                  <a:pt x="1641347" y="553211"/>
                </a:lnTo>
                <a:lnTo>
                  <a:pt x="1671732" y="547044"/>
                </a:lnTo>
                <a:lnTo>
                  <a:pt x="1696973" y="530161"/>
                </a:lnTo>
                <a:lnTo>
                  <a:pt x="1714214" y="504991"/>
                </a:lnTo>
                <a:lnTo>
                  <a:pt x="1720595" y="473963"/>
                </a:lnTo>
                <a:lnTo>
                  <a:pt x="1720595" y="79247"/>
                </a:lnTo>
                <a:lnTo>
                  <a:pt x="1714214" y="48220"/>
                </a:lnTo>
                <a:lnTo>
                  <a:pt x="1696973" y="23050"/>
                </a:lnTo>
                <a:lnTo>
                  <a:pt x="1671732" y="6167"/>
                </a:lnTo>
                <a:lnTo>
                  <a:pt x="1641347" y="0"/>
                </a:lnTo>
                <a:lnTo>
                  <a:pt x="79247" y="0"/>
                </a:lnTo>
                <a:lnTo>
                  <a:pt x="48220" y="6167"/>
                </a:lnTo>
                <a:lnTo>
                  <a:pt x="23050" y="23050"/>
                </a:lnTo>
                <a:lnTo>
                  <a:pt x="6167" y="48220"/>
                </a:lnTo>
                <a:lnTo>
                  <a:pt x="0" y="79247"/>
                </a:lnTo>
                <a:lnTo>
                  <a:pt x="0" y="473963"/>
                </a:lnTo>
                <a:lnTo>
                  <a:pt x="6167" y="504991"/>
                </a:lnTo>
                <a:lnTo>
                  <a:pt x="23050" y="530161"/>
                </a:lnTo>
                <a:lnTo>
                  <a:pt x="48220" y="547044"/>
                </a:lnTo>
                <a:lnTo>
                  <a:pt x="79247" y="553211"/>
                </a:lnTo>
                <a:close/>
              </a:path>
            </a:pathLst>
          </a:custGeom>
          <a:ln w="3019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414906" y="2572511"/>
            <a:ext cx="877824" cy="187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355213" y="3436620"/>
            <a:ext cx="1583690" cy="553720"/>
          </a:xfrm>
          <a:custGeom>
            <a:avLst/>
            <a:gdLst/>
            <a:ahLst/>
            <a:cxnLst/>
            <a:rect l="l" t="t" r="r" b="b"/>
            <a:pathLst>
              <a:path w="1583690" h="553720">
                <a:moveTo>
                  <a:pt x="1583435" y="553211"/>
                </a:moveTo>
                <a:lnTo>
                  <a:pt x="1583435" y="0"/>
                </a:lnTo>
                <a:lnTo>
                  <a:pt x="0" y="0"/>
                </a:lnTo>
              </a:path>
            </a:pathLst>
          </a:custGeom>
          <a:ln w="1677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832738" y="3436620"/>
            <a:ext cx="356870" cy="321945"/>
          </a:xfrm>
          <a:custGeom>
            <a:avLst/>
            <a:gdLst/>
            <a:ahLst/>
            <a:cxnLst/>
            <a:rect l="l" t="t" r="r" b="b"/>
            <a:pathLst>
              <a:path w="356870" h="321945">
                <a:moveTo>
                  <a:pt x="356616" y="135636"/>
                </a:moveTo>
                <a:lnTo>
                  <a:pt x="356616" y="124968"/>
                </a:lnTo>
                <a:lnTo>
                  <a:pt x="355092" y="120396"/>
                </a:lnTo>
                <a:lnTo>
                  <a:pt x="355092" y="0"/>
                </a:lnTo>
                <a:lnTo>
                  <a:pt x="0" y="0"/>
                </a:lnTo>
                <a:lnTo>
                  <a:pt x="0" y="120396"/>
                </a:lnTo>
                <a:lnTo>
                  <a:pt x="6321" y="173926"/>
                </a:lnTo>
                <a:lnTo>
                  <a:pt x="24158" y="221996"/>
                </a:lnTo>
                <a:lnTo>
                  <a:pt x="51816" y="262699"/>
                </a:lnTo>
                <a:lnTo>
                  <a:pt x="87601" y="294132"/>
                </a:lnTo>
                <a:lnTo>
                  <a:pt x="129822" y="314388"/>
                </a:lnTo>
                <a:lnTo>
                  <a:pt x="176784" y="321564"/>
                </a:lnTo>
                <a:lnTo>
                  <a:pt x="224500" y="314882"/>
                </a:lnTo>
                <a:lnTo>
                  <a:pt x="267433" y="296051"/>
                </a:lnTo>
                <a:lnTo>
                  <a:pt x="303847" y="266890"/>
                </a:lnTo>
                <a:lnTo>
                  <a:pt x="332006" y="229220"/>
                </a:lnTo>
                <a:lnTo>
                  <a:pt x="350174" y="184862"/>
                </a:lnTo>
                <a:lnTo>
                  <a:pt x="356616" y="1356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832738" y="3436620"/>
            <a:ext cx="356870" cy="321945"/>
          </a:xfrm>
          <a:custGeom>
            <a:avLst/>
            <a:gdLst/>
            <a:ahLst/>
            <a:cxnLst/>
            <a:rect l="l" t="t" r="r" b="b"/>
            <a:pathLst>
              <a:path w="356870" h="321945">
                <a:moveTo>
                  <a:pt x="0" y="0"/>
                </a:moveTo>
                <a:lnTo>
                  <a:pt x="0" y="120395"/>
                </a:lnTo>
                <a:lnTo>
                  <a:pt x="6321" y="173926"/>
                </a:lnTo>
                <a:lnTo>
                  <a:pt x="24158" y="221995"/>
                </a:lnTo>
                <a:lnTo>
                  <a:pt x="51815" y="262699"/>
                </a:lnTo>
                <a:lnTo>
                  <a:pt x="87601" y="294131"/>
                </a:lnTo>
                <a:lnTo>
                  <a:pt x="129822" y="314388"/>
                </a:lnTo>
                <a:lnTo>
                  <a:pt x="176783" y="321563"/>
                </a:lnTo>
                <a:lnTo>
                  <a:pt x="224500" y="314882"/>
                </a:lnTo>
                <a:lnTo>
                  <a:pt x="267433" y="296051"/>
                </a:lnTo>
                <a:lnTo>
                  <a:pt x="303847" y="266890"/>
                </a:lnTo>
                <a:lnTo>
                  <a:pt x="332006" y="229220"/>
                </a:lnTo>
                <a:lnTo>
                  <a:pt x="350174" y="184862"/>
                </a:lnTo>
                <a:lnTo>
                  <a:pt x="356615" y="135635"/>
                </a:lnTo>
                <a:lnTo>
                  <a:pt x="356615" y="129539"/>
                </a:lnTo>
                <a:lnTo>
                  <a:pt x="356615" y="124967"/>
                </a:lnTo>
                <a:lnTo>
                  <a:pt x="355091" y="120395"/>
                </a:lnTo>
                <a:lnTo>
                  <a:pt x="355091" y="0"/>
                </a:lnTo>
                <a:lnTo>
                  <a:pt x="0" y="0"/>
                </a:lnTo>
                <a:close/>
              </a:path>
            </a:pathLst>
          </a:custGeom>
          <a:ln w="1677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895221" y="3238500"/>
            <a:ext cx="0" cy="198120"/>
          </a:xfrm>
          <a:custGeom>
            <a:avLst/>
            <a:gdLst/>
            <a:ahLst/>
            <a:cxnLst/>
            <a:rect l="l" t="t" r="r" b="b"/>
            <a:pathLst>
              <a:path w="0"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677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634618" y="3238500"/>
            <a:ext cx="0" cy="753110"/>
          </a:xfrm>
          <a:custGeom>
            <a:avLst/>
            <a:gdLst/>
            <a:ahLst/>
            <a:cxnLst/>
            <a:rect l="l" t="t" r="r" b="b"/>
            <a:pathLst>
              <a:path w="0" h="753110">
                <a:moveTo>
                  <a:pt x="0" y="0"/>
                </a:moveTo>
                <a:lnTo>
                  <a:pt x="0" y="752855"/>
                </a:lnTo>
              </a:path>
            </a:pathLst>
          </a:custGeom>
          <a:ln w="1677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634618" y="3238500"/>
            <a:ext cx="260985" cy="0"/>
          </a:xfrm>
          <a:custGeom>
            <a:avLst/>
            <a:gdLst/>
            <a:ahLst/>
            <a:cxnLst/>
            <a:rect l="l" t="t" r="r" b="b"/>
            <a:pathLst>
              <a:path w="260985" h="0">
                <a:moveTo>
                  <a:pt x="260603" y="0"/>
                </a:moveTo>
                <a:lnTo>
                  <a:pt x="0" y="0"/>
                </a:lnTo>
              </a:path>
            </a:pathLst>
          </a:custGeom>
          <a:ln w="1677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553333" y="2921507"/>
            <a:ext cx="0" cy="317500"/>
          </a:xfrm>
          <a:custGeom>
            <a:avLst/>
            <a:gdLst/>
            <a:ahLst/>
            <a:cxnLst/>
            <a:rect l="l" t="t" r="r" b="b"/>
            <a:pathLst>
              <a:path w="0" h="317500">
                <a:moveTo>
                  <a:pt x="0" y="0"/>
                </a:moveTo>
                <a:lnTo>
                  <a:pt x="0" y="316991"/>
                </a:lnTo>
              </a:path>
            </a:pathLst>
          </a:custGeom>
          <a:ln w="1677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553333" y="3238500"/>
            <a:ext cx="2352040" cy="751840"/>
          </a:xfrm>
          <a:custGeom>
            <a:avLst/>
            <a:gdLst/>
            <a:ahLst/>
            <a:cxnLst/>
            <a:rect l="l" t="t" r="r" b="b"/>
            <a:pathLst>
              <a:path w="2352040" h="751839">
                <a:moveTo>
                  <a:pt x="2351531" y="751331"/>
                </a:moveTo>
                <a:lnTo>
                  <a:pt x="2351531" y="0"/>
                </a:lnTo>
                <a:lnTo>
                  <a:pt x="0" y="0"/>
                </a:lnTo>
              </a:path>
            </a:pathLst>
          </a:custGeom>
          <a:ln w="1677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162422" y="4431791"/>
            <a:ext cx="1080770" cy="0"/>
          </a:xfrm>
          <a:custGeom>
            <a:avLst/>
            <a:gdLst/>
            <a:ahLst/>
            <a:cxnLst/>
            <a:rect l="l" t="t" r="r" b="b"/>
            <a:pathLst>
              <a:path w="1080770" h="0">
                <a:moveTo>
                  <a:pt x="0" y="0"/>
                </a:moveTo>
                <a:lnTo>
                  <a:pt x="1080515" y="0"/>
                </a:lnTo>
              </a:path>
            </a:pathLst>
          </a:custGeom>
          <a:ln w="167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804026" y="4226052"/>
            <a:ext cx="414527" cy="3703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528194" y="3989832"/>
            <a:ext cx="3183890" cy="2138680"/>
          </a:xfrm>
          <a:custGeom>
            <a:avLst/>
            <a:gdLst/>
            <a:ahLst/>
            <a:cxnLst/>
            <a:rect l="l" t="t" r="r" b="b"/>
            <a:pathLst>
              <a:path w="3183890" h="2138679">
                <a:moveTo>
                  <a:pt x="3183636" y="2058924"/>
                </a:moveTo>
                <a:lnTo>
                  <a:pt x="3183636" y="79248"/>
                </a:lnTo>
                <a:lnTo>
                  <a:pt x="3160014" y="23622"/>
                </a:lnTo>
                <a:lnTo>
                  <a:pt x="3104388" y="0"/>
                </a:lnTo>
                <a:lnTo>
                  <a:pt x="79248" y="0"/>
                </a:lnTo>
                <a:lnTo>
                  <a:pt x="48220" y="6381"/>
                </a:lnTo>
                <a:lnTo>
                  <a:pt x="23050" y="23622"/>
                </a:lnTo>
                <a:lnTo>
                  <a:pt x="6167" y="48863"/>
                </a:lnTo>
                <a:lnTo>
                  <a:pt x="0" y="79248"/>
                </a:lnTo>
                <a:lnTo>
                  <a:pt x="0" y="2058924"/>
                </a:lnTo>
                <a:lnTo>
                  <a:pt x="6167" y="2089308"/>
                </a:lnTo>
                <a:lnTo>
                  <a:pt x="23050" y="2114550"/>
                </a:lnTo>
                <a:lnTo>
                  <a:pt x="48220" y="2131790"/>
                </a:lnTo>
                <a:lnTo>
                  <a:pt x="79248" y="2138172"/>
                </a:lnTo>
                <a:lnTo>
                  <a:pt x="3104388" y="2138172"/>
                </a:lnTo>
                <a:lnTo>
                  <a:pt x="3134772" y="2131790"/>
                </a:lnTo>
                <a:lnTo>
                  <a:pt x="3160014" y="2114550"/>
                </a:lnTo>
                <a:lnTo>
                  <a:pt x="3177254" y="2089308"/>
                </a:lnTo>
                <a:lnTo>
                  <a:pt x="3183636" y="20589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528193" y="3989832"/>
            <a:ext cx="3183890" cy="2138680"/>
          </a:xfrm>
          <a:custGeom>
            <a:avLst/>
            <a:gdLst/>
            <a:ahLst/>
            <a:cxnLst/>
            <a:rect l="l" t="t" r="r" b="b"/>
            <a:pathLst>
              <a:path w="3183890" h="2138679">
                <a:moveTo>
                  <a:pt x="79247" y="2138171"/>
                </a:moveTo>
                <a:lnTo>
                  <a:pt x="3104387" y="2138171"/>
                </a:lnTo>
                <a:lnTo>
                  <a:pt x="3134772" y="2131790"/>
                </a:lnTo>
                <a:lnTo>
                  <a:pt x="3160013" y="2114549"/>
                </a:lnTo>
                <a:lnTo>
                  <a:pt x="3177254" y="2089308"/>
                </a:lnTo>
                <a:lnTo>
                  <a:pt x="3183635" y="2058923"/>
                </a:lnTo>
                <a:lnTo>
                  <a:pt x="3183635" y="79247"/>
                </a:lnTo>
                <a:lnTo>
                  <a:pt x="3160013" y="23621"/>
                </a:lnTo>
                <a:lnTo>
                  <a:pt x="3104387" y="0"/>
                </a:lnTo>
                <a:lnTo>
                  <a:pt x="79247" y="0"/>
                </a:lnTo>
                <a:lnTo>
                  <a:pt x="48220" y="6381"/>
                </a:lnTo>
                <a:lnTo>
                  <a:pt x="23050" y="23621"/>
                </a:lnTo>
                <a:lnTo>
                  <a:pt x="6167" y="48863"/>
                </a:lnTo>
                <a:lnTo>
                  <a:pt x="0" y="79247"/>
                </a:lnTo>
                <a:lnTo>
                  <a:pt x="0" y="2058923"/>
                </a:lnTo>
                <a:lnTo>
                  <a:pt x="6167" y="2089308"/>
                </a:lnTo>
                <a:lnTo>
                  <a:pt x="23050" y="2114549"/>
                </a:lnTo>
                <a:lnTo>
                  <a:pt x="48220" y="2131790"/>
                </a:lnTo>
                <a:lnTo>
                  <a:pt x="79247" y="2138171"/>
                </a:lnTo>
                <a:close/>
              </a:path>
            </a:pathLst>
          </a:custGeom>
          <a:ln w="301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186562" y="4913376"/>
            <a:ext cx="1877567" cy="329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696334" y="3989832"/>
            <a:ext cx="1466215" cy="1226820"/>
          </a:xfrm>
          <a:custGeom>
            <a:avLst/>
            <a:gdLst/>
            <a:ahLst/>
            <a:cxnLst/>
            <a:rect l="l" t="t" r="r" b="b"/>
            <a:pathLst>
              <a:path w="1466215" h="1226820">
                <a:moveTo>
                  <a:pt x="0" y="0"/>
                </a:moveTo>
                <a:lnTo>
                  <a:pt x="0" y="1226820"/>
                </a:lnTo>
                <a:lnTo>
                  <a:pt x="1466088" y="1226820"/>
                </a:lnTo>
                <a:lnTo>
                  <a:pt x="14660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696333" y="3989832"/>
            <a:ext cx="1466215" cy="1226820"/>
          </a:xfrm>
          <a:custGeom>
            <a:avLst/>
            <a:gdLst/>
            <a:ahLst/>
            <a:cxnLst/>
            <a:rect l="l" t="t" r="r" b="b"/>
            <a:pathLst>
              <a:path w="1466215" h="1226820">
                <a:moveTo>
                  <a:pt x="0" y="1226819"/>
                </a:moveTo>
                <a:lnTo>
                  <a:pt x="1466087" y="1226819"/>
                </a:lnTo>
                <a:lnTo>
                  <a:pt x="1466087" y="0"/>
                </a:lnTo>
                <a:lnTo>
                  <a:pt x="0" y="0"/>
                </a:lnTo>
                <a:lnTo>
                  <a:pt x="0" y="1226819"/>
                </a:lnTo>
                <a:close/>
              </a:path>
            </a:pathLst>
          </a:custGeom>
          <a:ln w="301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052693" y="4332732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59" h="196850">
                <a:moveTo>
                  <a:pt x="99059" y="196595"/>
                </a:moveTo>
                <a:lnTo>
                  <a:pt x="0" y="99059"/>
                </a:lnTo>
                <a:lnTo>
                  <a:pt x="99059" y="0"/>
                </a:lnTo>
              </a:path>
            </a:pathLst>
          </a:custGeom>
          <a:ln w="167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728338" y="4443984"/>
            <a:ext cx="512063" cy="306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732909" y="4901184"/>
            <a:ext cx="621791" cy="3063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487290" y="4901184"/>
            <a:ext cx="621791" cy="3063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863974" y="4023359"/>
            <a:ext cx="170687" cy="3063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735957" y="4191000"/>
            <a:ext cx="426719" cy="3063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825618" y="4023359"/>
            <a:ext cx="182879" cy="3017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706745" y="4191000"/>
            <a:ext cx="426719" cy="3063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916046" y="4323588"/>
            <a:ext cx="499872" cy="3108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929762" y="4629911"/>
            <a:ext cx="316991" cy="3063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929762" y="4797552"/>
            <a:ext cx="280415" cy="3063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252850" y="4797552"/>
            <a:ext cx="155448" cy="3017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458349" y="5300471"/>
            <a:ext cx="1069975" cy="0"/>
          </a:xfrm>
          <a:custGeom>
            <a:avLst/>
            <a:gdLst/>
            <a:ahLst/>
            <a:cxnLst/>
            <a:rect l="l" t="t" r="r" b="b"/>
            <a:pathLst>
              <a:path w="1069975" h="0">
                <a:moveTo>
                  <a:pt x="0" y="0"/>
                </a:moveTo>
                <a:lnTo>
                  <a:pt x="1069844" y="0"/>
                </a:lnTo>
              </a:path>
            </a:pathLst>
          </a:custGeom>
          <a:ln w="167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458349" y="4870703"/>
            <a:ext cx="1069975" cy="0"/>
          </a:xfrm>
          <a:custGeom>
            <a:avLst/>
            <a:gdLst/>
            <a:ahLst/>
            <a:cxnLst/>
            <a:rect l="l" t="t" r="r" b="b"/>
            <a:pathLst>
              <a:path w="1069975" h="0">
                <a:moveTo>
                  <a:pt x="0" y="0"/>
                </a:moveTo>
                <a:lnTo>
                  <a:pt x="1069844" y="0"/>
                </a:lnTo>
              </a:path>
            </a:pathLst>
          </a:custGeom>
          <a:ln w="167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481207" y="4660391"/>
            <a:ext cx="414527" cy="3703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487303" y="5077967"/>
            <a:ext cx="426719" cy="36575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528193" y="4771644"/>
            <a:ext cx="99060" cy="198120"/>
          </a:xfrm>
          <a:custGeom>
            <a:avLst/>
            <a:gdLst/>
            <a:ahLst/>
            <a:cxnLst/>
            <a:rect l="l" t="t" r="r" b="b"/>
            <a:pathLst>
              <a:path w="99060" h="198120">
                <a:moveTo>
                  <a:pt x="0" y="0"/>
                </a:moveTo>
                <a:lnTo>
                  <a:pt x="99059" y="99059"/>
                </a:lnTo>
                <a:lnTo>
                  <a:pt x="0" y="198119"/>
                </a:lnTo>
              </a:path>
            </a:pathLst>
          </a:custGeom>
          <a:ln w="167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999609" y="3781044"/>
            <a:ext cx="829055" cy="19659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605905" y="6335267"/>
            <a:ext cx="134112" cy="1005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605905" y="6042659"/>
            <a:ext cx="109728" cy="8366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605905" y="5998464"/>
            <a:ext cx="134112" cy="1005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441070" y="2459735"/>
            <a:ext cx="463295" cy="3886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052450" y="2081783"/>
            <a:ext cx="341375" cy="30632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969642" y="2080260"/>
            <a:ext cx="487680" cy="38862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436497" y="1534667"/>
            <a:ext cx="1267967" cy="12344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711830" y="5731763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 h="0">
                <a:moveTo>
                  <a:pt x="0" y="0"/>
                </a:moveTo>
                <a:lnTo>
                  <a:pt x="797051" y="0"/>
                </a:lnTo>
              </a:path>
            </a:pathLst>
          </a:custGeom>
          <a:ln w="301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92118" y="5666232"/>
            <a:ext cx="196850" cy="131445"/>
          </a:xfrm>
          <a:custGeom>
            <a:avLst/>
            <a:gdLst/>
            <a:ahLst/>
            <a:cxnLst/>
            <a:rect l="l" t="t" r="r" b="b"/>
            <a:pathLst>
              <a:path w="196850" h="131445">
                <a:moveTo>
                  <a:pt x="196596" y="65532"/>
                </a:moveTo>
                <a:lnTo>
                  <a:pt x="0" y="0"/>
                </a:lnTo>
                <a:lnTo>
                  <a:pt x="0" y="131064"/>
                </a:lnTo>
                <a:lnTo>
                  <a:pt x="196596" y="65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696334" y="5335524"/>
            <a:ext cx="1466215" cy="792480"/>
          </a:xfrm>
          <a:custGeom>
            <a:avLst/>
            <a:gdLst/>
            <a:ahLst/>
            <a:cxnLst/>
            <a:rect l="l" t="t" r="r" b="b"/>
            <a:pathLst>
              <a:path w="1466215" h="792479">
                <a:moveTo>
                  <a:pt x="0" y="0"/>
                </a:moveTo>
                <a:lnTo>
                  <a:pt x="0" y="792480"/>
                </a:lnTo>
                <a:lnTo>
                  <a:pt x="1466088" y="792480"/>
                </a:lnTo>
                <a:lnTo>
                  <a:pt x="14660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696333" y="5335523"/>
            <a:ext cx="1466215" cy="792480"/>
          </a:xfrm>
          <a:custGeom>
            <a:avLst/>
            <a:gdLst/>
            <a:ahLst/>
            <a:cxnLst/>
            <a:rect l="l" t="t" r="r" b="b"/>
            <a:pathLst>
              <a:path w="1466215" h="792479">
                <a:moveTo>
                  <a:pt x="0" y="792479"/>
                </a:moveTo>
                <a:lnTo>
                  <a:pt x="1466087" y="792479"/>
                </a:lnTo>
                <a:lnTo>
                  <a:pt x="1466087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ln w="301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483986" y="4960620"/>
            <a:ext cx="0" cy="1483360"/>
          </a:xfrm>
          <a:custGeom>
            <a:avLst/>
            <a:gdLst/>
            <a:ahLst/>
            <a:cxnLst/>
            <a:rect l="l" t="t" r="r" b="b"/>
            <a:pathLst>
              <a:path w="0" h="1483360">
                <a:moveTo>
                  <a:pt x="0" y="1482851"/>
                </a:moveTo>
                <a:lnTo>
                  <a:pt x="0" y="0"/>
                </a:lnTo>
              </a:path>
            </a:pathLst>
          </a:custGeom>
          <a:ln w="30190">
            <a:solidFill>
              <a:srgbClr val="326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162421" y="5722619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 h="0">
                <a:moveTo>
                  <a:pt x="502919" y="0"/>
                </a:moveTo>
                <a:lnTo>
                  <a:pt x="0" y="0"/>
                </a:lnTo>
              </a:path>
            </a:pathLst>
          </a:custGeom>
          <a:ln w="3019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739005" y="5672328"/>
            <a:ext cx="512063" cy="30632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476621" y="5672328"/>
            <a:ext cx="621791" cy="30632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938906" y="5542788"/>
            <a:ext cx="182879" cy="31089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822826" y="6166103"/>
            <a:ext cx="1182624" cy="13258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744590" y="5593079"/>
            <a:ext cx="134112" cy="1005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744590" y="4953000"/>
            <a:ext cx="109728" cy="186994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744590" y="4905755"/>
            <a:ext cx="134112" cy="1005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254374" y="3090672"/>
            <a:ext cx="621791" cy="30632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254374" y="3288791"/>
            <a:ext cx="633983" cy="30632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981833" y="3308603"/>
            <a:ext cx="134112" cy="169621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387474" y="3421379"/>
            <a:ext cx="134112" cy="135788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979042" y="2976372"/>
            <a:ext cx="109728" cy="127101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782190" y="3404615"/>
            <a:ext cx="109728" cy="144932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585594" y="3165348"/>
            <a:ext cx="134112" cy="106527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335657" y="2921507"/>
            <a:ext cx="0" cy="1068705"/>
          </a:xfrm>
          <a:custGeom>
            <a:avLst/>
            <a:gdLst/>
            <a:ahLst/>
            <a:cxnLst/>
            <a:rect l="l" t="t" r="r" b="b"/>
            <a:pathLst>
              <a:path w="0" h="1068704">
                <a:moveTo>
                  <a:pt x="0" y="0"/>
                </a:moveTo>
                <a:lnTo>
                  <a:pt x="0" y="1068323"/>
                </a:lnTo>
              </a:path>
            </a:pathLst>
          </a:custGeom>
          <a:ln w="1677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189353" y="3547871"/>
            <a:ext cx="134112" cy="99669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456309" y="3299459"/>
            <a:ext cx="109728" cy="83667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279782" y="2689860"/>
            <a:ext cx="134112" cy="122986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109338" y="3322320"/>
            <a:ext cx="646176" cy="18287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116957" y="3523488"/>
            <a:ext cx="633983" cy="23317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020702" y="1772411"/>
            <a:ext cx="3870960" cy="4552315"/>
          </a:xfrm>
          <a:custGeom>
            <a:avLst/>
            <a:gdLst/>
            <a:ahLst/>
            <a:cxnLst/>
            <a:rect l="l" t="t" r="r" b="b"/>
            <a:pathLst>
              <a:path w="3870960" h="4552315">
                <a:moveTo>
                  <a:pt x="0" y="0"/>
                </a:moveTo>
                <a:lnTo>
                  <a:pt x="3870959" y="0"/>
                </a:lnTo>
                <a:lnTo>
                  <a:pt x="3870959" y="4552187"/>
                </a:lnTo>
              </a:path>
            </a:pathLst>
          </a:custGeom>
          <a:ln w="1006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035942" y="1764791"/>
            <a:ext cx="3870960" cy="4551045"/>
          </a:xfrm>
          <a:custGeom>
            <a:avLst/>
            <a:gdLst/>
            <a:ahLst/>
            <a:cxnLst/>
            <a:rect l="l" t="t" r="r" b="b"/>
            <a:pathLst>
              <a:path w="3870960" h="4551045">
                <a:moveTo>
                  <a:pt x="3870959" y="4550663"/>
                </a:moveTo>
                <a:lnTo>
                  <a:pt x="0" y="4550663"/>
                </a:lnTo>
                <a:lnTo>
                  <a:pt x="0" y="0"/>
                </a:lnTo>
              </a:path>
            </a:pathLst>
          </a:custGeom>
          <a:ln w="1006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451993" y="2002535"/>
            <a:ext cx="3352800" cy="1918970"/>
          </a:xfrm>
          <a:custGeom>
            <a:avLst/>
            <a:gdLst/>
            <a:ahLst/>
            <a:cxnLst/>
            <a:rect l="l" t="t" r="r" b="b"/>
            <a:pathLst>
              <a:path w="3352800" h="1918970">
                <a:moveTo>
                  <a:pt x="0" y="0"/>
                </a:moveTo>
                <a:lnTo>
                  <a:pt x="3352799" y="3047"/>
                </a:lnTo>
                <a:lnTo>
                  <a:pt x="3352799" y="1918715"/>
                </a:lnTo>
              </a:path>
            </a:pathLst>
          </a:custGeom>
          <a:ln w="1006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442850" y="2010155"/>
            <a:ext cx="3352800" cy="1918970"/>
          </a:xfrm>
          <a:custGeom>
            <a:avLst/>
            <a:gdLst/>
            <a:ahLst/>
            <a:cxnLst/>
            <a:rect l="l" t="t" r="r" b="b"/>
            <a:pathLst>
              <a:path w="3352800" h="1918970">
                <a:moveTo>
                  <a:pt x="3352799" y="1918715"/>
                </a:moveTo>
                <a:lnTo>
                  <a:pt x="0" y="1914143"/>
                </a:lnTo>
                <a:lnTo>
                  <a:pt x="0" y="0"/>
                </a:lnTo>
              </a:path>
            </a:pathLst>
          </a:custGeom>
          <a:ln w="1006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1393837" y="6737836"/>
            <a:ext cx="148907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DETI-UA,</a:t>
            </a:r>
            <a:r>
              <a:rPr dirty="0" sz="1400" spc="-2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2019/20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108080" y="6737836"/>
            <a:ext cx="263588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Arquitetura de Computadores</a:t>
            </a:r>
            <a:r>
              <a:rPr dirty="0" sz="1400" spc="-10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2" name="object 1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10"/>
              <a:t>Aulas </a:t>
            </a:r>
            <a:r>
              <a:rPr dirty="0" spc="-5"/>
              <a:t>14,15 </a:t>
            </a:r>
            <a:r>
              <a:rPr dirty="0"/>
              <a:t>-</a:t>
            </a:r>
            <a:r>
              <a:rPr dirty="0" spc="-60"/>
              <a:t> </a:t>
            </a:r>
            <a:fld id="{81D60167-4931-47E6-BA6A-407CBD079E47}" type="slidenum">
              <a:rPr dirty="0"/>
              <a:t>39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49980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Arial"/>
                <a:cs typeface="Arial"/>
              </a:rPr>
              <a:t>Datapath </a:t>
            </a:r>
            <a:r>
              <a:rPr dirty="0" sz="2800" spc="-5"/>
              <a:t>– </a:t>
            </a:r>
            <a:r>
              <a:rPr dirty="0" sz="2800"/>
              <a:t>unidade </a:t>
            </a:r>
            <a:r>
              <a:rPr dirty="0" sz="2800" spc="-5"/>
              <a:t>de</a:t>
            </a:r>
            <a:r>
              <a:rPr dirty="0" sz="2800"/>
              <a:t> controlo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42154" y="2333244"/>
            <a:ext cx="280670" cy="224154"/>
          </a:xfrm>
          <a:custGeom>
            <a:avLst/>
            <a:gdLst/>
            <a:ahLst/>
            <a:cxnLst/>
            <a:rect l="l" t="t" r="r" b="b"/>
            <a:pathLst>
              <a:path w="280670" h="224155">
                <a:moveTo>
                  <a:pt x="280416" y="224028"/>
                </a:moveTo>
                <a:lnTo>
                  <a:pt x="280416" y="140208"/>
                </a:lnTo>
                <a:lnTo>
                  <a:pt x="273295" y="95780"/>
                </a:lnTo>
                <a:lnTo>
                  <a:pt x="253447" y="57278"/>
                </a:lnTo>
                <a:lnTo>
                  <a:pt x="223137" y="26968"/>
                </a:lnTo>
                <a:lnTo>
                  <a:pt x="184635" y="7120"/>
                </a:lnTo>
                <a:lnTo>
                  <a:pt x="140208" y="0"/>
                </a:lnTo>
                <a:lnTo>
                  <a:pt x="95780" y="6595"/>
                </a:lnTo>
                <a:lnTo>
                  <a:pt x="57278" y="24969"/>
                </a:lnTo>
                <a:lnTo>
                  <a:pt x="26968" y="52998"/>
                </a:lnTo>
                <a:lnTo>
                  <a:pt x="7120" y="88562"/>
                </a:lnTo>
                <a:lnTo>
                  <a:pt x="0" y="129540"/>
                </a:lnTo>
                <a:lnTo>
                  <a:pt x="0" y="224028"/>
                </a:lnTo>
                <a:lnTo>
                  <a:pt x="280416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42153" y="2333244"/>
            <a:ext cx="280670" cy="224154"/>
          </a:xfrm>
          <a:custGeom>
            <a:avLst/>
            <a:gdLst/>
            <a:ahLst/>
            <a:cxnLst/>
            <a:rect l="l" t="t" r="r" b="b"/>
            <a:pathLst>
              <a:path w="280670" h="224155">
                <a:moveTo>
                  <a:pt x="280415" y="224027"/>
                </a:moveTo>
                <a:lnTo>
                  <a:pt x="280415" y="140207"/>
                </a:lnTo>
                <a:lnTo>
                  <a:pt x="273295" y="95780"/>
                </a:lnTo>
                <a:lnTo>
                  <a:pt x="253447" y="57278"/>
                </a:lnTo>
                <a:lnTo>
                  <a:pt x="223137" y="26968"/>
                </a:lnTo>
                <a:lnTo>
                  <a:pt x="184635" y="7120"/>
                </a:lnTo>
                <a:lnTo>
                  <a:pt x="140207" y="0"/>
                </a:lnTo>
                <a:lnTo>
                  <a:pt x="95780" y="6595"/>
                </a:lnTo>
                <a:lnTo>
                  <a:pt x="57278" y="24969"/>
                </a:lnTo>
                <a:lnTo>
                  <a:pt x="26968" y="52998"/>
                </a:lnTo>
                <a:lnTo>
                  <a:pt x="7120" y="88562"/>
                </a:lnTo>
                <a:lnTo>
                  <a:pt x="0" y="129539"/>
                </a:lnTo>
                <a:lnTo>
                  <a:pt x="0" y="134111"/>
                </a:lnTo>
                <a:lnTo>
                  <a:pt x="0" y="137159"/>
                </a:lnTo>
                <a:lnTo>
                  <a:pt x="0" y="140207"/>
                </a:lnTo>
                <a:lnTo>
                  <a:pt x="0" y="224027"/>
                </a:lnTo>
                <a:lnTo>
                  <a:pt x="280415" y="224027"/>
                </a:lnTo>
                <a:close/>
              </a:path>
            </a:pathLst>
          </a:custGeom>
          <a:ln w="713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98541" y="2557272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30">
                <a:moveTo>
                  <a:pt x="0" y="0"/>
                </a:moveTo>
                <a:lnTo>
                  <a:pt x="0" y="112775"/>
                </a:lnTo>
              </a:path>
            </a:pathLst>
          </a:custGeom>
          <a:ln w="713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66181" y="2557272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30">
                <a:moveTo>
                  <a:pt x="0" y="0"/>
                </a:moveTo>
                <a:lnTo>
                  <a:pt x="0" y="112775"/>
                </a:lnTo>
              </a:path>
            </a:pathLst>
          </a:custGeom>
          <a:ln w="713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82362" y="2220467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30">
                <a:moveTo>
                  <a:pt x="0" y="0"/>
                </a:moveTo>
                <a:lnTo>
                  <a:pt x="0" y="112775"/>
                </a:lnTo>
              </a:path>
            </a:pathLst>
          </a:custGeom>
          <a:ln w="713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50313" y="4648200"/>
            <a:ext cx="0" cy="266700"/>
          </a:xfrm>
          <a:custGeom>
            <a:avLst/>
            <a:gdLst/>
            <a:ahLst/>
            <a:cxnLst/>
            <a:rect l="l" t="t" r="r" b="b"/>
            <a:pathLst>
              <a:path w="0" h="266700">
                <a:moveTo>
                  <a:pt x="0" y="0"/>
                </a:moveTo>
                <a:lnTo>
                  <a:pt x="0" y="266699"/>
                </a:lnTo>
              </a:path>
            </a:pathLst>
          </a:custGeom>
          <a:ln w="713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69769" y="2508503"/>
            <a:ext cx="690880" cy="0"/>
          </a:xfrm>
          <a:custGeom>
            <a:avLst/>
            <a:gdLst/>
            <a:ahLst/>
            <a:cxnLst/>
            <a:rect l="l" t="t" r="r" b="b"/>
            <a:pathLst>
              <a:path w="690879" h="0">
                <a:moveTo>
                  <a:pt x="690371" y="0"/>
                </a:moveTo>
                <a:lnTo>
                  <a:pt x="0" y="0"/>
                </a:lnTo>
              </a:path>
            </a:pathLst>
          </a:custGeom>
          <a:ln w="713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152515" y="3084058"/>
            <a:ext cx="0" cy="909319"/>
          </a:xfrm>
          <a:custGeom>
            <a:avLst/>
            <a:gdLst/>
            <a:ahLst/>
            <a:cxnLst/>
            <a:rect l="l" t="t" r="r" b="b"/>
            <a:pathLst>
              <a:path w="0" h="909320">
                <a:moveTo>
                  <a:pt x="0" y="0"/>
                </a:moveTo>
                <a:lnTo>
                  <a:pt x="0" y="908821"/>
                </a:lnTo>
              </a:path>
            </a:pathLst>
          </a:custGeom>
          <a:ln w="1170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846697" y="4527803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6491" y="0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962522" y="448818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248" y="39624"/>
                </a:moveTo>
                <a:lnTo>
                  <a:pt x="0" y="0"/>
                </a:lnTo>
                <a:lnTo>
                  <a:pt x="0" y="79248"/>
                </a:lnTo>
                <a:lnTo>
                  <a:pt x="79248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51126" y="3614928"/>
            <a:ext cx="1336675" cy="1247140"/>
          </a:xfrm>
          <a:custGeom>
            <a:avLst/>
            <a:gdLst/>
            <a:ahLst/>
            <a:cxnLst/>
            <a:rect l="l" t="t" r="r" b="b"/>
            <a:pathLst>
              <a:path w="1336675" h="1247139">
                <a:moveTo>
                  <a:pt x="0" y="0"/>
                </a:moveTo>
                <a:lnTo>
                  <a:pt x="0" y="1246632"/>
                </a:lnTo>
                <a:lnTo>
                  <a:pt x="1336548" y="1246632"/>
                </a:lnTo>
                <a:lnTo>
                  <a:pt x="13365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2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51125" y="3614927"/>
            <a:ext cx="1336675" cy="1247140"/>
          </a:xfrm>
          <a:custGeom>
            <a:avLst/>
            <a:gdLst/>
            <a:ahLst/>
            <a:cxnLst/>
            <a:rect l="l" t="t" r="r" b="b"/>
            <a:pathLst>
              <a:path w="1336675" h="1247139">
                <a:moveTo>
                  <a:pt x="0" y="1246631"/>
                </a:moveTo>
                <a:lnTo>
                  <a:pt x="1336547" y="1246631"/>
                </a:lnTo>
                <a:lnTo>
                  <a:pt x="1336547" y="0"/>
                </a:lnTo>
                <a:lnTo>
                  <a:pt x="0" y="0"/>
                </a:lnTo>
                <a:lnTo>
                  <a:pt x="0" y="1246631"/>
                </a:lnTo>
                <a:close/>
              </a:path>
            </a:pathLst>
          </a:custGeom>
          <a:ln w="7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32938" y="4722876"/>
            <a:ext cx="487680" cy="333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98370" y="3774947"/>
            <a:ext cx="367283" cy="333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67177" y="3774947"/>
            <a:ext cx="123443" cy="256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98370" y="4043171"/>
            <a:ext cx="367283" cy="333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67177" y="4043171"/>
            <a:ext cx="131064" cy="2560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89226" y="4309871"/>
            <a:ext cx="402335" cy="333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89226" y="4578096"/>
            <a:ext cx="402336" cy="260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14650" y="3919728"/>
            <a:ext cx="365759" cy="2606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816986" y="3919728"/>
            <a:ext cx="121919" cy="2560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414650" y="4332732"/>
            <a:ext cx="365759" cy="2606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16986" y="4332732"/>
            <a:ext cx="129540" cy="2560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37082" y="3837432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 h="0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571878" y="3797808"/>
            <a:ext cx="79375" cy="78105"/>
          </a:xfrm>
          <a:custGeom>
            <a:avLst/>
            <a:gdLst/>
            <a:ahLst/>
            <a:cxnLst/>
            <a:rect l="l" t="t" r="r" b="b"/>
            <a:pathLst>
              <a:path w="79375" h="78104">
                <a:moveTo>
                  <a:pt x="79248" y="39624"/>
                </a:moveTo>
                <a:lnTo>
                  <a:pt x="0" y="0"/>
                </a:lnTo>
                <a:lnTo>
                  <a:pt x="0" y="77724"/>
                </a:lnTo>
                <a:lnTo>
                  <a:pt x="79248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37082" y="4104132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 h="0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71878" y="406450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248" y="39624"/>
                </a:moveTo>
                <a:lnTo>
                  <a:pt x="0" y="0"/>
                </a:lnTo>
                <a:lnTo>
                  <a:pt x="0" y="79248"/>
                </a:lnTo>
                <a:lnTo>
                  <a:pt x="79248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38706" y="4372355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 h="0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71878" y="4332732"/>
            <a:ext cx="79375" cy="78105"/>
          </a:xfrm>
          <a:custGeom>
            <a:avLst/>
            <a:gdLst/>
            <a:ahLst/>
            <a:cxnLst/>
            <a:rect l="l" t="t" r="r" b="b"/>
            <a:pathLst>
              <a:path w="79375" h="78104">
                <a:moveTo>
                  <a:pt x="79248" y="39624"/>
                </a:moveTo>
                <a:lnTo>
                  <a:pt x="0" y="0"/>
                </a:lnTo>
                <a:lnTo>
                  <a:pt x="0" y="77724"/>
                </a:lnTo>
                <a:lnTo>
                  <a:pt x="79248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14906" y="4637532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 h="0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71878" y="4599432"/>
            <a:ext cx="79375" cy="78105"/>
          </a:xfrm>
          <a:custGeom>
            <a:avLst/>
            <a:gdLst/>
            <a:ahLst/>
            <a:cxnLst/>
            <a:rect l="l" t="t" r="r" b="b"/>
            <a:pathLst>
              <a:path w="79375" h="78104">
                <a:moveTo>
                  <a:pt x="79248" y="38100"/>
                </a:moveTo>
                <a:lnTo>
                  <a:pt x="0" y="0"/>
                </a:lnTo>
                <a:lnTo>
                  <a:pt x="0" y="77724"/>
                </a:lnTo>
                <a:lnTo>
                  <a:pt x="7924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414906" y="4639055"/>
            <a:ext cx="0" cy="1348740"/>
          </a:xfrm>
          <a:custGeom>
            <a:avLst/>
            <a:gdLst/>
            <a:ahLst/>
            <a:cxnLst/>
            <a:rect l="l" t="t" r="r" b="b"/>
            <a:pathLst>
              <a:path w="0" h="1348739">
                <a:moveTo>
                  <a:pt x="0" y="0"/>
                </a:moveTo>
                <a:lnTo>
                  <a:pt x="0" y="1348739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537082" y="3837432"/>
            <a:ext cx="0" cy="523240"/>
          </a:xfrm>
          <a:custGeom>
            <a:avLst/>
            <a:gdLst/>
            <a:ahLst/>
            <a:cxnLst/>
            <a:rect l="l" t="t" r="r" b="b"/>
            <a:pathLst>
              <a:path w="0" h="523239">
                <a:moveTo>
                  <a:pt x="0" y="0"/>
                </a:moveTo>
                <a:lnTo>
                  <a:pt x="0" y="522731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320674" y="4215383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 h="0">
                <a:moveTo>
                  <a:pt x="231647" y="0"/>
                </a:moveTo>
                <a:lnTo>
                  <a:pt x="0" y="0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514222" y="408279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6" y="21336"/>
                </a:moveTo>
                <a:lnTo>
                  <a:pt x="42576" y="12858"/>
                </a:lnTo>
                <a:lnTo>
                  <a:pt x="38100" y="6096"/>
                </a:lnTo>
                <a:lnTo>
                  <a:pt x="31337" y="1619"/>
                </a:lnTo>
                <a:lnTo>
                  <a:pt x="22860" y="0"/>
                </a:lnTo>
                <a:lnTo>
                  <a:pt x="14144" y="1619"/>
                </a:lnTo>
                <a:lnTo>
                  <a:pt x="6858" y="6096"/>
                </a:lnTo>
                <a:lnTo>
                  <a:pt x="1857" y="12858"/>
                </a:lnTo>
                <a:lnTo>
                  <a:pt x="0" y="21336"/>
                </a:lnTo>
                <a:lnTo>
                  <a:pt x="1857" y="30051"/>
                </a:lnTo>
                <a:lnTo>
                  <a:pt x="6858" y="37338"/>
                </a:lnTo>
                <a:lnTo>
                  <a:pt x="14144" y="42338"/>
                </a:lnTo>
                <a:lnTo>
                  <a:pt x="22860" y="44196"/>
                </a:lnTo>
                <a:lnTo>
                  <a:pt x="31337" y="42338"/>
                </a:lnTo>
                <a:lnTo>
                  <a:pt x="38100" y="37338"/>
                </a:lnTo>
                <a:lnTo>
                  <a:pt x="42576" y="30051"/>
                </a:lnTo>
                <a:lnTo>
                  <a:pt x="44196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14221" y="4082795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21335"/>
                </a:moveTo>
                <a:lnTo>
                  <a:pt x="42576" y="12858"/>
                </a:lnTo>
                <a:lnTo>
                  <a:pt x="38099" y="6095"/>
                </a:lnTo>
                <a:lnTo>
                  <a:pt x="31337" y="1619"/>
                </a:lnTo>
                <a:lnTo>
                  <a:pt x="22859" y="0"/>
                </a:lnTo>
                <a:lnTo>
                  <a:pt x="14144" y="1619"/>
                </a:lnTo>
                <a:lnTo>
                  <a:pt x="6857" y="6095"/>
                </a:lnTo>
                <a:lnTo>
                  <a:pt x="1857" y="12858"/>
                </a:lnTo>
                <a:lnTo>
                  <a:pt x="0" y="21335"/>
                </a:lnTo>
                <a:lnTo>
                  <a:pt x="1857" y="30051"/>
                </a:lnTo>
                <a:lnTo>
                  <a:pt x="6857" y="37337"/>
                </a:lnTo>
                <a:lnTo>
                  <a:pt x="14144" y="42338"/>
                </a:lnTo>
                <a:lnTo>
                  <a:pt x="22859" y="44195"/>
                </a:lnTo>
                <a:lnTo>
                  <a:pt x="31337" y="42338"/>
                </a:lnTo>
                <a:lnTo>
                  <a:pt x="38099" y="37337"/>
                </a:lnTo>
                <a:lnTo>
                  <a:pt x="42576" y="30051"/>
                </a:lnTo>
                <a:lnTo>
                  <a:pt x="44195" y="21335"/>
                </a:lnTo>
                <a:close/>
              </a:path>
            </a:pathLst>
          </a:custGeom>
          <a:ln w="118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514222" y="4194048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6" y="21336"/>
                </a:moveTo>
                <a:lnTo>
                  <a:pt x="42576" y="12858"/>
                </a:lnTo>
                <a:lnTo>
                  <a:pt x="38100" y="6096"/>
                </a:lnTo>
                <a:lnTo>
                  <a:pt x="31337" y="1619"/>
                </a:lnTo>
                <a:lnTo>
                  <a:pt x="22860" y="0"/>
                </a:lnTo>
                <a:lnTo>
                  <a:pt x="14144" y="1619"/>
                </a:lnTo>
                <a:lnTo>
                  <a:pt x="6858" y="6096"/>
                </a:lnTo>
                <a:lnTo>
                  <a:pt x="1857" y="12858"/>
                </a:lnTo>
                <a:lnTo>
                  <a:pt x="0" y="21336"/>
                </a:lnTo>
                <a:lnTo>
                  <a:pt x="1857" y="30051"/>
                </a:lnTo>
                <a:lnTo>
                  <a:pt x="6858" y="37338"/>
                </a:lnTo>
                <a:lnTo>
                  <a:pt x="14144" y="42338"/>
                </a:lnTo>
                <a:lnTo>
                  <a:pt x="22860" y="44196"/>
                </a:lnTo>
                <a:lnTo>
                  <a:pt x="31337" y="42338"/>
                </a:lnTo>
                <a:lnTo>
                  <a:pt x="38100" y="37338"/>
                </a:lnTo>
                <a:lnTo>
                  <a:pt x="42576" y="30051"/>
                </a:lnTo>
                <a:lnTo>
                  <a:pt x="44196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514221" y="419404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21335"/>
                </a:moveTo>
                <a:lnTo>
                  <a:pt x="42576" y="12858"/>
                </a:lnTo>
                <a:lnTo>
                  <a:pt x="38099" y="6095"/>
                </a:lnTo>
                <a:lnTo>
                  <a:pt x="31337" y="1619"/>
                </a:lnTo>
                <a:lnTo>
                  <a:pt x="22859" y="0"/>
                </a:lnTo>
                <a:lnTo>
                  <a:pt x="14144" y="1619"/>
                </a:lnTo>
                <a:lnTo>
                  <a:pt x="6857" y="6095"/>
                </a:lnTo>
                <a:lnTo>
                  <a:pt x="1857" y="12858"/>
                </a:lnTo>
                <a:lnTo>
                  <a:pt x="0" y="21335"/>
                </a:lnTo>
                <a:lnTo>
                  <a:pt x="1857" y="30051"/>
                </a:lnTo>
                <a:lnTo>
                  <a:pt x="6857" y="37337"/>
                </a:lnTo>
                <a:lnTo>
                  <a:pt x="14144" y="42338"/>
                </a:lnTo>
                <a:lnTo>
                  <a:pt x="22859" y="44195"/>
                </a:lnTo>
                <a:lnTo>
                  <a:pt x="31337" y="42338"/>
                </a:lnTo>
                <a:lnTo>
                  <a:pt x="38099" y="37337"/>
                </a:lnTo>
                <a:lnTo>
                  <a:pt x="42576" y="30051"/>
                </a:lnTo>
                <a:lnTo>
                  <a:pt x="44195" y="21335"/>
                </a:lnTo>
                <a:close/>
              </a:path>
            </a:pathLst>
          </a:custGeom>
          <a:ln w="118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498470" y="5058155"/>
            <a:ext cx="445134" cy="498475"/>
          </a:xfrm>
          <a:custGeom>
            <a:avLst/>
            <a:gdLst/>
            <a:ahLst/>
            <a:cxnLst/>
            <a:rect l="l" t="t" r="r" b="b"/>
            <a:pathLst>
              <a:path w="445135" h="498475">
                <a:moveTo>
                  <a:pt x="445008" y="249936"/>
                </a:moveTo>
                <a:lnTo>
                  <a:pt x="440447" y="199379"/>
                </a:lnTo>
                <a:lnTo>
                  <a:pt x="427386" y="152376"/>
                </a:lnTo>
                <a:lnTo>
                  <a:pt x="406753" y="109909"/>
                </a:lnTo>
                <a:lnTo>
                  <a:pt x="379476" y="72961"/>
                </a:lnTo>
                <a:lnTo>
                  <a:pt x="346483" y="42514"/>
                </a:lnTo>
                <a:lnTo>
                  <a:pt x="308705" y="19550"/>
                </a:lnTo>
                <a:lnTo>
                  <a:pt x="267069" y="5051"/>
                </a:lnTo>
                <a:lnTo>
                  <a:pt x="222504" y="0"/>
                </a:lnTo>
                <a:lnTo>
                  <a:pt x="177501" y="5051"/>
                </a:lnTo>
                <a:lnTo>
                  <a:pt x="135659" y="19550"/>
                </a:lnTo>
                <a:lnTo>
                  <a:pt x="97854" y="42514"/>
                </a:lnTo>
                <a:lnTo>
                  <a:pt x="64960" y="72961"/>
                </a:lnTo>
                <a:lnTo>
                  <a:pt x="37852" y="109909"/>
                </a:lnTo>
                <a:lnTo>
                  <a:pt x="17406" y="152376"/>
                </a:lnTo>
                <a:lnTo>
                  <a:pt x="4497" y="199379"/>
                </a:lnTo>
                <a:lnTo>
                  <a:pt x="0" y="249936"/>
                </a:lnTo>
                <a:lnTo>
                  <a:pt x="4497" y="299989"/>
                </a:lnTo>
                <a:lnTo>
                  <a:pt x="17406" y="346614"/>
                </a:lnTo>
                <a:lnTo>
                  <a:pt x="37852" y="388810"/>
                </a:lnTo>
                <a:lnTo>
                  <a:pt x="64960" y="425577"/>
                </a:lnTo>
                <a:lnTo>
                  <a:pt x="97854" y="455914"/>
                </a:lnTo>
                <a:lnTo>
                  <a:pt x="135659" y="478821"/>
                </a:lnTo>
                <a:lnTo>
                  <a:pt x="177501" y="493299"/>
                </a:lnTo>
                <a:lnTo>
                  <a:pt x="222504" y="498348"/>
                </a:lnTo>
                <a:lnTo>
                  <a:pt x="267069" y="493299"/>
                </a:lnTo>
                <a:lnTo>
                  <a:pt x="308705" y="478821"/>
                </a:lnTo>
                <a:lnTo>
                  <a:pt x="346483" y="455914"/>
                </a:lnTo>
                <a:lnTo>
                  <a:pt x="379476" y="425577"/>
                </a:lnTo>
                <a:lnTo>
                  <a:pt x="406753" y="388810"/>
                </a:lnTo>
                <a:lnTo>
                  <a:pt x="427386" y="346614"/>
                </a:lnTo>
                <a:lnTo>
                  <a:pt x="440447" y="299989"/>
                </a:lnTo>
                <a:lnTo>
                  <a:pt x="445008" y="249936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498469" y="5058155"/>
            <a:ext cx="445134" cy="498475"/>
          </a:xfrm>
          <a:custGeom>
            <a:avLst/>
            <a:gdLst/>
            <a:ahLst/>
            <a:cxnLst/>
            <a:rect l="l" t="t" r="r" b="b"/>
            <a:pathLst>
              <a:path w="445135" h="498475">
                <a:moveTo>
                  <a:pt x="445007" y="249935"/>
                </a:moveTo>
                <a:lnTo>
                  <a:pt x="440447" y="199379"/>
                </a:lnTo>
                <a:lnTo>
                  <a:pt x="427386" y="152376"/>
                </a:lnTo>
                <a:lnTo>
                  <a:pt x="406753" y="109909"/>
                </a:lnTo>
                <a:lnTo>
                  <a:pt x="379475" y="72961"/>
                </a:lnTo>
                <a:lnTo>
                  <a:pt x="346483" y="42514"/>
                </a:lnTo>
                <a:lnTo>
                  <a:pt x="308705" y="19550"/>
                </a:lnTo>
                <a:lnTo>
                  <a:pt x="267069" y="5051"/>
                </a:lnTo>
                <a:lnTo>
                  <a:pt x="222503" y="0"/>
                </a:lnTo>
                <a:lnTo>
                  <a:pt x="177501" y="5051"/>
                </a:lnTo>
                <a:lnTo>
                  <a:pt x="135659" y="19550"/>
                </a:lnTo>
                <a:lnTo>
                  <a:pt x="97854" y="42514"/>
                </a:lnTo>
                <a:lnTo>
                  <a:pt x="64960" y="72961"/>
                </a:lnTo>
                <a:lnTo>
                  <a:pt x="37852" y="109909"/>
                </a:lnTo>
                <a:lnTo>
                  <a:pt x="17406" y="152376"/>
                </a:lnTo>
                <a:lnTo>
                  <a:pt x="4497" y="199379"/>
                </a:lnTo>
                <a:lnTo>
                  <a:pt x="0" y="249935"/>
                </a:lnTo>
                <a:lnTo>
                  <a:pt x="4497" y="299989"/>
                </a:lnTo>
                <a:lnTo>
                  <a:pt x="17406" y="346614"/>
                </a:lnTo>
                <a:lnTo>
                  <a:pt x="37852" y="388810"/>
                </a:lnTo>
                <a:lnTo>
                  <a:pt x="64960" y="425576"/>
                </a:lnTo>
                <a:lnTo>
                  <a:pt x="97854" y="455914"/>
                </a:lnTo>
                <a:lnTo>
                  <a:pt x="135659" y="478821"/>
                </a:lnTo>
                <a:lnTo>
                  <a:pt x="177501" y="493299"/>
                </a:lnTo>
                <a:lnTo>
                  <a:pt x="222503" y="498347"/>
                </a:lnTo>
                <a:lnTo>
                  <a:pt x="267069" y="493299"/>
                </a:lnTo>
                <a:lnTo>
                  <a:pt x="308705" y="478821"/>
                </a:lnTo>
                <a:lnTo>
                  <a:pt x="346483" y="455914"/>
                </a:lnTo>
                <a:lnTo>
                  <a:pt x="379475" y="425576"/>
                </a:lnTo>
                <a:lnTo>
                  <a:pt x="406753" y="388810"/>
                </a:lnTo>
                <a:lnTo>
                  <a:pt x="427386" y="346614"/>
                </a:lnTo>
                <a:lnTo>
                  <a:pt x="440447" y="299989"/>
                </a:lnTo>
                <a:lnTo>
                  <a:pt x="445007" y="249935"/>
                </a:lnTo>
                <a:close/>
              </a:path>
            </a:pathLst>
          </a:custGeom>
          <a:ln w="7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615818" y="5204459"/>
            <a:ext cx="207263" cy="2834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562477" y="5324855"/>
            <a:ext cx="316991" cy="2194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274442" y="5301995"/>
            <a:ext cx="155575" cy="6350"/>
          </a:xfrm>
          <a:custGeom>
            <a:avLst/>
            <a:gdLst/>
            <a:ahLst/>
            <a:cxnLst/>
            <a:rect l="l" t="t" r="r" b="b"/>
            <a:pathLst>
              <a:path w="155575" h="6350">
                <a:moveTo>
                  <a:pt x="-10696" y="3047"/>
                </a:moveTo>
                <a:lnTo>
                  <a:pt x="166144" y="3047"/>
                </a:lnTo>
              </a:path>
            </a:pathLst>
          </a:custGeom>
          <a:ln w="274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417698" y="5263896"/>
            <a:ext cx="81280" cy="78105"/>
          </a:xfrm>
          <a:custGeom>
            <a:avLst/>
            <a:gdLst/>
            <a:ahLst/>
            <a:cxnLst/>
            <a:rect l="l" t="t" r="r" b="b"/>
            <a:pathLst>
              <a:path w="81279" h="78104">
                <a:moveTo>
                  <a:pt x="80772" y="36576"/>
                </a:moveTo>
                <a:lnTo>
                  <a:pt x="0" y="0"/>
                </a:lnTo>
                <a:lnTo>
                  <a:pt x="3048" y="77724"/>
                </a:lnTo>
                <a:lnTo>
                  <a:pt x="80772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943477" y="4639055"/>
            <a:ext cx="417830" cy="670560"/>
          </a:xfrm>
          <a:custGeom>
            <a:avLst/>
            <a:gdLst/>
            <a:ahLst/>
            <a:cxnLst/>
            <a:rect l="l" t="t" r="r" b="b"/>
            <a:pathLst>
              <a:path w="417829" h="670560">
                <a:moveTo>
                  <a:pt x="0" y="670559"/>
                </a:moveTo>
                <a:lnTo>
                  <a:pt x="324611" y="669035"/>
                </a:lnTo>
                <a:lnTo>
                  <a:pt x="324611" y="0"/>
                </a:lnTo>
                <a:lnTo>
                  <a:pt x="417575" y="0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51910" y="4599432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77724" y="39624"/>
                </a:moveTo>
                <a:lnTo>
                  <a:pt x="0" y="0"/>
                </a:lnTo>
                <a:lnTo>
                  <a:pt x="0" y="79248"/>
                </a:lnTo>
                <a:lnTo>
                  <a:pt x="77724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218389" y="5184647"/>
            <a:ext cx="92628" cy="1794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009345" y="5196840"/>
            <a:ext cx="98724" cy="1691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987674" y="4372355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7951" y="0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54958" y="4332732"/>
            <a:ext cx="79375" cy="78105"/>
          </a:xfrm>
          <a:custGeom>
            <a:avLst/>
            <a:gdLst/>
            <a:ahLst/>
            <a:cxnLst/>
            <a:rect l="l" t="t" r="r" b="b"/>
            <a:pathLst>
              <a:path w="79375" h="78104">
                <a:moveTo>
                  <a:pt x="79248" y="39624"/>
                </a:moveTo>
                <a:lnTo>
                  <a:pt x="0" y="0"/>
                </a:lnTo>
                <a:lnTo>
                  <a:pt x="0" y="77724"/>
                </a:lnTo>
                <a:lnTo>
                  <a:pt x="79248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121786" y="4372355"/>
            <a:ext cx="1813560" cy="512445"/>
          </a:xfrm>
          <a:custGeom>
            <a:avLst/>
            <a:gdLst/>
            <a:ahLst/>
            <a:cxnLst/>
            <a:rect l="l" t="t" r="r" b="b"/>
            <a:pathLst>
              <a:path w="1813559" h="512445">
                <a:moveTo>
                  <a:pt x="0" y="0"/>
                </a:moveTo>
                <a:lnTo>
                  <a:pt x="0" y="512063"/>
                </a:lnTo>
                <a:lnTo>
                  <a:pt x="1813559" y="512063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537082" y="4372355"/>
            <a:ext cx="1737360" cy="935990"/>
          </a:xfrm>
          <a:custGeom>
            <a:avLst/>
            <a:gdLst/>
            <a:ahLst/>
            <a:cxnLst/>
            <a:rect l="l" t="t" r="r" b="b"/>
            <a:pathLst>
              <a:path w="1737360" h="935989">
                <a:moveTo>
                  <a:pt x="0" y="0"/>
                </a:moveTo>
                <a:lnTo>
                  <a:pt x="0" y="935735"/>
                </a:lnTo>
                <a:lnTo>
                  <a:pt x="1737359" y="935735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514222" y="449427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6" y="22860"/>
                </a:moveTo>
                <a:lnTo>
                  <a:pt x="42576" y="14144"/>
                </a:lnTo>
                <a:lnTo>
                  <a:pt x="38100" y="6858"/>
                </a:lnTo>
                <a:lnTo>
                  <a:pt x="31337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337"/>
                </a:lnTo>
                <a:lnTo>
                  <a:pt x="6858" y="38100"/>
                </a:lnTo>
                <a:lnTo>
                  <a:pt x="14144" y="42576"/>
                </a:lnTo>
                <a:lnTo>
                  <a:pt x="22860" y="44196"/>
                </a:lnTo>
                <a:lnTo>
                  <a:pt x="31337" y="42576"/>
                </a:lnTo>
                <a:lnTo>
                  <a:pt x="38100" y="38100"/>
                </a:lnTo>
                <a:lnTo>
                  <a:pt x="42576" y="31337"/>
                </a:lnTo>
                <a:lnTo>
                  <a:pt x="44196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514221" y="449427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22859"/>
                </a:moveTo>
                <a:lnTo>
                  <a:pt x="42576" y="14144"/>
                </a:lnTo>
                <a:lnTo>
                  <a:pt x="38099" y="6857"/>
                </a:lnTo>
                <a:lnTo>
                  <a:pt x="31337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1337"/>
                </a:lnTo>
                <a:lnTo>
                  <a:pt x="6857" y="38099"/>
                </a:lnTo>
                <a:lnTo>
                  <a:pt x="14144" y="42576"/>
                </a:lnTo>
                <a:lnTo>
                  <a:pt x="22859" y="44195"/>
                </a:lnTo>
                <a:lnTo>
                  <a:pt x="31337" y="42576"/>
                </a:lnTo>
                <a:lnTo>
                  <a:pt x="38099" y="38099"/>
                </a:lnTo>
                <a:lnTo>
                  <a:pt x="42576" y="31337"/>
                </a:lnTo>
                <a:lnTo>
                  <a:pt x="44195" y="22859"/>
                </a:lnTo>
                <a:close/>
              </a:path>
            </a:pathLst>
          </a:custGeom>
          <a:ln w="118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414906" y="4639055"/>
            <a:ext cx="4859020" cy="1348740"/>
          </a:xfrm>
          <a:custGeom>
            <a:avLst/>
            <a:gdLst/>
            <a:ahLst/>
            <a:cxnLst/>
            <a:rect l="l" t="t" r="r" b="b"/>
            <a:pathLst>
              <a:path w="4859020" h="1348739">
                <a:moveTo>
                  <a:pt x="0" y="1348739"/>
                </a:moveTo>
                <a:lnTo>
                  <a:pt x="4858511" y="1348739"/>
                </a:lnTo>
                <a:lnTo>
                  <a:pt x="4858511" y="0"/>
                </a:lnTo>
                <a:lnTo>
                  <a:pt x="4674107" y="0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34206" y="4238244"/>
            <a:ext cx="178435" cy="535305"/>
          </a:xfrm>
          <a:custGeom>
            <a:avLst/>
            <a:gdLst/>
            <a:ahLst/>
            <a:cxnLst/>
            <a:rect l="l" t="t" r="r" b="b"/>
            <a:pathLst>
              <a:path w="178434" h="535304">
                <a:moveTo>
                  <a:pt x="178308" y="445008"/>
                </a:moveTo>
                <a:lnTo>
                  <a:pt x="178308" y="88392"/>
                </a:lnTo>
                <a:lnTo>
                  <a:pt x="171116" y="54006"/>
                </a:lnTo>
                <a:lnTo>
                  <a:pt x="151638" y="25908"/>
                </a:lnTo>
                <a:lnTo>
                  <a:pt x="123015" y="6953"/>
                </a:lnTo>
                <a:lnTo>
                  <a:pt x="88392" y="0"/>
                </a:lnTo>
                <a:lnTo>
                  <a:pt x="54006" y="6953"/>
                </a:lnTo>
                <a:lnTo>
                  <a:pt x="25908" y="25908"/>
                </a:lnTo>
                <a:lnTo>
                  <a:pt x="6953" y="54006"/>
                </a:lnTo>
                <a:lnTo>
                  <a:pt x="0" y="88392"/>
                </a:lnTo>
                <a:lnTo>
                  <a:pt x="0" y="445008"/>
                </a:lnTo>
                <a:lnTo>
                  <a:pt x="6953" y="480274"/>
                </a:lnTo>
                <a:lnTo>
                  <a:pt x="25908" y="508825"/>
                </a:lnTo>
                <a:lnTo>
                  <a:pt x="54006" y="527946"/>
                </a:lnTo>
                <a:lnTo>
                  <a:pt x="88392" y="534924"/>
                </a:lnTo>
                <a:lnTo>
                  <a:pt x="123015" y="527946"/>
                </a:lnTo>
                <a:lnTo>
                  <a:pt x="151638" y="508825"/>
                </a:lnTo>
                <a:lnTo>
                  <a:pt x="171116" y="480274"/>
                </a:lnTo>
                <a:lnTo>
                  <a:pt x="178308" y="445008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34206" y="4238244"/>
            <a:ext cx="178435" cy="535305"/>
          </a:xfrm>
          <a:custGeom>
            <a:avLst/>
            <a:gdLst/>
            <a:ahLst/>
            <a:cxnLst/>
            <a:rect l="l" t="t" r="r" b="b"/>
            <a:pathLst>
              <a:path w="178434" h="535304">
                <a:moveTo>
                  <a:pt x="88391" y="534923"/>
                </a:moveTo>
                <a:lnTo>
                  <a:pt x="123015" y="527946"/>
                </a:lnTo>
                <a:lnTo>
                  <a:pt x="151637" y="508825"/>
                </a:lnTo>
                <a:lnTo>
                  <a:pt x="171116" y="480274"/>
                </a:lnTo>
                <a:lnTo>
                  <a:pt x="178307" y="445007"/>
                </a:lnTo>
                <a:lnTo>
                  <a:pt x="178307" y="88391"/>
                </a:lnTo>
                <a:lnTo>
                  <a:pt x="171116" y="54006"/>
                </a:lnTo>
                <a:lnTo>
                  <a:pt x="151637" y="25907"/>
                </a:lnTo>
                <a:lnTo>
                  <a:pt x="123015" y="6953"/>
                </a:lnTo>
                <a:lnTo>
                  <a:pt x="88391" y="0"/>
                </a:lnTo>
                <a:lnTo>
                  <a:pt x="54006" y="6953"/>
                </a:lnTo>
                <a:lnTo>
                  <a:pt x="25907" y="25907"/>
                </a:lnTo>
                <a:lnTo>
                  <a:pt x="6953" y="54006"/>
                </a:lnTo>
                <a:lnTo>
                  <a:pt x="0" y="88391"/>
                </a:lnTo>
                <a:lnTo>
                  <a:pt x="0" y="445007"/>
                </a:lnTo>
                <a:lnTo>
                  <a:pt x="6953" y="480274"/>
                </a:lnTo>
                <a:lnTo>
                  <a:pt x="25907" y="508825"/>
                </a:lnTo>
                <a:lnTo>
                  <a:pt x="54006" y="527946"/>
                </a:lnTo>
                <a:lnTo>
                  <a:pt x="88391" y="534923"/>
                </a:lnTo>
                <a:close/>
              </a:path>
            </a:pathLst>
          </a:custGeom>
          <a:ln w="7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098926" y="4349496"/>
            <a:ext cx="45720" cy="44450"/>
          </a:xfrm>
          <a:custGeom>
            <a:avLst/>
            <a:gdLst/>
            <a:ahLst/>
            <a:cxnLst/>
            <a:rect l="l" t="t" r="r" b="b"/>
            <a:pathLst>
              <a:path w="45720" h="4445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337"/>
                </a:lnTo>
                <a:lnTo>
                  <a:pt x="6858" y="38100"/>
                </a:lnTo>
                <a:lnTo>
                  <a:pt x="14144" y="42576"/>
                </a:lnTo>
                <a:lnTo>
                  <a:pt x="22860" y="44196"/>
                </a:lnTo>
                <a:lnTo>
                  <a:pt x="31575" y="42576"/>
                </a:lnTo>
                <a:lnTo>
                  <a:pt x="38862" y="38100"/>
                </a:lnTo>
                <a:lnTo>
                  <a:pt x="43862" y="31337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098925" y="4349495"/>
            <a:ext cx="45720" cy="44450"/>
          </a:xfrm>
          <a:custGeom>
            <a:avLst/>
            <a:gdLst/>
            <a:ahLst/>
            <a:cxnLst/>
            <a:rect l="l" t="t" r="r" b="b"/>
            <a:pathLst>
              <a:path w="45720" h="4445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1337"/>
                </a:lnTo>
                <a:lnTo>
                  <a:pt x="6857" y="38099"/>
                </a:lnTo>
                <a:lnTo>
                  <a:pt x="14144" y="42576"/>
                </a:lnTo>
                <a:lnTo>
                  <a:pt x="22859" y="44195"/>
                </a:lnTo>
                <a:lnTo>
                  <a:pt x="31575" y="42576"/>
                </a:lnTo>
                <a:lnTo>
                  <a:pt x="38861" y="38099"/>
                </a:lnTo>
                <a:lnTo>
                  <a:pt x="43862" y="31337"/>
                </a:lnTo>
                <a:lnTo>
                  <a:pt x="45719" y="22859"/>
                </a:lnTo>
                <a:close/>
              </a:path>
            </a:pathLst>
          </a:custGeom>
          <a:ln w="118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423038" y="3803904"/>
            <a:ext cx="891540" cy="891540"/>
          </a:xfrm>
          <a:custGeom>
            <a:avLst/>
            <a:gdLst/>
            <a:ahLst/>
            <a:cxnLst/>
            <a:rect l="l" t="t" r="r" b="b"/>
            <a:pathLst>
              <a:path w="891539" h="891539">
                <a:moveTo>
                  <a:pt x="0" y="0"/>
                </a:moveTo>
                <a:lnTo>
                  <a:pt x="0" y="891540"/>
                </a:lnTo>
                <a:lnTo>
                  <a:pt x="891540" y="891540"/>
                </a:lnTo>
                <a:lnTo>
                  <a:pt x="891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423037" y="3803903"/>
            <a:ext cx="891540" cy="891540"/>
          </a:xfrm>
          <a:custGeom>
            <a:avLst/>
            <a:gdLst/>
            <a:ahLst/>
            <a:cxnLst/>
            <a:rect l="l" t="t" r="r" b="b"/>
            <a:pathLst>
              <a:path w="891539" h="891539">
                <a:moveTo>
                  <a:pt x="0" y="891539"/>
                </a:moveTo>
                <a:lnTo>
                  <a:pt x="891539" y="891539"/>
                </a:lnTo>
                <a:lnTo>
                  <a:pt x="891539" y="0"/>
                </a:lnTo>
                <a:lnTo>
                  <a:pt x="0" y="0"/>
                </a:lnTo>
                <a:lnTo>
                  <a:pt x="0" y="891539"/>
                </a:lnTo>
                <a:close/>
              </a:path>
            </a:pathLst>
          </a:custGeom>
          <a:ln w="7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468758" y="4428744"/>
            <a:ext cx="609600" cy="2606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468758" y="4570476"/>
            <a:ext cx="451104" cy="33375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467234" y="3869435"/>
            <a:ext cx="499872" cy="21945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461138" y="3988308"/>
            <a:ext cx="402336" cy="21945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735458" y="4122420"/>
            <a:ext cx="536448" cy="47091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008254" y="4264152"/>
            <a:ext cx="259079" cy="3291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020702" y="3982211"/>
            <a:ext cx="334010" cy="0"/>
          </a:xfrm>
          <a:custGeom>
            <a:avLst/>
            <a:gdLst/>
            <a:ahLst/>
            <a:cxnLst/>
            <a:rect l="l" t="t" r="r" b="b"/>
            <a:pathLst>
              <a:path w="334010" h="0">
                <a:moveTo>
                  <a:pt x="0" y="0"/>
                </a:moveTo>
                <a:lnTo>
                  <a:pt x="333755" y="0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343790" y="394258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248" y="39624"/>
                </a:moveTo>
                <a:lnTo>
                  <a:pt x="0" y="0"/>
                </a:lnTo>
                <a:lnTo>
                  <a:pt x="0" y="79248"/>
                </a:lnTo>
                <a:lnTo>
                  <a:pt x="79248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754002" y="3713988"/>
            <a:ext cx="266700" cy="535305"/>
          </a:xfrm>
          <a:custGeom>
            <a:avLst/>
            <a:gdLst/>
            <a:ahLst/>
            <a:cxnLst/>
            <a:rect l="l" t="t" r="r" b="b"/>
            <a:pathLst>
              <a:path w="266700" h="535304">
                <a:moveTo>
                  <a:pt x="0" y="0"/>
                </a:moveTo>
                <a:lnTo>
                  <a:pt x="0" y="534924"/>
                </a:lnTo>
                <a:lnTo>
                  <a:pt x="266700" y="534924"/>
                </a:lnTo>
                <a:lnTo>
                  <a:pt x="266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754002" y="3713988"/>
            <a:ext cx="266700" cy="535305"/>
          </a:xfrm>
          <a:custGeom>
            <a:avLst/>
            <a:gdLst/>
            <a:ahLst/>
            <a:cxnLst/>
            <a:rect l="l" t="t" r="r" b="b"/>
            <a:pathLst>
              <a:path w="266700" h="535304">
                <a:moveTo>
                  <a:pt x="0" y="534923"/>
                </a:moveTo>
                <a:lnTo>
                  <a:pt x="266699" y="534923"/>
                </a:lnTo>
                <a:lnTo>
                  <a:pt x="266699" y="0"/>
                </a:lnTo>
                <a:lnTo>
                  <a:pt x="0" y="0"/>
                </a:lnTo>
                <a:lnTo>
                  <a:pt x="0" y="534923"/>
                </a:lnTo>
                <a:close/>
              </a:path>
            </a:pathLst>
          </a:custGeom>
          <a:ln w="7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807342" y="3927347"/>
            <a:ext cx="170687" cy="27889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563502" y="3974591"/>
            <a:ext cx="121920" cy="0"/>
          </a:xfrm>
          <a:custGeom>
            <a:avLst/>
            <a:gdLst/>
            <a:ahLst/>
            <a:cxnLst/>
            <a:rect l="l" t="t" r="r" b="b"/>
            <a:pathLst>
              <a:path w="121919" h="0">
                <a:moveTo>
                  <a:pt x="0" y="0"/>
                </a:moveTo>
                <a:lnTo>
                  <a:pt x="121919" y="0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676278" y="3934967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4">
                <a:moveTo>
                  <a:pt x="77724" y="39624"/>
                </a:moveTo>
                <a:lnTo>
                  <a:pt x="0" y="0"/>
                </a:lnTo>
                <a:lnTo>
                  <a:pt x="0" y="77724"/>
                </a:lnTo>
                <a:lnTo>
                  <a:pt x="77724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869569" y="1911095"/>
            <a:ext cx="231647" cy="2606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423037" y="1709927"/>
            <a:ext cx="198120" cy="0"/>
          </a:xfrm>
          <a:custGeom>
            <a:avLst/>
            <a:gdLst/>
            <a:ahLst/>
            <a:cxnLst/>
            <a:rect l="l" t="t" r="r" b="b"/>
            <a:pathLst>
              <a:path w="198119" h="0">
                <a:moveTo>
                  <a:pt x="0" y="0"/>
                </a:moveTo>
                <a:lnTo>
                  <a:pt x="198119" y="0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612014" y="167030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5">
                <a:moveTo>
                  <a:pt x="77724" y="39624"/>
                </a:moveTo>
                <a:lnTo>
                  <a:pt x="0" y="0"/>
                </a:lnTo>
                <a:lnTo>
                  <a:pt x="0" y="77724"/>
                </a:lnTo>
                <a:lnTo>
                  <a:pt x="77724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423037" y="2221991"/>
            <a:ext cx="198120" cy="0"/>
          </a:xfrm>
          <a:custGeom>
            <a:avLst/>
            <a:gdLst/>
            <a:ahLst/>
            <a:cxnLst/>
            <a:rect l="l" t="t" r="r" b="b"/>
            <a:pathLst>
              <a:path w="198119" h="0">
                <a:moveTo>
                  <a:pt x="0" y="0"/>
                </a:moveTo>
                <a:lnTo>
                  <a:pt x="198119" y="0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612014" y="2182368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5" h="79375">
                <a:moveTo>
                  <a:pt x="77724" y="39624"/>
                </a:moveTo>
                <a:lnTo>
                  <a:pt x="0" y="0"/>
                </a:lnTo>
                <a:lnTo>
                  <a:pt x="0" y="79248"/>
                </a:lnTo>
                <a:lnTo>
                  <a:pt x="77724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563502" y="1507236"/>
            <a:ext cx="6449695" cy="2473960"/>
          </a:xfrm>
          <a:custGeom>
            <a:avLst/>
            <a:gdLst/>
            <a:ahLst/>
            <a:cxnLst/>
            <a:rect l="l" t="t" r="r" b="b"/>
            <a:pathLst>
              <a:path w="6449695" h="2473960">
                <a:moveTo>
                  <a:pt x="6060947" y="391667"/>
                </a:moveTo>
                <a:lnTo>
                  <a:pt x="6449567" y="391667"/>
                </a:lnTo>
                <a:lnTo>
                  <a:pt x="6449567" y="0"/>
                </a:lnTo>
                <a:lnTo>
                  <a:pt x="0" y="0"/>
                </a:lnTo>
                <a:lnTo>
                  <a:pt x="0" y="2473451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199009" y="1709927"/>
            <a:ext cx="224154" cy="2272665"/>
          </a:xfrm>
          <a:custGeom>
            <a:avLst/>
            <a:gdLst/>
            <a:ahLst/>
            <a:cxnLst/>
            <a:rect l="l" t="t" r="r" b="b"/>
            <a:pathLst>
              <a:path w="224155" h="2272665">
                <a:moveTo>
                  <a:pt x="0" y="2272283"/>
                </a:moveTo>
                <a:lnTo>
                  <a:pt x="0" y="0"/>
                </a:lnTo>
                <a:lnTo>
                  <a:pt x="224027" y="0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177674" y="3959352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6" y="22860"/>
                </a:moveTo>
                <a:lnTo>
                  <a:pt x="42338" y="14144"/>
                </a:lnTo>
                <a:lnTo>
                  <a:pt x="37338" y="6858"/>
                </a:lnTo>
                <a:lnTo>
                  <a:pt x="30051" y="1857"/>
                </a:lnTo>
                <a:lnTo>
                  <a:pt x="21336" y="0"/>
                </a:lnTo>
                <a:lnTo>
                  <a:pt x="12858" y="1857"/>
                </a:lnTo>
                <a:lnTo>
                  <a:pt x="6096" y="6858"/>
                </a:lnTo>
                <a:lnTo>
                  <a:pt x="1619" y="14144"/>
                </a:lnTo>
                <a:lnTo>
                  <a:pt x="0" y="22860"/>
                </a:lnTo>
                <a:lnTo>
                  <a:pt x="1619" y="31337"/>
                </a:lnTo>
                <a:lnTo>
                  <a:pt x="6096" y="38100"/>
                </a:lnTo>
                <a:lnTo>
                  <a:pt x="12858" y="42576"/>
                </a:lnTo>
                <a:lnTo>
                  <a:pt x="21336" y="44196"/>
                </a:lnTo>
                <a:lnTo>
                  <a:pt x="30051" y="42576"/>
                </a:lnTo>
                <a:lnTo>
                  <a:pt x="37338" y="38100"/>
                </a:lnTo>
                <a:lnTo>
                  <a:pt x="42338" y="31337"/>
                </a:lnTo>
                <a:lnTo>
                  <a:pt x="44196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328550" y="2170176"/>
            <a:ext cx="60960" cy="21031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062185" y="3858767"/>
            <a:ext cx="165626" cy="16916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987674" y="3970020"/>
            <a:ext cx="779145" cy="0"/>
          </a:xfrm>
          <a:custGeom>
            <a:avLst/>
            <a:gdLst/>
            <a:ahLst/>
            <a:cxnLst/>
            <a:rect l="l" t="t" r="r" b="b"/>
            <a:pathLst>
              <a:path w="779145" h="0">
                <a:moveTo>
                  <a:pt x="0" y="0"/>
                </a:moveTo>
                <a:lnTo>
                  <a:pt x="778763" y="0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755770" y="3931920"/>
            <a:ext cx="79375" cy="78105"/>
          </a:xfrm>
          <a:custGeom>
            <a:avLst/>
            <a:gdLst/>
            <a:ahLst/>
            <a:cxnLst/>
            <a:rect l="l" t="t" r="r" b="b"/>
            <a:pathLst>
              <a:path w="79375" h="78104">
                <a:moveTo>
                  <a:pt x="79248" y="38100"/>
                </a:moveTo>
                <a:lnTo>
                  <a:pt x="0" y="0"/>
                </a:lnTo>
                <a:lnTo>
                  <a:pt x="0" y="77724"/>
                </a:lnTo>
                <a:lnTo>
                  <a:pt x="7924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612514" y="4504944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 h="0">
                <a:moveTo>
                  <a:pt x="0" y="0"/>
                </a:moveTo>
                <a:lnTo>
                  <a:pt x="153923" y="0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755770" y="4466844"/>
            <a:ext cx="79375" cy="78105"/>
          </a:xfrm>
          <a:custGeom>
            <a:avLst/>
            <a:gdLst/>
            <a:ahLst/>
            <a:cxnLst/>
            <a:rect l="l" t="t" r="r" b="b"/>
            <a:pathLst>
              <a:path w="79375" h="78104">
                <a:moveTo>
                  <a:pt x="79248" y="38100"/>
                </a:moveTo>
                <a:lnTo>
                  <a:pt x="0" y="0"/>
                </a:lnTo>
                <a:lnTo>
                  <a:pt x="0" y="77724"/>
                </a:lnTo>
                <a:lnTo>
                  <a:pt x="7924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507437" y="4230623"/>
            <a:ext cx="104820" cy="16916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645786" y="432663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645786" y="432663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18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955158" y="3992880"/>
            <a:ext cx="891540" cy="1069975"/>
          </a:xfrm>
          <a:custGeom>
            <a:avLst/>
            <a:gdLst/>
            <a:ahLst/>
            <a:cxnLst/>
            <a:rect l="l" t="t" r="r" b="b"/>
            <a:pathLst>
              <a:path w="891540" h="1069975">
                <a:moveTo>
                  <a:pt x="0" y="0"/>
                </a:moveTo>
                <a:lnTo>
                  <a:pt x="0" y="1069848"/>
                </a:lnTo>
                <a:lnTo>
                  <a:pt x="891540" y="1069848"/>
                </a:lnTo>
                <a:lnTo>
                  <a:pt x="891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955157" y="3992879"/>
            <a:ext cx="891540" cy="1069975"/>
          </a:xfrm>
          <a:custGeom>
            <a:avLst/>
            <a:gdLst/>
            <a:ahLst/>
            <a:cxnLst/>
            <a:rect l="l" t="t" r="r" b="b"/>
            <a:pathLst>
              <a:path w="891540" h="1069975">
                <a:moveTo>
                  <a:pt x="0" y="1069847"/>
                </a:moveTo>
                <a:lnTo>
                  <a:pt x="891539" y="1069847"/>
                </a:lnTo>
                <a:lnTo>
                  <a:pt x="891539" y="0"/>
                </a:lnTo>
                <a:lnTo>
                  <a:pt x="0" y="0"/>
                </a:lnTo>
                <a:lnTo>
                  <a:pt x="0" y="1069847"/>
                </a:lnTo>
                <a:close/>
              </a:path>
            </a:pathLst>
          </a:custGeom>
          <a:ln w="7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403214" y="4815840"/>
            <a:ext cx="207263" cy="21945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401690" y="4934711"/>
            <a:ext cx="377952" cy="27889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994781" y="4294632"/>
            <a:ext cx="475487" cy="2606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994781" y="4741164"/>
            <a:ext cx="292608" cy="2606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003926" y="4882896"/>
            <a:ext cx="243840" cy="2606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525133" y="4405884"/>
            <a:ext cx="280415" cy="26060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558662" y="4549140"/>
            <a:ext cx="243840" cy="2606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688457" y="4884420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 h="0">
                <a:moveTo>
                  <a:pt x="0" y="0"/>
                </a:moveTo>
                <a:lnTo>
                  <a:pt x="198119" y="0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877434" y="4844796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77724" y="39624"/>
                </a:moveTo>
                <a:lnTo>
                  <a:pt x="0" y="0"/>
                </a:lnTo>
                <a:lnTo>
                  <a:pt x="0" y="79248"/>
                </a:lnTo>
                <a:lnTo>
                  <a:pt x="77724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464429" y="4349495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 h="0">
                <a:moveTo>
                  <a:pt x="0" y="0"/>
                </a:moveTo>
                <a:lnTo>
                  <a:pt x="422147" y="0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877434" y="4309872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77724" y="39624"/>
                </a:moveTo>
                <a:lnTo>
                  <a:pt x="0" y="0"/>
                </a:lnTo>
                <a:lnTo>
                  <a:pt x="0" y="79248"/>
                </a:lnTo>
                <a:lnTo>
                  <a:pt x="77724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9041770" y="4349496"/>
            <a:ext cx="178435" cy="535305"/>
          </a:xfrm>
          <a:custGeom>
            <a:avLst/>
            <a:gdLst/>
            <a:ahLst/>
            <a:cxnLst/>
            <a:rect l="l" t="t" r="r" b="b"/>
            <a:pathLst>
              <a:path w="178434" h="535304">
                <a:moveTo>
                  <a:pt x="178308" y="445008"/>
                </a:moveTo>
                <a:lnTo>
                  <a:pt x="178308" y="88392"/>
                </a:lnTo>
                <a:lnTo>
                  <a:pt x="171330" y="54006"/>
                </a:lnTo>
                <a:lnTo>
                  <a:pt x="152209" y="25908"/>
                </a:lnTo>
                <a:lnTo>
                  <a:pt x="123658" y="6953"/>
                </a:lnTo>
                <a:lnTo>
                  <a:pt x="88392" y="0"/>
                </a:lnTo>
                <a:lnTo>
                  <a:pt x="54006" y="6953"/>
                </a:lnTo>
                <a:lnTo>
                  <a:pt x="25908" y="25908"/>
                </a:lnTo>
                <a:lnTo>
                  <a:pt x="6953" y="54006"/>
                </a:lnTo>
                <a:lnTo>
                  <a:pt x="0" y="88392"/>
                </a:lnTo>
                <a:lnTo>
                  <a:pt x="0" y="445008"/>
                </a:lnTo>
                <a:lnTo>
                  <a:pt x="6953" y="480274"/>
                </a:lnTo>
                <a:lnTo>
                  <a:pt x="25908" y="508825"/>
                </a:lnTo>
                <a:lnTo>
                  <a:pt x="54006" y="527946"/>
                </a:lnTo>
                <a:lnTo>
                  <a:pt x="88392" y="534924"/>
                </a:lnTo>
                <a:lnTo>
                  <a:pt x="123658" y="527946"/>
                </a:lnTo>
                <a:lnTo>
                  <a:pt x="152209" y="508825"/>
                </a:lnTo>
                <a:lnTo>
                  <a:pt x="171330" y="480274"/>
                </a:lnTo>
                <a:lnTo>
                  <a:pt x="178308" y="445008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9041769" y="4349495"/>
            <a:ext cx="178435" cy="535305"/>
          </a:xfrm>
          <a:custGeom>
            <a:avLst/>
            <a:gdLst/>
            <a:ahLst/>
            <a:cxnLst/>
            <a:rect l="l" t="t" r="r" b="b"/>
            <a:pathLst>
              <a:path w="178434" h="535304">
                <a:moveTo>
                  <a:pt x="88391" y="534923"/>
                </a:moveTo>
                <a:lnTo>
                  <a:pt x="123658" y="527946"/>
                </a:lnTo>
                <a:lnTo>
                  <a:pt x="152209" y="508825"/>
                </a:lnTo>
                <a:lnTo>
                  <a:pt x="171330" y="480274"/>
                </a:lnTo>
                <a:lnTo>
                  <a:pt x="178307" y="445007"/>
                </a:lnTo>
                <a:lnTo>
                  <a:pt x="178307" y="88391"/>
                </a:lnTo>
                <a:lnTo>
                  <a:pt x="171330" y="54006"/>
                </a:lnTo>
                <a:lnTo>
                  <a:pt x="152209" y="25907"/>
                </a:lnTo>
                <a:lnTo>
                  <a:pt x="123658" y="6953"/>
                </a:lnTo>
                <a:lnTo>
                  <a:pt x="88391" y="0"/>
                </a:lnTo>
                <a:lnTo>
                  <a:pt x="54006" y="6953"/>
                </a:lnTo>
                <a:lnTo>
                  <a:pt x="25907" y="25907"/>
                </a:lnTo>
                <a:lnTo>
                  <a:pt x="6953" y="54006"/>
                </a:lnTo>
                <a:lnTo>
                  <a:pt x="0" y="88391"/>
                </a:lnTo>
                <a:lnTo>
                  <a:pt x="0" y="445007"/>
                </a:lnTo>
                <a:lnTo>
                  <a:pt x="6953" y="480274"/>
                </a:lnTo>
                <a:lnTo>
                  <a:pt x="25907" y="508825"/>
                </a:lnTo>
                <a:lnTo>
                  <a:pt x="54006" y="527946"/>
                </a:lnTo>
                <a:lnTo>
                  <a:pt x="88391" y="534923"/>
                </a:lnTo>
                <a:close/>
              </a:path>
            </a:pathLst>
          </a:custGeom>
          <a:ln w="7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075809" y="2162555"/>
            <a:ext cx="231647" cy="2606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266565" y="1863851"/>
            <a:ext cx="645160" cy="0"/>
          </a:xfrm>
          <a:custGeom>
            <a:avLst/>
            <a:gdLst/>
            <a:ahLst/>
            <a:cxnLst/>
            <a:rect l="l" t="t" r="r" b="b"/>
            <a:pathLst>
              <a:path w="645159" h="0">
                <a:moveTo>
                  <a:pt x="0" y="0"/>
                </a:moveTo>
                <a:lnTo>
                  <a:pt x="644651" y="0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900550" y="1825752"/>
            <a:ext cx="79375" cy="78105"/>
          </a:xfrm>
          <a:custGeom>
            <a:avLst/>
            <a:gdLst/>
            <a:ahLst/>
            <a:cxnLst/>
            <a:rect l="l" t="t" r="r" b="b"/>
            <a:pathLst>
              <a:path w="79375" h="78105">
                <a:moveTo>
                  <a:pt x="79248" y="38100"/>
                </a:moveTo>
                <a:lnTo>
                  <a:pt x="0" y="0"/>
                </a:lnTo>
                <a:lnTo>
                  <a:pt x="0" y="77724"/>
                </a:lnTo>
                <a:lnTo>
                  <a:pt x="7924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719193" y="2331719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 h="0">
                <a:moveTo>
                  <a:pt x="0" y="0"/>
                </a:moveTo>
                <a:lnTo>
                  <a:pt x="198119" y="0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908170" y="2293620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77724" y="38100"/>
                </a:moveTo>
                <a:lnTo>
                  <a:pt x="0" y="0"/>
                </a:lnTo>
                <a:lnTo>
                  <a:pt x="0" y="77724"/>
                </a:lnTo>
                <a:lnTo>
                  <a:pt x="7772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316602" y="2043683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 h="0">
                <a:moveTo>
                  <a:pt x="0" y="0"/>
                </a:moveTo>
                <a:lnTo>
                  <a:pt x="198119" y="0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505578" y="2004060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77724" y="39624"/>
                </a:moveTo>
                <a:lnTo>
                  <a:pt x="0" y="0"/>
                </a:lnTo>
                <a:lnTo>
                  <a:pt x="0" y="79248"/>
                </a:lnTo>
                <a:lnTo>
                  <a:pt x="77724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266565" y="2333244"/>
            <a:ext cx="55244" cy="2306320"/>
          </a:xfrm>
          <a:custGeom>
            <a:avLst/>
            <a:gdLst/>
            <a:ahLst/>
            <a:cxnLst/>
            <a:rect l="l" t="t" r="r" b="b"/>
            <a:pathLst>
              <a:path w="55245" h="2306320">
                <a:moveTo>
                  <a:pt x="0" y="2305811"/>
                </a:moveTo>
                <a:lnTo>
                  <a:pt x="0" y="0"/>
                </a:lnTo>
                <a:lnTo>
                  <a:pt x="54863" y="0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312286" y="2296668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5">
                <a:moveTo>
                  <a:pt x="71628" y="36576"/>
                </a:moveTo>
                <a:lnTo>
                  <a:pt x="0" y="0"/>
                </a:lnTo>
                <a:lnTo>
                  <a:pt x="0" y="71628"/>
                </a:lnTo>
                <a:lnTo>
                  <a:pt x="71628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603114" y="1552956"/>
            <a:ext cx="178435" cy="666115"/>
          </a:xfrm>
          <a:custGeom>
            <a:avLst/>
            <a:gdLst/>
            <a:ahLst/>
            <a:cxnLst/>
            <a:rect l="l" t="t" r="r" b="b"/>
            <a:pathLst>
              <a:path w="178434" h="666114">
                <a:moveTo>
                  <a:pt x="178308" y="576072"/>
                </a:moveTo>
                <a:lnTo>
                  <a:pt x="178308" y="88392"/>
                </a:lnTo>
                <a:lnTo>
                  <a:pt x="171354" y="54006"/>
                </a:lnTo>
                <a:lnTo>
                  <a:pt x="152400" y="25908"/>
                </a:lnTo>
                <a:lnTo>
                  <a:pt x="124301" y="6953"/>
                </a:lnTo>
                <a:lnTo>
                  <a:pt x="89916" y="0"/>
                </a:lnTo>
                <a:lnTo>
                  <a:pt x="54649" y="6953"/>
                </a:lnTo>
                <a:lnTo>
                  <a:pt x="26098" y="25908"/>
                </a:lnTo>
                <a:lnTo>
                  <a:pt x="6977" y="54006"/>
                </a:lnTo>
                <a:lnTo>
                  <a:pt x="0" y="88392"/>
                </a:lnTo>
                <a:lnTo>
                  <a:pt x="0" y="576072"/>
                </a:lnTo>
                <a:lnTo>
                  <a:pt x="6977" y="611338"/>
                </a:lnTo>
                <a:lnTo>
                  <a:pt x="26098" y="639889"/>
                </a:lnTo>
                <a:lnTo>
                  <a:pt x="54649" y="659010"/>
                </a:lnTo>
                <a:lnTo>
                  <a:pt x="89916" y="665988"/>
                </a:lnTo>
                <a:lnTo>
                  <a:pt x="124301" y="659010"/>
                </a:lnTo>
                <a:lnTo>
                  <a:pt x="152400" y="639889"/>
                </a:lnTo>
                <a:lnTo>
                  <a:pt x="171354" y="611338"/>
                </a:lnTo>
                <a:lnTo>
                  <a:pt x="178308" y="576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603114" y="1552955"/>
            <a:ext cx="178435" cy="666115"/>
          </a:xfrm>
          <a:custGeom>
            <a:avLst/>
            <a:gdLst/>
            <a:ahLst/>
            <a:cxnLst/>
            <a:rect l="l" t="t" r="r" b="b"/>
            <a:pathLst>
              <a:path w="178434" h="666114">
                <a:moveTo>
                  <a:pt x="89915" y="665987"/>
                </a:moveTo>
                <a:lnTo>
                  <a:pt x="124301" y="659010"/>
                </a:lnTo>
                <a:lnTo>
                  <a:pt x="152399" y="639889"/>
                </a:lnTo>
                <a:lnTo>
                  <a:pt x="171354" y="611338"/>
                </a:lnTo>
                <a:lnTo>
                  <a:pt x="178307" y="576071"/>
                </a:lnTo>
                <a:lnTo>
                  <a:pt x="178307" y="88391"/>
                </a:lnTo>
                <a:lnTo>
                  <a:pt x="171354" y="54006"/>
                </a:lnTo>
                <a:lnTo>
                  <a:pt x="152399" y="25907"/>
                </a:lnTo>
                <a:lnTo>
                  <a:pt x="124301" y="6953"/>
                </a:lnTo>
                <a:lnTo>
                  <a:pt x="89915" y="0"/>
                </a:lnTo>
                <a:lnTo>
                  <a:pt x="54649" y="6953"/>
                </a:lnTo>
                <a:lnTo>
                  <a:pt x="26098" y="25907"/>
                </a:lnTo>
                <a:lnTo>
                  <a:pt x="6977" y="54006"/>
                </a:lnTo>
                <a:lnTo>
                  <a:pt x="0" y="88391"/>
                </a:lnTo>
                <a:lnTo>
                  <a:pt x="0" y="576071"/>
                </a:lnTo>
                <a:lnTo>
                  <a:pt x="6977" y="611338"/>
                </a:lnTo>
                <a:lnTo>
                  <a:pt x="26098" y="639889"/>
                </a:lnTo>
                <a:lnTo>
                  <a:pt x="54649" y="659010"/>
                </a:lnTo>
                <a:lnTo>
                  <a:pt x="89915" y="665987"/>
                </a:lnTo>
                <a:close/>
              </a:path>
            </a:pathLst>
          </a:custGeom>
          <a:ln w="7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266565" y="1664207"/>
            <a:ext cx="1268095" cy="222885"/>
          </a:xfrm>
          <a:custGeom>
            <a:avLst/>
            <a:gdLst/>
            <a:ahLst/>
            <a:cxnLst/>
            <a:rect l="l" t="t" r="r" b="b"/>
            <a:pathLst>
              <a:path w="1268095" h="222885">
                <a:moveTo>
                  <a:pt x="0" y="222503"/>
                </a:moveTo>
                <a:lnTo>
                  <a:pt x="0" y="0"/>
                </a:lnTo>
                <a:lnTo>
                  <a:pt x="1267967" y="0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525390" y="162458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77724" y="39624"/>
                </a:moveTo>
                <a:lnTo>
                  <a:pt x="0" y="0"/>
                </a:lnTo>
                <a:lnTo>
                  <a:pt x="0" y="77724"/>
                </a:lnTo>
                <a:lnTo>
                  <a:pt x="77724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243706" y="184251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6" y="21336"/>
                </a:moveTo>
                <a:lnTo>
                  <a:pt x="42576" y="12858"/>
                </a:lnTo>
                <a:lnTo>
                  <a:pt x="38100" y="6096"/>
                </a:lnTo>
                <a:lnTo>
                  <a:pt x="31337" y="1619"/>
                </a:lnTo>
                <a:lnTo>
                  <a:pt x="22860" y="0"/>
                </a:lnTo>
                <a:lnTo>
                  <a:pt x="14144" y="1619"/>
                </a:lnTo>
                <a:lnTo>
                  <a:pt x="6858" y="6096"/>
                </a:lnTo>
                <a:lnTo>
                  <a:pt x="1857" y="12858"/>
                </a:lnTo>
                <a:lnTo>
                  <a:pt x="0" y="21336"/>
                </a:lnTo>
                <a:lnTo>
                  <a:pt x="1857" y="30051"/>
                </a:lnTo>
                <a:lnTo>
                  <a:pt x="6858" y="37338"/>
                </a:lnTo>
                <a:lnTo>
                  <a:pt x="14144" y="42338"/>
                </a:lnTo>
                <a:lnTo>
                  <a:pt x="22860" y="44196"/>
                </a:lnTo>
                <a:lnTo>
                  <a:pt x="31337" y="42338"/>
                </a:lnTo>
                <a:lnTo>
                  <a:pt x="38100" y="37338"/>
                </a:lnTo>
                <a:lnTo>
                  <a:pt x="42576" y="30051"/>
                </a:lnTo>
                <a:lnTo>
                  <a:pt x="44196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243706" y="184251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21335"/>
                </a:moveTo>
                <a:lnTo>
                  <a:pt x="42576" y="12858"/>
                </a:lnTo>
                <a:lnTo>
                  <a:pt x="38099" y="6095"/>
                </a:lnTo>
                <a:lnTo>
                  <a:pt x="31337" y="1619"/>
                </a:lnTo>
                <a:lnTo>
                  <a:pt x="22859" y="0"/>
                </a:lnTo>
                <a:lnTo>
                  <a:pt x="14144" y="1619"/>
                </a:lnTo>
                <a:lnTo>
                  <a:pt x="6857" y="6095"/>
                </a:lnTo>
                <a:lnTo>
                  <a:pt x="1857" y="12858"/>
                </a:lnTo>
                <a:lnTo>
                  <a:pt x="0" y="21335"/>
                </a:lnTo>
                <a:lnTo>
                  <a:pt x="1857" y="30051"/>
                </a:lnTo>
                <a:lnTo>
                  <a:pt x="6857" y="37337"/>
                </a:lnTo>
                <a:lnTo>
                  <a:pt x="14144" y="42338"/>
                </a:lnTo>
                <a:lnTo>
                  <a:pt x="22859" y="44195"/>
                </a:lnTo>
                <a:lnTo>
                  <a:pt x="31337" y="42338"/>
                </a:lnTo>
                <a:lnTo>
                  <a:pt x="38099" y="37337"/>
                </a:lnTo>
                <a:lnTo>
                  <a:pt x="42576" y="30051"/>
                </a:lnTo>
                <a:lnTo>
                  <a:pt x="44195" y="21335"/>
                </a:lnTo>
                <a:close/>
              </a:path>
            </a:pathLst>
          </a:custGeom>
          <a:ln w="118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160398" y="4128516"/>
            <a:ext cx="178435" cy="535305"/>
          </a:xfrm>
          <a:custGeom>
            <a:avLst/>
            <a:gdLst/>
            <a:ahLst/>
            <a:cxnLst/>
            <a:rect l="l" t="t" r="r" b="b"/>
            <a:pathLst>
              <a:path w="178435" h="535304">
                <a:moveTo>
                  <a:pt x="178308" y="446532"/>
                </a:moveTo>
                <a:lnTo>
                  <a:pt x="178308" y="89916"/>
                </a:lnTo>
                <a:lnTo>
                  <a:pt x="171354" y="54649"/>
                </a:lnTo>
                <a:lnTo>
                  <a:pt x="152400" y="26098"/>
                </a:lnTo>
                <a:lnTo>
                  <a:pt x="124301" y="6977"/>
                </a:lnTo>
                <a:lnTo>
                  <a:pt x="89916" y="0"/>
                </a:lnTo>
                <a:lnTo>
                  <a:pt x="54649" y="6977"/>
                </a:lnTo>
                <a:lnTo>
                  <a:pt x="26098" y="26098"/>
                </a:lnTo>
                <a:lnTo>
                  <a:pt x="6977" y="54649"/>
                </a:lnTo>
                <a:lnTo>
                  <a:pt x="0" y="89916"/>
                </a:lnTo>
                <a:lnTo>
                  <a:pt x="0" y="446532"/>
                </a:lnTo>
                <a:lnTo>
                  <a:pt x="6977" y="480917"/>
                </a:lnTo>
                <a:lnTo>
                  <a:pt x="26098" y="509016"/>
                </a:lnTo>
                <a:lnTo>
                  <a:pt x="54649" y="527970"/>
                </a:lnTo>
                <a:lnTo>
                  <a:pt x="89916" y="534924"/>
                </a:lnTo>
                <a:lnTo>
                  <a:pt x="124301" y="527970"/>
                </a:lnTo>
                <a:lnTo>
                  <a:pt x="152400" y="509016"/>
                </a:lnTo>
                <a:lnTo>
                  <a:pt x="171354" y="480917"/>
                </a:lnTo>
                <a:lnTo>
                  <a:pt x="178308" y="44653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160397" y="4128515"/>
            <a:ext cx="178435" cy="535305"/>
          </a:xfrm>
          <a:custGeom>
            <a:avLst/>
            <a:gdLst/>
            <a:ahLst/>
            <a:cxnLst/>
            <a:rect l="l" t="t" r="r" b="b"/>
            <a:pathLst>
              <a:path w="178435" h="535304">
                <a:moveTo>
                  <a:pt x="89915" y="534923"/>
                </a:moveTo>
                <a:lnTo>
                  <a:pt x="124301" y="527970"/>
                </a:lnTo>
                <a:lnTo>
                  <a:pt x="152399" y="509015"/>
                </a:lnTo>
                <a:lnTo>
                  <a:pt x="171354" y="480917"/>
                </a:lnTo>
                <a:lnTo>
                  <a:pt x="178307" y="446531"/>
                </a:lnTo>
                <a:lnTo>
                  <a:pt x="178307" y="89915"/>
                </a:lnTo>
                <a:lnTo>
                  <a:pt x="171354" y="54649"/>
                </a:lnTo>
                <a:lnTo>
                  <a:pt x="152399" y="26098"/>
                </a:lnTo>
                <a:lnTo>
                  <a:pt x="124301" y="6977"/>
                </a:lnTo>
                <a:lnTo>
                  <a:pt x="89915" y="0"/>
                </a:lnTo>
                <a:lnTo>
                  <a:pt x="54649" y="6977"/>
                </a:lnTo>
                <a:lnTo>
                  <a:pt x="26098" y="26098"/>
                </a:lnTo>
                <a:lnTo>
                  <a:pt x="6977" y="54649"/>
                </a:lnTo>
                <a:lnTo>
                  <a:pt x="0" y="89915"/>
                </a:lnTo>
                <a:lnTo>
                  <a:pt x="0" y="446531"/>
                </a:lnTo>
                <a:lnTo>
                  <a:pt x="6977" y="480917"/>
                </a:lnTo>
                <a:lnTo>
                  <a:pt x="26098" y="509015"/>
                </a:lnTo>
                <a:lnTo>
                  <a:pt x="54649" y="527970"/>
                </a:lnTo>
                <a:lnTo>
                  <a:pt x="89915" y="534923"/>
                </a:lnTo>
                <a:close/>
              </a:path>
            </a:pathLst>
          </a:custGeom>
          <a:ln w="7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537082" y="4517135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 h="0">
                <a:moveTo>
                  <a:pt x="0" y="0"/>
                </a:moveTo>
                <a:lnTo>
                  <a:pt x="554735" y="0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082674" y="4477511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724" y="39624"/>
                </a:moveTo>
                <a:lnTo>
                  <a:pt x="0" y="0"/>
                </a:lnTo>
                <a:lnTo>
                  <a:pt x="0" y="77724"/>
                </a:lnTo>
                <a:lnTo>
                  <a:pt x="77724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954811" y="4076853"/>
            <a:ext cx="205586" cy="21168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172590" y="4187952"/>
            <a:ext cx="60960" cy="53492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250314" y="4221479"/>
            <a:ext cx="73152" cy="33832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242694" y="4459223"/>
            <a:ext cx="73152" cy="21488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447921" y="4326635"/>
            <a:ext cx="60960" cy="53492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525645" y="4360164"/>
            <a:ext cx="73152" cy="33832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518026" y="4597908"/>
            <a:ext cx="73152" cy="21488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9064630" y="4443984"/>
            <a:ext cx="60960" cy="53949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9142354" y="4477511"/>
            <a:ext cx="73152" cy="33832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9134733" y="4715255"/>
            <a:ext cx="73152" cy="21488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7625974" y="1624583"/>
            <a:ext cx="60960" cy="26060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7633593" y="1738883"/>
            <a:ext cx="134112" cy="53187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686933" y="1976627"/>
            <a:ext cx="73152" cy="21488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552065" y="2404872"/>
            <a:ext cx="341375" cy="27889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274442" y="3491483"/>
            <a:ext cx="0" cy="123825"/>
          </a:xfrm>
          <a:custGeom>
            <a:avLst/>
            <a:gdLst/>
            <a:ahLst/>
            <a:cxnLst/>
            <a:rect l="l" t="t" r="r" b="b"/>
            <a:pathLst>
              <a:path w="0" h="123825">
                <a:moveTo>
                  <a:pt x="0" y="0"/>
                </a:moveTo>
                <a:lnTo>
                  <a:pt x="0" y="123443"/>
                </a:lnTo>
              </a:path>
            </a:pathLst>
          </a:custGeom>
          <a:ln w="713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568830" y="3384803"/>
            <a:ext cx="426719" cy="27889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522597" y="3223259"/>
            <a:ext cx="0" cy="1015365"/>
          </a:xfrm>
          <a:custGeom>
            <a:avLst/>
            <a:gdLst/>
            <a:ahLst/>
            <a:cxnLst/>
            <a:rect l="l" t="t" r="r" b="b"/>
            <a:pathLst>
              <a:path w="0" h="1015364">
                <a:moveTo>
                  <a:pt x="0" y="0"/>
                </a:moveTo>
                <a:lnTo>
                  <a:pt x="0" y="1014983"/>
                </a:lnTo>
              </a:path>
            </a:pathLst>
          </a:custGeom>
          <a:ln w="713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643506" y="3121151"/>
            <a:ext cx="365759" cy="22402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661794" y="2855976"/>
            <a:ext cx="463295" cy="21945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652650" y="2990088"/>
            <a:ext cx="463295" cy="21945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9127114" y="2814827"/>
            <a:ext cx="3175" cy="1534795"/>
          </a:xfrm>
          <a:custGeom>
            <a:avLst/>
            <a:gdLst/>
            <a:ahLst/>
            <a:cxnLst/>
            <a:rect l="l" t="t" r="r" b="b"/>
            <a:pathLst>
              <a:path w="3175" h="1534795">
                <a:moveTo>
                  <a:pt x="0" y="0"/>
                </a:moveTo>
                <a:lnTo>
                  <a:pt x="3047" y="1534667"/>
                </a:lnTo>
              </a:path>
            </a:pathLst>
          </a:custGeom>
          <a:ln w="713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634362" y="2721864"/>
            <a:ext cx="499872" cy="27889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585850" y="3709415"/>
            <a:ext cx="182879" cy="26060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808353" y="3709415"/>
            <a:ext cx="24383" cy="32918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835786" y="3709415"/>
            <a:ext cx="169164" cy="260604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585850" y="3976115"/>
            <a:ext cx="182879" cy="26060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835786" y="3709415"/>
            <a:ext cx="329183" cy="527304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808353" y="3976115"/>
            <a:ext cx="24383" cy="32918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018665" y="3976115"/>
            <a:ext cx="146303" cy="329184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558418" y="4383023"/>
            <a:ext cx="182879" cy="26060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780921" y="4383023"/>
            <a:ext cx="24383" cy="32918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819021" y="4383023"/>
            <a:ext cx="158496" cy="260604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3991233" y="4383023"/>
            <a:ext cx="146303" cy="32918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585850" y="5173979"/>
            <a:ext cx="182879" cy="26060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808353" y="5173979"/>
            <a:ext cx="24383" cy="32918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3846453" y="5173979"/>
            <a:ext cx="251459" cy="329184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243706" y="461619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575"/>
                </a:lnTo>
                <a:lnTo>
                  <a:pt x="6858" y="38862"/>
                </a:lnTo>
                <a:lnTo>
                  <a:pt x="14144" y="43862"/>
                </a:lnTo>
                <a:lnTo>
                  <a:pt x="22860" y="45720"/>
                </a:lnTo>
                <a:lnTo>
                  <a:pt x="31575" y="43862"/>
                </a:lnTo>
                <a:lnTo>
                  <a:pt x="38862" y="38862"/>
                </a:lnTo>
                <a:lnTo>
                  <a:pt x="43862" y="31575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243706" y="461619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1575"/>
                </a:lnTo>
                <a:lnTo>
                  <a:pt x="6857" y="38861"/>
                </a:lnTo>
                <a:lnTo>
                  <a:pt x="14144" y="43862"/>
                </a:lnTo>
                <a:lnTo>
                  <a:pt x="22859" y="45719"/>
                </a:lnTo>
                <a:lnTo>
                  <a:pt x="31575" y="43862"/>
                </a:lnTo>
                <a:lnTo>
                  <a:pt x="38861" y="38861"/>
                </a:lnTo>
                <a:lnTo>
                  <a:pt x="43862" y="31575"/>
                </a:lnTo>
                <a:lnTo>
                  <a:pt x="45719" y="22859"/>
                </a:lnTo>
                <a:close/>
              </a:path>
            </a:pathLst>
          </a:custGeom>
          <a:ln w="118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522597" y="5113020"/>
            <a:ext cx="447040" cy="500380"/>
          </a:xfrm>
          <a:custGeom>
            <a:avLst/>
            <a:gdLst/>
            <a:ahLst/>
            <a:cxnLst/>
            <a:rect l="l" t="t" r="r" b="b"/>
            <a:pathLst>
              <a:path w="447040" h="500379">
                <a:moveTo>
                  <a:pt x="446532" y="249936"/>
                </a:moveTo>
                <a:lnTo>
                  <a:pt x="441968" y="199816"/>
                </a:lnTo>
                <a:lnTo>
                  <a:pt x="428886" y="153019"/>
                </a:lnTo>
                <a:lnTo>
                  <a:pt x="408196" y="110579"/>
                </a:lnTo>
                <a:lnTo>
                  <a:pt x="380809" y="73533"/>
                </a:lnTo>
                <a:lnTo>
                  <a:pt x="347635" y="42916"/>
                </a:lnTo>
                <a:lnTo>
                  <a:pt x="309586" y="19764"/>
                </a:lnTo>
                <a:lnTo>
                  <a:pt x="267572" y="5113"/>
                </a:lnTo>
                <a:lnTo>
                  <a:pt x="222504" y="0"/>
                </a:lnTo>
                <a:lnTo>
                  <a:pt x="177938" y="5113"/>
                </a:lnTo>
                <a:lnTo>
                  <a:pt x="136302" y="19764"/>
                </a:lnTo>
                <a:lnTo>
                  <a:pt x="98524" y="42916"/>
                </a:lnTo>
                <a:lnTo>
                  <a:pt x="65532" y="73533"/>
                </a:lnTo>
                <a:lnTo>
                  <a:pt x="38254" y="110579"/>
                </a:lnTo>
                <a:lnTo>
                  <a:pt x="17621" y="153019"/>
                </a:lnTo>
                <a:lnTo>
                  <a:pt x="4560" y="199816"/>
                </a:lnTo>
                <a:lnTo>
                  <a:pt x="0" y="249936"/>
                </a:lnTo>
                <a:lnTo>
                  <a:pt x="4560" y="300492"/>
                </a:lnTo>
                <a:lnTo>
                  <a:pt x="17621" y="347495"/>
                </a:lnTo>
                <a:lnTo>
                  <a:pt x="38254" y="389962"/>
                </a:lnTo>
                <a:lnTo>
                  <a:pt x="65532" y="426910"/>
                </a:lnTo>
                <a:lnTo>
                  <a:pt x="98524" y="457357"/>
                </a:lnTo>
                <a:lnTo>
                  <a:pt x="136302" y="480321"/>
                </a:lnTo>
                <a:lnTo>
                  <a:pt x="177938" y="494820"/>
                </a:lnTo>
                <a:lnTo>
                  <a:pt x="222504" y="499872"/>
                </a:lnTo>
                <a:lnTo>
                  <a:pt x="267572" y="494820"/>
                </a:lnTo>
                <a:lnTo>
                  <a:pt x="309586" y="480321"/>
                </a:lnTo>
                <a:lnTo>
                  <a:pt x="347635" y="457357"/>
                </a:lnTo>
                <a:lnTo>
                  <a:pt x="380809" y="426910"/>
                </a:lnTo>
                <a:lnTo>
                  <a:pt x="408196" y="389962"/>
                </a:lnTo>
                <a:lnTo>
                  <a:pt x="428886" y="347495"/>
                </a:lnTo>
                <a:lnTo>
                  <a:pt x="441968" y="300492"/>
                </a:lnTo>
                <a:lnTo>
                  <a:pt x="446532" y="2499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522597" y="5113020"/>
            <a:ext cx="447040" cy="500380"/>
          </a:xfrm>
          <a:custGeom>
            <a:avLst/>
            <a:gdLst/>
            <a:ahLst/>
            <a:cxnLst/>
            <a:rect l="l" t="t" r="r" b="b"/>
            <a:pathLst>
              <a:path w="447040" h="500379">
                <a:moveTo>
                  <a:pt x="446531" y="249935"/>
                </a:moveTo>
                <a:lnTo>
                  <a:pt x="441968" y="199816"/>
                </a:lnTo>
                <a:lnTo>
                  <a:pt x="428886" y="153019"/>
                </a:lnTo>
                <a:lnTo>
                  <a:pt x="408196" y="110579"/>
                </a:lnTo>
                <a:lnTo>
                  <a:pt x="380809" y="73532"/>
                </a:lnTo>
                <a:lnTo>
                  <a:pt x="347635" y="42916"/>
                </a:lnTo>
                <a:lnTo>
                  <a:pt x="309586" y="19764"/>
                </a:lnTo>
                <a:lnTo>
                  <a:pt x="267572" y="5113"/>
                </a:lnTo>
                <a:lnTo>
                  <a:pt x="222503" y="0"/>
                </a:lnTo>
                <a:lnTo>
                  <a:pt x="177938" y="5113"/>
                </a:lnTo>
                <a:lnTo>
                  <a:pt x="136302" y="19764"/>
                </a:lnTo>
                <a:lnTo>
                  <a:pt x="98524" y="42916"/>
                </a:lnTo>
                <a:lnTo>
                  <a:pt x="65531" y="73532"/>
                </a:lnTo>
                <a:lnTo>
                  <a:pt x="38254" y="110579"/>
                </a:lnTo>
                <a:lnTo>
                  <a:pt x="17621" y="153019"/>
                </a:lnTo>
                <a:lnTo>
                  <a:pt x="4560" y="199816"/>
                </a:lnTo>
                <a:lnTo>
                  <a:pt x="0" y="249935"/>
                </a:lnTo>
                <a:lnTo>
                  <a:pt x="4560" y="300492"/>
                </a:lnTo>
                <a:lnTo>
                  <a:pt x="17621" y="347495"/>
                </a:lnTo>
                <a:lnTo>
                  <a:pt x="38254" y="389962"/>
                </a:lnTo>
                <a:lnTo>
                  <a:pt x="65531" y="426910"/>
                </a:lnTo>
                <a:lnTo>
                  <a:pt x="98524" y="457357"/>
                </a:lnTo>
                <a:lnTo>
                  <a:pt x="136302" y="480321"/>
                </a:lnTo>
                <a:lnTo>
                  <a:pt x="177938" y="494820"/>
                </a:lnTo>
                <a:lnTo>
                  <a:pt x="222503" y="499871"/>
                </a:lnTo>
                <a:lnTo>
                  <a:pt x="267572" y="494820"/>
                </a:lnTo>
                <a:lnTo>
                  <a:pt x="309586" y="480321"/>
                </a:lnTo>
                <a:lnTo>
                  <a:pt x="347635" y="457357"/>
                </a:lnTo>
                <a:lnTo>
                  <a:pt x="380809" y="426910"/>
                </a:lnTo>
                <a:lnTo>
                  <a:pt x="408196" y="389962"/>
                </a:lnTo>
                <a:lnTo>
                  <a:pt x="428886" y="347495"/>
                </a:lnTo>
                <a:lnTo>
                  <a:pt x="441968" y="300492"/>
                </a:lnTo>
                <a:lnTo>
                  <a:pt x="446531" y="249935"/>
                </a:lnTo>
                <a:close/>
              </a:path>
            </a:pathLst>
          </a:custGeom>
          <a:ln w="713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642993" y="5260847"/>
            <a:ext cx="207263" cy="219456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572890" y="5378196"/>
            <a:ext cx="341375" cy="224027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923921" y="5669279"/>
            <a:ext cx="182879" cy="260604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144902" y="5669279"/>
            <a:ext cx="224027" cy="329184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745102" y="5681471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57911"/>
                </a:moveTo>
                <a:lnTo>
                  <a:pt x="0" y="0"/>
                </a:lnTo>
              </a:path>
            </a:pathLst>
          </a:custGeom>
          <a:ln w="213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707002" y="5612892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724" y="77724"/>
                </a:moveTo>
                <a:lnTo>
                  <a:pt x="38100" y="0"/>
                </a:lnTo>
                <a:lnTo>
                  <a:pt x="0" y="77724"/>
                </a:lnTo>
                <a:lnTo>
                  <a:pt x="77724" y="77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609977" y="3255264"/>
            <a:ext cx="341375" cy="27889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472818" y="3491483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 h="0">
                <a:moveTo>
                  <a:pt x="0" y="0"/>
                </a:moveTo>
                <a:lnTo>
                  <a:pt x="801623" y="0"/>
                </a:lnTo>
              </a:path>
            </a:pathLst>
          </a:custGeom>
          <a:ln w="713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509394" y="3221735"/>
            <a:ext cx="2013585" cy="1905"/>
          </a:xfrm>
          <a:custGeom>
            <a:avLst/>
            <a:gdLst/>
            <a:ahLst/>
            <a:cxnLst/>
            <a:rect l="l" t="t" r="r" b="b"/>
            <a:pathLst>
              <a:path w="2013584" h="1905">
                <a:moveTo>
                  <a:pt x="2013203" y="1523"/>
                </a:moveTo>
                <a:lnTo>
                  <a:pt x="0" y="0"/>
                </a:lnTo>
              </a:path>
            </a:pathLst>
          </a:custGeom>
          <a:ln w="713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4556638" y="3087623"/>
            <a:ext cx="3594100" cy="0"/>
          </a:xfrm>
          <a:custGeom>
            <a:avLst/>
            <a:gdLst/>
            <a:ahLst/>
            <a:cxnLst/>
            <a:rect l="l" t="t" r="r" b="b"/>
            <a:pathLst>
              <a:path w="3594100" h="0">
                <a:moveTo>
                  <a:pt x="0" y="0"/>
                </a:moveTo>
                <a:lnTo>
                  <a:pt x="3593591" y="0"/>
                </a:lnTo>
              </a:path>
            </a:pathLst>
          </a:custGeom>
          <a:ln w="713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188842" y="5739383"/>
            <a:ext cx="556260" cy="0"/>
          </a:xfrm>
          <a:custGeom>
            <a:avLst/>
            <a:gdLst/>
            <a:ahLst/>
            <a:cxnLst/>
            <a:rect l="l" t="t" r="r" b="b"/>
            <a:pathLst>
              <a:path w="556259" h="0">
                <a:moveTo>
                  <a:pt x="556259" y="0"/>
                </a:moveTo>
                <a:lnTo>
                  <a:pt x="0" y="0"/>
                </a:lnTo>
              </a:path>
            </a:pathLst>
          </a:custGeom>
          <a:ln w="213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188842" y="3354323"/>
            <a:ext cx="0" cy="2385060"/>
          </a:xfrm>
          <a:custGeom>
            <a:avLst/>
            <a:gdLst/>
            <a:ahLst/>
            <a:cxnLst/>
            <a:rect l="l" t="t" r="r" b="b"/>
            <a:pathLst>
              <a:path w="0" h="2385060">
                <a:moveTo>
                  <a:pt x="0" y="2385059"/>
                </a:moveTo>
                <a:lnTo>
                  <a:pt x="0" y="0"/>
                </a:lnTo>
              </a:path>
            </a:pathLst>
          </a:custGeom>
          <a:ln w="213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491106" y="3354323"/>
            <a:ext cx="1697989" cy="0"/>
          </a:xfrm>
          <a:custGeom>
            <a:avLst/>
            <a:gdLst/>
            <a:ahLst/>
            <a:cxnLst/>
            <a:rect l="l" t="t" r="r" b="b"/>
            <a:pathLst>
              <a:path w="1697989" h="0">
                <a:moveTo>
                  <a:pt x="1697735" y="0"/>
                </a:moveTo>
                <a:lnTo>
                  <a:pt x="0" y="0"/>
                </a:lnTo>
              </a:path>
            </a:pathLst>
          </a:custGeom>
          <a:ln w="213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584069" y="2953511"/>
            <a:ext cx="4052570" cy="0"/>
          </a:xfrm>
          <a:custGeom>
            <a:avLst/>
            <a:gdLst/>
            <a:ahLst/>
            <a:cxnLst/>
            <a:rect l="l" t="t" r="r" b="b"/>
            <a:pathLst>
              <a:path w="4052570" h="0">
                <a:moveTo>
                  <a:pt x="0" y="0"/>
                </a:moveTo>
                <a:lnTo>
                  <a:pt x="4052315" y="0"/>
                </a:lnTo>
              </a:path>
            </a:pathLst>
          </a:custGeom>
          <a:ln w="713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584069" y="2814827"/>
            <a:ext cx="4543425" cy="0"/>
          </a:xfrm>
          <a:custGeom>
            <a:avLst/>
            <a:gdLst/>
            <a:ahLst/>
            <a:cxnLst/>
            <a:rect l="l" t="t" r="r" b="b"/>
            <a:pathLst>
              <a:path w="4543425" h="0">
                <a:moveTo>
                  <a:pt x="4543043" y="0"/>
                </a:moveTo>
                <a:lnTo>
                  <a:pt x="0" y="0"/>
                </a:lnTo>
              </a:path>
            </a:pathLst>
          </a:custGeom>
          <a:ln w="713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561209" y="2667000"/>
            <a:ext cx="3034665" cy="0"/>
          </a:xfrm>
          <a:custGeom>
            <a:avLst/>
            <a:gdLst/>
            <a:ahLst/>
            <a:cxnLst/>
            <a:rect l="l" t="t" r="r" b="b"/>
            <a:pathLst>
              <a:path w="3034665" h="0">
                <a:moveTo>
                  <a:pt x="3034283" y="0"/>
                </a:moveTo>
                <a:lnTo>
                  <a:pt x="0" y="0"/>
                </a:lnTo>
              </a:path>
            </a:pathLst>
          </a:custGeom>
          <a:ln w="713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614550" y="2557272"/>
            <a:ext cx="329184" cy="21945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3046353" y="1798319"/>
            <a:ext cx="3220720" cy="178435"/>
          </a:xfrm>
          <a:custGeom>
            <a:avLst/>
            <a:gdLst/>
            <a:ahLst/>
            <a:cxnLst/>
            <a:rect l="l" t="t" r="r" b="b"/>
            <a:pathLst>
              <a:path w="3220720" h="178435">
                <a:moveTo>
                  <a:pt x="3220211" y="0"/>
                </a:moveTo>
                <a:lnTo>
                  <a:pt x="3220211" y="178307"/>
                </a:lnTo>
                <a:lnTo>
                  <a:pt x="0" y="178307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3537082" y="2956559"/>
            <a:ext cx="510540" cy="868680"/>
          </a:xfrm>
          <a:custGeom>
            <a:avLst/>
            <a:gdLst/>
            <a:ahLst/>
            <a:cxnLst/>
            <a:rect l="l" t="t" r="r" b="b"/>
            <a:pathLst>
              <a:path w="510539" h="868679">
                <a:moveTo>
                  <a:pt x="0" y="868679"/>
                </a:moveTo>
                <a:lnTo>
                  <a:pt x="0" y="0"/>
                </a:lnTo>
                <a:lnTo>
                  <a:pt x="510539" y="0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036954" y="2918460"/>
            <a:ext cx="79375" cy="78105"/>
          </a:xfrm>
          <a:custGeom>
            <a:avLst/>
            <a:gdLst/>
            <a:ahLst/>
            <a:cxnLst/>
            <a:rect l="l" t="t" r="r" b="b"/>
            <a:pathLst>
              <a:path w="79375" h="78105">
                <a:moveTo>
                  <a:pt x="79248" y="38100"/>
                </a:moveTo>
                <a:lnTo>
                  <a:pt x="0" y="0"/>
                </a:lnTo>
                <a:lnTo>
                  <a:pt x="0" y="77724"/>
                </a:lnTo>
                <a:lnTo>
                  <a:pt x="7924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3494409" y="2817876"/>
            <a:ext cx="207263" cy="260604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3739774" y="2817876"/>
            <a:ext cx="36576" cy="329184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3774826" y="2817876"/>
            <a:ext cx="336804" cy="329184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3514222" y="3814572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6" y="22860"/>
                </a:moveTo>
                <a:lnTo>
                  <a:pt x="42576" y="14144"/>
                </a:lnTo>
                <a:lnTo>
                  <a:pt x="38100" y="6858"/>
                </a:lnTo>
                <a:lnTo>
                  <a:pt x="31337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337"/>
                </a:lnTo>
                <a:lnTo>
                  <a:pt x="6858" y="38100"/>
                </a:lnTo>
                <a:lnTo>
                  <a:pt x="14144" y="42576"/>
                </a:lnTo>
                <a:lnTo>
                  <a:pt x="22860" y="44196"/>
                </a:lnTo>
                <a:lnTo>
                  <a:pt x="31337" y="42576"/>
                </a:lnTo>
                <a:lnTo>
                  <a:pt x="38100" y="38100"/>
                </a:lnTo>
                <a:lnTo>
                  <a:pt x="42576" y="31337"/>
                </a:lnTo>
                <a:lnTo>
                  <a:pt x="44196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3514221" y="3814571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22859"/>
                </a:moveTo>
                <a:lnTo>
                  <a:pt x="42576" y="14144"/>
                </a:lnTo>
                <a:lnTo>
                  <a:pt x="38099" y="6857"/>
                </a:lnTo>
                <a:lnTo>
                  <a:pt x="31337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1337"/>
                </a:lnTo>
                <a:lnTo>
                  <a:pt x="6857" y="38099"/>
                </a:lnTo>
                <a:lnTo>
                  <a:pt x="14144" y="42576"/>
                </a:lnTo>
                <a:lnTo>
                  <a:pt x="22859" y="44195"/>
                </a:lnTo>
                <a:lnTo>
                  <a:pt x="31337" y="42576"/>
                </a:lnTo>
                <a:lnTo>
                  <a:pt x="38099" y="38099"/>
                </a:lnTo>
                <a:lnTo>
                  <a:pt x="42576" y="31337"/>
                </a:lnTo>
                <a:lnTo>
                  <a:pt x="44195" y="22859"/>
                </a:lnTo>
                <a:close/>
              </a:path>
            </a:pathLst>
          </a:custGeom>
          <a:ln w="118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7455286" y="4105655"/>
            <a:ext cx="306705" cy="0"/>
          </a:xfrm>
          <a:custGeom>
            <a:avLst/>
            <a:gdLst/>
            <a:ahLst/>
            <a:cxnLst/>
            <a:rect l="l" t="t" r="r" b="b"/>
            <a:pathLst>
              <a:path w="306704" h="0">
                <a:moveTo>
                  <a:pt x="0" y="0"/>
                </a:moveTo>
                <a:lnTo>
                  <a:pt x="306323" y="0"/>
                </a:lnTo>
              </a:path>
            </a:pathLst>
          </a:custGeom>
          <a:ln w="713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7767705" y="2621279"/>
            <a:ext cx="0" cy="1484630"/>
          </a:xfrm>
          <a:custGeom>
            <a:avLst/>
            <a:gdLst/>
            <a:ahLst/>
            <a:cxnLst/>
            <a:rect l="l" t="t" r="r" b="b"/>
            <a:pathLst>
              <a:path w="0" h="1484629">
                <a:moveTo>
                  <a:pt x="0" y="1484375"/>
                </a:moveTo>
                <a:lnTo>
                  <a:pt x="0" y="0"/>
                </a:lnTo>
              </a:path>
            </a:pathLst>
          </a:custGeom>
          <a:ln w="713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116202" y="2333244"/>
            <a:ext cx="467995" cy="1248410"/>
          </a:xfrm>
          <a:custGeom>
            <a:avLst/>
            <a:gdLst/>
            <a:ahLst/>
            <a:cxnLst/>
            <a:rect l="l" t="t" r="r" b="b"/>
            <a:pathLst>
              <a:path w="467995" h="1248410">
                <a:moveTo>
                  <a:pt x="467868" y="623316"/>
                </a:moveTo>
                <a:lnTo>
                  <a:pt x="466489" y="555368"/>
                </a:lnTo>
                <a:lnTo>
                  <a:pt x="462451" y="489547"/>
                </a:lnTo>
                <a:lnTo>
                  <a:pt x="455895" y="426232"/>
                </a:lnTo>
                <a:lnTo>
                  <a:pt x="446966" y="365802"/>
                </a:lnTo>
                <a:lnTo>
                  <a:pt x="435807" y="308638"/>
                </a:lnTo>
                <a:lnTo>
                  <a:pt x="422562" y="255117"/>
                </a:lnTo>
                <a:lnTo>
                  <a:pt x="407374" y="205620"/>
                </a:lnTo>
                <a:lnTo>
                  <a:pt x="390388" y="160525"/>
                </a:lnTo>
                <a:lnTo>
                  <a:pt x="371746" y="120213"/>
                </a:lnTo>
                <a:lnTo>
                  <a:pt x="351592" y="85061"/>
                </a:lnTo>
                <a:lnTo>
                  <a:pt x="307323" y="31760"/>
                </a:lnTo>
                <a:lnTo>
                  <a:pt x="258730" y="3655"/>
                </a:lnTo>
                <a:lnTo>
                  <a:pt x="233172" y="0"/>
                </a:lnTo>
                <a:lnTo>
                  <a:pt x="207897" y="3655"/>
                </a:lnTo>
                <a:lnTo>
                  <a:pt x="159763" y="31760"/>
                </a:lnTo>
                <a:lnTo>
                  <a:pt x="115824" y="85061"/>
                </a:lnTo>
                <a:lnTo>
                  <a:pt x="95792" y="120213"/>
                </a:lnTo>
                <a:lnTo>
                  <a:pt x="77248" y="160525"/>
                </a:lnTo>
                <a:lnTo>
                  <a:pt x="60338" y="205620"/>
                </a:lnTo>
                <a:lnTo>
                  <a:pt x="45207" y="255117"/>
                </a:lnTo>
                <a:lnTo>
                  <a:pt x="32004" y="308638"/>
                </a:lnTo>
                <a:lnTo>
                  <a:pt x="20872" y="365802"/>
                </a:lnTo>
                <a:lnTo>
                  <a:pt x="11960" y="426232"/>
                </a:lnTo>
                <a:lnTo>
                  <a:pt x="5413" y="489547"/>
                </a:lnTo>
                <a:lnTo>
                  <a:pt x="1377" y="555368"/>
                </a:lnTo>
                <a:lnTo>
                  <a:pt x="0" y="623316"/>
                </a:lnTo>
                <a:lnTo>
                  <a:pt x="1377" y="691283"/>
                </a:lnTo>
                <a:lnTo>
                  <a:pt x="5413" y="757158"/>
                </a:lnTo>
                <a:lnTo>
                  <a:pt x="11960" y="820558"/>
                </a:lnTo>
                <a:lnTo>
                  <a:pt x="20872" y="881096"/>
                </a:lnTo>
                <a:lnTo>
                  <a:pt x="32004" y="938388"/>
                </a:lnTo>
                <a:lnTo>
                  <a:pt x="45207" y="992050"/>
                </a:lnTo>
                <a:lnTo>
                  <a:pt x="60338" y="1041697"/>
                </a:lnTo>
                <a:lnTo>
                  <a:pt x="77248" y="1086944"/>
                </a:lnTo>
                <a:lnTo>
                  <a:pt x="95792" y="1127406"/>
                </a:lnTo>
                <a:lnTo>
                  <a:pt x="115824" y="1162699"/>
                </a:lnTo>
                <a:lnTo>
                  <a:pt x="159763" y="1216237"/>
                </a:lnTo>
                <a:lnTo>
                  <a:pt x="207897" y="1244481"/>
                </a:lnTo>
                <a:lnTo>
                  <a:pt x="233172" y="1248156"/>
                </a:lnTo>
                <a:lnTo>
                  <a:pt x="258730" y="1244481"/>
                </a:lnTo>
                <a:lnTo>
                  <a:pt x="307323" y="1216237"/>
                </a:lnTo>
                <a:lnTo>
                  <a:pt x="351592" y="1162699"/>
                </a:lnTo>
                <a:lnTo>
                  <a:pt x="371746" y="1127406"/>
                </a:lnTo>
                <a:lnTo>
                  <a:pt x="390388" y="1086944"/>
                </a:lnTo>
                <a:lnTo>
                  <a:pt x="407374" y="1041697"/>
                </a:lnTo>
                <a:lnTo>
                  <a:pt x="422562" y="992050"/>
                </a:lnTo>
                <a:lnTo>
                  <a:pt x="435807" y="938388"/>
                </a:lnTo>
                <a:lnTo>
                  <a:pt x="446966" y="881096"/>
                </a:lnTo>
                <a:lnTo>
                  <a:pt x="455895" y="820558"/>
                </a:lnTo>
                <a:lnTo>
                  <a:pt x="462451" y="757158"/>
                </a:lnTo>
                <a:lnTo>
                  <a:pt x="466489" y="691283"/>
                </a:lnTo>
                <a:lnTo>
                  <a:pt x="467868" y="623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116201" y="2333244"/>
            <a:ext cx="467995" cy="1248410"/>
          </a:xfrm>
          <a:custGeom>
            <a:avLst/>
            <a:gdLst/>
            <a:ahLst/>
            <a:cxnLst/>
            <a:rect l="l" t="t" r="r" b="b"/>
            <a:pathLst>
              <a:path w="467995" h="1248410">
                <a:moveTo>
                  <a:pt x="467867" y="623315"/>
                </a:moveTo>
                <a:lnTo>
                  <a:pt x="466489" y="555368"/>
                </a:lnTo>
                <a:lnTo>
                  <a:pt x="462451" y="489547"/>
                </a:lnTo>
                <a:lnTo>
                  <a:pt x="455895" y="426232"/>
                </a:lnTo>
                <a:lnTo>
                  <a:pt x="446966" y="365802"/>
                </a:lnTo>
                <a:lnTo>
                  <a:pt x="435807" y="308638"/>
                </a:lnTo>
                <a:lnTo>
                  <a:pt x="422562" y="255117"/>
                </a:lnTo>
                <a:lnTo>
                  <a:pt x="407374" y="205620"/>
                </a:lnTo>
                <a:lnTo>
                  <a:pt x="390388" y="160525"/>
                </a:lnTo>
                <a:lnTo>
                  <a:pt x="371746" y="120213"/>
                </a:lnTo>
                <a:lnTo>
                  <a:pt x="351592" y="85061"/>
                </a:lnTo>
                <a:lnTo>
                  <a:pt x="307323" y="31760"/>
                </a:lnTo>
                <a:lnTo>
                  <a:pt x="258730" y="3655"/>
                </a:lnTo>
                <a:lnTo>
                  <a:pt x="233171" y="0"/>
                </a:lnTo>
                <a:lnTo>
                  <a:pt x="207897" y="3655"/>
                </a:lnTo>
                <a:lnTo>
                  <a:pt x="159763" y="31760"/>
                </a:lnTo>
                <a:lnTo>
                  <a:pt x="115823" y="85061"/>
                </a:lnTo>
                <a:lnTo>
                  <a:pt x="95792" y="120213"/>
                </a:lnTo>
                <a:lnTo>
                  <a:pt x="77248" y="160525"/>
                </a:lnTo>
                <a:lnTo>
                  <a:pt x="60338" y="205620"/>
                </a:lnTo>
                <a:lnTo>
                  <a:pt x="45207" y="255117"/>
                </a:lnTo>
                <a:lnTo>
                  <a:pt x="32003" y="308638"/>
                </a:lnTo>
                <a:lnTo>
                  <a:pt x="20872" y="365802"/>
                </a:lnTo>
                <a:lnTo>
                  <a:pt x="11960" y="426232"/>
                </a:lnTo>
                <a:lnTo>
                  <a:pt x="5413" y="489547"/>
                </a:lnTo>
                <a:lnTo>
                  <a:pt x="1377" y="555368"/>
                </a:lnTo>
                <a:lnTo>
                  <a:pt x="0" y="623315"/>
                </a:lnTo>
                <a:lnTo>
                  <a:pt x="1377" y="691283"/>
                </a:lnTo>
                <a:lnTo>
                  <a:pt x="5413" y="757158"/>
                </a:lnTo>
                <a:lnTo>
                  <a:pt x="11960" y="820558"/>
                </a:lnTo>
                <a:lnTo>
                  <a:pt x="20872" y="881096"/>
                </a:lnTo>
                <a:lnTo>
                  <a:pt x="32003" y="938388"/>
                </a:lnTo>
                <a:lnTo>
                  <a:pt x="45207" y="992050"/>
                </a:lnTo>
                <a:lnTo>
                  <a:pt x="60338" y="1041697"/>
                </a:lnTo>
                <a:lnTo>
                  <a:pt x="77248" y="1086944"/>
                </a:lnTo>
                <a:lnTo>
                  <a:pt x="95792" y="1127406"/>
                </a:lnTo>
                <a:lnTo>
                  <a:pt x="115823" y="1162699"/>
                </a:lnTo>
                <a:lnTo>
                  <a:pt x="159763" y="1216237"/>
                </a:lnTo>
                <a:lnTo>
                  <a:pt x="207897" y="1244481"/>
                </a:lnTo>
                <a:lnTo>
                  <a:pt x="233171" y="1248155"/>
                </a:lnTo>
                <a:lnTo>
                  <a:pt x="258730" y="1244481"/>
                </a:lnTo>
                <a:lnTo>
                  <a:pt x="307323" y="1216237"/>
                </a:lnTo>
                <a:lnTo>
                  <a:pt x="351592" y="1162699"/>
                </a:lnTo>
                <a:lnTo>
                  <a:pt x="371746" y="1127406"/>
                </a:lnTo>
                <a:lnTo>
                  <a:pt x="390388" y="1086944"/>
                </a:lnTo>
                <a:lnTo>
                  <a:pt x="407374" y="1041697"/>
                </a:lnTo>
                <a:lnTo>
                  <a:pt x="422562" y="992050"/>
                </a:lnTo>
                <a:lnTo>
                  <a:pt x="435807" y="938388"/>
                </a:lnTo>
                <a:lnTo>
                  <a:pt x="446966" y="881096"/>
                </a:lnTo>
                <a:lnTo>
                  <a:pt x="455895" y="820558"/>
                </a:lnTo>
                <a:lnTo>
                  <a:pt x="462451" y="757158"/>
                </a:lnTo>
                <a:lnTo>
                  <a:pt x="466489" y="691283"/>
                </a:lnTo>
                <a:lnTo>
                  <a:pt x="467867" y="623315"/>
                </a:lnTo>
                <a:close/>
              </a:path>
            </a:pathLst>
          </a:custGeom>
          <a:ln w="713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178686" y="2912364"/>
            <a:ext cx="341375" cy="224027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985893" y="5375147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266699" y="0"/>
                </a:moveTo>
                <a:lnTo>
                  <a:pt x="0" y="0"/>
                </a:lnTo>
              </a:path>
            </a:pathLst>
          </a:custGeom>
          <a:ln w="213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7252593" y="4626863"/>
            <a:ext cx="0" cy="748665"/>
          </a:xfrm>
          <a:custGeom>
            <a:avLst/>
            <a:gdLst/>
            <a:ahLst/>
            <a:cxnLst/>
            <a:rect l="l" t="t" r="r" b="b"/>
            <a:pathLst>
              <a:path w="0" h="748664">
                <a:moveTo>
                  <a:pt x="0" y="748283"/>
                </a:moveTo>
                <a:lnTo>
                  <a:pt x="0" y="0"/>
                </a:lnTo>
              </a:path>
            </a:pathLst>
          </a:custGeom>
          <a:ln w="213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7214494" y="455828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724" y="77724"/>
                </a:moveTo>
                <a:lnTo>
                  <a:pt x="38100" y="0"/>
                </a:lnTo>
                <a:lnTo>
                  <a:pt x="0" y="77724"/>
                </a:lnTo>
                <a:lnTo>
                  <a:pt x="77724" y="77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382901" y="5609844"/>
            <a:ext cx="67310" cy="88900"/>
          </a:xfrm>
          <a:custGeom>
            <a:avLst/>
            <a:gdLst/>
            <a:ahLst/>
            <a:cxnLst/>
            <a:rect l="l" t="t" r="r" b="b"/>
            <a:pathLst>
              <a:path w="67310" h="88900">
                <a:moveTo>
                  <a:pt x="67055" y="0"/>
                </a:moveTo>
                <a:lnTo>
                  <a:pt x="0" y="883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480438" y="5564123"/>
            <a:ext cx="85343" cy="169163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6316857" y="5375147"/>
            <a:ext cx="137160" cy="0"/>
          </a:xfrm>
          <a:custGeom>
            <a:avLst/>
            <a:gdLst/>
            <a:ahLst/>
            <a:cxnLst/>
            <a:rect l="l" t="t" r="r" b="b"/>
            <a:pathLst>
              <a:path w="137160" h="0">
                <a:moveTo>
                  <a:pt x="0" y="0"/>
                </a:moveTo>
                <a:lnTo>
                  <a:pt x="137159" y="0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6444874" y="5335524"/>
            <a:ext cx="78105" cy="79375"/>
          </a:xfrm>
          <a:custGeom>
            <a:avLst/>
            <a:gdLst/>
            <a:ahLst/>
            <a:cxnLst/>
            <a:rect l="l" t="t" r="r" b="b"/>
            <a:pathLst>
              <a:path w="78104" h="79375">
                <a:moveTo>
                  <a:pt x="77724" y="39624"/>
                </a:moveTo>
                <a:lnTo>
                  <a:pt x="0" y="0"/>
                </a:lnTo>
                <a:lnTo>
                  <a:pt x="0" y="79248"/>
                </a:lnTo>
                <a:lnTo>
                  <a:pt x="77724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6316857" y="5375147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4339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873630" y="5809488"/>
            <a:ext cx="1443355" cy="0"/>
          </a:xfrm>
          <a:custGeom>
            <a:avLst/>
            <a:gdLst/>
            <a:ahLst/>
            <a:cxnLst/>
            <a:rect l="l" t="t" r="r" b="b"/>
            <a:pathLst>
              <a:path w="1443354" h="0">
                <a:moveTo>
                  <a:pt x="1443227" y="0"/>
                </a:moveTo>
                <a:lnTo>
                  <a:pt x="0" y="0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2691262" y="1597152"/>
            <a:ext cx="401320" cy="757555"/>
          </a:xfrm>
          <a:custGeom>
            <a:avLst/>
            <a:gdLst/>
            <a:ahLst/>
            <a:cxnLst/>
            <a:rect l="l" t="t" r="r" b="b"/>
            <a:pathLst>
              <a:path w="401319" h="757555">
                <a:moveTo>
                  <a:pt x="400812" y="611124"/>
                </a:moveTo>
                <a:lnTo>
                  <a:pt x="400812" y="143256"/>
                </a:lnTo>
                <a:lnTo>
                  <a:pt x="0" y="0"/>
                </a:lnTo>
                <a:lnTo>
                  <a:pt x="0" y="318516"/>
                </a:lnTo>
                <a:lnTo>
                  <a:pt x="83820" y="377952"/>
                </a:lnTo>
                <a:lnTo>
                  <a:pt x="83820" y="726832"/>
                </a:lnTo>
                <a:lnTo>
                  <a:pt x="400812" y="611124"/>
                </a:lnTo>
                <a:close/>
              </a:path>
              <a:path w="401319" h="757555">
                <a:moveTo>
                  <a:pt x="83820" y="726832"/>
                </a:moveTo>
                <a:lnTo>
                  <a:pt x="83820" y="377952"/>
                </a:lnTo>
                <a:lnTo>
                  <a:pt x="0" y="435864"/>
                </a:lnTo>
                <a:lnTo>
                  <a:pt x="0" y="757428"/>
                </a:lnTo>
                <a:lnTo>
                  <a:pt x="83820" y="726832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2691262" y="1597151"/>
            <a:ext cx="401320" cy="757555"/>
          </a:xfrm>
          <a:custGeom>
            <a:avLst/>
            <a:gdLst/>
            <a:ahLst/>
            <a:cxnLst/>
            <a:rect l="l" t="t" r="r" b="b"/>
            <a:pathLst>
              <a:path w="401319" h="757555">
                <a:moveTo>
                  <a:pt x="0" y="0"/>
                </a:moveTo>
                <a:lnTo>
                  <a:pt x="400811" y="143255"/>
                </a:lnTo>
                <a:lnTo>
                  <a:pt x="400811" y="611123"/>
                </a:lnTo>
                <a:lnTo>
                  <a:pt x="0" y="757427"/>
                </a:lnTo>
                <a:lnTo>
                  <a:pt x="0" y="435863"/>
                </a:lnTo>
                <a:lnTo>
                  <a:pt x="83819" y="377951"/>
                </a:lnTo>
                <a:lnTo>
                  <a:pt x="0" y="318515"/>
                </a:lnTo>
                <a:lnTo>
                  <a:pt x="0" y="0"/>
                </a:lnTo>
                <a:close/>
              </a:path>
            </a:pathLst>
          </a:custGeom>
          <a:ln w="7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2797942" y="1938527"/>
            <a:ext cx="231647" cy="2606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6985894" y="1731264"/>
            <a:ext cx="401320" cy="734695"/>
          </a:xfrm>
          <a:custGeom>
            <a:avLst/>
            <a:gdLst/>
            <a:ahLst/>
            <a:cxnLst/>
            <a:rect l="l" t="t" r="r" b="b"/>
            <a:pathLst>
              <a:path w="401320" h="734694">
                <a:moveTo>
                  <a:pt x="400812" y="592836"/>
                </a:moveTo>
                <a:lnTo>
                  <a:pt x="400812" y="138684"/>
                </a:lnTo>
                <a:lnTo>
                  <a:pt x="0" y="0"/>
                </a:lnTo>
                <a:lnTo>
                  <a:pt x="0" y="309372"/>
                </a:lnTo>
                <a:lnTo>
                  <a:pt x="83820" y="367284"/>
                </a:lnTo>
                <a:lnTo>
                  <a:pt x="83820" y="704928"/>
                </a:lnTo>
                <a:lnTo>
                  <a:pt x="400812" y="592836"/>
                </a:lnTo>
                <a:close/>
              </a:path>
              <a:path w="401320" h="734694">
                <a:moveTo>
                  <a:pt x="83820" y="704928"/>
                </a:moveTo>
                <a:lnTo>
                  <a:pt x="83820" y="367284"/>
                </a:lnTo>
                <a:lnTo>
                  <a:pt x="0" y="422148"/>
                </a:lnTo>
                <a:lnTo>
                  <a:pt x="0" y="734568"/>
                </a:lnTo>
                <a:lnTo>
                  <a:pt x="83820" y="70492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6985893" y="1731263"/>
            <a:ext cx="401320" cy="734695"/>
          </a:xfrm>
          <a:custGeom>
            <a:avLst/>
            <a:gdLst/>
            <a:ahLst/>
            <a:cxnLst/>
            <a:rect l="l" t="t" r="r" b="b"/>
            <a:pathLst>
              <a:path w="401320" h="734694">
                <a:moveTo>
                  <a:pt x="0" y="0"/>
                </a:moveTo>
                <a:lnTo>
                  <a:pt x="400811" y="138683"/>
                </a:lnTo>
                <a:lnTo>
                  <a:pt x="400811" y="592835"/>
                </a:lnTo>
                <a:lnTo>
                  <a:pt x="0" y="734567"/>
                </a:lnTo>
                <a:lnTo>
                  <a:pt x="0" y="422147"/>
                </a:lnTo>
                <a:lnTo>
                  <a:pt x="83819" y="367283"/>
                </a:lnTo>
                <a:lnTo>
                  <a:pt x="0" y="309371"/>
                </a:lnTo>
                <a:lnTo>
                  <a:pt x="0" y="0"/>
                </a:lnTo>
                <a:close/>
              </a:path>
            </a:pathLst>
          </a:custGeom>
          <a:ln w="7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7092574" y="2060448"/>
            <a:ext cx="231647" cy="2606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6828921" y="3770376"/>
            <a:ext cx="624840" cy="902335"/>
          </a:xfrm>
          <a:custGeom>
            <a:avLst/>
            <a:gdLst/>
            <a:ahLst/>
            <a:cxnLst/>
            <a:rect l="l" t="t" r="r" b="b"/>
            <a:pathLst>
              <a:path w="624840" h="902335">
                <a:moveTo>
                  <a:pt x="624840" y="728472"/>
                </a:moveTo>
                <a:lnTo>
                  <a:pt x="624840" y="172212"/>
                </a:lnTo>
                <a:lnTo>
                  <a:pt x="0" y="0"/>
                </a:lnTo>
                <a:lnTo>
                  <a:pt x="1524" y="381000"/>
                </a:lnTo>
                <a:lnTo>
                  <a:pt x="131064" y="451104"/>
                </a:lnTo>
                <a:lnTo>
                  <a:pt x="131064" y="866101"/>
                </a:lnTo>
                <a:lnTo>
                  <a:pt x="624840" y="728472"/>
                </a:lnTo>
                <a:close/>
              </a:path>
              <a:path w="624840" h="902335">
                <a:moveTo>
                  <a:pt x="131064" y="866101"/>
                </a:moveTo>
                <a:lnTo>
                  <a:pt x="131064" y="451104"/>
                </a:lnTo>
                <a:lnTo>
                  <a:pt x="1524" y="519684"/>
                </a:lnTo>
                <a:lnTo>
                  <a:pt x="1524" y="902208"/>
                </a:lnTo>
                <a:lnTo>
                  <a:pt x="131064" y="866101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6828921" y="3770376"/>
            <a:ext cx="624840" cy="902335"/>
          </a:xfrm>
          <a:custGeom>
            <a:avLst/>
            <a:gdLst/>
            <a:ahLst/>
            <a:cxnLst/>
            <a:rect l="l" t="t" r="r" b="b"/>
            <a:pathLst>
              <a:path w="624840" h="902335">
                <a:moveTo>
                  <a:pt x="0" y="0"/>
                </a:moveTo>
                <a:lnTo>
                  <a:pt x="624839" y="172211"/>
                </a:lnTo>
                <a:lnTo>
                  <a:pt x="624839" y="728471"/>
                </a:lnTo>
                <a:lnTo>
                  <a:pt x="1523" y="902207"/>
                </a:lnTo>
                <a:lnTo>
                  <a:pt x="1523" y="519683"/>
                </a:lnTo>
                <a:lnTo>
                  <a:pt x="131063" y="451103"/>
                </a:lnTo>
                <a:lnTo>
                  <a:pt x="1523" y="380999"/>
                </a:lnTo>
                <a:lnTo>
                  <a:pt x="0" y="0"/>
                </a:lnTo>
                <a:close/>
              </a:path>
            </a:pathLst>
          </a:custGeom>
          <a:ln w="7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6895978" y="4454652"/>
            <a:ext cx="243840" cy="260604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7083430" y="4309871"/>
            <a:ext cx="329184" cy="26060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7165726" y="4043171"/>
            <a:ext cx="243840" cy="260604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6388486" y="2083308"/>
            <a:ext cx="447040" cy="500380"/>
          </a:xfrm>
          <a:custGeom>
            <a:avLst/>
            <a:gdLst/>
            <a:ahLst/>
            <a:cxnLst/>
            <a:rect l="l" t="t" r="r" b="b"/>
            <a:pathLst>
              <a:path w="447040" h="500380">
                <a:moveTo>
                  <a:pt x="446532" y="249936"/>
                </a:moveTo>
                <a:lnTo>
                  <a:pt x="441968" y="199379"/>
                </a:lnTo>
                <a:lnTo>
                  <a:pt x="428886" y="152376"/>
                </a:lnTo>
                <a:lnTo>
                  <a:pt x="408196" y="109909"/>
                </a:lnTo>
                <a:lnTo>
                  <a:pt x="380809" y="72961"/>
                </a:lnTo>
                <a:lnTo>
                  <a:pt x="347635" y="42514"/>
                </a:lnTo>
                <a:lnTo>
                  <a:pt x="309586" y="19550"/>
                </a:lnTo>
                <a:lnTo>
                  <a:pt x="267572" y="5051"/>
                </a:lnTo>
                <a:lnTo>
                  <a:pt x="222504" y="0"/>
                </a:lnTo>
                <a:lnTo>
                  <a:pt x="177938" y="5051"/>
                </a:lnTo>
                <a:lnTo>
                  <a:pt x="136302" y="19550"/>
                </a:lnTo>
                <a:lnTo>
                  <a:pt x="98524" y="42514"/>
                </a:lnTo>
                <a:lnTo>
                  <a:pt x="65532" y="72961"/>
                </a:lnTo>
                <a:lnTo>
                  <a:pt x="38254" y="109909"/>
                </a:lnTo>
                <a:lnTo>
                  <a:pt x="17621" y="152376"/>
                </a:lnTo>
                <a:lnTo>
                  <a:pt x="4560" y="199379"/>
                </a:lnTo>
                <a:lnTo>
                  <a:pt x="0" y="249936"/>
                </a:lnTo>
                <a:lnTo>
                  <a:pt x="4560" y="300055"/>
                </a:lnTo>
                <a:lnTo>
                  <a:pt x="17621" y="346852"/>
                </a:lnTo>
                <a:lnTo>
                  <a:pt x="38254" y="389292"/>
                </a:lnTo>
                <a:lnTo>
                  <a:pt x="65532" y="426339"/>
                </a:lnTo>
                <a:lnTo>
                  <a:pt x="98524" y="456955"/>
                </a:lnTo>
                <a:lnTo>
                  <a:pt x="136302" y="480107"/>
                </a:lnTo>
                <a:lnTo>
                  <a:pt x="177938" y="494758"/>
                </a:lnTo>
                <a:lnTo>
                  <a:pt x="222504" y="499872"/>
                </a:lnTo>
                <a:lnTo>
                  <a:pt x="267572" y="494758"/>
                </a:lnTo>
                <a:lnTo>
                  <a:pt x="309586" y="480107"/>
                </a:lnTo>
                <a:lnTo>
                  <a:pt x="347635" y="456955"/>
                </a:lnTo>
                <a:lnTo>
                  <a:pt x="380809" y="426339"/>
                </a:lnTo>
                <a:lnTo>
                  <a:pt x="408196" y="389292"/>
                </a:lnTo>
                <a:lnTo>
                  <a:pt x="428886" y="346852"/>
                </a:lnTo>
                <a:lnTo>
                  <a:pt x="441968" y="300055"/>
                </a:lnTo>
                <a:lnTo>
                  <a:pt x="446532" y="249936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6388486" y="2083307"/>
            <a:ext cx="447040" cy="500380"/>
          </a:xfrm>
          <a:custGeom>
            <a:avLst/>
            <a:gdLst/>
            <a:ahLst/>
            <a:cxnLst/>
            <a:rect l="l" t="t" r="r" b="b"/>
            <a:pathLst>
              <a:path w="447040" h="500380">
                <a:moveTo>
                  <a:pt x="446531" y="249935"/>
                </a:moveTo>
                <a:lnTo>
                  <a:pt x="441968" y="199379"/>
                </a:lnTo>
                <a:lnTo>
                  <a:pt x="428886" y="152376"/>
                </a:lnTo>
                <a:lnTo>
                  <a:pt x="408196" y="109909"/>
                </a:lnTo>
                <a:lnTo>
                  <a:pt x="380809" y="72961"/>
                </a:lnTo>
                <a:lnTo>
                  <a:pt x="347635" y="42514"/>
                </a:lnTo>
                <a:lnTo>
                  <a:pt x="309586" y="19550"/>
                </a:lnTo>
                <a:lnTo>
                  <a:pt x="267572" y="5051"/>
                </a:lnTo>
                <a:lnTo>
                  <a:pt x="222503" y="0"/>
                </a:lnTo>
                <a:lnTo>
                  <a:pt x="177938" y="5051"/>
                </a:lnTo>
                <a:lnTo>
                  <a:pt x="136302" y="19550"/>
                </a:lnTo>
                <a:lnTo>
                  <a:pt x="98524" y="42514"/>
                </a:lnTo>
                <a:lnTo>
                  <a:pt x="65531" y="72961"/>
                </a:lnTo>
                <a:lnTo>
                  <a:pt x="38254" y="109909"/>
                </a:lnTo>
                <a:lnTo>
                  <a:pt x="17621" y="152376"/>
                </a:lnTo>
                <a:lnTo>
                  <a:pt x="4560" y="199379"/>
                </a:lnTo>
                <a:lnTo>
                  <a:pt x="0" y="249935"/>
                </a:lnTo>
                <a:lnTo>
                  <a:pt x="4560" y="300055"/>
                </a:lnTo>
                <a:lnTo>
                  <a:pt x="17621" y="346852"/>
                </a:lnTo>
                <a:lnTo>
                  <a:pt x="38254" y="389292"/>
                </a:lnTo>
                <a:lnTo>
                  <a:pt x="65531" y="426338"/>
                </a:lnTo>
                <a:lnTo>
                  <a:pt x="98524" y="456955"/>
                </a:lnTo>
                <a:lnTo>
                  <a:pt x="136302" y="480107"/>
                </a:lnTo>
                <a:lnTo>
                  <a:pt x="177938" y="494758"/>
                </a:lnTo>
                <a:lnTo>
                  <a:pt x="222503" y="499871"/>
                </a:lnTo>
                <a:lnTo>
                  <a:pt x="267572" y="494758"/>
                </a:lnTo>
                <a:lnTo>
                  <a:pt x="309586" y="480107"/>
                </a:lnTo>
                <a:lnTo>
                  <a:pt x="347635" y="456955"/>
                </a:lnTo>
                <a:lnTo>
                  <a:pt x="380809" y="426338"/>
                </a:lnTo>
                <a:lnTo>
                  <a:pt x="408196" y="389292"/>
                </a:lnTo>
                <a:lnTo>
                  <a:pt x="428886" y="346852"/>
                </a:lnTo>
                <a:lnTo>
                  <a:pt x="441968" y="300055"/>
                </a:lnTo>
                <a:lnTo>
                  <a:pt x="446531" y="249935"/>
                </a:lnTo>
                <a:close/>
              </a:path>
            </a:pathLst>
          </a:custGeom>
          <a:ln w="7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6482974" y="2209800"/>
            <a:ext cx="268224" cy="265175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6461638" y="2353055"/>
            <a:ext cx="307848" cy="265175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7750942" y="2232660"/>
            <a:ext cx="292608" cy="224027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7673217" y="4349495"/>
            <a:ext cx="0" cy="871855"/>
          </a:xfrm>
          <a:custGeom>
            <a:avLst/>
            <a:gdLst/>
            <a:ahLst/>
            <a:cxnLst/>
            <a:rect l="l" t="t" r="r" b="b"/>
            <a:pathLst>
              <a:path w="0" h="871854">
                <a:moveTo>
                  <a:pt x="0" y="0"/>
                </a:moveTo>
                <a:lnTo>
                  <a:pt x="0" y="871727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7673217" y="5218176"/>
            <a:ext cx="1243965" cy="0"/>
          </a:xfrm>
          <a:custGeom>
            <a:avLst/>
            <a:gdLst/>
            <a:ahLst/>
            <a:cxnLst/>
            <a:rect l="l" t="t" r="r" b="b"/>
            <a:pathLst>
              <a:path w="1243965" h="0">
                <a:moveTo>
                  <a:pt x="0" y="0"/>
                </a:moveTo>
                <a:lnTo>
                  <a:pt x="1243583" y="0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8916802" y="4773167"/>
            <a:ext cx="0" cy="448309"/>
          </a:xfrm>
          <a:custGeom>
            <a:avLst/>
            <a:gdLst/>
            <a:ahLst/>
            <a:cxnLst/>
            <a:rect l="l" t="t" r="r" b="b"/>
            <a:pathLst>
              <a:path w="0" h="448310">
                <a:moveTo>
                  <a:pt x="0" y="448055"/>
                </a:moveTo>
                <a:lnTo>
                  <a:pt x="0" y="0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8922897" y="4773167"/>
            <a:ext cx="50800" cy="1905"/>
          </a:xfrm>
          <a:custGeom>
            <a:avLst/>
            <a:gdLst/>
            <a:ahLst/>
            <a:cxnLst/>
            <a:rect l="l" t="t" r="r" b="b"/>
            <a:pathLst>
              <a:path w="50800" h="1904">
                <a:moveTo>
                  <a:pt x="-10696" y="761"/>
                </a:moveTo>
                <a:lnTo>
                  <a:pt x="60988" y="761"/>
                </a:lnTo>
              </a:path>
            </a:pathLst>
          </a:custGeom>
          <a:ln w="229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8962522" y="4735068"/>
            <a:ext cx="79375" cy="78105"/>
          </a:xfrm>
          <a:custGeom>
            <a:avLst/>
            <a:gdLst/>
            <a:ahLst/>
            <a:cxnLst/>
            <a:rect l="l" t="t" r="r" b="b"/>
            <a:pathLst>
              <a:path w="79375" h="78104">
                <a:moveTo>
                  <a:pt x="79248" y="41148"/>
                </a:moveTo>
                <a:lnTo>
                  <a:pt x="1524" y="0"/>
                </a:lnTo>
                <a:lnTo>
                  <a:pt x="0" y="77724"/>
                </a:lnTo>
                <a:lnTo>
                  <a:pt x="79248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8636386" y="2953511"/>
            <a:ext cx="0" cy="1039494"/>
          </a:xfrm>
          <a:custGeom>
            <a:avLst/>
            <a:gdLst/>
            <a:ahLst/>
            <a:cxnLst/>
            <a:rect l="l" t="t" r="r" b="b"/>
            <a:pathLst>
              <a:path w="0" h="1039495">
                <a:moveTo>
                  <a:pt x="0" y="0"/>
                </a:moveTo>
                <a:lnTo>
                  <a:pt x="0" y="1039367"/>
                </a:lnTo>
              </a:path>
            </a:pathLst>
          </a:custGeom>
          <a:ln w="713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850770" y="5285232"/>
            <a:ext cx="45720" cy="44450"/>
          </a:xfrm>
          <a:custGeom>
            <a:avLst/>
            <a:gdLst/>
            <a:ahLst/>
            <a:cxnLst/>
            <a:rect l="l" t="t" r="r" b="b"/>
            <a:pathLst>
              <a:path w="45720" h="44450">
                <a:moveTo>
                  <a:pt x="45720" y="22860"/>
                </a:moveTo>
                <a:lnTo>
                  <a:pt x="43862" y="14144"/>
                </a:lnTo>
                <a:lnTo>
                  <a:pt x="38862" y="6858"/>
                </a:lnTo>
                <a:lnTo>
                  <a:pt x="31575" y="1857"/>
                </a:lnTo>
                <a:lnTo>
                  <a:pt x="22860" y="0"/>
                </a:lnTo>
                <a:lnTo>
                  <a:pt x="14144" y="1857"/>
                </a:lnTo>
                <a:lnTo>
                  <a:pt x="6858" y="6858"/>
                </a:lnTo>
                <a:lnTo>
                  <a:pt x="1857" y="14144"/>
                </a:lnTo>
                <a:lnTo>
                  <a:pt x="0" y="22860"/>
                </a:lnTo>
                <a:lnTo>
                  <a:pt x="1857" y="31337"/>
                </a:lnTo>
                <a:lnTo>
                  <a:pt x="6858" y="38100"/>
                </a:lnTo>
                <a:lnTo>
                  <a:pt x="14144" y="42576"/>
                </a:lnTo>
                <a:lnTo>
                  <a:pt x="22860" y="44196"/>
                </a:lnTo>
                <a:lnTo>
                  <a:pt x="31575" y="42576"/>
                </a:lnTo>
                <a:lnTo>
                  <a:pt x="38862" y="38100"/>
                </a:lnTo>
                <a:lnTo>
                  <a:pt x="43862" y="31337"/>
                </a:lnTo>
                <a:lnTo>
                  <a:pt x="4572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850769" y="5285232"/>
            <a:ext cx="45720" cy="44450"/>
          </a:xfrm>
          <a:custGeom>
            <a:avLst/>
            <a:gdLst/>
            <a:ahLst/>
            <a:cxnLst/>
            <a:rect l="l" t="t" r="r" b="b"/>
            <a:pathLst>
              <a:path w="45720" h="44450">
                <a:moveTo>
                  <a:pt x="45719" y="22859"/>
                </a:moveTo>
                <a:lnTo>
                  <a:pt x="43862" y="14144"/>
                </a:lnTo>
                <a:lnTo>
                  <a:pt x="38861" y="6857"/>
                </a:lnTo>
                <a:lnTo>
                  <a:pt x="31575" y="1857"/>
                </a:lnTo>
                <a:lnTo>
                  <a:pt x="22859" y="0"/>
                </a:lnTo>
                <a:lnTo>
                  <a:pt x="14144" y="1857"/>
                </a:lnTo>
                <a:lnTo>
                  <a:pt x="6857" y="6857"/>
                </a:lnTo>
                <a:lnTo>
                  <a:pt x="1857" y="14144"/>
                </a:lnTo>
                <a:lnTo>
                  <a:pt x="0" y="22859"/>
                </a:lnTo>
                <a:lnTo>
                  <a:pt x="1857" y="31337"/>
                </a:lnTo>
                <a:lnTo>
                  <a:pt x="6857" y="38099"/>
                </a:lnTo>
                <a:lnTo>
                  <a:pt x="14144" y="42576"/>
                </a:lnTo>
                <a:lnTo>
                  <a:pt x="22859" y="44195"/>
                </a:lnTo>
                <a:lnTo>
                  <a:pt x="31575" y="42576"/>
                </a:lnTo>
                <a:lnTo>
                  <a:pt x="38861" y="38099"/>
                </a:lnTo>
                <a:lnTo>
                  <a:pt x="43862" y="31337"/>
                </a:lnTo>
                <a:lnTo>
                  <a:pt x="45719" y="22859"/>
                </a:lnTo>
                <a:close/>
              </a:path>
            </a:pathLst>
          </a:custGeom>
          <a:ln w="11884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873630" y="5308091"/>
            <a:ext cx="0" cy="501650"/>
          </a:xfrm>
          <a:custGeom>
            <a:avLst/>
            <a:gdLst/>
            <a:ahLst/>
            <a:cxnLst/>
            <a:rect l="l" t="t" r="r" b="b"/>
            <a:pathLst>
              <a:path w="0" h="501650">
                <a:moveTo>
                  <a:pt x="0" y="501395"/>
                </a:moveTo>
                <a:lnTo>
                  <a:pt x="0" y="0"/>
                </a:lnTo>
              </a:path>
            </a:pathLst>
          </a:custGeom>
          <a:ln w="21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3399921" y="4914900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 h="0">
                <a:moveTo>
                  <a:pt x="850391" y="0"/>
                </a:moveTo>
                <a:lnTo>
                  <a:pt x="0" y="0"/>
                </a:lnTo>
              </a:path>
            </a:pathLst>
          </a:custGeom>
          <a:ln w="713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3399921" y="2196083"/>
            <a:ext cx="0" cy="2719070"/>
          </a:xfrm>
          <a:custGeom>
            <a:avLst/>
            <a:gdLst/>
            <a:ahLst/>
            <a:cxnLst/>
            <a:rect l="l" t="t" r="r" b="b"/>
            <a:pathLst>
              <a:path w="0" h="2719070">
                <a:moveTo>
                  <a:pt x="0" y="2718815"/>
                </a:moveTo>
                <a:lnTo>
                  <a:pt x="0" y="0"/>
                </a:lnTo>
              </a:path>
            </a:pathLst>
          </a:custGeom>
          <a:ln w="713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3399921" y="2196083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 h="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713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5160142" y="2196083"/>
            <a:ext cx="0" cy="312420"/>
          </a:xfrm>
          <a:custGeom>
            <a:avLst/>
            <a:gdLst/>
            <a:ahLst/>
            <a:cxnLst/>
            <a:rect l="l" t="t" r="r" b="b"/>
            <a:pathLst>
              <a:path w="0" h="312419">
                <a:moveTo>
                  <a:pt x="0" y="0"/>
                </a:moveTo>
                <a:lnTo>
                  <a:pt x="0" y="312419"/>
                </a:lnTo>
              </a:path>
            </a:pathLst>
          </a:custGeom>
          <a:ln w="713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5018409" y="3640835"/>
            <a:ext cx="219456" cy="196595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5247009" y="3640835"/>
            <a:ext cx="292608" cy="196595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7979542" y="4017264"/>
            <a:ext cx="390143" cy="187452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8438266" y="4017264"/>
            <a:ext cx="390143" cy="187452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1860681" y="4248911"/>
            <a:ext cx="0" cy="1664335"/>
          </a:xfrm>
          <a:custGeom>
            <a:avLst/>
            <a:gdLst/>
            <a:ahLst/>
            <a:cxnLst/>
            <a:rect l="l" t="t" r="r" b="b"/>
            <a:pathLst>
              <a:path w="0" h="1664335">
                <a:moveTo>
                  <a:pt x="0" y="0"/>
                </a:moveTo>
                <a:lnTo>
                  <a:pt x="0" y="1664207"/>
                </a:lnTo>
              </a:path>
            </a:pathLst>
          </a:custGeom>
          <a:ln w="11884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8322441" y="5062727"/>
            <a:ext cx="0" cy="832485"/>
          </a:xfrm>
          <a:custGeom>
            <a:avLst/>
            <a:gdLst/>
            <a:ahLst/>
            <a:cxnLst/>
            <a:rect l="l" t="t" r="r" b="b"/>
            <a:pathLst>
              <a:path w="0" h="832485">
                <a:moveTo>
                  <a:pt x="0" y="0"/>
                </a:moveTo>
                <a:lnTo>
                  <a:pt x="0" y="832103"/>
                </a:lnTo>
              </a:path>
            </a:pathLst>
          </a:custGeom>
          <a:ln w="11884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757806" y="4861559"/>
            <a:ext cx="0" cy="1033780"/>
          </a:xfrm>
          <a:custGeom>
            <a:avLst/>
            <a:gdLst/>
            <a:ahLst/>
            <a:cxnLst/>
            <a:rect l="l" t="t" r="r" b="b"/>
            <a:pathLst>
              <a:path w="0" h="1033779">
                <a:moveTo>
                  <a:pt x="0" y="0"/>
                </a:moveTo>
                <a:lnTo>
                  <a:pt x="0" y="1033271"/>
                </a:lnTo>
              </a:path>
            </a:pathLst>
          </a:custGeom>
          <a:ln w="11884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1683897" y="5894832"/>
            <a:ext cx="6638925" cy="0"/>
          </a:xfrm>
          <a:custGeom>
            <a:avLst/>
            <a:gdLst/>
            <a:ahLst/>
            <a:cxnLst/>
            <a:rect l="l" t="t" r="r" b="b"/>
            <a:pathLst>
              <a:path w="6638925" h="0">
                <a:moveTo>
                  <a:pt x="0" y="0"/>
                </a:moveTo>
                <a:lnTo>
                  <a:pt x="6638543" y="0"/>
                </a:lnTo>
              </a:path>
            </a:pathLst>
          </a:custGeom>
          <a:ln w="11884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8278245" y="5018532"/>
            <a:ext cx="88900" cy="44450"/>
          </a:xfrm>
          <a:custGeom>
            <a:avLst/>
            <a:gdLst/>
            <a:ahLst/>
            <a:cxnLst/>
            <a:rect l="l" t="t" r="r" b="b"/>
            <a:pathLst>
              <a:path w="88900" h="44450">
                <a:moveTo>
                  <a:pt x="0" y="44195"/>
                </a:moveTo>
                <a:lnTo>
                  <a:pt x="44195" y="0"/>
                </a:lnTo>
                <a:lnTo>
                  <a:pt x="88391" y="44195"/>
                </a:lnTo>
              </a:path>
            </a:pathLst>
          </a:custGeom>
          <a:ln w="11884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712086" y="4818888"/>
            <a:ext cx="90170" cy="44450"/>
          </a:xfrm>
          <a:custGeom>
            <a:avLst/>
            <a:gdLst/>
            <a:ahLst/>
            <a:cxnLst/>
            <a:rect l="l" t="t" r="r" b="b"/>
            <a:pathLst>
              <a:path w="90170" h="44450">
                <a:moveTo>
                  <a:pt x="0" y="44195"/>
                </a:moveTo>
                <a:lnTo>
                  <a:pt x="45719" y="0"/>
                </a:lnTo>
                <a:lnTo>
                  <a:pt x="89915" y="44195"/>
                </a:lnTo>
              </a:path>
            </a:pathLst>
          </a:custGeom>
          <a:ln w="11884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1816486" y="4204715"/>
            <a:ext cx="88900" cy="45720"/>
          </a:xfrm>
          <a:custGeom>
            <a:avLst/>
            <a:gdLst/>
            <a:ahLst/>
            <a:cxnLst/>
            <a:rect l="l" t="t" r="r" b="b"/>
            <a:pathLst>
              <a:path w="88900" h="45720">
                <a:moveTo>
                  <a:pt x="0" y="45719"/>
                </a:moveTo>
                <a:lnTo>
                  <a:pt x="44195" y="0"/>
                </a:lnTo>
                <a:lnTo>
                  <a:pt x="88391" y="45719"/>
                </a:lnTo>
              </a:path>
            </a:pathLst>
          </a:custGeom>
          <a:ln w="11884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2025274" y="5756147"/>
            <a:ext cx="304800" cy="260604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1842394" y="5876544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29">
                <a:moveTo>
                  <a:pt x="35052" y="28956"/>
                </a:moveTo>
                <a:lnTo>
                  <a:pt x="35052" y="9144"/>
                </a:lnTo>
                <a:lnTo>
                  <a:pt x="27432" y="0"/>
                </a:lnTo>
                <a:lnTo>
                  <a:pt x="18288" y="0"/>
                </a:lnTo>
                <a:lnTo>
                  <a:pt x="10929" y="1571"/>
                </a:lnTo>
                <a:lnTo>
                  <a:pt x="5143" y="5715"/>
                </a:lnTo>
                <a:lnTo>
                  <a:pt x="1357" y="11572"/>
                </a:lnTo>
                <a:lnTo>
                  <a:pt x="0" y="18288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8" y="36576"/>
                </a:lnTo>
                <a:lnTo>
                  <a:pt x="27432" y="36576"/>
                </a:lnTo>
                <a:lnTo>
                  <a:pt x="35052" y="28956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1842394" y="5876544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29">
                <a:moveTo>
                  <a:pt x="35051" y="18287"/>
                </a:moveTo>
                <a:lnTo>
                  <a:pt x="35051" y="9143"/>
                </a:lnTo>
                <a:lnTo>
                  <a:pt x="27431" y="0"/>
                </a:lnTo>
                <a:lnTo>
                  <a:pt x="18287" y="0"/>
                </a:lnTo>
                <a:lnTo>
                  <a:pt x="10929" y="1571"/>
                </a:lnTo>
                <a:lnTo>
                  <a:pt x="5143" y="5714"/>
                </a:lnTo>
                <a:lnTo>
                  <a:pt x="1357" y="11572"/>
                </a:lnTo>
                <a:lnTo>
                  <a:pt x="0" y="18287"/>
                </a:lnTo>
                <a:lnTo>
                  <a:pt x="1357" y="25646"/>
                </a:lnTo>
                <a:lnTo>
                  <a:pt x="5143" y="31432"/>
                </a:lnTo>
                <a:lnTo>
                  <a:pt x="10929" y="35218"/>
                </a:lnTo>
                <a:lnTo>
                  <a:pt x="18287" y="36575"/>
                </a:lnTo>
                <a:lnTo>
                  <a:pt x="27431" y="36575"/>
                </a:lnTo>
                <a:lnTo>
                  <a:pt x="35051" y="28955"/>
                </a:lnTo>
                <a:lnTo>
                  <a:pt x="35051" y="18287"/>
                </a:lnTo>
                <a:close/>
              </a:path>
            </a:pathLst>
          </a:custGeom>
          <a:ln w="11884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741042" y="5876544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29">
                <a:moveTo>
                  <a:pt x="35052" y="18288"/>
                </a:moveTo>
                <a:lnTo>
                  <a:pt x="33694" y="11572"/>
                </a:lnTo>
                <a:lnTo>
                  <a:pt x="29908" y="5715"/>
                </a:lnTo>
                <a:lnTo>
                  <a:pt x="24122" y="1571"/>
                </a:lnTo>
                <a:lnTo>
                  <a:pt x="16764" y="0"/>
                </a:lnTo>
                <a:lnTo>
                  <a:pt x="7620" y="0"/>
                </a:lnTo>
                <a:lnTo>
                  <a:pt x="0" y="9144"/>
                </a:lnTo>
                <a:lnTo>
                  <a:pt x="0" y="28956"/>
                </a:lnTo>
                <a:lnTo>
                  <a:pt x="7620" y="36576"/>
                </a:lnTo>
                <a:lnTo>
                  <a:pt x="16764" y="36576"/>
                </a:lnTo>
                <a:lnTo>
                  <a:pt x="24122" y="35218"/>
                </a:lnTo>
                <a:lnTo>
                  <a:pt x="29908" y="31432"/>
                </a:lnTo>
                <a:lnTo>
                  <a:pt x="33694" y="25646"/>
                </a:lnTo>
                <a:lnTo>
                  <a:pt x="35052" y="18288"/>
                </a:lnTo>
                <a:close/>
              </a:path>
            </a:pathLst>
          </a:custGeom>
          <a:solidFill>
            <a:srgbClr val="3F44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741042" y="5876544"/>
            <a:ext cx="35560" cy="36830"/>
          </a:xfrm>
          <a:custGeom>
            <a:avLst/>
            <a:gdLst/>
            <a:ahLst/>
            <a:cxnLst/>
            <a:rect l="l" t="t" r="r" b="b"/>
            <a:pathLst>
              <a:path w="35560" h="36829">
                <a:moveTo>
                  <a:pt x="35051" y="18287"/>
                </a:moveTo>
                <a:lnTo>
                  <a:pt x="33694" y="11572"/>
                </a:lnTo>
                <a:lnTo>
                  <a:pt x="29908" y="5714"/>
                </a:lnTo>
                <a:lnTo>
                  <a:pt x="24122" y="1571"/>
                </a:lnTo>
                <a:lnTo>
                  <a:pt x="16763" y="0"/>
                </a:lnTo>
                <a:lnTo>
                  <a:pt x="7619" y="0"/>
                </a:lnTo>
                <a:lnTo>
                  <a:pt x="0" y="9143"/>
                </a:lnTo>
                <a:lnTo>
                  <a:pt x="0" y="18287"/>
                </a:lnTo>
                <a:lnTo>
                  <a:pt x="0" y="28955"/>
                </a:lnTo>
                <a:lnTo>
                  <a:pt x="7619" y="36575"/>
                </a:lnTo>
                <a:lnTo>
                  <a:pt x="16763" y="36575"/>
                </a:lnTo>
                <a:lnTo>
                  <a:pt x="24122" y="35218"/>
                </a:lnTo>
                <a:lnTo>
                  <a:pt x="29908" y="31432"/>
                </a:lnTo>
                <a:lnTo>
                  <a:pt x="33694" y="25646"/>
                </a:lnTo>
                <a:lnTo>
                  <a:pt x="35051" y="18287"/>
                </a:lnTo>
                <a:close/>
              </a:path>
            </a:pathLst>
          </a:custGeom>
          <a:ln w="11884">
            <a:solidFill>
              <a:srgbClr val="323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 txBox="1"/>
          <p:nvPr/>
        </p:nvSpPr>
        <p:spPr>
          <a:xfrm>
            <a:off x="1463941" y="5982713"/>
            <a:ext cx="7573009" cy="51943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93675" marR="5080" indent="-181610">
              <a:lnSpc>
                <a:spcPct val="80000"/>
              </a:lnSpc>
              <a:spcBef>
                <a:spcPts val="530"/>
              </a:spcBef>
              <a:buChar char="•"/>
              <a:tabLst>
                <a:tab pos="194310" algn="l"/>
              </a:tabLst>
            </a:pPr>
            <a:r>
              <a:rPr dirty="0" sz="1800" spc="-5">
                <a:latin typeface="Arial"/>
                <a:cs typeface="Arial"/>
              </a:rPr>
              <a:t>Na abordagem feita nestes slides a operação da ALU é definida por uma  unidade de controlo específica (ALU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Control)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1393837" y="6737836"/>
            <a:ext cx="148907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DETI-UA,</a:t>
            </a:r>
            <a:r>
              <a:rPr dirty="0" sz="1400" spc="-2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2019/20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4108080" y="6737836"/>
            <a:ext cx="263588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Arquitetura de Computadores</a:t>
            </a:r>
            <a:r>
              <a:rPr dirty="0" sz="1400" spc="-10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7" name="object 25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15"/>
              </a:spcBef>
            </a:pPr>
            <a:r>
              <a:rPr dirty="0" spc="-10"/>
              <a:t>Aulas </a:t>
            </a:r>
            <a:r>
              <a:rPr dirty="0" spc="-5"/>
              <a:t>14,15 </a:t>
            </a:r>
            <a:r>
              <a:rPr dirty="0"/>
              <a:t>-</a:t>
            </a:r>
            <a:r>
              <a:rPr dirty="0" spc="-65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542036"/>
            <a:ext cx="74187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Execução de uma instrução no </a:t>
            </a:r>
            <a:r>
              <a:rPr dirty="0" spc="-5" i="1">
                <a:latin typeface="Arial"/>
                <a:cs typeface="Arial"/>
              </a:rPr>
              <a:t>datapath single-cycle </a:t>
            </a:r>
            <a:r>
              <a:rPr dirty="0" spc="-5"/>
              <a:t>–  </a:t>
            </a:r>
            <a:r>
              <a:rPr dirty="0" spc="-10"/>
              <a:t>exemplo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3941" y="1444243"/>
            <a:ext cx="7666990" cy="1009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93675" indent="-181610">
              <a:lnSpc>
                <a:spcPts val="2039"/>
              </a:lnSpc>
              <a:spcBef>
                <a:spcPts val="95"/>
              </a:spcBef>
              <a:buChar char="•"/>
              <a:tabLst>
                <a:tab pos="194310" algn="l"/>
              </a:tabLst>
            </a:pPr>
            <a:r>
              <a:rPr dirty="0" sz="1900" spc="-55">
                <a:latin typeface="Arial"/>
                <a:cs typeface="Arial"/>
              </a:rPr>
              <a:t>Vai </a:t>
            </a:r>
            <a:r>
              <a:rPr dirty="0" sz="1900" spc="-5">
                <a:latin typeface="Arial"/>
                <a:cs typeface="Arial"/>
              </a:rPr>
              <a:t>iniciar-se o </a:t>
            </a:r>
            <a:r>
              <a:rPr dirty="0" sz="1900" spc="-5" i="1">
                <a:latin typeface="Arial"/>
                <a:cs typeface="Arial"/>
              </a:rPr>
              <a:t>instruction fetch </a:t>
            </a:r>
            <a:r>
              <a:rPr dirty="0" sz="1900" spc="-5">
                <a:latin typeface="Arial"/>
                <a:cs typeface="Arial"/>
              </a:rPr>
              <a:t>da instrução apontada pelo</a:t>
            </a:r>
            <a:r>
              <a:rPr dirty="0" sz="1900" spc="29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registo</a:t>
            </a:r>
            <a:endParaRPr sz="1900">
              <a:latin typeface="Arial"/>
              <a:cs typeface="Arial"/>
            </a:endParaRPr>
          </a:p>
          <a:p>
            <a:pPr algn="just" marL="193675" marR="5080">
              <a:lnSpc>
                <a:spcPct val="80500"/>
              </a:lnSpc>
              <a:spcBef>
                <a:spcPts val="204"/>
              </a:spcBef>
            </a:pPr>
            <a:r>
              <a:rPr dirty="0" sz="1900" spc="-5">
                <a:latin typeface="Arial"/>
                <a:cs typeface="Arial"/>
              </a:rPr>
              <a:t>$PC (</a:t>
            </a:r>
            <a:r>
              <a:rPr dirty="0" sz="1900" spc="-5" b="1">
                <a:latin typeface="Courier New"/>
                <a:cs typeface="Courier New"/>
              </a:rPr>
              <a:t>0x00400024</a:t>
            </a:r>
            <a:r>
              <a:rPr dirty="0" sz="1900" spc="-5">
                <a:latin typeface="Arial"/>
                <a:cs typeface="Arial"/>
              </a:rPr>
              <a:t>). Nesse instante o conteúdo dos registos do </a:t>
            </a:r>
            <a:r>
              <a:rPr dirty="0" sz="1900" spc="-10">
                <a:latin typeface="Arial"/>
                <a:cs typeface="Arial"/>
              </a:rPr>
              <a:t>CPU  </a:t>
            </a:r>
            <a:r>
              <a:rPr dirty="0" sz="1900" spc="-5">
                <a:latin typeface="Arial"/>
                <a:cs typeface="Arial"/>
              </a:rPr>
              <a:t>e da memória de dados é o indicado. </a:t>
            </a:r>
            <a:r>
              <a:rPr dirty="0" sz="1900" spc="-5" b="1">
                <a:solidFill>
                  <a:srgbClr val="3232CC"/>
                </a:solidFill>
                <a:latin typeface="Arial"/>
                <a:cs typeface="Arial"/>
              </a:rPr>
              <a:t>Qual o </a:t>
            </a:r>
            <a:r>
              <a:rPr dirty="0" sz="1900" b="1">
                <a:solidFill>
                  <a:srgbClr val="3232CC"/>
                </a:solidFill>
                <a:latin typeface="Arial"/>
                <a:cs typeface="Arial"/>
              </a:rPr>
              <a:t>conteúdo dos </a:t>
            </a:r>
            <a:r>
              <a:rPr dirty="0" sz="1900" spc="-5" b="1">
                <a:solidFill>
                  <a:srgbClr val="3232CC"/>
                </a:solidFill>
                <a:latin typeface="Arial"/>
                <a:cs typeface="Arial"/>
              </a:rPr>
              <a:t>registos  </a:t>
            </a:r>
            <a:r>
              <a:rPr dirty="0" sz="1900" b="1">
                <a:solidFill>
                  <a:srgbClr val="3232CC"/>
                </a:solidFill>
                <a:latin typeface="Arial"/>
                <a:cs typeface="Arial"/>
              </a:rPr>
              <a:t>após </a:t>
            </a:r>
            <a:r>
              <a:rPr dirty="0" sz="1900" spc="-5" b="1">
                <a:solidFill>
                  <a:srgbClr val="3232CC"/>
                </a:solidFill>
                <a:latin typeface="Arial"/>
                <a:cs typeface="Arial"/>
              </a:rPr>
              <a:t>a execução </a:t>
            </a:r>
            <a:r>
              <a:rPr dirty="0" sz="1900" b="1">
                <a:solidFill>
                  <a:srgbClr val="3232CC"/>
                </a:solidFill>
                <a:latin typeface="Arial"/>
                <a:cs typeface="Arial"/>
              </a:rPr>
              <a:t>da</a:t>
            </a:r>
            <a:r>
              <a:rPr dirty="0" sz="1900" spc="55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3232CC"/>
                </a:solidFill>
                <a:latin typeface="Arial"/>
                <a:cs typeface="Arial"/>
              </a:rPr>
              <a:t>instrução?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92686" y="3282696"/>
            <a:ext cx="1440180" cy="279400"/>
          </a:xfrm>
          <a:custGeom>
            <a:avLst/>
            <a:gdLst/>
            <a:ahLst/>
            <a:cxnLst/>
            <a:rect l="l" t="t" r="r" b="b"/>
            <a:pathLst>
              <a:path w="1440179" h="279400">
                <a:moveTo>
                  <a:pt x="0" y="278892"/>
                </a:moveTo>
                <a:lnTo>
                  <a:pt x="1440180" y="278892"/>
                </a:lnTo>
                <a:lnTo>
                  <a:pt x="1440180" y="0"/>
                </a:lnTo>
                <a:lnTo>
                  <a:pt x="0" y="0"/>
                </a:lnTo>
                <a:lnTo>
                  <a:pt x="0" y="2788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86590" y="3267455"/>
            <a:ext cx="1452880" cy="300355"/>
          </a:xfrm>
          <a:custGeom>
            <a:avLst/>
            <a:gdLst/>
            <a:ahLst/>
            <a:cxnLst/>
            <a:rect l="l" t="t" r="r" b="b"/>
            <a:pathLst>
              <a:path w="1452879" h="300354">
                <a:moveTo>
                  <a:pt x="1452372" y="300228"/>
                </a:moveTo>
                <a:lnTo>
                  <a:pt x="1452372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438656" y="12192"/>
                </a:lnTo>
                <a:lnTo>
                  <a:pt x="1438656" y="6096"/>
                </a:lnTo>
                <a:lnTo>
                  <a:pt x="1446276" y="12192"/>
                </a:lnTo>
                <a:lnTo>
                  <a:pt x="1446276" y="300228"/>
                </a:lnTo>
                <a:lnTo>
                  <a:pt x="1452372" y="300228"/>
                </a:lnTo>
                <a:close/>
              </a:path>
              <a:path w="1452879" h="300354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452879" h="300354">
                <a:moveTo>
                  <a:pt x="12192" y="288036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88036"/>
                </a:lnTo>
                <a:lnTo>
                  <a:pt x="12192" y="288036"/>
                </a:lnTo>
                <a:close/>
              </a:path>
              <a:path w="1452879" h="300354">
                <a:moveTo>
                  <a:pt x="1446276" y="288036"/>
                </a:moveTo>
                <a:lnTo>
                  <a:pt x="6096" y="288036"/>
                </a:lnTo>
                <a:lnTo>
                  <a:pt x="12192" y="294132"/>
                </a:lnTo>
                <a:lnTo>
                  <a:pt x="12192" y="300228"/>
                </a:lnTo>
                <a:lnTo>
                  <a:pt x="1438656" y="300228"/>
                </a:lnTo>
                <a:lnTo>
                  <a:pt x="1438656" y="294132"/>
                </a:lnTo>
                <a:lnTo>
                  <a:pt x="1446276" y="288036"/>
                </a:lnTo>
                <a:close/>
              </a:path>
              <a:path w="1452879" h="300354">
                <a:moveTo>
                  <a:pt x="12192" y="300228"/>
                </a:moveTo>
                <a:lnTo>
                  <a:pt x="12192" y="294132"/>
                </a:lnTo>
                <a:lnTo>
                  <a:pt x="6096" y="288036"/>
                </a:lnTo>
                <a:lnTo>
                  <a:pt x="6096" y="300228"/>
                </a:lnTo>
                <a:lnTo>
                  <a:pt x="12192" y="300228"/>
                </a:lnTo>
                <a:close/>
              </a:path>
              <a:path w="1452879" h="300354">
                <a:moveTo>
                  <a:pt x="1446276" y="12192"/>
                </a:moveTo>
                <a:lnTo>
                  <a:pt x="1438656" y="6096"/>
                </a:lnTo>
                <a:lnTo>
                  <a:pt x="1438656" y="12192"/>
                </a:lnTo>
                <a:lnTo>
                  <a:pt x="1446276" y="12192"/>
                </a:lnTo>
                <a:close/>
              </a:path>
              <a:path w="1452879" h="300354">
                <a:moveTo>
                  <a:pt x="1446276" y="288036"/>
                </a:moveTo>
                <a:lnTo>
                  <a:pt x="1446276" y="12192"/>
                </a:lnTo>
                <a:lnTo>
                  <a:pt x="1438656" y="12192"/>
                </a:lnTo>
                <a:lnTo>
                  <a:pt x="1438656" y="288036"/>
                </a:lnTo>
                <a:lnTo>
                  <a:pt x="1446276" y="288036"/>
                </a:lnTo>
                <a:close/>
              </a:path>
              <a:path w="1452879" h="300354">
                <a:moveTo>
                  <a:pt x="1446276" y="300228"/>
                </a:moveTo>
                <a:lnTo>
                  <a:pt x="1446276" y="288036"/>
                </a:lnTo>
                <a:lnTo>
                  <a:pt x="1438656" y="294132"/>
                </a:lnTo>
                <a:lnTo>
                  <a:pt x="1438656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86590" y="3555492"/>
            <a:ext cx="1452880" cy="299085"/>
          </a:xfrm>
          <a:custGeom>
            <a:avLst/>
            <a:gdLst/>
            <a:ahLst/>
            <a:cxnLst/>
            <a:rect l="l" t="t" r="r" b="b"/>
            <a:pathLst>
              <a:path w="1452879" h="299085">
                <a:moveTo>
                  <a:pt x="1452372" y="298704"/>
                </a:moveTo>
                <a:lnTo>
                  <a:pt x="1452372" y="0"/>
                </a:lnTo>
                <a:lnTo>
                  <a:pt x="0" y="0"/>
                </a:lnTo>
                <a:lnTo>
                  <a:pt x="0" y="298704"/>
                </a:lnTo>
                <a:lnTo>
                  <a:pt x="6096" y="298704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438656" y="12192"/>
                </a:lnTo>
                <a:lnTo>
                  <a:pt x="1438656" y="6096"/>
                </a:lnTo>
                <a:lnTo>
                  <a:pt x="1446276" y="12192"/>
                </a:lnTo>
                <a:lnTo>
                  <a:pt x="1446276" y="298704"/>
                </a:lnTo>
                <a:lnTo>
                  <a:pt x="1452372" y="298704"/>
                </a:lnTo>
                <a:close/>
              </a:path>
              <a:path w="1452879" h="29908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452879" h="299085">
                <a:moveTo>
                  <a:pt x="12192" y="28651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86512"/>
                </a:lnTo>
                <a:lnTo>
                  <a:pt x="12192" y="286512"/>
                </a:lnTo>
                <a:close/>
              </a:path>
              <a:path w="1452879" h="299085">
                <a:moveTo>
                  <a:pt x="1446276" y="286512"/>
                </a:moveTo>
                <a:lnTo>
                  <a:pt x="6096" y="286512"/>
                </a:lnTo>
                <a:lnTo>
                  <a:pt x="12192" y="292608"/>
                </a:lnTo>
                <a:lnTo>
                  <a:pt x="12192" y="298704"/>
                </a:lnTo>
                <a:lnTo>
                  <a:pt x="1438656" y="298704"/>
                </a:lnTo>
                <a:lnTo>
                  <a:pt x="1438656" y="292608"/>
                </a:lnTo>
                <a:lnTo>
                  <a:pt x="1446276" y="286512"/>
                </a:lnTo>
                <a:close/>
              </a:path>
              <a:path w="1452879" h="299085">
                <a:moveTo>
                  <a:pt x="12192" y="298704"/>
                </a:moveTo>
                <a:lnTo>
                  <a:pt x="12192" y="292608"/>
                </a:lnTo>
                <a:lnTo>
                  <a:pt x="6096" y="286512"/>
                </a:lnTo>
                <a:lnTo>
                  <a:pt x="6096" y="298704"/>
                </a:lnTo>
                <a:lnTo>
                  <a:pt x="12192" y="298704"/>
                </a:lnTo>
                <a:close/>
              </a:path>
              <a:path w="1452879" h="299085">
                <a:moveTo>
                  <a:pt x="1446276" y="12192"/>
                </a:moveTo>
                <a:lnTo>
                  <a:pt x="1438656" y="6096"/>
                </a:lnTo>
                <a:lnTo>
                  <a:pt x="1438656" y="12192"/>
                </a:lnTo>
                <a:lnTo>
                  <a:pt x="1446276" y="12192"/>
                </a:lnTo>
                <a:close/>
              </a:path>
              <a:path w="1452879" h="299085">
                <a:moveTo>
                  <a:pt x="1446276" y="286512"/>
                </a:moveTo>
                <a:lnTo>
                  <a:pt x="1446276" y="12192"/>
                </a:lnTo>
                <a:lnTo>
                  <a:pt x="1438656" y="12192"/>
                </a:lnTo>
                <a:lnTo>
                  <a:pt x="1438656" y="286512"/>
                </a:lnTo>
                <a:lnTo>
                  <a:pt x="1446276" y="286512"/>
                </a:lnTo>
                <a:close/>
              </a:path>
              <a:path w="1452879" h="299085">
                <a:moveTo>
                  <a:pt x="1446276" y="298704"/>
                </a:moveTo>
                <a:lnTo>
                  <a:pt x="1446276" y="286512"/>
                </a:lnTo>
                <a:lnTo>
                  <a:pt x="1438656" y="292608"/>
                </a:lnTo>
                <a:lnTo>
                  <a:pt x="1438656" y="298704"/>
                </a:lnTo>
                <a:lnTo>
                  <a:pt x="1446276" y="298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116720" y="3603478"/>
            <a:ext cx="989330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95"/>
              </a:lnSpc>
            </a:pPr>
            <a:r>
              <a:rPr dirty="0" sz="1400" spc="-5" b="1">
                <a:latin typeface="Arial"/>
                <a:cs typeface="Arial"/>
              </a:rPr>
              <a:t>0x100100</a:t>
            </a:r>
            <a:r>
              <a:rPr dirty="0" sz="1400" spc="-15" b="1">
                <a:latin typeface="Arial"/>
                <a:cs typeface="Arial"/>
              </a:rPr>
              <a:t>3</a:t>
            </a:r>
            <a:r>
              <a:rPr dirty="0" sz="1400" b="1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92686" y="3849623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0"/>
                </a:moveTo>
                <a:lnTo>
                  <a:pt x="0" y="288036"/>
                </a:lnTo>
                <a:lnTo>
                  <a:pt x="1440180" y="288036"/>
                </a:lnTo>
                <a:lnTo>
                  <a:pt x="1440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86590" y="3843528"/>
            <a:ext cx="1452880" cy="300355"/>
          </a:xfrm>
          <a:custGeom>
            <a:avLst/>
            <a:gdLst/>
            <a:ahLst/>
            <a:cxnLst/>
            <a:rect l="l" t="t" r="r" b="b"/>
            <a:pathLst>
              <a:path w="1452879" h="300354">
                <a:moveTo>
                  <a:pt x="1452372" y="300228"/>
                </a:moveTo>
                <a:lnTo>
                  <a:pt x="1452372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438656" y="13716"/>
                </a:lnTo>
                <a:lnTo>
                  <a:pt x="1438656" y="6096"/>
                </a:lnTo>
                <a:lnTo>
                  <a:pt x="1446276" y="13716"/>
                </a:lnTo>
                <a:lnTo>
                  <a:pt x="1446276" y="300228"/>
                </a:lnTo>
                <a:lnTo>
                  <a:pt x="1452372" y="300228"/>
                </a:lnTo>
                <a:close/>
              </a:path>
              <a:path w="1452879" h="300354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452879" h="300354">
                <a:moveTo>
                  <a:pt x="12192" y="288036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88036"/>
                </a:lnTo>
                <a:lnTo>
                  <a:pt x="12192" y="288036"/>
                </a:lnTo>
                <a:close/>
              </a:path>
              <a:path w="1452879" h="300354">
                <a:moveTo>
                  <a:pt x="1446276" y="288036"/>
                </a:moveTo>
                <a:lnTo>
                  <a:pt x="6096" y="288036"/>
                </a:lnTo>
                <a:lnTo>
                  <a:pt x="12192" y="294132"/>
                </a:lnTo>
                <a:lnTo>
                  <a:pt x="12192" y="300228"/>
                </a:lnTo>
                <a:lnTo>
                  <a:pt x="1438656" y="300228"/>
                </a:lnTo>
                <a:lnTo>
                  <a:pt x="1438656" y="294132"/>
                </a:lnTo>
                <a:lnTo>
                  <a:pt x="1446276" y="288036"/>
                </a:lnTo>
                <a:close/>
              </a:path>
              <a:path w="1452879" h="300354">
                <a:moveTo>
                  <a:pt x="12192" y="300228"/>
                </a:moveTo>
                <a:lnTo>
                  <a:pt x="12192" y="294132"/>
                </a:lnTo>
                <a:lnTo>
                  <a:pt x="6096" y="288036"/>
                </a:lnTo>
                <a:lnTo>
                  <a:pt x="6096" y="300228"/>
                </a:lnTo>
                <a:lnTo>
                  <a:pt x="12192" y="300228"/>
                </a:lnTo>
                <a:close/>
              </a:path>
              <a:path w="1452879" h="300354">
                <a:moveTo>
                  <a:pt x="1446276" y="13716"/>
                </a:moveTo>
                <a:lnTo>
                  <a:pt x="1438656" y="6096"/>
                </a:lnTo>
                <a:lnTo>
                  <a:pt x="1438656" y="13716"/>
                </a:lnTo>
                <a:lnTo>
                  <a:pt x="1446276" y="13716"/>
                </a:lnTo>
                <a:close/>
              </a:path>
              <a:path w="1452879" h="300354">
                <a:moveTo>
                  <a:pt x="1446276" y="288036"/>
                </a:moveTo>
                <a:lnTo>
                  <a:pt x="1446276" y="13716"/>
                </a:lnTo>
                <a:lnTo>
                  <a:pt x="1438656" y="13716"/>
                </a:lnTo>
                <a:lnTo>
                  <a:pt x="1438656" y="288036"/>
                </a:lnTo>
                <a:lnTo>
                  <a:pt x="1446276" y="288036"/>
                </a:lnTo>
                <a:close/>
              </a:path>
              <a:path w="1452879" h="300354">
                <a:moveTo>
                  <a:pt x="1446276" y="300228"/>
                </a:moveTo>
                <a:lnTo>
                  <a:pt x="1446276" y="288036"/>
                </a:lnTo>
                <a:lnTo>
                  <a:pt x="1438656" y="294132"/>
                </a:lnTo>
                <a:lnTo>
                  <a:pt x="1438656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32866" y="3282696"/>
            <a:ext cx="1438910" cy="279400"/>
          </a:xfrm>
          <a:custGeom>
            <a:avLst/>
            <a:gdLst/>
            <a:ahLst/>
            <a:cxnLst/>
            <a:rect l="l" t="t" r="r" b="b"/>
            <a:pathLst>
              <a:path w="1438910" h="279400">
                <a:moveTo>
                  <a:pt x="0" y="278892"/>
                </a:moveTo>
                <a:lnTo>
                  <a:pt x="1438656" y="278892"/>
                </a:lnTo>
                <a:lnTo>
                  <a:pt x="1438656" y="0"/>
                </a:lnTo>
                <a:lnTo>
                  <a:pt x="0" y="0"/>
                </a:lnTo>
                <a:lnTo>
                  <a:pt x="0" y="2788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25246" y="3267455"/>
            <a:ext cx="1454150" cy="300355"/>
          </a:xfrm>
          <a:custGeom>
            <a:avLst/>
            <a:gdLst/>
            <a:ahLst/>
            <a:cxnLst/>
            <a:rect l="l" t="t" r="r" b="b"/>
            <a:pathLst>
              <a:path w="1454150" h="300354">
                <a:moveTo>
                  <a:pt x="1453896" y="300228"/>
                </a:moveTo>
                <a:lnTo>
                  <a:pt x="1453896" y="0"/>
                </a:lnTo>
                <a:lnTo>
                  <a:pt x="0" y="0"/>
                </a:lnTo>
                <a:lnTo>
                  <a:pt x="0" y="300228"/>
                </a:lnTo>
                <a:lnTo>
                  <a:pt x="7620" y="300228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1440180" y="12192"/>
                </a:lnTo>
                <a:lnTo>
                  <a:pt x="1440180" y="6096"/>
                </a:lnTo>
                <a:lnTo>
                  <a:pt x="1446276" y="12192"/>
                </a:lnTo>
                <a:lnTo>
                  <a:pt x="1446276" y="300228"/>
                </a:lnTo>
                <a:lnTo>
                  <a:pt x="1453896" y="300228"/>
                </a:lnTo>
                <a:close/>
              </a:path>
              <a:path w="1454150" h="300354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1454150" h="300354">
                <a:moveTo>
                  <a:pt x="13716" y="288036"/>
                </a:moveTo>
                <a:lnTo>
                  <a:pt x="13716" y="12192"/>
                </a:lnTo>
                <a:lnTo>
                  <a:pt x="7620" y="12192"/>
                </a:lnTo>
                <a:lnTo>
                  <a:pt x="7620" y="288036"/>
                </a:lnTo>
                <a:lnTo>
                  <a:pt x="13716" y="288036"/>
                </a:lnTo>
                <a:close/>
              </a:path>
              <a:path w="1454150" h="300354">
                <a:moveTo>
                  <a:pt x="1446276" y="288036"/>
                </a:moveTo>
                <a:lnTo>
                  <a:pt x="7620" y="288036"/>
                </a:lnTo>
                <a:lnTo>
                  <a:pt x="13716" y="294132"/>
                </a:lnTo>
                <a:lnTo>
                  <a:pt x="13716" y="300228"/>
                </a:lnTo>
                <a:lnTo>
                  <a:pt x="1440180" y="300228"/>
                </a:lnTo>
                <a:lnTo>
                  <a:pt x="1440180" y="294132"/>
                </a:lnTo>
                <a:lnTo>
                  <a:pt x="1446276" y="288036"/>
                </a:lnTo>
                <a:close/>
              </a:path>
              <a:path w="1454150" h="300354">
                <a:moveTo>
                  <a:pt x="13716" y="300228"/>
                </a:moveTo>
                <a:lnTo>
                  <a:pt x="13716" y="294132"/>
                </a:lnTo>
                <a:lnTo>
                  <a:pt x="7620" y="288036"/>
                </a:lnTo>
                <a:lnTo>
                  <a:pt x="7620" y="300228"/>
                </a:lnTo>
                <a:lnTo>
                  <a:pt x="13716" y="300228"/>
                </a:lnTo>
                <a:close/>
              </a:path>
              <a:path w="1454150" h="300354">
                <a:moveTo>
                  <a:pt x="1446276" y="12192"/>
                </a:moveTo>
                <a:lnTo>
                  <a:pt x="1440180" y="6096"/>
                </a:lnTo>
                <a:lnTo>
                  <a:pt x="1440180" y="12192"/>
                </a:lnTo>
                <a:lnTo>
                  <a:pt x="1446276" y="12192"/>
                </a:lnTo>
                <a:close/>
              </a:path>
              <a:path w="1454150" h="300354">
                <a:moveTo>
                  <a:pt x="1446276" y="288036"/>
                </a:moveTo>
                <a:lnTo>
                  <a:pt x="1446276" y="12192"/>
                </a:lnTo>
                <a:lnTo>
                  <a:pt x="1440180" y="12192"/>
                </a:lnTo>
                <a:lnTo>
                  <a:pt x="1440180" y="288036"/>
                </a:lnTo>
                <a:lnTo>
                  <a:pt x="1446276" y="288036"/>
                </a:lnTo>
                <a:close/>
              </a:path>
              <a:path w="1454150" h="300354">
                <a:moveTo>
                  <a:pt x="1446276" y="300228"/>
                </a:moveTo>
                <a:lnTo>
                  <a:pt x="1446276" y="288036"/>
                </a:lnTo>
                <a:lnTo>
                  <a:pt x="1440180" y="294132"/>
                </a:lnTo>
                <a:lnTo>
                  <a:pt x="1440180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25246" y="3555492"/>
            <a:ext cx="1454150" cy="299085"/>
          </a:xfrm>
          <a:custGeom>
            <a:avLst/>
            <a:gdLst/>
            <a:ahLst/>
            <a:cxnLst/>
            <a:rect l="l" t="t" r="r" b="b"/>
            <a:pathLst>
              <a:path w="1454150" h="299085">
                <a:moveTo>
                  <a:pt x="1453896" y="298704"/>
                </a:moveTo>
                <a:lnTo>
                  <a:pt x="1453896" y="0"/>
                </a:lnTo>
                <a:lnTo>
                  <a:pt x="0" y="0"/>
                </a:lnTo>
                <a:lnTo>
                  <a:pt x="0" y="298704"/>
                </a:lnTo>
                <a:lnTo>
                  <a:pt x="7620" y="298704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1440180" y="12192"/>
                </a:lnTo>
                <a:lnTo>
                  <a:pt x="1440180" y="6096"/>
                </a:lnTo>
                <a:lnTo>
                  <a:pt x="1446276" y="12192"/>
                </a:lnTo>
                <a:lnTo>
                  <a:pt x="1446276" y="298704"/>
                </a:lnTo>
                <a:lnTo>
                  <a:pt x="1453896" y="298704"/>
                </a:lnTo>
                <a:close/>
              </a:path>
              <a:path w="1454150" h="299085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1454150" h="299085">
                <a:moveTo>
                  <a:pt x="13716" y="286512"/>
                </a:moveTo>
                <a:lnTo>
                  <a:pt x="13716" y="12192"/>
                </a:lnTo>
                <a:lnTo>
                  <a:pt x="7620" y="12192"/>
                </a:lnTo>
                <a:lnTo>
                  <a:pt x="7620" y="286512"/>
                </a:lnTo>
                <a:lnTo>
                  <a:pt x="13716" y="286512"/>
                </a:lnTo>
                <a:close/>
              </a:path>
              <a:path w="1454150" h="299085">
                <a:moveTo>
                  <a:pt x="1446276" y="286512"/>
                </a:moveTo>
                <a:lnTo>
                  <a:pt x="7620" y="286512"/>
                </a:lnTo>
                <a:lnTo>
                  <a:pt x="13716" y="292608"/>
                </a:lnTo>
                <a:lnTo>
                  <a:pt x="13716" y="298704"/>
                </a:lnTo>
                <a:lnTo>
                  <a:pt x="1440180" y="298704"/>
                </a:lnTo>
                <a:lnTo>
                  <a:pt x="1440180" y="292608"/>
                </a:lnTo>
                <a:lnTo>
                  <a:pt x="1446276" y="286512"/>
                </a:lnTo>
                <a:close/>
              </a:path>
              <a:path w="1454150" h="299085">
                <a:moveTo>
                  <a:pt x="13716" y="298704"/>
                </a:moveTo>
                <a:lnTo>
                  <a:pt x="13716" y="292608"/>
                </a:lnTo>
                <a:lnTo>
                  <a:pt x="7620" y="286512"/>
                </a:lnTo>
                <a:lnTo>
                  <a:pt x="7620" y="298704"/>
                </a:lnTo>
                <a:lnTo>
                  <a:pt x="13716" y="298704"/>
                </a:lnTo>
                <a:close/>
              </a:path>
              <a:path w="1454150" h="299085">
                <a:moveTo>
                  <a:pt x="1446276" y="12192"/>
                </a:moveTo>
                <a:lnTo>
                  <a:pt x="1440180" y="6096"/>
                </a:lnTo>
                <a:lnTo>
                  <a:pt x="1440180" y="12192"/>
                </a:lnTo>
                <a:lnTo>
                  <a:pt x="1446276" y="12192"/>
                </a:lnTo>
                <a:close/>
              </a:path>
              <a:path w="1454150" h="299085">
                <a:moveTo>
                  <a:pt x="1446276" y="286512"/>
                </a:moveTo>
                <a:lnTo>
                  <a:pt x="1446276" y="12192"/>
                </a:lnTo>
                <a:lnTo>
                  <a:pt x="1440180" y="12192"/>
                </a:lnTo>
                <a:lnTo>
                  <a:pt x="1440180" y="286512"/>
                </a:lnTo>
                <a:lnTo>
                  <a:pt x="1446276" y="286512"/>
                </a:lnTo>
                <a:close/>
              </a:path>
              <a:path w="1454150" h="299085">
                <a:moveTo>
                  <a:pt x="1446276" y="298704"/>
                </a:moveTo>
                <a:lnTo>
                  <a:pt x="1446276" y="286512"/>
                </a:lnTo>
                <a:lnTo>
                  <a:pt x="1440180" y="292608"/>
                </a:lnTo>
                <a:lnTo>
                  <a:pt x="1440180" y="298704"/>
                </a:lnTo>
                <a:lnTo>
                  <a:pt x="1446276" y="298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515752" y="3603478"/>
            <a:ext cx="1071880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95"/>
              </a:lnSpc>
            </a:pPr>
            <a:r>
              <a:rPr dirty="0" sz="1400" spc="-5" b="1">
                <a:latin typeface="Arial"/>
                <a:cs typeface="Arial"/>
              </a:rPr>
              <a:t>0x</a:t>
            </a:r>
            <a:r>
              <a:rPr dirty="0" sz="1400" spc="-45" b="1">
                <a:latin typeface="Arial"/>
                <a:cs typeface="Arial"/>
              </a:rPr>
              <a:t>A</a:t>
            </a:r>
            <a:r>
              <a:rPr dirty="0" sz="1400" spc="-5" b="1">
                <a:latin typeface="Arial"/>
                <a:cs typeface="Arial"/>
              </a:rPr>
              <a:t>0</a:t>
            </a:r>
            <a:r>
              <a:rPr dirty="0" sz="1400" spc="-10" b="1">
                <a:latin typeface="Arial"/>
                <a:cs typeface="Arial"/>
              </a:rPr>
              <a:t>F</a:t>
            </a:r>
            <a:r>
              <a:rPr dirty="0" sz="1400" spc="-10" b="1">
                <a:latin typeface="Arial"/>
                <a:cs typeface="Arial"/>
              </a:rPr>
              <a:t>C</a:t>
            </a:r>
            <a:r>
              <a:rPr dirty="0" sz="1400" spc="-10" b="1">
                <a:latin typeface="Arial"/>
                <a:cs typeface="Arial"/>
              </a:rPr>
              <a:t>F</a:t>
            </a:r>
            <a:r>
              <a:rPr dirty="0" sz="1400" spc="-5" b="1">
                <a:latin typeface="Arial"/>
                <a:cs typeface="Arial"/>
              </a:rPr>
              <a:t>3</a:t>
            </a:r>
            <a:r>
              <a:rPr dirty="0" sz="1400" spc="-10" b="1">
                <a:latin typeface="Arial"/>
                <a:cs typeface="Arial"/>
              </a:rPr>
              <a:t>F</a:t>
            </a:r>
            <a:r>
              <a:rPr dirty="0" sz="1400" b="1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32866" y="3849623"/>
            <a:ext cx="1438910" cy="288290"/>
          </a:xfrm>
          <a:custGeom>
            <a:avLst/>
            <a:gdLst/>
            <a:ahLst/>
            <a:cxnLst/>
            <a:rect l="l" t="t" r="r" b="b"/>
            <a:pathLst>
              <a:path w="1438910" h="288289">
                <a:moveTo>
                  <a:pt x="0" y="0"/>
                </a:moveTo>
                <a:lnTo>
                  <a:pt x="0" y="288036"/>
                </a:lnTo>
                <a:lnTo>
                  <a:pt x="1438656" y="288036"/>
                </a:lnTo>
                <a:lnTo>
                  <a:pt x="1438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25246" y="3843528"/>
            <a:ext cx="1454150" cy="300355"/>
          </a:xfrm>
          <a:custGeom>
            <a:avLst/>
            <a:gdLst/>
            <a:ahLst/>
            <a:cxnLst/>
            <a:rect l="l" t="t" r="r" b="b"/>
            <a:pathLst>
              <a:path w="1454150" h="300354">
                <a:moveTo>
                  <a:pt x="1453896" y="300228"/>
                </a:moveTo>
                <a:lnTo>
                  <a:pt x="1453896" y="0"/>
                </a:lnTo>
                <a:lnTo>
                  <a:pt x="0" y="0"/>
                </a:lnTo>
                <a:lnTo>
                  <a:pt x="0" y="300228"/>
                </a:lnTo>
                <a:lnTo>
                  <a:pt x="7620" y="300228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440180" y="13716"/>
                </a:lnTo>
                <a:lnTo>
                  <a:pt x="1440180" y="6096"/>
                </a:lnTo>
                <a:lnTo>
                  <a:pt x="1446276" y="13716"/>
                </a:lnTo>
                <a:lnTo>
                  <a:pt x="1446276" y="300228"/>
                </a:lnTo>
                <a:lnTo>
                  <a:pt x="1453896" y="300228"/>
                </a:lnTo>
                <a:close/>
              </a:path>
              <a:path w="1454150" h="300354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454150" h="300354">
                <a:moveTo>
                  <a:pt x="13716" y="288036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88036"/>
                </a:lnTo>
                <a:lnTo>
                  <a:pt x="13716" y="288036"/>
                </a:lnTo>
                <a:close/>
              </a:path>
              <a:path w="1454150" h="300354">
                <a:moveTo>
                  <a:pt x="1446276" y="288036"/>
                </a:moveTo>
                <a:lnTo>
                  <a:pt x="7620" y="288036"/>
                </a:lnTo>
                <a:lnTo>
                  <a:pt x="13716" y="294132"/>
                </a:lnTo>
                <a:lnTo>
                  <a:pt x="13716" y="300228"/>
                </a:lnTo>
                <a:lnTo>
                  <a:pt x="1440180" y="300228"/>
                </a:lnTo>
                <a:lnTo>
                  <a:pt x="1440180" y="294132"/>
                </a:lnTo>
                <a:lnTo>
                  <a:pt x="1446276" y="288036"/>
                </a:lnTo>
                <a:close/>
              </a:path>
              <a:path w="1454150" h="300354">
                <a:moveTo>
                  <a:pt x="13716" y="300228"/>
                </a:moveTo>
                <a:lnTo>
                  <a:pt x="13716" y="294132"/>
                </a:lnTo>
                <a:lnTo>
                  <a:pt x="7620" y="288036"/>
                </a:lnTo>
                <a:lnTo>
                  <a:pt x="7620" y="300228"/>
                </a:lnTo>
                <a:lnTo>
                  <a:pt x="13716" y="300228"/>
                </a:lnTo>
                <a:close/>
              </a:path>
              <a:path w="1454150" h="300354">
                <a:moveTo>
                  <a:pt x="1446276" y="13716"/>
                </a:moveTo>
                <a:lnTo>
                  <a:pt x="1440180" y="6096"/>
                </a:lnTo>
                <a:lnTo>
                  <a:pt x="1440180" y="13716"/>
                </a:lnTo>
                <a:lnTo>
                  <a:pt x="1446276" y="13716"/>
                </a:lnTo>
                <a:close/>
              </a:path>
              <a:path w="1454150" h="300354">
                <a:moveTo>
                  <a:pt x="1446276" y="288036"/>
                </a:moveTo>
                <a:lnTo>
                  <a:pt x="1446276" y="13716"/>
                </a:lnTo>
                <a:lnTo>
                  <a:pt x="1440180" y="13716"/>
                </a:lnTo>
                <a:lnTo>
                  <a:pt x="1440180" y="288036"/>
                </a:lnTo>
                <a:lnTo>
                  <a:pt x="1446276" y="288036"/>
                </a:lnTo>
                <a:close/>
              </a:path>
              <a:path w="1454150" h="300354">
                <a:moveTo>
                  <a:pt x="1446276" y="300228"/>
                </a:moveTo>
                <a:lnTo>
                  <a:pt x="1446276" y="288036"/>
                </a:lnTo>
                <a:lnTo>
                  <a:pt x="1440180" y="294132"/>
                </a:lnTo>
                <a:lnTo>
                  <a:pt x="1440180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92686" y="2625852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0"/>
                </a:moveTo>
                <a:lnTo>
                  <a:pt x="0" y="288036"/>
                </a:lnTo>
                <a:lnTo>
                  <a:pt x="1440180" y="288036"/>
                </a:lnTo>
                <a:lnTo>
                  <a:pt x="1440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86590" y="2619756"/>
            <a:ext cx="1452880" cy="300355"/>
          </a:xfrm>
          <a:custGeom>
            <a:avLst/>
            <a:gdLst/>
            <a:ahLst/>
            <a:cxnLst/>
            <a:rect l="l" t="t" r="r" b="b"/>
            <a:pathLst>
              <a:path w="1452879" h="300355">
                <a:moveTo>
                  <a:pt x="1452372" y="300228"/>
                </a:moveTo>
                <a:lnTo>
                  <a:pt x="1452372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438656" y="12192"/>
                </a:lnTo>
                <a:lnTo>
                  <a:pt x="1438656" y="6096"/>
                </a:lnTo>
                <a:lnTo>
                  <a:pt x="1446276" y="12192"/>
                </a:lnTo>
                <a:lnTo>
                  <a:pt x="1446276" y="300228"/>
                </a:lnTo>
                <a:lnTo>
                  <a:pt x="1452372" y="300228"/>
                </a:lnTo>
                <a:close/>
              </a:path>
              <a:path w="1452879" h="30035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452879" h="300355">
                <a:moveTo>
                  <a:pt x="12192" y="288036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88036"/>
                </a:lnTo>
                <a:lnTo>
                  <a:pt x="12192" y="288036"/>
                </a:lnTo>
                <a:close/>
              </a:path>
              <a:path w="1452879" h="300355">
                <a:moveTo>
                  <a:pt x="1446276" y="288036"/>
                </a:moveTo>
                <a:lnTo>
                  <a:pt x="6096" y="288036"/>
                </a:lnTo>
                <a:lnTo>
                  <a:pt x="12192" y="294132"/>
                </a:lnTo>
                <a:lnTo>
                  <a:pt x="12192" y="300228"/>
                </a:lnTo>
                <a:lnTo>
                  <a:pt x="1438656" y="300228"/>
                </a:lnTo>
                <a:lnTo>
                  <a:pt x="1438656" y="294132"/>
                </a:lnTo>
                <a:lnTo>
                  <a:pt x="1446276" y="288036"/>
                </a:lnTo>
                <a:close/>
              </a:path>
              <a:path w="1452879" h="300355">
                <a:moveTo>
                  <a:pt x="12192" y="300228"/>
                </a:moveTo>
                <a:lnTo>
                  <a:pt x="12192" y="294132"/>
                </a:lnTo>
                <a:lnTo>
                  <a:pt x="6096" y="288036"/>
                </a:lnTo>
                <a:lnTo>
                  <a:pt x="6096" y="300228"/>
                </a:lnTo>
                <a:lnTo>
                  <a:pt x="12192" y="300228"/>
                </a:lnTo>
                <a:close/>
              </a:path>
              <a:path w="1452879" h="300355">
                <a:moveTo>
                  <a:pt x="1446276" y="12192"/>
                </a:moveTo>
                <a:lnTo>
                  <a:pt x="1438656" y="6096"/>
                </a:lnTo>
                <a:lnTo>
                  <a:pt x="1438656" y="12192"/>
                </a:lnTo>
                <a:lnTo>
                  <a:pt x="1446276" y="12192"/>
                </a:lnTo>
                <a:close/>
              </a:path>
              <a:path w="1452879" h="300355">
                <a:moveTo>
                  <a:pt x="1446276" y="288036"/>
                </a:moveTo>
                <a:lnTo>
                  <a:pt x="1446276" y="12192"/>
                </a:lnTo>
                <a:lnTo>
                  <a:pt x="1438656" y="12192"/>
                </a:lnTo>
                <a:lnTo>
                  <a:pt x="1438656" y="288036"/>
                </a:lnTo>
                <a:lnTo>
                  <a:pt x="1446276" y="288036"/>
                </a:lnTo>
                <a:close/>
              </a:path>
              <a:path w="1452879" h="300355">
                <a:moveTo>
                  <a:pt x="1446276" y="300228"/>
                </a:moveTo>
                <a:lnTo>
                  <a:pt x="1446276" y="288036"/>
                </a:lnTo>
                <a:lnTo>
                  <a:pt x="1438656" y="294132"/>
                </a:lnTo>
                <a:lnTo>
                  <a:pt x="1438656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32866" y="2625852"/>
            <a:ext cx="1438910" cy="288290"/>
          </a:xfrm>
          <a:custGeom>
            <a:avLst/>
            <a:gdLst/>
            <a:ahLst/>
            <a:cxnLst/>
            <a:rect l="l" t="t" r="r" b="b"/>
            <a:pathLst>
              <a:path w="1438910" h="288289">
                <a:moveTo>
                  <a:pt x="0" y="0"/>
                </a:moveTo>
                <a:lnTo>
                  <a:pt x="0" y="288036"/>
                </a:lnTo>
                <a:lnTo>
                  <a:pt x="1438656" y="288036"/>
                </a:lnTo>
                <a:lnTo>
                  <a:pt x="1438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25246" y="2619756"/>
            <a:ext cx="1454150" cy="300355"/>
          </a:xfrm>
          <a:custGeom>
            <a:avLst/>
            <a:gdLst/>
            <a:ahLst/>
            <a:cxnLst/>
            <a:rect l="l" t="t" r="r" b="b"/>
            <a:pathLst>
              <a:path w="1454150" h="300355">
                <a:moveTo>
                  <a:pt x="1453896" y="300228"/>
                </a:moveTo>
                <a:lnTo>
                  <a:pt x="1453896" y="0"/>
                </a:lnTo>
                <a:lnTo>
                  <a:pt x="0" y="0"/>
                </a:lnTo>
                <a:lnTo>
                  <a:pt x="0" y="300228"/>
                </a:lnTo>
                <a:lnTo>
                  <a:pt x="7620" y="300228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1440180" y="12192"/>
                </a:lnTo>
                <a:lnTo>
                  <a:pt x="1440180" y="6096"/>
                </a:lnTo>
                <a:lnTo>
                  <a:pt x="1446276" y="12192"/>
                </a:lnTo>
                <a:lnTo>
                  <a:pt x="1446276" y="300228"/>
                </a:lnTo>
                <a:lnTo>
                  <a:pt x="1453896" y="300228"/>
                </a:lnTo>
                <a:close/>
              </a:path>
              <a:path w="1454150" h="300355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1454150" h="300355">
                <a:moveTo>
                  <a:pt x="13716" y="288036"/>
                </a:moveTo>
                <a:lnTo>
                  <a:pt x="13716" y="12192"/>
                </a:lnTo>
                <a:lnTo>
                  <a:pt x="7620" y="12192"/>
                </a:lnTo>
                <a:lnTo>
                  <a:pt x="7620" y="288036"/>
                </a:lnTo>
                <a:lnTo>
                  <a:pt x="13716" y="288036"/>
                </a:lnTo>
                <a:close/>
              </a:path>
              <a:path w="1454150" h="300355">
                <a:moveTo>
                  <a:pt x="1446276" y="288036"/>
                </a:moveTo>
                <a:lnTo>
                  <a:pt x="7620" y="288036"/>
                </a:lnTo>
                <a:lnTo>
                  <a:pt x="13716" y="294132"/>
                </a:lnTo>
                <a:lnTo>
                  <a:pt x="13716" y="300228"/>
                </a:lnTo>
                <a:lnTo>
                  <a:pt x="1440180" y="300228"/>
                </a:lnTo>
                <a:lnTo>
                  <a:pt x="1440180" y="294132"/>
                </a:lnTo>
                <a:lnTo>
                  <a:pt x="1446276" y="288036"/>
                </a:lnTo>
                <a:close/>
              </a:path>
              <a:path w="1454150" h="300355">
                <a:moveTo>
                  <a:pt x="13716" y="300228"/>
                </a:moveTo>
                <a:lnTo>
                  <a:pt x="13716" y="294132"/>
                </a:lnTo>
                <a:lnTo>
                  <a:pt x="7620" y="288036"/>
                </a:lnTo>
                <a:lnTo>
                  <a:pt x="7620" y="300228"/>
                </a:lnTo>
                <a:lnTo>
                  <a:pt x="13716" y="300228"/>
                </a:lnTo>
                <a:close/>
              </a:path>
              <a:path w="1454150" h="300355">
                <a:moveTo>
                  <a:pt x="1446276" y="12192"/>
                </a:moveTo>
                <a:lnTo>
                  <a:pt x="1440180" y="6096"/>
                </a:lnTo>
                <a:lnTo>
                  <a:pt x="1440180" y="12192"/>
                </a:lnTo>
                <a:lnTo>
                  <a:pt x="1446276" y="12192"/>
                </a:lnTo>
                <a:close/>
              </a:path>
              <a:path w="1454150" h="300355">
                <a:moveTo>
                  <a:pt x="1446276" y="288036"/>
                </a:moveTo>
                <a:lnTo>
                  <a:pt x="1446276" y="12192"/>
                </a:lnTo>
                <a:lnTo>
                  <a:pt x="1440180" y="12192"/>
                </a:lnTo>
                <a:lnTo>
                  <a:pt x="1440180" y="288036"/>
                </a:lnTo>
                <a:lnTo>
                  <a:pt x="1446276" y="288036"/>
                </a:lnTo>
                <a:close/>
              </a:path>
              <a:path w="1454150" h="300355">
                <a:moveTo>
                  <a:pt x="1446276" y="300228"/>
                </a:moveTo>
                <a:lnTo>
                  <a:pt x="1446276" y="288036"/>
                </a:lnTo>
                <a:lnTo>
                  <a:pt x="1440180" y="294132"/>
                </a:lnTo>
                <a:lnTo>
                  <a:pt x="1440180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86590" y="2990088"/>
            <a:ext cx="1452880" cy="300355"/>
          </a:xfrm>
          <a:custGeom>
            <a:avLst/>
            <a:gdLst/>
            <a:ahLst/>
            <a:cxnLst/>
            <a:rect l="l" t="t" r="r" b="b"/>
            <a:pathLst>
              <a:path w="1452879" h="300354">
                <a:moveTo>
                  <a:pt x="1452372" y="300228"/>
                </a:moveTo>
                <a:lnTo>
                  <a:pt x="1452372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438656" y="12192"/>
                </a:lnTo>
                <a:lnTo>
                  <a:pt x="1438656" y="6096"/>
                </a:lnTo>
                <a:lnTo>
                  <a:pt x="1446276" y="12192"/>
                </a:lnTo>
                <a:lnTo>
                  <a:pt x="1446276" y="300228"/>
                </a:lnTo>
                <a:lnTo>
                  <a:pt x="1452372" y="300228"/>
                </a:lnTo>
                <a:close/>
              </a:path>
              <a:path w="1452879" h="300354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452879" h="300354">
                <a:moveTo>
                  <a:pt x="12192" y="28651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86512"/>
                </a:lnTo>
                <a:lnTo>
                  <a:pt x="12192" y="286512"/>
                </a:lnTo>
                <a:close/>
              </a:path>
              <a:path w="1452879" h="300354">
                <a:moveTo>
                  <a:pt x="1446276" y="286512"/>
                </a:moveTo>
                <a:lnTo>
                  <a:pt x="6096" y="286512"/>
                </a:lnTo>
                <a:lnTo>
                  <a:pt x="12192" y="292608"/>
                </a:lnTo>
                <a:lnTo>
                  <a:pt x="12192" y="300228"/>
                </a:lnTo>
                <a:lnTo>
                  <a:pt x="1438656" y="300228"/>
                </a:lnTo>
                <a:lnTo>
                  <a:pt x="1438656" y="292608"/>
                </a:lnTo>
                <a:lnTo>
                  <a:pt x="1446276" y="286512"/>
                </a:lnTo>
                <a:close/>
              </a:path>
              <a:path w="1452879" h="300354">
                <a:moveTo>
                  <a:pt x="12192" y="300228"/>
                </a:moveTo>
                <a:lnTo>
                  <a:pt x="12192" y="292608"/>
                </a:lnTo>
                <a:lnTo>
                  <a:pt x="6096" y="286512"/>
                </a:lnTo>
                <a:lnTo>
                  <a:pt x="6096" y="300228"/>
                </a:lnTo>
                <a:lnTo>
                  <a:pt x="12192" y="300228"/>
                </a:lnTo>
                <a:close/>
              </a:path>
              <a:path w="1452879" h="300354">
                <a:moveTo>
                  <a:pt x="1446276" y="12192"/>
                </a:moveTo>
                <a:lnTo>
                  <a:pt x="1438656" y="6096"/>
                </a:lnTo>
                <a:lnTo>
                  <a:pt x="1438656" y="12192"/>
                </a:lnTo>
                <a:lnTo>
                  <a:pt x="1446276" y="12192"/>
                </a:lnTo>
                <a:close/>
              </a:path>
              <a:path w="1452879" h="300354">
                <a:moveTo>
                  <a:pt x="1446276" y="286512"/>
                </a:moveTo>
                <a:lnTo>
                  <a:pt x="1446276" y="12192"/>
                </a:lnTo>
                <a:lnTo>
                  <a:pt x="1438656" y="12192"/>
                </a:lnTo>
                <a:lnTo>
                  <a:pt x="1438656" y="286512"/>
                </a:lnTo>
                <a:lnTo>
                  <a:pt x="1446276" y="286512"/>
                </a:lnTo>
                <a:close/>
              </a:path>
              <a:path w="1452879" h="300354">
                <a:moveTo>
                  <a:pt x="1446276" y="300228"/>
                </a:moveTo>
                <a:lnTo>
                  <a:pt x="1446276" y="286512"/>
                </a:lnTo>
                <a:lnTo>
                  <a:pt x="1438656" y="292608"/>
                </a:lnTo>
                <a:lnTo>
                  <a:pt x="1438656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25246" y="2990088"/>
            <a:ext cx="1454150" cy="300355"/>
          </a:xfrm>
          <a:custGeom>
            <a:avLst/>
            <a:gdLst/>
            <a:ahLst/>
            <a:cxnLst/>
            <a:rect l="l" t="t" r="r" b="b"/>
            <a:pathLst>
              <a:path w="1454150" h="300354">
                <a:moveTo>
                  <a:pt x="1453896" y="300228"/>
                </a:moveTo>
                <a:lnTo>
                  <a:pt x="1453896" y="0"/>
                </a:lnTo>
                <a:lnTo>
                  <a:pt x="0" y="0"/>
                </a:lnTo>
                <a:lnTo>
                  <a:pt x="0" y="300228"/>
                </a:lnTo>
                <a:lnTo>
                  <a:pt x="7620" y="300228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1440180" y="12192"/>
                </a:lnTo>
                <a:lnTo>
                  <a:pt x="1440180" y="6096"/>
                </a:lnTo>
                <a:lnTo>
                  <a:pt x="1446276" y="12192"/>
                </a:lnTo>
                <a:lnTo>
                  <a:pt x="1446276" y="300228"/>
                </a:lnTo>
                <a:lnTo>
                  <a:pt x="1453896" y="300228"/>
                </a:lnTo>
                <a:close/>
              </a:path>
              <a:path w="1454150" h="300354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1454150" h="300354">
                <a:moveTo>
                  <a:pt x="13716" y="286512"/>
                </a:moveTo>
                <a:lnTo>
                  <a:pt x="13716" y="12192"/>
                </a:lnTo>
                <a:lnTo>
                  <a:pt x="7620" y="12192"/>
                </a:lnTo>
                <a:lnTo>
                  <a:pt x="7620" y="286512"/>
                </a:lnTo>
                <a:lnTo>
                  <a:pt x="13716" y="286512"/>
                </a:lnTo>
                <a:close/>
              </a:path>
              <a:path w="1454150" h="300354">
                <a:moveTo>
                  <a:pt x="1446276" y="286512"/>
                </a:moveTo>
                <a:lnTo>
                  <a:pt x="7620" y="286512"/>
                </a:lnTo>
                <a:lnTo>
                  <a:pt x="13716" y="292608"/>
                </a:lnTo>
                <a:lnTo>
                  <a:pt x="13716" y="300228"/>
                </a:lnTo>
                <a:lnTo>
                  <a:pt x="1440180" y="300228"/>
                </a:lnTo>
                <a:lnTo>
                  <a:pt x="1440180" y="292608"/>
                </a:lnTo>
                <a:lnTo>
                  <a:pt x="1446276" y="286512"/>
                </a:lnTo>
                <a:close/>
              </a:path>
              <a:path w="1454150" h="300354">
                <a:moveTo>
                  <a:pt x="13716" y="300228"/>
                </a:moveTo>
                <a:lnTo>
                  <a:pt x="13716" y="292608"/>
                </a:lnTo>
                <a:lnTo>
                  <a:pt x="7620" y="286512"/>
                </a:lnTo>
                <a:lnTo>
                  <a:pt x="7620" y="300228"/>
                </a:lnTo>
                <a:lnTo>
                  <a:pt x="13716" y="300228"/>
                </a:lnTo>
                <a:close/>
              </a:path>
              <a:path w="1454150" h="300354">
                <a:moveTo>
                  <a:pt x="1446276" y="12192"/>
                </a:moveTo>
                <a:lnTo>
                  <a:pt x="1440180" y="6096"/>
                </a:lnTo>
                <a:lnTo>
                  <a:pt x="1440180" y="12192"/>
                </a:lnTo>
                <a:lnTo>
                  <a:pt x="1446276" y="12192"/>
                </a:lnTo>
                <a:close/>
              </a:path>
              <a:path w="1454150" h="300354">
                <a:moveTo>
                  <a:pt x="1446276" y="286512"/>
                </a:moveTo>
                <a:lnTo>
                  <a:pt x="1446276" y="12192"/>
                </a:lnTo>
                <a:lnTo>
                  <a:pt x="1440180" y="12192"/>
                </a:lnTo>
                <a:lnTo>
                  <a:pt x="1440180" y="286512"/>
                </a:lnTo>
                <a:lnTo>
                  <a:pt x="1446276" y="286512"/>
                </a:lnTo>
                <a:close/>
              </a:path>
              <a:path w="1454150" h="300354">
                <a:moveTo>
                  <a:pt x="1446276" y="300228"/>
                </a:moveTo>
                <a:lnTo>
                  <a:pt x="1446276" y="286512"/>
                </a:lnTo>
                <a:lnTo>
                  <a:pt x="1440180" y="292608"/>
                </a:lnTo>
                <a:lnTo>
                  <a:pt x="1440180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892686" y="4137660"/>
            <a:ext cx="1440180" cy="287020"/>
          </a:xfrm>
          <a:custGeom>
            <a:avLst/>
            <a:gdLst/>
            <a:ahLst/>
            <a:cxnLst/>
            <a:rect l="l" t="t" r="r" b="b"/>
            <a:pathLst>
              <a:path w="1440179" h="287020">
                <a:moveTo>
                  <a:pt x="0" y="0"/>
                </a:moveTo>
                <a:lnTo>
                  <a:pt x="0" y="286512"/>
                </a:lnTo>
                <a:lnTo>
                  <a:pt x="1440180" y="286512"/>
                </a:lnTo>
                <a:lnTo>
                  <a:pt x="1440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886590" y="4131564"/>
            <a:ext cx="1452880" cy="300355"/>
          </a:xfrm>
          <a:custGeom>
            <a:avLst/>
            <a:gdLst/>
            <a:ahLst/>
            <a:cxnLst/>
            <a:rect l="l" t="t" r="r" b="b"/>
            <a:pathLst>
              <a:path w="1452879" h="300354">
                <a:moveTo>
                  <a:pt x="1452372" y="300228"/>
                </a:moveTo>
                <a:lnTo>
                  <a:pt x="1452372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438656" y="12192"/>
                </a:lnTo>
                <a:lnTo>
                  <a:pt x="1438656" y="6096"/>
                </a:lnTo>
                <a:lnTo>
                  <a:pt x="1446276" y="12192"/>
                </a:lnTo>
                <a:lnTo>
                  <a:pt x="1446276" y="300228"/>
                </a:lnTo>
                <a:lnTo>
                  <a:pt x="1452372" y="300228"/>
                </a:lnTo>
                <a:close/>
              </a:path>
              <a:path w="1452879" h="300354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452879" h="300354">
                <a:moveTo>
                  <a:pt x="12192" y="28651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86512"/>
                </a:lnTo>
                <a:lnTo>
                  <a:pt x="12192" y="286512"/>
                </a:lnTo>
                <a:close/>
              </a:path>
              <a:path w="1452879" h="300354">
                <a:moveTo>
                  <a:pt x="1446276" y="286512"/>
                </a:moveTo>
                <a:lnTo>
                  <a:pt x="6096" y="286512"/>
                </a:lnTo>
                <a:lnTo>
                  <a:pt x="12192" y="292608"/>
                </a:lnTo>
                <a:lnTo>
                  <a:pt x="12192" y="300228"/>
                </a:lnTo>
                <a:lnTo>
                  <a:pt x="1438656" y="300228"/>
                </a:lnTo>
                <a:lnTo>
                  <a:pt x="1438656" y="292608"/>
                </a:lnTo>
                <a:lnTo>
                  <a:pt x="1446276" y="286512"/>
                </a:lnTo>
                <a:close/>
              </a:path>
              <a:path w="1452879" h="300354">
                <a:moveTo>
                  <a:pt x="12192" y="300228"/>
                </a:moveTo>
                <a:lnTo>
                  <a:pt x="12192" y="292608"/>
                </a:lnTo>
                <a:lnTo>
                  <a:pt x="6096" y="286512"/>
                </a:lnTo>
                <a:lnTo>
                  <a:pt x="6096" y="300228"/>
                </a:lnTo>
                <a:lnTo>
                  <a:pt x="12192" y="300228"/>
                </a:lnTo>
                <a:close/>
              </a:path>
              <a:path w="1452879" h="300354">
                <a:moveTo>
                  <a:pt x="1446276" y="12192"/>
                </a:moveTo>
                <a:lnTo>
                  <a:pt x="1438656" y="6096"/>
                </a:lnTo>
                <a:lnTo>
                  <a:pt x="1438656" y="12192"/>
                </a:lnTo>
                <a:lnTo>
                  <a:pt x="1446276" y="12192"/>
                </a:lnTo>
                <a:close/>
              </a:path>
              <a:path w="1452879" h="300354">
                <a:moveTo>
                  <a:pt x="1446276" y="286512"/>
                </a:moveTo>
                <a:lnTo>
                  <a:pt x="1446276" y="12192"/>
                </a:lnTo>
                <a:lnTo>
                  <a:pt x="1438656" y="12192"/>
                </a:lnTo>
                <a:lnTo>
                  <a:pt x="1438656" y="286512"/>
                </a:lnTo>
                <a:lnTo>
                  <a:pt x="1446276" y="286512"/>
                </a:lnTo>
                <a:close/>
              </a:path>
              <a:path w="1452879" h="300354">
                <a:moveTo>
                  <a:pt x="1446276" y="300228"/>
                </a:moveTo>
                <a:lnTo>
                  <a:pt x="1446276" y="286512"/>
                </a:lnTo>
                <a:lnTo>
                  <a:pt x="1438656" y="292608"/>
                </a:lnTo>
                <a:lnTo>
                  <a:pt x="1438656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32866" y="4137660"/>
            <a:ext cx="1438910" cy="287020"/>
          </a:xfrm>
          <a:custGeom>
            <a:avLst/>
            <a:gdLst/>
            <a:ahLst/>
            <a:cxnLst/>
            <a:rect l="l" t="t" r="r" b="b"/>
            <a:pathLst>
              <a:path w="1438910" h="287020">
                <a:moveTo>
                  <a:pt x="0" y="0"/>
                </a:moveTo>
                <a:lnTo>
                  <a:pt x="0" y="286512"/>
                </a:lnTo>
                <a:lnTo>
                  <a:pt x="1438656" y="286512"/>
                </a:lnTo>
                <a:lnTo>
                  <a:pt x="1438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325246" y="4131564"/>
            <a:ext cx="1454150" cy="300355"/>
          </a:xfrm>
          <a:custGeom>
            <a:avLst/>
            <a:gdLst/>
            <a:ahLst/>
            <a:cxnLst/>
            <a:rect l="l" t="t" r="r" b="b"/>
            <a:pathLst>
              <a:path w="1454150" h="300354">
                <a:moveTo>
                  <a:pt x="1453896" y="300228"/>
                </a:moveTo>
                <a:lnTo>
                  <a:pt x="1453896" y="0"/>
                </a:lnTo>
                <a:lnTo>
                  <a:pt x="0" y="0"/>
                </a:lnTo>
                <a:lnTo>
                  <a:pt x="0" y="300228"/>
                </a:lnTo>
                <a:lnTo>
                  <a:pt x="7620" y="300228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1440180" y="12192"/>
                </a:lnTo>
                <a:lnTo>
                  <a:pt x="1440180" y="6096"/>
                </a:lnTo>
                <a:lnTo>
                  <a:pt x="1446276" y="12192"/>
                </a:lnTo>
                <a:lnTo>
                  <a:pt x="1446276" y="300228"/>
                </a:lnTo>
                <a:lnTo>
                  <a:pt x="1453896" y="300228"/>
                </a:lnTo>
                <a:close/>
              </a:path>
              <a:path w="1454150" h="300354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1454150" h="300354">
                <a:moveTo>
                  <a:pt x="13716" y="286512"/>
                </a:moveTo>
                <a:lnTo>
                  <a:pt x="13716" y="12192"/>
                </a:lnTo>
                <a:lnTo>
                  <a:pt x="7620" y="12192"/>
                </a:lnTo>
                <a:lnTo>
                  <a:pt x="7620" y="286512"/>
                </a:lnTo>
                <a:lnTo>
                  <a:pt x="13716" y="286512"/>
                </a:lnTo>
                <a:close/>
              </a:path>
              <a:path w="1454150" h="300354">
                <a:moveTo>
                  <a:pt x="1446276" y="286512"/>
                </a:moveTo>
                <a:lnTo>
                  <a:pt x="7620" y="286512"/>
                </a:lnTo>
                <a:lnTo>
                  <a:pt x="13716" y="292608"/>
                </a:lnTo>
                <a:lnTo>
                  <a:pt x="13716" y="300228"/>
                </a:lnTo>
                <a:lnTo>
                  <a:pt x="1440180" y="300228"/>
                </a:lnTo>
                <a:lnTo>
                  <a:pt x="1440180" y="292608"/>
                </a:lnTo>
                <a:lnTo>
                  <a:pt x="1446276" y="286512"/>
                </a:lnTo>
                <a:close/>
              </a:path>
              <a:path w="1454150" h="300354">
                <a:moveTo>
                  <a:pt x="13716" y="300228"/>
                </a:moveTo>
                <a:lnTo>
                  <a:pt x="13716" y="292608"/>
                </a:lnTo>
                <a:lnTo>
                  <a:pt x="7620" y="286512"/>
                </a:lnTo>
                <a:lnTo>
                  <a:pt x="7620" y="300228"/>
                </a:lnTo>
                <a:lnTo>
                  <a:pt x="13716" y="300228"/>
                </a:lnTo>
                <a:close/>
              </a:path>
              <a:path w="1454150" h="300354">
                <a:moveTo>
                  <a:pt x="1446276" y="12192"/>
                </a:moveTo>
                <a:lnTo>
                  <a:pt x="1440180" y="6096"/>
                </a:lnTo>
                <a:lnTo>
                  <a:pt x="1440180" y="12192"/>
                </a:lnTo>
                <a:lnTo>
                  <a:pt x="1446276" y="12192"/>
                </a:lnTo>
                <a:close/>
              </a:path>
              <a:path w="1454150" h="300354">
                <a:moveTo>
                  <a:pt x="1446276" y="286512"/>
                </a:moveTo>
                <a:lnTo>
                  <a:pt x="1446276" y="12192"/>
                </a:lnTo>
                <a:lnTo>
                  <a:pt x="1440180" y="12192"/>
                </a:lnTo>
                <a:lnTo>
                  <a:pt x="1440180" y="286512"/>
                </a:lnTo>
                <a:lnTo>
                  <a:pt x="1446276" y="286512"/>
                </a:lnTo>
                <a:close/>
              </a:path>
              <a:path w="1454150" h="300354">
                <a:moveTo>
                  <a:pt x="1446276" y="300228"/>
                </a:moveTo>
                <a:lnTo>
                  <a:pt x="1446276" y="286512"/>
                </a:lnTo>
                <a:lnTo>
                  <a:pt x="1440180" y="292608"/>
                </a:lnTo>
                <a:lnTo>
                  <a:pt x="1440180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996818" y="3282696"/>
            <a:ext cx="1438910" cy="279400"/>
          </a:xfrm>
          <a:custGeom>
            <a:avLst/>
            <a:gdLst/>
            <a:ahLst/>
            <a:cxnLst/>
            <a:rect l="l" t="t" r="r" b="b"/>
            <a:pathLst>
              <a:path w="1438909" h="279400">
                <a:moveTo>
                  <a:pt x="0" y="278892"/>
                </a:moveTo>
                <a:lnTo>
                  <a:pt x="1438656" y="278892"/>
                </a:lnTo>
                <a:lnTo>
                  <a:pt x="1438656" y="0"/>
                </a:lnTo>
                <a:lnTo>
                  <a:pt x="0" y="0"/>
                </a:lnTo>
                <a:lnTo>
                  <a:pt x="0" y="2788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89198" y="3267455"/>
            <a:ext cx="1452880" cy="300355"/>
          </a:xfrm>
          <a:custGeom>
            <a:avLst/>
            <a:gdLst/>
            <a:ahLst/>
            <a:cxnLst/>
            <a:rect l="l" t="t" r="r" b="b"/>
            <a:pathLst>
              <a:path w="1452879" h="300354">
                <a:moveTo>
                  <a:pt x="1452372" y="300228"/>
                </a:moveTo>
                <a:lnTo>
                  <a:pt x="1452372" y="0"/>
                </a:lnTo>
                <a:lnTo>
                  <a:pt x="0" y="0"/>
                </a:lnTo>
                <a:lnTo>
                  <a:pt x="0" y="300228"/>
                </a:lnTo>
                <a:lnTo>
                  <a:pt x="7620" y="300228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1440180" y="12192"/>
                </a:lnTo>
                <a:lnTo>
                  <a:pt x="1440180" y="6096"/>
                </a:lnTo>
                <a:lnTo>
                  <a:pt x="1446276" y="12192"/>
                </a:lnTo>
                <a:lnTo>
                  <a:pt x="1446276" y="300228"/>
                </a:lnTo>
                <a:lnTo>
                  <a:pt x="1452372" y="300228"/>
                </a:lnTo>
                <a:close/>
              </a:path>
              <a:path w="1452879" h="300354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1452879" h="300354">
                <a:moveTo>
                  <a:pt x="13716" y="288036"/>
                </a:moveTo>
                <a:lnTo>
                  <a:pt x="13716" y="12192"/>
                </a:lnTo>
                <a:lnTo>
                  <a:pt x="7620" y="12192"/>
                </a:lnTo>
                <a:lnTo>
                  <a:pt x="7620" y="288036"/>
                </a:lnTo>
                <a:lnTo>
                  <a:pt x="13716" y="288036"/>
                </a:lnTo>
                <a:close/>
              </a:path>
              <a:path w="1452879" h="300354">
                <a:moveTo>
                  <a:pt x="1446276" y="288036"/>
                </a:moveTo>
                <a:lnTo>
                  <a:pt x="7620" y="288036"/>
                </a:lnTo>
                <a:lnTo>
                  <a:pt x="13716" y="294132"/>
                </a:lnTo>
                <a:lnTo>
                  <a:pt x="13716" y="300228"/>
                </a:lnTo>
                <a:lnTo>
                  <a:pt x="1440180" y="300228"/>
                </a:lnTo>
                <a:lnTo>
                  <a:pt x="1440180" y="294132"/>
                </a:lnTo>
                <a:lnTo>
                  <a:pt x="1446276" y="288036"/>
                </a:lnTo>
                <a:close/>
              </a:path>
              <a:path w="1452879" h="300354">
                <a:moveTo>
                  <a:pt x="13716" y="300228"/>
                </a:moveTo>
                <a:lnTo>
                  <a:pt x="13716" y="294132"/>
                </a:lnTo>
                <a:lnTo>
                  <a:pt x="7620" y="288036"/>
                </a:lnTo>
                <a:lnTo>
                  <a:pt x="7620" y="300228"/>
                </a:lnTo>
                <a:lnTo>
                  <a:pt x="13716" y="300228"/>
                </a:lnTo>
                <a:close/>
              </a:path>
              <a:path w="1452879" h="300354">
                <a:moveTo>
                  <a:pt x="1446276" y="12192"/>
                </a:moveTo>
                <a:lnTo>
                  <a:pt x="1440180" y="6096"/>
                </a:lnTo>
                <a:lnTo>
                  <a:pt x="1440180" y="12192"/>
                </a:lnTo>
                <a:lnTo>
                  <a:pt x="1446276" y="12192"/>
                </a:lnTo>
                <a:close/>
              </a:path>
              <a:path w="1452879" h="300354">
                <a:moveTo>
                  <a:pt x="1446276" y="288036"/>
                </a:moveTo>
                <a:lnTo>
                  <a:pt x="1446276" y="12192"/>
                </a:lnTo>
                <a:lnTo>
                  <a:pt x="1440180" y="12192"/>
                </a:lnTo>
                <a:lnTo>
                  <a:pt x="1440180" y="288036"/>
                </a:lnTo>
                <a:lnTo>
                  <a:pt x="1446276" y="288036"/>
                </a:lnTo>
                <a:close/>
              </a:path>
              <a:path w="1452879" h="300354">
                <a:moveTo>
                  <a:pt x="1446276" y="300228"/>
                </a:moveTo>
                <a:lnTo>
                  <a:pt x="1446276" y="288036"/>
                </a:lnTo>
                <a:lnTo>
                  <a:pt x="1440180" y="294132"/>
                </a:lnTo>
                <a:lnTo>
                  <a:pt x="1440180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996818" y="3561588"/>
            <a:ext cx="1438910" cy="287020"/>
          </a:xfrm>
          <a:custGeom>
            <a:avLst/>
            <a:gdLst/>
            <a:ahLst/>
            <a:cxnLst/>
            <a:rect l="l" t="t" r="r" b="b"/>
            <a:pathLst>
              <a:path w="1438909" h="287020">
                <a:moveTo>
                  <a:pt x="0" y="0"/>
                </a:moveTo>
                <a:lnTo>
                  <a:pt x="0" y="286512"/>
                </a:lnTo>
                <a:lnTo>
                  <a:pt x="1438656" y="286512"/>
                </a:lnTo>
                <a:lnTo>
                  <a:pt x="1438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989198" y="3555492"/>
            <a:ext cx="1452880" cy="299085"/>
          </a:xfrm>
          <a:custGeom>
            <a:avLst/>
            <a:gdLst/>
            <a:ahLst/>
            <a:cxnLst/>
            <a:rect l="l" t="t" r="r" b="b"/>
            <a:pathLst>
              <a:path w="1452879" h="299085">
                <a:moveTo>
                  <a:pt x="1452372" y="298704"/>
                </a:moveTo>
                <a:lnTo>
                  <a:pt x="1452372" y="0"/>
                </a:lnTo>
                <a:lnTo>
                  <a:pt x="0" y="0"/>
                </a:lnTo>
                <a:lnTo>
                  <a:pt x="0" y="298704"/>
                </a:lnTo>
                <a:lnTo>
                  <a:pt x="7620" y="298704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1440180" y="12192"/>
                </a:lnTo>
                <a:lnTo>
                  <a:pt x="1440180" y="6096"/>
                </a:lnTo>
                <a:lnTo>
                  <a:pt x="1446276" y="12192"/>
                </a:lnTo>
                <a:lnTo>
                  <a:pt x="1446276" y="298704"/>
                </a:lnTo>
                <a:lnTo>
                  <a:pt x="1452372" y="298704"/>
                </a:lnTo>
                <a:close/>
              </a:path>
              <a:path w="1452879" h="299085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1452879" h="299085">
                <a:moveTo>
                  <a:pt x="13716" y="286512"/>
                </a:moveTo>
                <a:lnTo>
                  <a:pt x="13716" y="12192"/>
                </a:lnTo>
                <a:lnTo>
                  <a:pt x="7620" y="12192"/>
                </a:lnTo>
                <a:lnTo>
                  <a:pt x="7620" y="286512"/>
                </a:lnTo>
                <a:lnTo>
                  <a:pt x="13716" y="286512"/>
                </a:lnTo>
                <a:close/>
              </a:path>
              <a:path w="1452879" h="299085">
                <a:moveTo>
                  <a:pt x="1446276" y="286512"/>
                </a:moveTo>
                <a:lnTo>
                  <a:pt x="7620" y="286512"/>
                </a:lnTo>
                <a:lnTo>
                  <a:pt x="13716" y="292608"/>
                </a:lnTo>
                <a:lnTo>
                  <a:pt x="13716" y="298704"/>
                </a:lnTo>
                <a:lnTo>
                  <a:pt x="1440180" y="298704"/>
                </a:lnTo>
                <a:lnTo>
                  <a:pt x="1440180" y="292608"/>
                </a:lnTo>
                <a:lnTo>
                  <a:pt x="1446276" y="286512"/>
                </a:lnTo>
                <a:close/>
              </a:path>
              <a:path w="1452879" h="299085">
                <a:moveTo>
                  <a:pt x="13716" y="298704"/>
                </a:moveTo>
                <a:lnTo>
                  <a:pt x="13716" y="292608"/>
                </a:lnTo>
                <a:lnTo>
                  <a:pt x="7620" y="286512"/>
                </a:lnTo>
                <a:lnTo>
                  <a:pt x="7620" y="298704"/>
                </a:lnTo>
                <a:lnTo>
                  <a:pt x="13716" y="298704"/>
                </a:lnTo>
                <a:close/>
              </a:path>
              <a:path w="1452879" h="299085">
                <a:moveTo>
                  <a:pt x="1446276" y="12192"/>
                </a:moveTo>
                <a:lnTo>
                  <a:pt x="1440180" y="6096"/>
                </a:lnTo>
                <a:lnTo>
                  <a:pt x="1440180" y="12192"/>
                </a:lnTo>
                <a:lnTo>
                  <a:pt x="1446276" y="12192"/>
                </a:lnTo>
                <a:close/>
              </a:path>
              <a:path w="1452879" h="299085">
                <a:moveTo>
                  <a:pt x="1446276" y="286512"/>
                </a:moveTo>
                <a:lnTo>
                  <a:pt x="1446276" y="12192"/>
                </a:lnTo>
                <a:lnTo>
                  <a:pt x="1440180" y="12192"/>
                </a:lnTo>
                <a:lnTo>
                  <a:pt x="1440180" y="286512"/>
                </a:lnTo>
                <a:lnTo>
                  <a:pt x="1446276" y="286512"/>
                </a:lnTo>
                <a:close/>
              </a:path>
              <a:path w="1452879" h="299085">
                <a:moveTo>
                  <a:pt x="1446276" y="298704"/>
                </a:moveTo>
                <a:lnTo>
                  <a:pt x="1446276" y="286512"/>
                </a:lnTo>
                <a:lnTo>
                  <a:pt x="1440180" y="292608"/>
                </a:lnTo>
                <a:lnTo>
                  <a:pt x="1440180" y="298704"/>
                </a:lnTo>
                <a:lnTo>
                  <a:pt x="1446276" y="298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996818" y="3849623"/>
            <a:ext cx="1438910" cy="288290"/>
          </a:xfrm>
          <a:custGeom>
            <a:avLst/>
            <a:gdLst/>
            <a:ahLst/>
            <a:cxnLst/>
            <a:rect l="l" t="t" r="r" b="b"/>
            <a:pathLst>
              <a:path w="1438909" h="288289">
                <a:moveTo>
                  <a:pt x="0" y="0"/>
                </a:moveTo>
                <a:lnTo>
                  <a:pt x="0" y="288036"/>
                </a:lnTo>
                <a:lnTo>
                  <a:pt x="1438656" y="288036"/>
                </a:lnTo>
                <a:lnTo>
                  <a:pt x="1438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989198" y="3843528"/>
            <a:ext cx="1452880" cy="300355"/>
          </a:xfrm>
          <a:custGeom>
            <a:avLst/>
            <a:gdLst/>
            <a:ahLst/>
            <a:cxnLst/>
            <a:rect l="l" t="t" r="r" b="b"/>
            <a:pathLst>
              <a:path w="1452879" h="300354">
                <a:moveTo>
                  <a:pt x="1452372" y="300228"/>
                </a:moveTo>
                <a:lnTo>
                  <a:pt x="1452372" y="0"/>
                </a:lnTo>
                <a:lnTo>
                  <a:pt x="0" y="0"/>
                </a:lnTo>
                <a:lnTo>
                  <a:pt x="0" y="300228"/>
                </a:lnTo>
                <a:lnTo>
                  <a:pt x="7620" y="300228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440180" y="13716"/>
                </a:lnTo>
                <a:lnTo>
                  <a:pt x="1440180" y="6096"/>
                </a:lnTo>
                <a:lnTo>
                  <a:pt x="1446276" y="13716"/>
                </a:lnTo>
                <a:lnTo>
                  <a:pt x="1446276" y="300228"/>
                </a:lnTo>
                <a:lnTo>
                  <a:pt x="1452372" y="300228"/>
                </a:lnTo>
                <a:close/>
              </a:path>
              <a:path w="1452879" h="300354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452879" h="300354">
                <a:moveTo>
                  <a:pt x="13716" y="288036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88036"/>
                </a:lnTo>
                <a:lnTo>
                  <a:pt x="13716" y="288036"/>
                </a:lnTo>
                <a:close/>
              </a:path>
              <a:path w="1452879" h="300354">
                <a:moveTo>
                  <a:pt x="1446276" y="288036"/>
                </a:moveTo>
                <a:lnTo>
                  <a:pt x="7620" y="288036"/>
                </a:lnTo>
                <a:lnTo>
                  <a:pt x="13716" y="294132"/>
                </a:lnTo>
                <a:lnTo>
                  <a:pt x="13716" y="300228"/>
                </a:lnTo>
                <a:lnTo>
                  <a:pt x="1440180" y="300228"/>
                </a:lnTo>
                <a:lnTo>
                  <a:pt x="1440180" y="294132"/>
                </a:lnTo>
                <a:lnTo>
                  <a:pt x="1446276" y="288036"/>
                </a:lnTo>
                <a:close/>
              </a:path>
              <a:path w="1452879" h="300354">
                <a:moveTo>
                  <a:pt x="13716" y="300228"/>
                </a:moveTo>
                <a:lnTo>
                  <a:pt x="13716" y="294132"/>
                </a:lnTo>
                <a:lnTo>
                  <a:pt x="7620" y="288036"/>
                </a:lnTo>
                <a:lnTo>
                  <a:pt x="7620" y="300228"/>
                </a:lnTo>
                <a:lnTo>
                  <a:pt x="13716" y="300228"/>
                </a:lnTo>
                <a:close/>
              </a:path>
              <a:path w="1452879" h="300354">
                <a:moveTo>
                  <a:pt x="1446276" y="13716"/>
                </a:moveTo>
                <a:lnTo>
                  <a:pt x="1440180" y="6096"/>
                </a:lnTo>
                <a:lnTo>
                  <a:pt x="1440180" y="13716"/>
                </a:lnTo>
                <a:lnTo>
                  <a:pt x="1446276" y="13716"/>
                </a:lnTo>
                <a:close/>
              </a:path>
              <a:path w="1452879" h="300354">
                <a:moveTo>
                  <a:pt x="1446276" y="288036"/>
                </a:moveTo>
                <a:lnTo>
                  <a:pt x="1446276" y="13716"/>
                </a:lnTo>
                <a:lnTo>
                  <a:pt x="1440180" y="13716"/>
                </a:lnTo>
                <a:lnTo>
                  <a:pt x="1440180" y="288036"/>
                </a:lnTo>
                <a:lnTo>
                  <a:pt x="1446276" y="288036"/>
                </a:lnTo>
                <a:close/>
              </a:path>
              <a:path w="1452879" h="300354">
                <a:moveTo>
                  <a:pt x="1446276" y="300228"/>
                </a:moveTo>
                <a:lnTo>
                  <a:pt x="1446276" y="288036"/>
                </a:lnTo>
                <a:lnTo>
                  <a:pt x="1440180" y="294132"/>
                </a:lnTo>
                <a:lnTo>
                  <a:pt x="1440180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435474" y="3282696"/>
            <a:ext cx="1440180" cy="279400"/>
          </a:xfrm>
          <a:custGeom>
            <a:avLst/>
            <a:gdLst/>
            <a:ahLst/>
            <a:cxnLst/>
            <a:rect l="l" t="t" r="r" b="b"/>
            <a:pathLst>
              <a:path w="1440179" h="279400">
                <a:moveTo>
                  <a:pt x="0" y="278892"/>
                </a:moveTo>
                <a:lnTo>
                  <a:pt x="1440180" y="278892"/>
                </a:lnTo>
                <a:lnTo>
                  <a:pt x="1440180" y="0"/>
                </a:lnTo>
                <a:lnTo>
                  <a:pt x="0" y="0"/>
                </a:lnTo>
                <a:lnTo>
                  <a:pt x="0" y="2788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429378" y="3267455"/>
            <a:ext cx="1452880" cy="300355"/>
          </a:xfrm>
          <a:custGeom>
            <a:avLst/>
            <a:gdLst/>
            <a:ahLst/>
            <a:cxnLst/>
            <a:rect l="l" t="t" r="r" b="b"/>
            <a:pathLst>
              <a:path w="1452879" h="300354">
                <a:moveTo>
                  <a:pt x="1452372" y="300228"/>
                </a:moveTo>
                <a:lnTo>
                  <a:pt x="1452372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440180" y="12192"/>
                </a:lnTo>
                <a:lnTo>
                  <a:pt x="1440180" y="6096"/>
                </a:lnTo>
                <a:lnTo>
                  <a:pt x="1446276" y="12192"/>
                </a:lnTo>
                <a:lnTo>
                  <a:pt x="1446276" y="300228"/>
                </a:lnTo>
                <a:lnTo>
                  <a:pt x="1452372" y="300228"/>
                </a:lnTo>
                <a:close/>
              </a:path>
              <a:path w="1452879" h="300354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452879" h="300354">
                <a:moveTo>
                  <a:pt x="12192" y="288036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88036"/>
                </a:lnTo>
                <a:lnTo>
                  <a:pt x="12192" y="288036"/>
                </a:lnTo>
                <a:close/>
              </a:path>
              <a:path w="1452879" h="300354">
                <a:moveTo>
                  <a:pt x="1446276" y="288036"/>
                </a:moveTo>
                <a:lnTo>
                  <a:pt x="6096" y="288036"/>
                </a:lnTo>
                <a:lnTo>
                  <a:pt x="12192" y="294132"/>
                </a:lnTo>
                <a:lnTo>
                  <a:pt x="12192" y="300228"/>
                </a:lnTo>
                <a:lnTo>
                  <a:pt x="1440180" y="300228"/>
                </a:lnTo>
                <a:lnTo>
                  <a:pt x="1440180" y="294132"/>
                </a:lnTo>
                <a:lnTo>
                  <a:pt x="1446276" y="288036"/>
                </a:lnTo>
                <a:close/>
              </a:path>
              <a:path w="1452879" h="300354">
                <a:moveTo>
                  <a:pt x="12192" y="300228"/>
                </a:moveTo>
                <a:lnTo>
                  <a:pt x="12192" y="294132"/>
                </a:lnTo>
                <a:lnTo>
                  <a:pt x="6096" y="288036"/>
                </a:lnTo>
                <a:lnTo>
                  <a:pt x="6096" y="300228"/>
                </a:lnTo>
                <a:lnTo>
                  <a:pt x="12192" y="300228"/>
                </a:lnTo>
                <a:close/>
              </a:path>
              <a:path w="1452879" h="300354">
                <a:moveTo>
                  <a:pt x="1446276" y="12192"/>
                </a:moveTo>
                <a:lnTo>
                  <a:pt x="1440180" y="6096"/>
                </a:lnTo>
                <a:lnTo>
                  <a:pt x="1440180" y="12192"/>
                </a:lnTo>
                <a:lnTo>
                  <a:pt x="1446276" y="12192"/>
                </a:lnTo>
                <a:close/>
              </a:path>
              <a:path w="1452879" h="300354">
                <a:moveTo>
                  <a:pt x="1446276" y="288036"/>
                </a:moveTo>
                <a:lnTo>
                  <a:pt x="1446276" y="12192"/>
                </a:lnTo>
                <a:lnTo>
                  <a:pt x="1440180" y="12192"/>
                </a:lnTo>
                <a:lnTo>
                  <a:pt x="1440180" y="288036"/>
                </a:lnTo>
                <a:lnTo>
                  <a:pt x="1446276" y="288036"/>
                </a:lnTo>
                <a:close/>
              </a:path>
              <a:path w="1452879" h="300354">
                <a:moveTo>
                  <a:pt x="1446276" y="300228"/>
                </a:moveTo>
                <a:lnTo>
                  <a:pt x="1446276" y="288036"/>
                </a:lnTo>
                <a:lnTo>
                  <a:pt x="1440180" y="294132"/>
                </a:lnTo>
                <a:lnTo>
                  <a:pt x="1440180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429378" y="3555492"/>
            <a:ext cx="1452880" cy="299085"/>
          </a:xfrm>
          <a:custGeom>
            <a:avLst/>
            <a:gdLst/>
            <a:ahLst/>
            <a:cxnLst/>
            <a:rect l="l" t="t" r="r" b="b"/>
            <a:pathLst>
              <a:path w="1452879" h="299085">
                <a:moveTo>
                  <a:pt x="1452372" y="298704"/>
                </a:moveTo>
                <a:lnTo>
                  <a:pt x="1452372" y="0"/>
                </a:lnTo>
                <a:lnTo>
                  <a:pt x="0" y="0"/>
                </a:lnTo>
                <a:lnTo>
                  <a:pt x="0" y="298704"/>
                </a:lnTo>
                <a:lnTo>
                  <a:pt x="6096" y="298704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440180" y="12192"/>
                </a:lnTo>
                <a:lnTo>
                  <a:pt x="1440180" y="6096"/>
                </a:lnTo>
                <a:lnTo>
                  <a:pt x="1446276" y="12192"/>
                </a:lnTo>
                <a:lnTo>
                  <a:pt x="1446276" y="298704"/>
                </a:lnTo>
                <a:lnTo>
                  <a:pt x="1452372" y="298704"/>
                </a:lnTo>
                <a:close/>
              </a:path>
              <a:path w="1452879" h="29908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452879" h="299085">
                <a:moveTo>
                  <a:pt x="12192" y="28651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86512"/>
                </a:lnTo>
                <a:lnTo>
                  <a:pt x="12192" y="286512"/>
                </a:lnTo>
                <a:close/>
              </a:path>
              <a:path w="1452879" h="299085">
                <a:moveTo>
                  <a:pt x="1446276" y="286512"/>
                </a:moveTo>
                <a:lnTo>
                  <a:pt x="6096" y="286512"/>
                </a:lnTo>
                <a:lnTo>
                  <a:pt x="12192" y="292608"/>
                </a:lnTo>
                <a:lnTo>
                  <a:pt x="12192" y="298704"/>
                </a:lnTo>
                <a:lnTo>
                  <a:pt x="1440180" y="298704"/>
                </a:lnTo>
                <a:lnTo>
                  <a:pt x="1440180" y="292608"/>
                </a:lnTo>
                <a:lnTo>
                  <a:pt x="1446276" y="286512"/>
                </a:lnTo>
                <a:close/>
              </a:path>
              <a:path w="1452879" h="299085">
                <a:moveTo>
                  <a:pt x="12192" y="298704"/>
                </a:moveTo>
                <a:lnTo>
                  <a:pt x="12192" y="292608"/>
                </a:lnTo>
                <a:lnTo>
                  <a:pt x="6096" y="286512"/>
                </a:lnTo>
                <a:lnTo>
                  <a:pt x="6096" y="298704"/>
                </a:lnTo>
                <a:lnTo>
                  <a:pt x="12192" y="298704"/>
                </a:lnTo>
                <a:close/>
              </a:path>
              <a:path w="1452879" h="299085">
                <a:moveTo>
                  <a:pt x="1446276" y="12192"/>
                </a:moveTo>
                <a:lnTo>
                  <a:pt x="1440180" y="6096"/>
                </a:lnTo>
                <a:lnTo>
                  <a:pt x="1440180" y="12192"/>
                </a:lnTo>
                <a:lnTo>
                  <a:pt x="1446276" y="12192"/>
                </a:lnTo>
                <a:close/>
              </a:path>
              <a:path w="1452879" h="299085">
                <a:moveTo>
                  <a:pt x="1446276" y="286512"/>
                </a:moveTo>
                <a:lnTo>
                  <a:pt x="1446276" y="12192"/>
                </a:lnTo>
                <a:lnTo>
                  <a:pt x="1440180" y="12192"/>
                </a:lnTo>
                <a:lnTo>
                  <a:pt x="1440180" y="286512"/>
                </a:lnTo>
                <a:lnTo>
                  <a:pt x="1446276" y="286512"/>
                </a:lnTo>
                <a:close/>
              </a:path>
              <a:path w="1452879" h="299085">
                <a:moveTo>
                  <a:pt x="1446276" y="298704"/>
                </a:moveTo>
                <a:lnTo>
                  <a:pt x="1446276" y="286512"/>
                </a:lnTo>
                <a:lnTo>
                  <a:pt x="1440180" y="292608"/>
                </a:lnTo>
                <a:lnTo>
                  <a:pt x="1440180" y="298704"/>
                </a:lnTo>
                <a:lnTo>
                  <a:pt x="1446276" y="298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632074" y="3603478"/>
            <a:ext cx="1044575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95"/>
              </a:lnSpc>
            </a:pPr>
            <a:r>
              <a:rPr dirty="0" sz="1400" spc="-5" b="1">
                <a:latin typeface="Arial"/>
                <a:cs typeface="Arial"/>
              </a:rPr>
              <a:t>0x8</a:t>
            </a:r>
            <a:r>
              <a:rPr dirty="0" sz="1400" spc="-10" b="1">
                <a:latin typeface="Arial"/>
                <a:cs typeface="Arial"/>
              </a:rPr>
              <a:t>C</a:t>
            </a:r>
            <a:r>
              <a:rPr dirty="0" sz="1400" spc="-45" b="1">
                <a:latin typeface="Arial"/>
                <a:cs typeface="Arial"/>
              </a:rPr>
              <a:t>A</a:t>
            </a:r>
            <a:r>
              <a:rPr dirty="0" sz="1400" spc="-5" b="1">
                <a:latin typeface="Arial"/>
                <a:cs typeface="Arial"/>
              </a:rPr>
              <a:t>3002</a:t>
            </a:r>
            <a:r>
              <a:rPr dirty="0" sz="1400" b="1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435474" y="3849623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0"/>
                </a:moveTo>
                <a:lnTo>
                  <a:pt x="0" y="288036"/>
                </a:lnTo>
                <a:lnTo>
                  <a:pt x="1440180" y="288036"/>
                </a:lnTo>
                <a:lnTo>
                  <a:pt x="1440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429378" y="3843528"/>
            <a:ext cx="1452880" cy="300355"/>
          </a:xfrm>
          <a:custGeom>
            <a:avLst/>
            <a:gdLst/>
            <a:ahLst/>
            <a:cxnLst/>
            <a:rect l="l" t="t" r="r" b="b"/>
            <a:pathLst>
              <a:path w="1452879" h="300354">
                <a:moveTo>
                  <a:pt x="1452372" y="300228"/>
                </a:moveTo>
                <a:lnTo>
                  <a:pt x="1452372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440180" y="13716"/>
                </a:lnTo>
                <a:lnTo>
                  <a:pt x="1440180" y="6096"/>
                </a:lnTo>
                <a:lnTo>
                  <a:pt x="1446276" y="13716"/>
                </a:lnTo>
                <a:lnTo>
                  <a:pt x="1446276" y="300228"/>
                </a:lnTo>
                <a:lnTo>
                  <a:pt x="1452372" y="300228"/>
                </a:lnTo>
                <a:close/>
              </a:path>
              <a:path w="1452879" h="300354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452879" h="300354">
                <a:moveTo>
                  <a:pt x="12192" y="288036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88036"/>
                </a:lnTo>
                <a:lnTo>
                  <a:pt x="12192" y="288036"/>
                </a:lnTo>
                <a:close/>
              </a:path>
              <a:path w="1452879" h="300354">
                <a:moveTo>
                  <a:pt x="1446276" y="288036"/>
                </a:moveTo>
                <a:lnTo>
                  <a:pt x="6096" y="288036"/>
                </a:lnTo>
                <a:lnTo>
                  <a:pt x="12192" y="294132"/>
                </a:lnTo>
                <a:lnTo>
                  <a:pt x="12192" y="300228"/>
                </a:lnTo>
                <a:lnTo>
                  <a:pt x="1440180" y="300228"/>
                </a:lnTo>
                <a:lnTo>
                  <a:pt x="1440180" y="294132"/>
                </a:lnTo>
                <a:lnTo>
                  <a:pt x="1446276" y="288036"/>
                </a:lnTo>
                <a:close/>
              </a:path>
              <a:path w="1452879" h="300354">
                <a:moveTo>
                  <a:pt x="12192" y="300228"/>
                </a:moveTo>
                <a:lnTo>
                  <a:pt x="12192" y="294132"/>
                </a:lnTo>
                <a:lnTo>
                  <a:pt x="6096" y="288036"/>
                </a:lnTo>
                <a:lnTo>
                  <a:pt x="6096" y="300228"/>
                </a:lnTo>
                <a:lnTo>
                  <a:pt x="12192" y="300228"/>
                </a:lnTo>
                <a:close/>
              </a:path>
              <a:path w="1452879" h="300354">
                <a:moveTo>
                  <a:pt x="1446276" y="13716"/>
                </a:moveTo>
                <a:lnTo>
                  <a:pt x="1440180" y="6096"/>
                </a:lnTo>
                <a:lnTo>
                  <a:pt x="1440180" y="13716"/>
                </a:lnTo>
                <a:lnTo>
                  <a:pt x="1446276" y="13716"/>
                </a:lnTo>
                <a:close/>
              </a:path>
              <a:path w="1452879" h="300354">
                <a:moveTo>
                  <a:pt x="1446276" y="288036"/>
                </a:moveTo>
                <a:lnTo>
                  <a:pt x="1446276" y="13716"/>
                </a:lnTo>
                <a:lnTo>
                  <a:pt x="1440180" y="13716"/>
                </a:lnTo>
                <a:lnTo>
                  <a:pt x="1440180" y="288036"/>
                </a:lnTo>
                <a:lnTo>
                  <a:pt x="1446276" y="288036"/>
                </a:lnTo>
                <a:close/>
              </a:path>
              <a:path w="1452879" h="300354">
                <a:moveTo>
                  <a:pt x="1446276" y="300228"/>
                </a:moveTo>
                <a:lnTo>
                  <a:pt x="1446276" y="288036"/>
                </a:lnTo>
                <a:lnTo>
                  <a:pt x="1440180" y="294132"/>
                </a:lnTo>
                <a:lnTo>
                  <a:pt x="1440180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996818" y="2625852"/>
            <a:ext cx="1438910" cy="288290"/>
          </a:xfrm>
          <a:custGeom>
            <a:avLst/>
            <a:gdLst/>
            <a:ahLst/>
            <a:cxnLst/>
            <a:rect l="l" t="t" r="r" b="b"/>
            <a:pathLst>
              <a:path w="1438909" h="288289">
                <a:moveTo>
                  <a:pt x="0" y="0"/>
                </a:moveTo>
                <a:lnTo>
                  <a:pt x="0" y="288036"/>
                </a:lnTo>
                <a:lnTo>
                  <a:pt x="1438656" y="288036"/>
                </a:lnTo>
                <a:lnTo>
                  <a:pt x="1438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989198" y="2619756"/>
            <a:ext cx="1452880" cy="300355"/>
          </a:xfrm>
          <a:custGeom>
            <a:avLst/>
            <a:gdLst/>
            <a:ahLst/>
            <a:cxnLst/>
            <a:rect l="l" t="t" r="r" b="b"/>
            <a:pathLst>
              <a:path w="1452879" h="300355">
                <a:moveTo>
                  <a:pt x="1452372" y="300228"/>
                </a:moveTo>
                <a:lnTo>
                  <a:pt x="1452372" y="0"/>
                </a:lnTo>
                <a:lnTo>
                  <a:pt x="0" y="0"/>
                </a:lnTo>
                <a:lnTo>
                  <a:pt x="0" y="300228"/>
                </a:lnTo>
                <a:lnTo>
                  <a:pt x="7620" y="300228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1440180" y="12192"/>
                </a:lnTo>
                <a:lnTo>
                  <a:pt x="1440180" y="6096"/>
                </a:lnTo>
                <a:lnTo>
                  <a:pt x="1446276" y="12192"/>
                </a:lnTo>
                <a:lnTo>
                  <a:pt x="1446276" y="300228"/>
                </a:lnTo>
                <a:lnTo>
                  <a:pt x="1452372" y="300228"/>
                </a:lnTo>
                <a:close/>
              </a:path>
              <a:path w="1452879" h="300355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1452879" h="300355">
                <a:moveTo>
                  <a:pt x="13716" y="288036"/>
                </a:moveTo>
                <a:lnTo>
                  <a:pt x="13716" y="12192"/>
                </a:lnTo>
                <a:lnTo>
                  <a:pt x="7620" y="12192"/>
                </a:lnTo>
                <a:lnTo>
                  <a:pt x="7620" y="288036"/>
                </a:lnTo>
                <a:lnTo>
                  <a:pt x="13716" y="288036"/>
                </a:lnTo>
                <a:close/>
              </a:path>
              <a:path w="1452879" h="300355">
                <a:moveTo>
                  <a:pt x="1446276" y="288036"/>
                </a:moveTo>
                <a:lnTo>
                  <a:pt x="7620" y="288036"/>
                </a:lnTo>
                <a:lnTo>
                  <a:pt x="13716" y="294132"/>
                </a:lnTo>
                <a:lnTo>
                  <a:pt x="13716" y="300228"/>
                </a:lnTo>
                <a:lnTo>
                  <a:pt x="1440180" y="300228"/>
                </a:lnTo>
                <a:lnTo>
                  <a:pt x="1440180" y="294132"/>
                </a:lnTo>
                <a:lnTo>
                  <a:pt x="1446276" y="288036"/>
                </a:lnTo>
                <a:close/>
              </a:path>
              <a:path w="1452879" h="300355">
                <a:moveTo>
                  <a:pt x="13716" y="300228"/>
                </a:moveTo>
                <a:lnTo>
                  <a:pt x="13716" y="294132"/>
                </a:lnTo>
                <a:lnTo>
                  <a:pt x="7620" y="288036"/>
                </a:lnTo>
                <a:lnTo>
                  <a:pt x="7620" y="300228"/>
                </a:lnTo>
                <a:lnTo>
                  <a:pt x="13716" y="300228"/>
                </a:lnTo>
                <a:close/>
              </a:path>
              <a:path w="1452879" h="300355">
                <a:moveTo>
                  <a:pt x="1446276" y="12192"/>
                </a:moveTo>
                <a:lnTo>
                  <a:pt x="1440180" y="6096"/>
                </a:lnTo>
                <a:lnTo>
                  <a:pt x="1440180" y="12192"/>
                </a:lnTo>
                <a:lnTo>
                  <a:pt x="1446276" y="12192"/>
                </a:lnTo>
                <a:close/>
              </a:path>
              <a:path w="1452879" h="300355">
                <a:moveTo>
                  <a:pt x="1446276" y="288036"/>
                </a:moveTo>
                <a:lnTo>
                  <a:pt x="1446276" y="12192"/>
                </a:lnTo>
                <a:lnTo>
                  <a:pt x="1440180" y="12192"/>
                </a:lnTo>
                <a:lnTo>
                  <a:pt x="1440180" y="288036"/>
                </a:lnTo>
                <a:lnTo>
                  <a:pt x="1446276" y="288036"/>
                </a:lnTo>
                <a:close/>
              </a:path>
              <a:path w="1452879" h="300355">
                <a:moveTo>
                  <a:pt x="1446276" y="300228"/>
                </a:moveTo>
                <a:lnTo>
                  <a:pt x="1446276" y="288036"/>
                </a:lnTo>
                <a:lnTo>
                  <a:pt x="1440180" y="294132"/>
                </a:lnTo>
                <a:lnTo>
                  <a:pt x="1440180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35474" y="2625852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0"/>
                </a:moveTo>
                <a:lnTo>
                  <a:pt x="0" y="288036"/>
                </a:lnTo>
                <a:lnTo>
                  <a:pt x="1440180" y="288036"/>
                </a:lnTo>
                <a:lnTo>
                  <a:pt x="1440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429378" y="2619756"/>
            <a:ext cx="1452880" cy="300355"/>
          </a:xfrm>
          <a:custGeom>
            <a:avLst/>
            <a:gdLst/>
            <a:ahLst/>
            <a:cxnLst/>
            <a:rect l="l" t="t" r="r" b="b"/>
            <a:pathLst>
              <a:path w="1452879" h="300355">
                <a:moveTo>
                  <a:pt x="1452372" y="300228"/>
                </a:moveTo>
                <a:lnTo>
                  <a:pt x="1452372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440180" y="12192"/>
                </a:lnTo>
                <a:lnTo>
                  <a:pt x="1440180" y="6096"/>
                </a:lnTo>
                <a:lnTo>
                  <a:pt x="1446276" y="12192"/>
                </a:lnTo>
                <a:lnTo>
                  <a:pt x="1446276" y="300228"/>
                </a:lnTo>
                <a:lnTo>
                  <a:pt x="1452372" y="300228"/>
                </a:lnTo>
                <a:close/>
              </a:path>
              <a:path w="1452879" h="30035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452879" h="300355">
                <a:moveTo>
                  <a:pt x="12192" y="288036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88036"/>
                </a:lnTo>
                <a:lnTo>
                  <a:pt x="12192" y="288036"/>
                </a:lnTo>
                <a:close/>
              </a:path>
              <a:path w="1452879" h="300355">
                <a:moveTo>
                  <a:pt x="1446276" y="288036"/>
                </a:moveTo>
                <a:lnTo>
                  <a:pt x="6096" y="288036"/>
                </a:lnTo>
                <a:lnTo>
                  <a:pt x="12192" y="294132"/>
                </a:lnTo>
                <a:lnTo>
                  <a:pt x="12192" y="300228"/>
                </a:lnTo>
                <a:lnTo>
                  <a:pt x="1440180" y="300228"/>
                </a:lnTo>
                <a:lnTo>
                  <a:pt x="1440180" y="294132"/>
                </a:lnTo>
                <a:lnTo>
                  <a:pt x="1446276" y="288036"/>
                </a:lnTo>
                <a:close/>
              </a:path>
              <a:path w="1452879" h="300355">
                <a:moveTo>
                  <a:pt x="12192" y="300228"/>
                </a:moveTo>
                <a:lnTo>
                  <a:pt x="12192" y="294132"/>
                </a:lnTo>
                <a:lnTo>
                  <a:pt x="6096" y="288036"/>
                </a:lnTo>
                <a:lnTo>
                  <a:pt x="6096" y="300228"/>
                </a:lnTo>
                <a:lnTo>
                  <a:pt x="12192" y="300228"/>
                </a:lnTo>
                <a:close/>
              </a:path>
              <a:path w="1452879" h="300355">
                <a:moveTo>
                  <a:pt x="1446276" y="12192"/>
                </a:moveTo>
                <a:lnTo>
                  <a:pt x="1440180" y="6096"/>
                </a:lnTo>
                <a:lnTo>
                  <a:pt x="1440180" y="12192"/>
                </a:lnTo>
                <a:lnTo>
                  <a:pt x="1446276" y="12192"/>
                </a:lnTo>
                <a:close/>
              </a:path>
              <a:path w="1452879" h="300355">
                <a:moveTo>
                  <a:pt x="1446276" y="288036"/>
                </a:moveTo>
                <a:lnTo>
                  <a:pt x="1446276" y="12192"/>
                </a:lnTo>
                <a:lnTo>
                  <a:pt x="1440180" y="12192"/>
                </a:lnTo>
                <a:lnTo>
                  <a:pt x="1440180" y="288036"/>
                </a:lnTo>
                <a:lnTo>
                  <a:pt x="1446276" y="288036"/>
                </a:lnTo>
                <a:close/>
              </a:path>
              <a:path w="1452879" h="300355">
                <a:moveTo>
                  <a:pt x="1446276" y="300228"/>
                </a:moveTo>
                <a:lnTo>
                  <a:pt x="1446276" y="288036"/>
                </a:lnTo>
                <a:lnTo>
                  <a:pt x="1440180" y="294132"/>
                </a:lnTo>
                <a:lnTo>
                  <a:pt x="1440180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989198" y="2990088"/>
            <a:ext cx="1452880" cy="300355"/>
          </a:xfrm>
          <a:custGeom>
            <a:avLst/>
            <a:gdLst/>
            <a:ahLst/>
            <a:cxnLst/>
            <a:rect l="l" t="t" r="r" b="b"/>
            <a:pathLst>
              <a:path w="1452879" h="300354">
                <a:moveTo>
                  <a:pt x="1452372" y="300228"/>
                </a:moveTo>
                <a:lnTo>
                  <a:pt x="1452372" y="0"/>
                </a:lnTo>
                <a:lnTo>
                  <a:pt x="0" y="0"/>
                </a:lnTo>
                <a:lnTo>
                  <a:pt x="0" y="300228"/>
                </a:lnTo>
                <a:lnTo>
                  <a:pt x="7620" y="300228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1440180" y="12192"/>
                </a:lnTo>
                <a:lnTo>
                  <a:pt x="1440180" y="6096"/>
                </a:lnTo>
                <a:lnTo>
                  <a:pt x="1446276" y="12192"/>
                </a:lnTo>
                <a:lnTo>
                  <a:pt x="1446276" y="300228"/>
                </a:lnTo>
                <a:lnTo>
                  <a:pt x="1452372" y="300228"/>
                </a:lnTo>
                <a:close/>
              </a:path>
              <a:path w="1452879" h="300354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1452879" h="300354">
                <a:moveTo>
                  <a:pt x="13716" y="286512"/>
                </a:moveTo>
                <a:lnTo>
                  <a:pt x="13716" y="12192"/>
                </a:lnTo>
                <a:lnTo>
                  <a:pt x="7620" y="12192"/>
                </a:lnTo>
                <a:lnTo>
                  <a:pt x="7620" y="286512"/>
                </a:lnTo>
                <a:lnTo>
                  <a:pt x="13716" y="286512"/>
                </a:lnTo>
                <a:close/>
              </a:path>
              <a:path w="1452879" h="300354">
                <a:moveTo>
                  <a:pt x="1446276" y="286512"/>
                </a:moveTo>
                <a:lnTo>
                  <a:pt x="7620" y="286512"/>
                </a:lnTo>
                <a:lnTo>
                  <a:pt x="13716" y="292608"/>
                </a:lnTo>
                <a:lnTo>
                  <a:pt x="13716" y="300228"/>
                </a:lnTo>
                <a:lnTo>
                  <a:pt x="1440180" y="300228"/>
                </a:lnTo>
                <a:lnTo>
                  <a:pt x="1440180" y="292608"/>
                </a:lnTo>
                <a:lnTo>
                  <a:pt x="1446276" y="286512"/>
                </a:lnTo>
                <a:close/>
              </a:path>
              <a:path w="1452879" h="300354">
                <a:moveTo>
                  <a:pt x="13716" y="300228"/>
                </a:moveTo>
                <a:lnTo>
                  <a:pt x="13716" y="292608"/>
                </a:lnTo>
                <a:lnTo>
                  <a:pt x="7620" y="286512"/>
                </a:lnTo>
                <a:lnTo>
                  <a:pt x="7620" y="300228"/>
                </a:lnTo>
                <a:lnTo>
                  <a:pt x="13716" y="300228"/>
                </a:lnTo>
                <a:close/>
              </a:path>
              <a:path w="1452879" h="300354">
                <a:moveTo>
                  <a:pt x="1446276" y="12192"/>
                </a:moveTo>
                <a:lnTo>
                  <a:pt x="1440180" y="6096"/>
                </a:lnTo>
                <a:lnTo>
                  <a:pt x="1440180" y="12192"/>
                </a:lnTo>
                <a:lnTo>
                  <a:pt x="1446276" y="12192"/>
                </a:lnTo>
                <a:close/>
              </a:path>
              <a:path w="1452879" h="300354">
                <a:moveTo>
                  <a:pt x="1446276" y="286512"/>
                </a:moveTo>
                <a:lnTo>
                  <a:pt x="1446276" y="12192"/>
                </a:lnTo>
                <a:lnTo>
                  <a:pt x="1440180" y="12192"/>
                </a:lnTo>
                <a:lnTo>
                  <a:pt x="1440180" y="286512"/>
                </a:lnTo>
                <a:lnTo>
                  <a:pt x="1446276" y="286512"/>
                </a:lnTo>
                <a:close/>
              </a:path>
              <a:path w="1452879" h="300354">
                <a:moveTo>
                  <a:pt x="1446276" y="300228"/>
                </a:moveTo>
                <a:lnTo>
                  <a:pt x="1446276" y="286512"/>
                </a:lnTo>
                <a:lnTo>
                  <a:pt x="1440180" y="292608"/>
                </a:lnTo>
                <a:lnTo>
                  <a:pt x="1440180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429378" y="2990088"/>
            <a:ext cx="1452880" cy="300355"/>
          </a:xfrm>
          <a:custGeom>
            <a:avLst/>
            <a:gdLst/>
            <a:ahLst/>
            <a:cxnLst/>
            <a:rect l="l" t="t" r="r" b="b"/>
            <a:pathLst>
              <a:path w="1452879" h="300354">
                <a:moveTo>
                  <a:pt x="1452372" y="300228"/>
                </a:moveTo>
                <a:lnTo>
                  <a:pt x="1452372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440180" y="12192"/>
                </a:lnTo>
                <a:lnTo>
                  <a:pt x="1440180" y="6096"/>
                </a:lnTo>
                <a:lnTo>
                  <a:pt x="1446276" y="12192"/>
                </a:lnTo>
                <a:lnTo>
                  <a:pt x="1446276" y="300228"/>
                </a:lnTo>
                <a:lnTo>
                  <a:pt x="1452372" y="300228"/>
                </a:lnTo>
                <a:close/>
              </a:path>
              <a:path w="1452879" h="300354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452879" h="300354">
                <a:moveTo>
                  <a:pt x="12192" y="28651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86512"/>
                </a:lnTo>
                <a:lnTo>
                  <a:pt x="12192" y="286512"/>
                </a:lnTo>
                <a:close/>
              </a:path>
              <a:path w="1452879" h="300354">
                <a:moveTo>
                  <a:pt x="1446276" y="286512"/>
                </a:moveTo>
                <a:lnTo>
                  <a:pt x="6096" y="286512"/>
                </a:lnTo>
                <a:lnTo>
                  <a:pt x="12192" y="292608"/>
                </a:lnTo>
                <a:lnTo>
                  <a:pt x="12192" y="300228"/>
                </a:lnTo>
                <a:lnTo>
                  <a:pt x="1440180" y="300228"/>
                </a:lnTo>
                <a:lnTo>
                  <a:pt x="1440180" y="292608"/>
                </a:lnTo>
                <a:lnTo>
                  <a:pt x="1446276" y="286512"/>
                </a:lnTo>
                <a:close/>
              </a:path>
              <a:path w="1452879" h="300354">
                <a:moveTo>
                  <a:pt x="12192" y="300228"/>
                </a:moveTo>
                <a:lnTo>
                  <a:pt x="12192" y="292608"/>
                </a:lnTo>
                <a:lnTo>
                  <a:pt x="6096" y="286512"/>
                </a:lnTo>
                <a:lnTo>
                  <a:pt x="6096" y="300228"/>
                </a:lnTo>
                <a:lnTo>
                  <a:pt x="12192" y="300228"/>
                </a:lnTo>
                <a:close/>
              </a:path>
              <a:path w="1452879" h="300354">
                <a:moveTo>
                  <a:pt x="1446276" y="12192"/>
                </a:moveTo>
                <a:lnTo>
                  <a:pt x="1440180" y="6096"/>
                </a:lnTo>
                <a:lnTo>
                  <a:pt x="1440180" y="12192"/>
                </a:lnTo>
                <a:lnTo>
                  <a:pt x="1446276" y="12192"/>
                </a:lnTo>
                <a:close/>
              </a:path>
              <a:path w="1452879" h="300354">
                <a:moveTo>
                  <a:pt x="1446276" y="286512"/>
                </a:moveTo>
                <a:lnTo>
                  <a:pt x="1446276" y="12192"/>
                </a:lnTo>
                <a:lnTo>
                  <a:pt x="1440180" y="12192"/>
                </a:lnTo>
                <a:lnTo>
                  <a:pt x="1440180" y="286512"/>
                </a:lnTo>
                <a:lnTo>
                  <a:pt x="1446276" y="286512"/>
                </a:lnTo>
                <a:close/>
              </a:path>
              <a:path w="1452879" h="300354">
                <a:moveTo>
                  <a:pt x="1446276" y="300228"/>
                </a:moveTo>
                <a:lnTo>
                  <a:pt x="1446276" y="286512"/>
                </a:lnTo>
                <a:lnTo>
                  <a:pt x="1440180" y="292608"/>
                </a:lnTo>
                <a:lnTo>
                  <a:pt x="1440180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996818" y="4137660"/>
            <a:ext cx="1438910" cy="287020"/>
          </a:xfrm>
          <a:custGeom>
            <a:avLst/>
            <a:gdLst/>
            <a:ahLst/>
            <a:cxnLst/>
            <a:rect l="l" t="t" r="r" b="b"/>
            <a:pathLst>
              <a:path w="1438909" h="287020">
                <a:moveTo>
                  <a:pt x="0" y="0"/>
                </a:moveTo>
                <a:lnTo>
                  <a:pt x="0" y="286512"/>
                </a:lnTo>
                <a:lnTo>
                  <a:pt x="1438656" y="286512"/>
                </a:lnTo>
                <a:lnTo>
                  <a:pt x="1438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989198" y="4131564"/>
            <a:ext cx="1452880" cy="300355"/>
          </a:xfrm>
          <a:custGeom>
            <a:avLst/>
            <a:gdLst/>
            <a:ahLst/>
            <a:cxnLst/>
            <a:rect l="l" t="t" r="r" b="b"/>
            <a:pathLst>
              <a:path w="1452879" h="300354">
                <a:moveTo>
                  <a:pt x="1452372" y="300228"/>
                </a:moveTo>
                <a:lnTo>
                  <a:pt x="1452372" y="0"/>
                </a:lnTo>
                <a:lnTo>
                  <a:pt x="0" y="0"/>
                </a:lnTo>
                <a:lnTo>
                  <a:pt x="0" y="300228"/>
                </a:lnTo>
                <a:lnTo>
                  <a:pt x="7620" y="300228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1440180" y="12192"/>
                </a:lnTo>
                <a:lnTo>
                  <a:pt x="1440180" y="6096"/>
                </a:lnTo>
                <a:lnTo>
                  <a:pt x="1446276" y="12192"/>
                </a:lnTo>
                <a:lnTo>
                  <a:pt x="1446276" y="300228"/>
                </a:lnTo>
                <a:lnTo>
                  <a:pt x="1452372" y="300228"/>
                </a:lnTo>
                <a:close/>
              </a:path>
              <a:path w="1452879" h="300354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1452879" h="300354">
                <a:moveTo>
                  <a:pt x="13716" y="286512"/>
                </a:moveTo>
                <a:lnTo>
                  <a:pt x="13716" y="12192"/>
                </a:lnTo>
                <a:lnTo>
                  <a:pt x="7620" y="12192"/>
                </a:lnTo>
                <a:lnTo>
                  <a:pt x="7620" y="286512"/>
                </a:lnTo>
                <a:lnTo>
                  <a:pt x="13716" y="286512"/>
                </a:lnTo>
                <a:close/>
              </a:path>
              <a:path w="1452879" h="300354">
                <a:moveTo>
                  <a:pt x="1446276" y="286512"/>
                </a:moveTo>
                <a:lnTo>
                  <a:pt x="7620" y="286512"/>
                </a:lnTo>
                <a:lnTo>
                  <a:pt x="13716" y="292608"/>
                </a:lnTo>
                <a:lnTo>
                  <a:pt x="13716" y="300228"/>
                </a:lnTo>
                <a:lnTo>
                  <a:pt x="1440180" y="300228"/>
                </a:lnTo>
                <a:lnTo>
                  <a:pt x="1440180" y="292608"/>
                </a:lnTo>
                <a:lnTo>
                  <a:pt x="1446276" y="286512"/>
                </a:lnTo>
                <a:close/>
              </a:path>
              <a:path w="1452879" h="300354">
                <a:moveTo>
                  <a:pt x="13716" y="300228"/>
                </a:moveTo>
                <a:lnTo>
                  <a:pt x="13716" y="292608"/>
                </a:lnTo>
                <a:lnTo>
                  <a:pt x="7620" y="286512"/>
                </a:lnTo>
                <a:lnTo>
                  <a:pt x="7620" y="300228"/>
                </a:lnTo>
                <a:lnTo>
                  <a:pt x="13716" y="300228"/>
                </a:lnTo>
                <a:close/>
              </a:path>
              <a:path w="1452879" h="300354">
                <a:moveTo>
                  <a:pt x="1446276" y="12192"/>
                </a:moveTo>
                <a:lnTo>
                  <a:pt x="1440180" y="6096"/>
                </a:lnTo>
                <a:lnTo>
                  <a:pt x="1440180" y="12192"/>
                </a:lnTo>
                <a:lnTo>
                  <a:pt x="1446276" y="12192"/>
                </a:lnTo>
                <a:close/>
              </a:path>
              <a:path w="1452879" h="300354">
                <a:moveTo>
                  <a:pt x="1446276" y="286512"/>
                </a:moveTo>
                <a:lnTo>
                  <a:pt x="1446276" y="12192"/>
                </a:lnTo>
                <a:lnTo>
                  <a:pt x="1440180" y="12192"/>
                </a:lnTo>
                <a:lnTo>
                  <a:pt x="1440180" y="286512"/>
                </a:lnTo>
                <a:lnTo>
                  <a:pt x="1446276" y="286512"/>
                </a:lnTo>
                <a:close/>
              </a:path>
              <a:path w="1452879" h="300354">
                <a:moveTo>
                  <a:pt x="1446276" y="300228"/>
                </a:moveTo>
                <a:lnTo>
                  <a:pt x="1446276" y="286512"/>
                </a:lnTo>
                <a:lnTo>
                  <a:pt x="1440180" y="292608"/>
                </a:lnTo>
                <a:lnTo>
                  <a:pt x="1440180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435474" y="4137660"/>
            <a:ext cx="1440180" cy="287020"/>
          </a:xfrm>
          <a:custGeom>
            <a:avLst/>
            <a:gdLst/>
            <a:ahLst/>
            <a:cxnLst/>
            <a:rect l="l" t="t" r="r" b="b"/>
            <a:pathLst>
              <a:path w="1440179" h="287020">
                <a:moveTo>
                  <a:pt x="0" y="0"/>
                </a:moveTo>
                <a:lnTo>
                  <a:pt x="0" y="286512"/>
                </a:lnTo>
                <a:lnTo>
                  <a:pt x="1440180" y="286512"/>
                </a:lnTo>
                <a:lnTo>
                  <a:pt x="1440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429378" y="4131564"/>
            <a:ext cx="1452880" cy="300355"/>
          </a:xfrm>
          <a:custGeom>
            <a:avLst/>
            <a:gdLst/>
            <a:ahLst/>
            <a:cxnLst/>
            <a:rect l="l" t="t" r="r" b="b"/>
            <a:pathLst>
              <a:path w="1452879" h="300354">
                <a:moveTo>
                  <a:pt x="1452372" y="300228"/>
                </a:moveTo>
                <a:lnTo>
                  <a:pt x="1452372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440180" y="12192"/>
                </a:lnTo>
                <a:lnTo>
                  <a:pt x="1440180" y="6096"/>
                </a:lnTo>
                <a:lnTo>
                  <a:pt x="1446276" y="12192"/>
                </a:lnTo>
                <a:lnTo>
                  <a:pt x="1446276" y="300228"/>
                </a:lnTo>
                <a:lnTo>
                  <a:pt x="1452372" y="300228"/>
                </a:lnTo>
                <a:close/>
              </a:path>
              <a:path w="1452879" h="300354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452879" h="300354">
                <a:moveTo>
                  <a:pt x="12192" y="28651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86512"/>
                </a:lnTo>
                <a:lnTo>
                  <a:pt x="12192" y="286512"/>
                </a:lnTo>
                <a:close/>
              </a:path>
              <a:path w="1452879" h="300354">
                <a:moveTo>
                  <a:pt x="1446276" y="286512"/>
                </a:moveTo>
                <a:lnTo>
                  <a:pt x="6096" y="286512"/>
                </a:lnTo>
                <a:lnTo>
                  <a:pt x="12192" y="292608"/>
                </a:lnTo>
                <a:lnTo>
                  <a:pt x="12192" y="300228"/>
                </a:lnTo>
                <a:lnTo>
                  <a:pt x="1440180" y="300228"/>
                </a:lnTo>
                <a:lnTo>
                  <a:pt x="1440180" y="292608"/>
                </a:lnTo>
                <a:lnTo>
                  <a:pt x="1446276" y="286512"/>
                </a:lnTo>
                <a:close/>
              </a:path>
              <a:path w="1452879" h="300354">
                <a:moveTo>
                  <a:pt x="12192" y="300228"/>
                </a:moveTo>
                <a:lnTo>
                  <a:pt x="12192" y="292608"/>
                </a:lnTo>
                <a:lnTo>
                  <a:pt x="6096" y="286512"/>
                </a:lnTo>
                <a:lnTo>
                  <a:pt x="6096" y="300228"/>
                </a:lnTo>
                <a:lnTo>
                  <a:pt x="12192" y="300228"/>
                </a:lnTo>
                <a:close/>
              </a:path>
              <a:path w="1452879" h="300354">
                <a:moveTo>
                  <a:pt x="1446276" y="12192"/>
                </a:moveTo>
                <a:lnTo>
                  <a:pt x="1440180" y="6096"/>
                </a:lnTo>
                <a:lnTo>
                  <a:pt x="1440180" y="12192"/>
                </a:lnTo>
                <a:lnTo>
                  <a:pt x="1446276" y="12192"/>
                </a:lnTo>
                <a:close/>
              </a:path>
              <a:path w="1452879" h="300354">
                <a:moveTo>
                  <a:pt x="1446276" y="286512"/>
                </a:moveTo>
                <a:lnTo>
                  <a:pt x="1446276" y="12192"/>
                </a:lnTo>
                <a:lnTo>
                  <a:pt x="1440180" y="12192"/>
                </a:lnTo>
                <a:lnTo>
                  <a:pt x="1440180" y="286512"/>
                </a:lnTo>
                <a:lnTo>
                  <a:pt x="1446276" y="286512"/>
                </a:lnTo>
                <a:close/>
              </a:path>
              <a:path w="1452879" h="300354">
                <a:moveTo>
                  <a:pt x="1446276" y="300228"/>
                </a:moveTo>
                <a:lnTo>
                  <a:pt x="1446276" y="286512"/>
                </a:lnTo>
                <a:lnTo>
                  <a:pt x="1440180" y="292608"/>
                </a:lnTo>
                <a:lnTo>
                  <a:pt x="1440180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892686" y="4582667"/>
            <a:ext cx="1440180" cy="280670"/>
          </a:xfrm>
          <a:custGeom>
            <a:avLst/>
            <a:gdLst/>
            <a:ahLst/>
            <a:cxnLst/>
            <a:rect l="l" t="t" r="r" b="b"/>
            <a:pathLst>
              <a:path w="1440179" h="280670">
                <a:moveTo>
                  <a:pt x="0" y="280416"/>
                </a:moveTo>
                <a:lnTo>
                  <a:pt x="1440180" y="280416"/>
                </a:lnTo>
                <a:lnTo>
                  <a:pt x="1440180" y="0"/>
                </a:lnTo>
                <a:lnTo>
                  <a:pt x="0" y="0"/>
                </a:lnTo>
                <a:lnTo>
                  <a:pt x="0" y="2804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886590" y="4575048"/>
            <a:ext cx="1452880" cy="300355"/>
          </a:xfrm>
          <a:custGeom>
            <a:avLst/>
            <a:gdLst/>
            <a:ahLst/>
            <a:cxnLst/>
            <a:rect l="l" t="t" r="r" b="b"/>
            <a:pathLst>
              <a:path w="1452879" h="300354">
                <a:moveTo>
                  <a:pt x="1452372" y="300228"/>
                </a:moveTo>
                <a:lnTo>
                  <a:pt x="1452372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438656" y="13716"/>
                </a:lnTo>
                <a:lnTo>
                  <a:pt x="1438656" y="7620"/>
                </a:lnTo>
                <a:lnTo>
                  <a:pt x="1446276" y="13716"/>
                </a:lnTo>
                <a:lnTo>
                  <a:pt x="1446276" y="300228"/>
                </a:lnTo>
                <a:lnTo>
                  <a:pt x="1452372" y="300228"/>
                </a:lnTo>
                <a:close/>
              </a:path>
              <a:path w="1452879" h="300354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452879" h="300354">
                <a:moveTo>
                  <a:pt x="12192" y="288036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88036"/>
                </a:lnTo>
                <a:lnTo>
                  <a:pt x="12192" y="288036"/>
                </a:lnTo>
                <a:close/>
              </a:path>
              <a:path w="1452879" h="300354">
                <a:moveTo>
                  <a:pt x="1446276" y="288036"/>
                </a:moveTo>
                <a:lnTo>
                  <a:pt x="6096" y="288036"/>
                </a:lnTo>
                <a:lnTo>
                  <a:pt x="12192" y="294132"/>
                </a:lnTo>
                <a:lnTo>
                  <a:pt x="12192" y="300228"/>
                </a:lnTo>
                <a:lnTo>
                  <a:pt x="1438656" y="300228"/>
                </a:lnTo>
                <a:lnTo>
                  <a:pt x="1438656" y="294132"/>
                </a:lnTo>
                <a:lnTo>
                  <a:pt x="1446276" y="288036"/>
                </a:lnTo>
                <a:close/>
              </a:path>
              <a:path w="1452879" h="300354">
                <a:moveTo>
                  <a:pt x="12192" y="300228"/>
                </a:moveTo>
                <a:lnTo>
                  <a:pt x="12192" y="294132"/>
                </a:lnTo>
                <a:lnTo>
                  <a:pt x="6096" y="288036"/>
                </a:lnTo>
                <a:lnTo>
                  <a:pt x="6096" y="300228"/>
                </a:lnTo>
                <a:lnTo>
                  <a:pt x="12192" y="300228"/>
                </a:lnTo>
                <a:close/>
              </a:path>
              <a:path w="1452879" h="300354">
                <a:moveTo>
                  <a:pt x="1446276" y="13716"/>
                </a:moveTo>
                <a:lnTo>
                  <a:pt x="1438656" y="7620"/>
                </a:lnTo>
                <a:lnTo>
                  <a:pt x="1438656" y="13716"/>
                </a:lnTo>
                <a:lnTo>
                  <a:pt x="1446276" y="13716"/>
                </a:lnTo>
                <a:close/>
              </a:path>
              <a:path w="1452879" h="300354">
                <a:moveTo>
                  <a:pt x="1446276" y="288036"/>
                </a:moveTo>
                <a:lnTo>
                  <a:pt x="1446276" y="13716"/>
                </a:lnTo>
                <a:lnTo>
                  <a:pt x="1438656" y="13716"/>
                </a:lnTo>
                <a:lnTo>
                  <a:pt x="1438656" y="288036"/>
                </a:lnTo>
                <a:lnTo>
                  <a:pt x="1446276" y="288036"/>
                </a:lnTo>
                <a:close/>
              </a:path>
              <a:path w="1452879" h="300354">
                <a:moveTo>
                  <a:pt x="1446276" y="300228"/>
                </a:moveTo>
                <a:lnTo>
                  <a:pt x="1446276" y="288036"/>
                </a:lnTo>
                <a:lnTo>
                  <a:pt x="1438656" y="294132"/>
                </a:lnTo>
                <a:lnTo>
                  <a:pt x="1438656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332866" y="4582667"/>
            <a:ext cx="1438910" cy="280670"/>
          </a:xfrm>
          <a:custGeom>
            <a:avLst/>
            <a:gdLst/>
            <a:ahLst/>
            <a:cxnLst/>
            <a:rect l="l" t="t" r="r" b="b"/>
            <a:pathLst>
              <a:path w="1438910" h="280670">
                <a:moveTo>
                  <a:pt x="0" y="280416"/>
                </a:moveTo>
                <a:lnTo>
                  <a:pt x="1438656" y="280416"/>
                </a:lnTo>
                <a:lnTo>
                  <a:pt x="1438656" y="0"/>
                </a:lnTo>
                <a:lnTo>
                  <a:pt x="0" y="0"/>
                </a:lnTo>
                <a:lnTo>
                  <a:pt x="0" y="2804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325246" y="4575048"/>
            <a:ext cx="1454150" cy="300355"/>
          </a:xfrm>
          <a:custGeom>
            <a:avLst/>
            <a:gdLst/>
            <a:ahLst/>
            <a:cxnLst/>
            <a:rect l="l" t="t" r="r" b="b"/>
            <a:pathLst>
              <a:path w="1454150" h="300354">
                <a:moveTo>
                  <a:pt x="1453896" y="300228"/>
                </a:moveTo>
                <a:lnTo>
                  <a:pt x="1453896" y="0"/>
                </a:lnTo>
                <a:lnTo>
                  <a:pt x="0" y="0"/>
                </a:lnTo>
                <a:lnTo>
                  <a:pt x="0" y="300228"/>
                </a:lnTo>
                <a:lnTo>
                  <a:pt x="7620" y="300228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1440180" y="13716"/>
                </a:lnTo>
                <a:lnTo>
                  <a:pt x="1440180" y="7620"/>
                </a:lnTo>
                <a:lnTo>
                  <a:pt x="1446276" y="13716"/>
                </a:lnTo>
                <a:lnTo>
                  <a:pt x="1446276" y="300228"/>
                </a:lnTo>
                <a:lnTo>
                  <a:pt x="1453896" y="300228"/>
                </a:lnTo>
                <a:close/>
              </a:path>
              <a:path w="1454150" h="300354">
                <a:moveTo>
                  <a:pt x="13716" y="13716"/>
                </a:move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454150" h="300354">
                <a:moveTo>
                  <a:pt x="13716" y="288036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88036"/>
                </a:lnTo>
                <a:lnTo>
                  <a:pt x="13716" y="288036"/>
                </a:lnTo>
                <a:close/>
              </a:path>
              <a:path w="1454150" h="300354">
                <a:moveTo>
                  <a:pt x="1446276" y="288036"/>
                </a:moveTo>
                <a:lnTo>
                  <a:pt x="7620" y="288036"/>
                </a:lnTo>
                <a:lnTo>
                  <a:pt x="13716" y="294132"/>
                </a:lnTo>
                <a:lnTo>
                  <a:pt x="13716" y="300228"/>
                </a:lnTo>
                <a:lnTo>
                  <a:pt x="1440180" y="300228"/>
                </a:lnTo>
                <a:lnTo>
                  <a:pt x="1440180" y="294132"/>
                </a:lnTo>
                <a:lnTo>
                  <a:pt x="1446276" y="288036"/>
                </a:lnTo>
                <a:close/>
              </a:path>
              <a:path w="1454150" h="300354">
                <a:moveTo>
                  <a:pt x="13716" y="300228"/>
                </a:moveTo>
                <a:lnTo>
                  <a:pt x="13716" y="294132"/>
                </a:lnTo>
                <a:lnTo>
                  <a:pt x="7620" y="288036"/>
                </a:lnTo>
                <a:lnTo>
                  <a:pt x="7620" y="300228"/>
                </a:lnTo>
                <a:lnTo>
                  <a:pt x="13716" y="300228"/>
                </a:lnTo>
                <a:close/>
              </a:path>
              <a:path w="1454150" h="300354">
                <a:moveTo>
                  <a:pt x="1446276" y="13716"/>
                </a:moveTo>
                <a:lnTo>
                  <a:pt x="1440180" y="7620"/>
                </a:lnTo>
                <a:lnTo>
                  <a:pt x="1440180" y="13716"/>
                </a:lnTo>
                <a:lnTo>
                  <a:pt x="1446276" y="13716"/>
                </a:lnTo>
                <a:close/>
              </a:path>
              <a:path w="1454150" h="300354">
                <a:moveTo>
                  <a:pt x="1446276" y="288036"/>
                </a:moveTo>
                <a:lnTo>
                  <a:pt x="1446276" y="13716"/>
                </a:lnTo>
                <a:lnTo>
                  <a:pt x="1440180" y="13716"/>
                </a:lnTo>
                <a:lnTo>
                  <a:pt x="1440180" y="288036"/>
                </a:lnTo>
                <a:lnTo>
                  <a:pt x="1446276" y="288036"/>
                </a:lnTo>
                <a:close/>
              </a:path>
              <a:path w="1454150" h="300354">
                <a:moveTo>
                  <a:pt x="1446276" y="300228"/>
                </a:moveTo>
                <a:lnTo>
                  <a:pt x="1446276" y="288036"/>
                </a:lnTo>
                <a:lnTo>
                  <a:pt x="1440180" y="294132"/>
                </a:lnTo>
                <a:lnTo>
                  <a:pt x="1440180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892686" y="4863084"/>
            <a:ext cx="1440180" cy="283845"/>
          </a:xfrm>
          <a:custGeom>
            <a:avLst/>
            <a:gdLst/>
            <a:ahLst/>
            <a:cxnLst/>
            <a:rect l="l" t="t" r="r" b="b"/>
            <a:pathLst>
              <a:path w="1440179" h="283845">
                <a:moveTo>
                  <a:pt x="0" y="283464"/>
                </a:moveTo>
                <a:lnTo>
                  <a:pt x="1440180" y="283464"/>
                </a:lnTo>
                <a:lnTo>
                  <a:pt x="1440180" y="0"/>
                </a:lnTo>
                <a:lnTo>
                  <a:pt x="0" y="0"/>
                </a:lnTo>
                <a:lnTo>
                  <a:pt x="0" y="283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886590" y="4856988"/>
            <a:ext cx="1452880" cy="300355"/>
          </a:xfrm>
          <a:custGeom>
            <a:avLst/>
            <a:gdLst/>
            <a:ahLst/>
            <a:cxnLst/>
            <a:rect l="l" t="t" r="r" b="b"/>
            <a:pathLst>
              <a:path w="1452879" h="300354">
                <a:moveTo>
                  <a:pt x="1452372" y="300228"/>
                </a:moveTo>
                <a:lnTo>
                  <a:pt x="1452372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438656" y="12192"/>
                </a:lnTo>
                <a:lnTo>
                  <a:pt x="1438656" y="6096"/>
                </a:lnTo>
                <a:lnTo>
                  <a:pt x="1446276" y="12192"/>
                </a:lnTo>
                <a:lnTo>
                  <a:pt x="1446276" y="300228"/>
                </a:lnTo>
                <a:lnTo>
                  <a:pt x="1452372" y="300228"/>
                </a:lnTo>
                <a:close/>
              </a:path>
              <a:path w="1452879" h="300354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452879" h="300354">
                <a:moveTo>
                  <a:pt x="12192" y="28651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86512"/>
                </a:lnTo>
                <a:lnTo>
                  <a:pt x="12192" y="286512"/>
                </a:lnTo>
                <a:close/>
              </a:path>
              <a:path w="1452879" h="300354">
                <a:moveTo>
                  <a:pt x="1446276" y="286512"/>
                </a:moveTo>
                <a:lnTo>
                  <a:pt x="6096" y="286512"/>
                </a:lnTo>
                <a:lnTo>
                  <a:pt x="12192" y="292608"/>
                </a:lnTo>
                <a:lnTo>
                  <a:pt x="12192" y="300228"/>
                </a:lnTo>
                <a:lnTo>
                  <a:pt x="1438656" y="300228"/>
                </a:lnTo>
                <a:lnTo>
                  <a:pt x="1438656" y="292608"/>
                </a:lnTo>
                <a:lnTo>
                  <a:pt x="1446276" y="286512"/>
                </a:lnTo>
                <a:close/>
              </a:path>
              <a:path w="1452879" h="300354">
                <a:moveTo>
                  <a:pt x="12192" y="300228"/>
                </a:moveTo>
                <a:lnTo>
                  <a:pt x="12192" y="292608"/>
                </a:lnTo>
                <a:lnTo>
                  <a:pt x="6096" y="286512"/>
                </a:lnTo>
                <a:lnTo>
                  <a:pt x="6096" y="300228"/>
                </a:lnTo>
                <a:lnTo>
                  <a:pt x="12192" y="300228"/>
                </a:lnTo>
                <a:close/>
              </a:path>
              <a:path w="1452879" h="300354">
                <a:moveTo>
                  <a:pt x="1446276" y="12192"/>
                </a:moveTo>
                <a:lnTo>
                  <a:pt x="1438656" y="6096"/>
                </a:lnTo>
                <a:lnTo>
                  <a:pt x="1438656" y="12192"/>
                </a:lnTo>
                <a:lnTo>
                  <a:pt x="1446276" y="12192"/>
                </a:lnTo>
                <a:close/>
              </a:path>
              <a:path w="1452879" h="300354">
                <a:moveTo>
                  <a:pt x="1446276" y="286512"/>
                </a:moveTo>
                <a:lnTo>
                  <a:pt x="1446276" y="12192"/>
                </a:lnTo>
                <a:lnTo>
                  <a:pt x="1438656" y="12192"/>
                </a:lnTo>
                <a:lnTo>
                  <a:pt x="1438656" y="286512"/>
                </a:lnTo>
                <a:lnTo>
                  <a:pt x="1446276" y="286512"/>
                </a:lnTo>
                <a:close/>
              </a:path>
              <a:path w="1452879" h="300354">
                <a:moveTo>
                  <a:pt x="1446276" y="300228"/>
                </a:moveTo>
                <a:lnTo>
                  <a:pt x="1446276" y="286512"/>
                </a:lnTo>
                <a:lnTo>
                  <a:pt x="1438656" y="292608"/>
                </a:lnTo>
                <a:lnTo>
                  <a:pt x="1438656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332866" y="4863084"/>
            <a:ext cx="1438910" cy="283845"/>
          </a:xfrm>
          <a:custGeom>
            <a:avLst/>
            <a:gdLst/>
            <a:ahLst/>
            <a:cxnLst/>
            <a:rect l="l" t="t" r="r" b="b"/>
            <a:pathLst>
              <a:path w="1438910" h="283845">
                <a:moveTo>
                  <a:pt x="0" y="283464"/>
                </a:moveTo>
                <a:lnTo>
                  <a:pt x="1438656" y="283464"/>
                </a:lnTo>
                <a:lnTo>
                  <a:pt x="1438656" y="0"/>
                </a:lnTo>
                <a:lnTo>
                  <a:pt x="0" y="0"/>
                </a:lnTo>
                <a:lnTo>
                  <a:pt x="0" y="283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325246" y="4856988"/>
            <a:ext cx="1454150" cy="300355"/>
          </a:xfrm>
          <a:custGeom>
            <a:avLst/>
            <a:gdLst/>
            <a:ahLst/>
            <a:cxnLst/>
            <a:rect l="l" t="t" r="r" b="b"/>
            <a:pathLst>
              <a:path w="1454150" h="300354">
                <a:moveTo>
                  <a:pt x="1453896" y="300228"/>
                </a:moveTo>
                <a:lnTo>
                  <a:pt x="1453896" y="0"/>
                </a:lnTo>
                <a:lnTo>
                  <a:pt x="0" y="0"/>
                </a:lnTo>
                <a:lnTo>
                  <a:pt x="0" y="300228"/>
                </a:lnTo>
                <a:lnTo>
                  <a:pt x="7620" y="300228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1440180" y="12192"/>
                </a:lnTo>
                <a:lnTo>
                  <a:pt x="1440180" y="6096"/>
                </a:lnTo>
                <a:lnTo>
                  <a:pt x="1446276" y="12192"/>
                </a:lnTo>
                <a:lnTo>
                  <a:pt x="1446276" y="300228"/>
                </a:lnTo>
                <a:lnTo>
                  <a:pt x="1453896" y="300228"/>
                </a:lnTo>
                <a:close/>
              </a:path>
              <a:path w="1454150" h="300354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1454150" h="300354">
                <a:moveTo>
                  <a:pt x="13716" y="286512"/>
                </a:moveTo>
                <a:lnTo>
                  <a:pt x="13716" y="12192"/>
                </a:lnTo>
                <a:lnTo>
                  <a:pt x="7620" y="12192"/>
                </a:lnTo>
                <a:lnTo>
                  <a:pt x="7620" y="286512"/>
                </a:lnTo>
                <a:lnTo>
                  <a:pt x="13716" y="286512"/>
                </a:lnTo>
                <a:close/>
              </a:path>
              <a:path w="1454150" h="300354">
                <a:moveTo>
                  <a:pt x="1446276" y="286512"/>
                </a:moveTo>
                <a:lnTo>
                  <a:pt x="7620" y="286512"/>
                </a:lnTo>
                <a:lnTo>
                  <a:pt x="13716" y="292608"/>
                </a:lnTo>
                <a:lnTo>
                  <a:pt x="13716" y="300228"/>
                </a:lnTo>
                <a:lnTo>
                  <a:pt x="1440180" y="300228"/>
                </a:lnTo>
                <a:lnTo>
                  <a:pt x="1440180" y="292608"/>
                </a:lnTo>
                <a:lnTo>
                  <a:pt x="1446276" y="286512"/>
                </a:lnTo>
                <a:close/>
              </a:path>
              <a:path w="1454150" h="300354">
                <a:moveTo>
                  <a:pt x="13716" y="300228"/>
                </a:moveTo>
                <a:lnTo>
                  <a:pt x="13716" y="292608"/>
                </a:lnTo>
                <a:lnTo>
                  <a:pt x="7620" y="286512"/>
                </a:lnTo>
                <a:lnTo>
                  <a:pt x="7620" y="300228"/>
                </a:lnTo>
                <a:lnTo>
                  <a:pt x="13716" y="300228"/>
                </a:lnTo>
                <a:close/>
              </a:path>
              <a:path w="1454150" h="300354">
                <a:moveTo>
                  <a:pt x="1446276" y="12192"/>
                </a:moveTo>
                <a:lnTo>
                  <a:pt x="1440180" y="6096"/>
                </a:lnTo>
                <a:lnTo>
                  <a:pt x="1440180" y="12192"/>
                </a:lnTo>
                <a:lnTo>
                  <a:pt x="1446276" y="12192"/>
                </a:lnTo>
                <a:close/>
              </a:path>
              <a:path w="1454150" h="300354">
                <a:moveTo>
                  <a:pt x="1446276" y="286512"/>
                </a:moveTo>
                <a:lnTo>
                  <a:pt x="1446276" y="12192"/>
                </a:lnTo>
                <a:lnTo>
                  <a:pt x="1440180" y="12192"/>
                </a:lnTo>
                <a:lnTo>
                  <a:pt x="1440180" y="286512"/>
                </a:lnTo>
                <a:lnTo>
                  <a:pt x="1446276" y="286512"/>
                </a:lnTo>
                <a:close/>
              </a:path>
              <a:path w="1454150" h="300354">
                <a:moveTo>
                  <a:pt x="1446276" y="300228"/>
                </a:moveTo>
                <a:lnTo>
                  <a:pt x="1446276" y="286512"/>
                </a:lnTo>
                <a:lnTo>
                  <a:pt x="1440180" y="292608"/>
                </a:lnTo>
                <a:lnTo>
                  <a:pt x="1440180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892686" y="5146548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0"/>
                </a:moveTo>
                <a:lnTo>
                  <a:pt x="0" y="288036"/>
                </a:lnTo>
                <a:lnTo>
                  <a:pt x="1440180" y="288036"/>
                </a:lnTo>
                <a:lnTo>
                  <a:pt x="1440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886590" y="5140452"/>
            <a:ext cx="1452880" cy="300355"/>
          </a:xfrm>
          <a:custGeom>
            <a:avLst/>
            <a:gdLst/>
            <a:ahLst/>
            <a:cxnLst/>
            <a:rect l="l" t="t" r="r" b="b"/>
            <a:pathLst>
              <a:path w="1452879" h="300354">
                <a:moveTo>
                  <a:pt x="1452372" y="300228"/>
                </a:moveTo>
                <a:lnTo>
                  <a:pt x="1452372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438656" y="13716"/>
                </a:lnTo>
                <a:lnTo>
                  <a:pt x="1438656" y="6096"/>
                </a:lnTo>
                <a:lnTo>
                  <a:pt x="1446276" y="13716"/>
                </a:lnTo>
                <a:lnTo>
                  <a:pt x="1446276" y="300228"/>
                </a:lnTo>
                <a:lnTo>
                  <a:pt x="1452372" y="300228"/>
                </a:lnTo>
                <a:close/>
              </a:path>
              <a:path w="1452879" h="300354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452879" h="300354">
                <a:moveTo>
                  <a:pt x="12192" y="288036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88036"/>
                </a:lnTo>
                <a:lnTo>
                  <a:pt x="12192" y="288036"/>
                </a:lnTo>
                <a:close/>
              </a:path>
              <a:path w="1452879" h="300354">
                <a:moveTo>
                  <a:pt x="1446276" y="288036"/>
                </a:moveTo>
                <a:lnTo>
                  <a:pt x="6096" y="288036"/>
                </a:lnTo>
                <a:lnTo>
                  <a:pt x="12192" y="294132"/>
                </a:lnTo>
                <a:lnTo>
                  <a:pt x="12192" y="300228"/>
                </a:lnTo>
                <a:lnTo>
                  <a:pt x="1438656" y="300228"/>
                </a:lnTo>
                <a:lnTo>
                  <a:pt x="1438656" y="294132"/>
                </a:lnTo>
                <a:lnTo>
                  <a:pt x="1446276" y="288036"/>
                </a:lnTo>
                <a:close/>
              </a:path>
              <a:path w="1452879" h="300354">
                <a:moveTo>
                  <a:pt x="12192" y="300228"/>
                </a:moveTo>
                <a:lnTo>
                  <a:pt x="12192" y="294132"/>
                </a:lnTo>
                <a:lnTo>
                  <a:pt x="6096" y="288036"/>
                </a:lnTo>
                <a:lnTo>
                  <a:pt x="6096" y="300228"/>
                </a:lnTo>
                <a:lnTo>
                  <a:pt x="12192" y="300228"/>
                </a:lnTo>
                <a:close/>
              </a:path>
              <a:path w="1452879" h="300354">
                <a:moveTo>
                  <a:pt x="1446276" y="13716"/>
                </a:moveTo>
                <a:lnTo>
                  <a:pt x="1438656" y="6096"/>
                </a:lnTo>
                <a:lnTo>
                  <a:pt x="1438656" y="13716"/>
                </a:lnTo>
                <a:lnTo>
                  <a:pt x="1446276" y="13716"/>
                </a:lnTo>
                <a:close/>
              </a:path>
              <a:path w="1452879" h="300354">
                <a:moveTo>
                  <a:pt x="1446276" y="288036"/>
                </a:moveTo>
                <a:lnTo>
                  <a:pt x="1446276" y="13716"/>
                </a:lnTo>
                <a:lnTo>
                  <a:pt x="1438656" y="13716"/>
                </a:lnTo>
                <a:lnTo>
                  <a:pt x="1438656" y="288036"/>
                </a:lnTo>
                <a:lnTo>
                  <a:pt x="1446276" y="288036"/>
                </a:lnTo>
                <a:close/>
              </a:path>
              <a:path w="1452879" h="300354">
                <a:moveTo>
                  <a:pt x="1446276" y="300228"/>
                </a:moveTo>
                <a:lnTo>
                  <a:pt x="1446276" y="288036"/>
                </a:lnTo>
                <a:lnTo>
                  <a:pt x="1438656" y="294132"/>
                </a:lnTo>
                <a:lnTo>
                  <a:pt x="1438656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332866" y="5146548"/>
            <a:ext cx="1438910" cy="288290"/>
          </a:xfrm>
          <a:custGeom>
            <a:avLst/>
            <a:gdLst/>
            <a:ahLst/>
            <a:cxnLst/>
            <a:rect l="l" t="t" r="r" b="b"/>
            <a:pathLst>
              <a:path w="1438910" h="288289">
                <a:moveTo>
                  <a:pt x="0" y="0"/>
                </a:moveTo>
                <a:lnTo>
                  <a:pt x="0" y="288036"/>
                </a:lnTo>
                <a:lnTo>
                  <a:pt x="1438656" y="288036"/>
                </a:lnTo>
                <a:lnTo>
                  <a:pt x="1438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325246" y="5140452"/>
            <a:ext cx="1454150" cy="300355"/>
          </a:xfrm>
          <a:custGeom>
            <a:avLst/>
            <a:gdLst/>
            <a:ahLst/>
            <a:cxnLst/>
            <a:rect l="l" t="t" r="r" b="b"/>
            <a:pathLst>
              <a:path w="1454150" h="300354">
                <a:moveTo>
                  <a:pt x="1453896" y="300228"/>
                </a:moveTo>
                <a:lnTo>
                  <a:pt x="1453896" y="0"/>
                </a:lnTo>
                <a:lnTo>
                  <a:pt x="0" y="0"/>
                </a:lnTo>
                <a:lnTo>
                  <a:pt x="0" y="300228"/>
                </a:lnTo>
                <a:lnTo>
                  <a:pt x="7620" y="300228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440180" y="13716"/>
                </a:lnTo>
                <a:lnTo>
                  <a:pt x="1440180" y="6096"/>
                </a:lnTo>
                <a:lnTo>
                  <a:pt x="1446276" y="13716"/>
                </a:lnTo>
                <a:lnTo>
                  <a:pt x="1446276" y="300228"/>
                </a:lnTo>
                <a:lnTo>
                  <a:pt x="1453896" y="300228"/>
                </a:lnTo>
                <a:close/>
              </a:path>
              <a:path w="1454150" h="300354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454150" h="300354">
                <a:moveTo>
                  <a:pt x="13716" y="288036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88036"/>
                </a:lnTo>
                <a:lnTo>
                  <a:pt x="13716" y="288036"/>
                </a:lnTo>
                <a:close/>
              </a:path>
              <a:path w="1454150" h="300354">
                <a:moveTo>
                  <a:pt x="1446276" y="288036"/>
                </a:moveTo>
                <a:lnTo>
                  <a:pt x="7620" y="288036"/>
                </a:lnTo>
                <a:lnTo>
                  <a:pt x="13716" y="294132"/>
                </a:lnTo>
                <a:lnTo>
                  <a:pt x="13716" y="300228"/>
                </a:lnTo>
                <a:lnTo>
                  <a:pt x="1440180" y="300228"/>
                </a:lnTo>
                <a:lnTo>
                  <a:pt x="1440180" y="294132"/>
                </a:lnTo>
                <a:lnTo>
                  <a:pt x="1446276" y="288036"/>
                </a:lnTo>
                <a:close/>
              </a:path>
              <a:path w="1454150" h="300354">
                <a:moveTo>
                  <a:pt x="13716" y="300228"/>
                </a:moveTo>
                <a:lnTo>
                  <a:pt x="13716" y="294132"/>
                </a:lnTo>
                <a:lnTo>
                  <a:pt x="7620" y="288036"/>
                </a:lnTo>
                <a:lnTo>
                  <a:pt x="7620" y="300228"/>
                </a:lnTo>
                <a:lnTo>
                  <a:pt x="13716" y="300228"/>
                </a:lnTo>
                <a:close/>
              </a:path>
              <a:path w="1454150" h="300354">
                <a:moveTo>
                  <a:pt x="1446276" y="13716"/>
                </a:moveTo>
                <a:lnTo>
                  <a:pt x="1440180" y="6096"/>
                </a:lnTo>
                <a:lnTo>
                  <a:pt x="1440180" y="13716"/>
                </a:lnTo>
                <a:lnTo>
                  <a:pt x="1446276" y="13716"/>
                </a:lnTo>
                <a:close/>
              </a:path>
              <a:path w="1454150" h="300354">
                <a:moveTo>
                  <a:pt x="1446276" y="288036"/>
                </a:moveTo>
                <a:lnTo>
                  <a:pt x="1446276" y="13716"/>
                </a:lnTo>
                <a:lnTo>
                  <a:pt x="1440180" y="13716"/>
                </a:lnTo>
                <a:lnTo>
                  <a:pt x="1440180" y="288036"/>
                </a:lnTo>
                <a:lnTo>
                  <a:pt x="1446276" y="288036"/>
                </a:lnTo>
                <a:close/>
              </a:path>
              <a:path w="1454150" h="300354">
                <a:moveTo>
                  <a:pt x="1446276" y="300228"/>
                </a:moveTo>
                <a:lnTo>
                  <a:pt x="1446276" y="288036"/>
                </a:lnTo>
                <a:lnTo>
                  <a:pt x="1440180" y="294132"/>
                </a:lnTo>
                <a:lnTo>
                  <a:pt x="1440180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886590" y="5428488"/>
            <a:ext cx="1452880" cy="300355"/>
          </a:xfrm>
          <a:custGeom>
            <a:avLst/>
            <a:gdLst/>
            <a:ahLst/>
            <a:cxnLst/>
            <a:rect l="l" t="t" r="r" b="b"/>
            <a:pathLst>
              <a:path w="1452879" h="300354">
                <a:moveTo>
                  <a:pt x="1452372" y="300228"/>
                </a:moveTo>
                <a:lnTo>
                  <a:pt x="1452372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438656" y="12192"/>
                </a:lnTo>
                <a:lnTo>
                  <a:pt x="1438656" y="6096"/>
                </a:lnTo>
                <a:lnTo>
                  <a:pt x="1446276" y="12192"/>
                </a:lnTo>
                <a:lnTo>
                  <a:pt x="1446276" y="300228"/>
                </a:lnTo>
                <a:lnTo>
                  <a:pt x="1452372" y="300228"/>
                </a:lnTo>
                <a:close/>
              </a:path>
              <a:path w="1452879" h="300354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452879" h="300354">
                <a:moveTo>
                  <a:pt x="12192" y="28651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86512"/>
                </a:lnTo>
                <a:lnTo>
                  <a:pt x="12192" y="286512"/>
                </a:lnTo>
                <a:close/>
              </a:path>
              <a:path w="1452879" h="300354">
                <a:moveTo>
                  <a:pt x="1446276" y="286512"/>
                </a:moveTo>
                <a:lnTo>
                  <a:pt x="6096" y="286512"/>
                </a:lnTo>
                <a:lnTo>
                  <a:pt x="12192" y="292608"/>
                </a:lnTo>
                <a:lnTo>
                  <a:pt x="12192" y="300228"/>
                </a:lnTo>
                <a:lnTo>
                  <a:pt x="1438656" y="300228"/>
                </a:lnTo>
                <a:lnTo>
                  <a:pt x="1438656" y="292608"/>
                </a:lnTo>
                <a:lnTo>
                  <a:pt x="1446276" y="286512"/>
                </a:lnTo>
                <a:close/>
              </a:path>
              <a:path w="1452879" h="300354">
                <a:moveTo>
                  <a:pt x="12192" y="300228"/>
                </a:moveTo>
                <a:lnTo>
                  <a:pt x="12192" y="292608"/>
                </a:lnTo>
                <a:lnTo>
                  <a:pt x="6096" y="286512"/>
                </a:lnTo>
                <a:lnTo>
                  <a:pt x="6096" y="300228"/>
                </a:lnTo>
                <a:lnTo>
                  <a:pt x="12192" y="300228"/>
                </a:lnTo>
                <a:close/>
              </a:path>
              <a:path w="1452879" h="300354">
                <a:moveTo>
                  <a:pt x="1446276" y="12192"/>
                </a:moveTo>
                <a:lnTo>
                  <a:pt x="1438656" y="6096"/>
                </a:lnTo>
                <a:lnTo>
                  <a:pt x="1438656" y="12192"/>
                </a:lnTo>
                <a:lnTo>
                  <a:pt x="1446276" y="12192"/>
                </a:lnTo>
                <a:close/>
              </a:path>
              <a:path w="1452879" h="300354">
                <a:moveTo>
                  <a:pt x="1446276" y="286512"/>
                </a:moveTo>
                <a:lnTo>
                  <a:pt x="1446276" y="12192"/>
                </a:lnTo>
                <a:lnTo>
                  <a:pt x="1438656" y="12192"/>
                </a:lnTo>
                <a:lnTo>
                  <a:pt x="1438656" y="286512"/>
                </a:lnTo>
                <a:lnTo>
                  <a:pt x="1446276" y="286512"/>
                </a:lnTo>
                <a:close/>
              </a:path>
              <a:path w="1452879" h="300354">
                <a:moveTo>
                  <a:pt x="1446276" y="300228"/>
                </a:moveTo>
                <a:lnTo>
                  <a:pt x="1446276" y="286512"/>
                </a:lnTo>
                <a:lnTo>
                  <a:pt x="1438656" y="292608"/>
                </a:lnTo>
                <a:lnTo>
                  <a:pt x="1438656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2512960" y="5476473"/>
            <a:ext cx="198755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95"/>
              </a:lnSpc>
            </a:pPr>
            <a:r>
              <a:rPr dirty="0" sz="1400" spc="-5" b="1">
                <a:latin typeface="Arial"/>
                <a:cs typeface="Arial"/>
              </a:rPr>
              <a:t>$</a:t>
            </a:r>
            <a:r>
              <a:rPr dirty="0" sz="1400" b="1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325246" y="5428488"/>
            <a:ext cx="1454150" cy="300355"/>
          </a:xfrm>
          <a:custGeom>
            <a:avLst/>
            <a:gdLst/>
            <a:ahLst/>
            <a:cxnLst/>
            <a:rect l="l" t="t" r="r" b="b"/>
            <a:pathLst>
              <a:path w="1454150" h="300354">
                <a:moveTo>
                  <a:pt x="1453896" y="300228"/>
                </a:moveTo>
                <a:lnTo>
                  <a:pt x="1453896" y="0"/>
                </a:lnTo>
                <a:lnTo>
                  <a:pt x="0" y="0"/>
                </a:lnTo>
                <a:lnTo>
                  <a:pt x="0" y="300228"/>
                </a:lnTo>
                <a:lnTo>
                  <a:pt x="7620" y="300228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1440180" y="12192"/>
                </a:lnTo>
                <a:lnTo>
                  <a:pt x="1440180" y="6096"/>
                </a:lnTo>
                <a:lnTo>
                  <a:pt x="1446276" y="12192"/>
                </a:lnTo>
                <a:lnTo>
                  <a:pt x="1446276" y="300228"/>
                </a:lnTo>
                <a:lnTo>
                  <a:pt x="1453896" y="300228"/>
                </a:lnTo>
                <a:close/>
              </a:path>
              <a:path w="1454150" h="300354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1454150" h="300354">
                <a:moveTo>
                  <a:pt x="13716" y="286512"/>
                </a:moveTo>
                <a:lnTo>
                  <a:pt x="13716" y="12192"/>
                </a:lnTo>
                <a:lnTo>
                  <a:pt x="7620" y="12192"/>
                </a:lnTo>
                <a:lnTo>
                  <a:pt x="7620" y="286512"/>
                </a:lnTo>
                <a:lnTo>
                  <a:pt x="13716" y="286512"/>
                </a:lnTo>
                <a:close/>
              </a:path>
              <a:path w="1454150" h="300354">
                <a:moveTo>
                  <a:pt x="1446276" y="286512"/>
                </a:moveTo>
                <a:lnTo>
                  <a:pt x="7620" y="286512"/>
                </a:lnTo>
                <a:lnTo>
                  <a:pt x="13716" y="292608"/>
                </a:lnTo>
                <a:lnTo>
                  <a:pt x="13716" y="300228"/>
                </a:lnTo>
                <a:lnTo>
                  <a:pt x="1440180" y="300228"/>
                </a:lnTo>
                <a:lnTo>
                  <a:pt x="1440180" y="292608"/>
                </a:lnTo>
                <a:lnTo>
                  <a:pt x="1446276" y="286512"/>
                </a:lnTo>
                <a:close/>
              </a:path>
              <a:path w="1454150" h="300354">
                <a:moveTo>
                  <a:pt x="13716" y="300228"/>
                </a:moveTo>
                <a:lnTo>
                  <a:pt x="13716" y="292608"/>
                </a:lnTo>
                <a:lnTo>
                  <a:pt x="7620" y="286512"/>
                </a:lnTo>
                <a:lnTo>
                  <a:pt x="7620" y="300228"/>
                </a:lnTo>
                <a:lnTo>
                  <a:pt x="13716" y="300228"/>
                </a:lnTo>
                <a:close/>
              </a:path>
              <a:path w="1454150" h="300354">
                <a:moveTo>
                  <a:pt x="1446276" y="12192"/>
                </a:moveTo>
                <a:lnTo>
                  <a:pt x="1440180" y="6096"/>
                </a:lnTo>
                <a:lnTo>
                  <a:pt x="1440180" y="12192"/>
                </a:lnTo>
                <a:lnTo>
                  <a:pt x="1446276" y="12192"/>
                </a:lnTo>
                <a:close/>
              </a:path>
              <a:path w="1454150" h="300354">
                <a:moveTo>
                  <a:pt x="1446276" y="286512"/>
                </a:moveTo>
                <a:lnTo>
                  <a:pt x="1446276" y="12192"/>
                </a:lnTo>
                <a:lnTo>
                  <a:pt x="1440180" y="12192"/>
                </a:lnTo>
                <a:lnTo>
                  <a:pt x="1440180" y="286512"/>
                </a:lnTo>
                <a:lnTo>
                  <a:pt x="1446276" y="286512"/>
                </a:lnTo>
                <a:close/>
              </a:path>
              <a:path w="1454150" h="300354">
                <a:moveTo>
                  <a:pt x="1446276" y="300228"/>
                </a:moveTo>
                <a:lnTo>
                  <a:pt x="1446276" y="286512"/>
                </a:lnTo>
                <a:lnTo>
                  <a:pt x="1440180" y="292608"/>
                </a:lnTo>
                <a:lnTo>
                  <a:pt x="1440180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3556900" y="5476473"/>
            <a:ext cx="989330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95"/>
              </a:lnSpc>
            </a:pPr>
            <a:r>
              <a:rPr dirty="0" sz="1400" spc="-5" b="1">
                <a:latin typeface="Arial"/>
                <a:cs typeface="Arial"/>
              </a:rPr>
              <a:t>0x100100</a:t>
            </a:r>
            <a:r>
              <a:rPr dirty="0" sz="1400" spc="-15" b="1">
                <a:latin typeface="Arial"/>
                <a:cs typeface="Arial"/>
              </a:rPr>
              <a:t>1</a:t>
            </a:r>
            <a:r>
              <a:rPr dirty="0" sz="1400" b="1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996818" y="4582667"/>
            <a:ext cx="1438910" cy="280670"/>
          </a:xfrm>
          <a:custGeom>
            <a:avLst/>
            <a:gdLst/>
            <a:ahLst/>
            <a:cxnLst/>
            <a:rect l="l" t="t" r="r" b="b"/>
            <a:pathLst>
              <a:path w="1438909" h="280670">
                <a:moveTo>
                  <a:pt x="0" y="280416"/>
                </a:moveTo>
                <a:lnTo>
                  <a:pt x="1438656" y="280416"/>
                </a:lnTo>
                <a:lnTo>
                  <a:pt x="1438656" y="0"/>
                </a:lnTo>
                <a:lnTo>
                  <a:pt x="0" y="0"/>
                </a:lnTo>
                <a:lnTo>
                  <a:pt x="0" y="2804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989198" y="4575048"/>
            <a:ext cx="1452880" cy="300355"/>
          </a:xfrm>
          <a:custGeom>
            <a:avLst/>
            <a:gdLst/>
            <a:ahLst/>
            <a:cxnLst/>
            <a:rect l="l" t="t" r="r" b="b"/>
            <a:pathLst>
              <a:path w="1452879" h="300354">
                <a:moveTo>
                  <a:pt x="1452372" y="300228"/>
                </a:moveTo>
                <a:lnTo>
                  <a:pt x="1452372" y="0"/>
                </a:lnTo>
                <a:lnTo>
                  <a:pt x="0" y="0"/>
                </a:lnTo>
                <a:lnTo>
                  <a:pt x="0" y="300228"/>
                </a:lnTo>
                <a:lnTo>
                  <a:pt x="7620" y="300228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1440180" y="13716"/>
                </a:lnTo>
                <a:lnTo>
                  <a:pt x="1440180" y="7620"/>
                </a:lnTo>
                <a:lnTo>
                  <a:pt x="1446276" y="13716"/>
                </a:lnTo>
                <a:lnTo>
                  <a:pt x="1446276" y="300228"/>
                </a:lnTo>
                <a:lnTo>
                  <a:pt x="1452372" y="300228"/>
                </a:lnTo>
                <a:close/>
              </a:path>
              <a:path w="1452879" h="300354">
                <a:moveTo>
                  <a:pt x="13716" y="13716"/>
                </a:move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452879" h="300354">
                <a:moveTo>
                  <a:pt x="13716" y="288036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88036"/>
                </a:lnTo>
                <a:lnTo>
                  <a:pt x="13716" y="288036"/>
                </a:lnTo>
                <a:close/>
              </a:path>
              <a:path w="1452879" h="300354">
                <a:moveTo>
                  <a:pt x="1446276" y="288036"/>
                </a:moveTo>
                <a:lnTo>
                  <a:pt x="7620" y="288036"/>
                </a:lnTo>
                <a:lnTo>
                  <a:pt x="13716" y="294132"/>
                </a:lnTo>
                <a:lnTo>
                  <a:pt x="13716" y="300228"/>
                </a:lnTo>
                <a:lnTo>
                  <a:pt x="1440180" y="300228"/>
                </a:lnTo>
                <a:lnTo>
                  <a:pt x="1440180" y="294132"/>
                </a:lnTo>
                <a:lnTo>
                  <a:pt x="1446276" y="288036"/>
                </a:lnTo>
                <a:close/>
              </a:path>
              <a:path w="1452879" h="300354">
                <a:moveTo>
                  <a:pt x="13716" y="300228"/>
                </a:moveTo>
                <a:lnTo>
                  <a:pt x="13716" y="294132"/>
                </a:lnTo>
                <a:lnTo>
                  <a:pt x="7620" y="288036"/>
                </a:lnTo>
                <a:lnTo>
                  <a:pt x="7620" y="300228"/>
                </a:lnTo>
                <a:lnTo>
                  <a:pt x="13716" y="300228"/>
                </a:lnTo>
                <a:close/>
              </a:path>
              <a:path w="1452879" h="300354">
                <a:moveTo>
                  <a:pt x="1446276" y="13716"/>
                </a:moveTo>
                <a:lnTo>
                  <a:pt x="1440180" y="7620"/>
                </a:lnTo>
                <a:lnTo>
                  <a:pt x="1440180" y="13716"/>
                </a:lnTo>
                <a:lnTo>
                  <a:pt x="1446276" y="13716"/>
                </a:lnTo>
                <a:close/>
              </a:path>
              <a:path w="1452879" h="300354">
                <a:moveTo>
                  <a:pt x="1446276" y="288036"/>
                </a:moveTo>
                <a:lnTo>
                  <a:pt x="1446276" y="13716"/>
                </a:lnTo>
                <a:lnTo>
                  <a:pt x="1440180" y="13716"/>
                </a:lnTo>
                <a:lnTo>
                  <a:pt x="1440180" y="288036"/>
                </a:lnTo>
                <a:lnTo>
                  <a:pt x="1446276" y="288036"/>
                </a:lnTo>
                <a:close/>
              </a:path>
              <a:path w="1452879" h="300354">
                <a:moveTo>
                  <a:pt x="1446276" y="300228"/>
                </a:moveTo>
                <a:lnTo>
                  <a:pt x="1446276" y="288036"/>
                </a:lnTo>
                <a:lnTo>
                  <a:pt x="1440180" y="294132"/>
                </a:lnTo>
                <a:lnTo>
                  <a:pt x="1440180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435474" y="4582667"/>
            <a:ext cx="1440180" cy="280670"/>
          </a:xfrm>
          <a:custGeom>
            <a:avLst/>
            <a:gdLst/>
            <a:ahLst/>
            <a:cxnLst/>
            <a:rect l="l" t="t" r="r" b="b"/>
            <a:pathLst>
              <a:path w="1440179" h="280670">
                <a:moveTo>
                  <a:pt x="0" y="280416"/>
                </a:moveTo>
                <a:lnTo>
                  <a:pt x="1440180" y="280416"/>
                </a:lnTo>
                <a:lnTo>
                  <a:pt x="1440180" y="0"/>
                </a:lnTo>
                <a:lnTo>
                  <a:pt x="0" y="0"/>
                </a:lnTo>
                <a:lnTo>
                  <a:pt x="0" y="280416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429378" y="4575048"/>
            <a:ext cx="1452880" cy="300355"/>
          </a:xfrm>
          <a:custGeom>
            <a:avLst/>
            <a:gdLst/>
            <a:ahLst/>
            <a:cxnLst/>
            <a:rect l="l" t="t" r="r" b="b"/>
            <a:pathLst>
              <a:path w="1452879" h="300354">
                <a:moveTo>
                  <a:pt x="1452372" y="300228"/>
                </a:moveTo>
                <a:lnTo>
                  <a:pt x="1452372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1440180" y="13716"/>
                </a:lnTo>
                <a:lnTo>
                  <a:pt x="1440180" y="7620"/>
                </a:lnTo>
                <a:lnTo>
                  <a:pt x="1446276" y="13716"/>
                </a:lnTo>
                <a:lnTo>
                  <a:pt x="1446276" y="300228"/>
                </a:lnTo>
                <a:lnTo>
                  <a:pt x="1452372" y="300228"/>
                </a:lnTo>
                <a:close/>
              </a:path>
              <a:path w="1452879" h="300354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452879" h="300354">
                <a:moveTo>
                  <a:pt x="12192" y="288036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88036"/>
                </a:lnTo>
                <a:lnTo>
                  <a:pt x="12192" y="288036"/>
                </a:lnTo>
                <a:close/>
              </a:path>
              <a:path w="1452879" h="300354">
                <a:moveTo>
                  <a:pt x="1446276" y="288036"/>
                </a:moveTo>
                <a:lnTo>
                  <a:pt x="6096" y="288036"/>
                </a:lnTo>
                <a:lnTo>
                  <a:pt x="12192" y="294132"/>
                </a:lnTo>
                <a:lnTo>
                  <a:pt x="12192" y="300228"/>
                </a:lnTo>
                <a:lnTo>
                  <a:pt x="1440180" y="300228"/>
                </a:lnTo>
                <a:lnTo>
                  <a:pt x="1440180" y="294132"/>
                </a:lnTo>
                <a:lnTo>
                  <a:pt x="1446276" y="288036"/>
                </a:lnTo>
                <a:close/>
              </a:path>
              <a:path w="1452879" h="300354">
                <a:moveTo>
                  <a:pt x="12192" y="300228"/>
                </a:moveTo>
                <a:lnTo>
                  <a:pt x="12192" y="294132"/>
                </a:lnTo>
                <a:lnTo>
                  <a:pt x="6096" y="288036"/>
                </a:lnTo>
                <a:lnTo>
                  <a:pt x="6096" y="300228"/>
                </a:lnTo>
                <a:lnTo>
                  <a:pt x="12192" y="300228"/>
                </a:lnTo>
                <a:close/>
              </a:path>
              <a:path w="1452879" h="300354">
                <a:moveTo>
                  <a:pt x="1446276" y="13716"/>
                </a:moveTo>
                <a:lnTo>
                  <a:pt x="1440180" y="7620"/>
                </a:lnTo>
                <a:lnTo>
                  <a:pt x="1440180" y="13716"/>
                </a:lnTo>
                <a:lnTo>
                  <a:pt x="1446276" y="13716"/>
                </a:lnTo>
                <a:close/>
              </a:path>
              <a:path w="1452879" h="300354">
                <a:moveTo>
                  <a:pt x="1446276" y="288036"/>
                </a:moveTo>
                <a:lnTo>
                  <a:pt x="1446276" y="13716"/>
                </a:lnTo>
                <a:lnTo>
                  <a:pt x="1440180" y="13716"/>
                </a:lnTo>
                <a:lnTo>
                  <a:pt x="1440180" y="288036"/>
                </a:lnTo>
                <a:lnTo>
                  <a:pt x="1446276" y="288036"/>
                </a:lnTo>
                <a:close/>
              </a:path>
              <a:path w="1452879" h="300354">
                <a:moveTo>
                  <a:pt x="1446276" y="300228"/>
                </a:moveTo>
                <a:lnTo>
                  <a:pt x="1446276" y="288036"/>
                </a:lnTo>
                <a:lnTo>
                  <a:pt x="1440180" y="294132"/>
                </a:lnTo>
                <a:lnTo>
                  <a:pt x="1440180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996818" y="4863084"/>
            <a:ext cx="1438910" cy="283845"/>
          </a:xfrm>
          <a:custGeom>
            <a:avLst/>
            <a:gdLst/>
            <a:ahLst/>
            <a:cxnLst/>
            <a:rect l="l" t="t" r="r" b="b"/>
            <a:pathLst>
              <a:path w="1438909" h="283845">
                <a:moveTo>
                  <a:pt x="0" y="283464"/>
                </a:moveTo>
                <a:lnTo>
                  <a:pt x="1438656" y="283464"/>
                </a:lnTo>
                <a:lnTo>
                  <a:pt x="1438656" y="0"/>
                </a:lnTo>
                <a:lnTo>
                  <a:pt x="0" y="0"/>
                </a:lnTo>
                <a:lnTo>
                  <a:pt x="0" y="283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989198" y="4856988"/>
            <a:ext cx="1452880" cy="300355"/>
          </a:xfrm>
          <a:custGeom>
            <a:avLst/>
            <a:gdLst/>
            <a:ahLst/>
            <a:cxnLst/>
            <a:rect l="l" t="t" r="r" b="b"/>
            <a:pathLst>
              <a:path w="1452879" h="300354">
                <a:moveTo>
                  <a:pt x="1452372" y="300228"/>
                </a:moveTo>
                <a:lnTo>
                  <a:pt x="1452372" y="0"/>
                </a:lnTo>
                <a:lnTo>
                  <a:pt x="0" y="0"/>
                </a:lnTo>
                <a:lnTo>
                  <a:pt x="0" y="300228"/>
                </a:lnTo>
                <a:lnTo>
                  <a:pt x="7620" y="300228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1440180" y="12192"/>
                </a:lnTo>
                <a:lnTo>
                  <a:pt x="1440180" y="6096"/>
                </a:lnTo>
                <a:lnTo>
                  <a:pt x="1446276" y="12192"/>
                </a:lnTo>
                <a:lnTo>
                  <a:pt x="1446276" y="300228"/>
                </a:lnTo>
                <a:lnTo>
                  <a:pt x="1452372" y="300228"/>
                </a:lnTo>
                <a:close/>
              </a:path>
              <a:path w="1452879" h="300354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1452879" h="300354">
                <a:moveTo>
                  <a:pt x="13716" y="286512"/>
                </a:moveTo>
                <a:lnTo>
                  <a:pt x="13716" y="12192"/>
                </a:lnTo>
                <a:lnTo>
                  <a:pt x="7620" y="12192"/>
                </a:lnTo>
                <a:lnTo>
                  <a:pt x="7620" y="286512"/>
                </a:lnTo>
                <a:lnTo>
                  <a:pt x="13716" y="286512"/>
                </a:lnTo>
                <a:close/>
              </a:path>
              <a:path w="1452879" h="300354">
                <a:moveTo>
                  <a:pt x="1446276" y="286512"/>
                </a:moveTo>
                <a:lnTo>
                  <a:pt x="7620" y="286512"/>
                </a:lnTo>
                <a:lnTo>
                  <a:pt x="13716" y="292608"/>
                </a:lnTo>
                <a:lnTo>
                  <a:pt x="13716" y="300228"/>
                </a:lnTo>
                <a:lnTo>
                  <a:pt x="1440180" y="300228"/>
                </a:lnTo>
                <a:lnTo>
                  <a:pt x="1440180" y="292608"/>
                </a:lnTo>
                <a:lnTo>
                  <a:pt x="1446276" y="286512"/>
                </a:lnTo>
                <a:close/>
              </a:path>
              <a:path w="1452879" h="300354">
                <a:moveTo>
                  <a:pt x="13716" y="300228"/>
                </a:moveTo>
                <a:lnTo>
                  <a:pt x="13716" y="292608"/>
                </a:lnTo>
                <a:lnTo>
                  <a:pt x="7620" y="286512"/>
                </a:lnTo>
                <a:lnTo>
                  <a:pt x="7620" y="300228"/>
                </a:lnTo>
                <a:lnTo>
                  <a:pt x="13716" y="300228"/>
                </a:lnTo>
                <a:close/>
              </a:path>
              <a:path w="1452879" h="300354">
                <a:moveTo>
                  <a:pt x="1446276" y="12192"/>
                </a:moveTo>
                <a:lnTo>
                  <a:pt x="1440180" y="6096"/>
                </a:lnTo>
                <a:lnTo>
                  <a:pt x="1440180" y="12192"/>
                </a:lnTo>
                <a:lnTo>
                  <a:pt x="1446276" y="12192"/>
                </a:lnTo>
                <a:close/>
              </a:path>
              <a:path w="1452879" h="300354">
                <a:moveTo>
                  <a:pt x="1446276" y="286512"/>
                </a:moveTo>
                <a:lnTo>
                  <a:pt x="1446276" y="12192"/>
                </a:lnTo>
                <a:lnTo>
                  <a:pt x="1440180" y="12192"/>
                </a:lnTo>
                <a:lnTo>
                  <a:pt x="1440180" y="286512"/>
                </a:lnTo>
                <a:lnTo>
                  <a:pt x="1446276" y="286512"/>
                </a:lnTo>
                <a:close/>
              </a:path>
              <a:path w="1452879" h="300354">
                <a:moveTo>
                  <a:pt x="1446276" y="300228"/>
                </a:moveTo>
                <a:lnTo>
                  <a:pt x="1446276" y="286512"/>
                </a:lnTo>
                <a:lnTo>
                  <a:pt x="1440180" y="292608"/>
                </a:lnTo>
                <a:lnTo>
                  <a:pt x="1440180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435474" y="4863084"/>
            <a:ext cx="1440180" cy="283845"/>
          </a:xfrm>
          <a:custGeom>
            <a:avLst/>
            <a:gdLst/>
            <a:ahLst/>
            <a:cxnLst/>
            <a:rect l="l" t="t" r="r" b="b"/>
            <a:pathLst>
              <a:path w="1440179" h="283845">
                <a:moveTo>
                  <a:pt x="0" y="283464"/>
                </a:moveTo>
                <a:lnTo>
                  <a:pt x="1440180" y="283464"/>
                </a:lnTo>
                <a:lnTo>
                  <a:pt x="1440180" y="0"/>
                </a:lnTo>
                <a:lnTo>
                  <a:pt x="0" y="0"/>
                </a:lnTo>
                <a:lnTo>
                  <a:pt x="0" y="28346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429378" y="4856988"/>
            <a:ext cx="1452880" cy="300355"/>
          </a:xfrm>
          <a:custGeom>
            <a:avLst/>
            <a:gdLst/>
            <a:ahLst/>
            <a:cxnLst/>
            <a:rect l="l" t="t" r="r" b="b"/>
            <a:pathLst>
              <a:path w="1452879" h="300354">
                <a:moveTo>
                  <a:pt x="1452372" y="300228"/>
                </a:moveTo>
                <a:lnTo>
                  <a:pt x="1452372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440180" y="12192"/>
                </a:lnTo>
                <a:lnTo>
                  <a:pt x="1440180" y="6096"/>
                </a:lnTo>
                <a:lnTo>
                  <a:pt x="1446276" y="12192"/>
                </a:lnTo>
                <a:lnTo>
                  <a:pt x="1446276" y="300228"/>
                </a:lnTo>
                <a:lnTo>
                  <a:pt x="1452372" y="300228"/>
                </a:lnTo>
                <a:close/>
              </a:path>
              <a:path w="1452879" h="300354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452879" h="300354">
                <a:moveTo>
                  <a:pt x="12192" y="28651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86512"/>
                </a:lnTo>
                <a:lnTo>
                  <a:pt x="12192" y="286512"/>
                </a:lnTo>
                <a:close/>
              </a:path>
              <a:path w="1452879" h="300354">
                <a:moveTo>
                  <a:pt x="1446276" y="286512"/>
                </a:moveTo>
                <a:lnTo>
                  <a:pt x="6096" y="286512"/>
                </a:lnTo>
                <a:lnTo>
                  <a:pt x="12192" y="292608"/>
                </a:lnTo>
                <a:lnTo>
                  <a:pt x="12192" y="300228"/>
                </a:lnTo>
                <a:lnTo>
                  <a:pt x="1440180" y="300228"/>
                </a:lnTo>
                <a:lnTo>
                  <a:pt x="1440180" y="292608"/>
                </a:lnTo>
                <a:lnTo>
                  <a:pt x="1446276" y="286512"/>
                </a:lnTo>
                <a:close/>
              </a:path>
              <a:path w="1452879" h="300354">
                <a:moveTo>
                  <a:pt x="12192" y="300228"/>
                </a:moveTo>
                <a:lnTo>
                  <a:pt x="12192" y="292608"/>
                </a:lnTo>
                <a:lnTo>
                  <a:pt x="6096" y="286512"/>
                </a:lnTo>
                <a:lnTo>
                  <a:pt x="6096" y="300228"/>
                </a:lnTo>
                <a:lnTo>
                  <a:pt x="12192" y="300228"/>
                </a:lnTo>
                <a:close/>
              </a:path>
              <a:path w="1452879" h="300354">
                <a:moveTo>
                  <a:pt x="1446276" y="12192"/>
                </a:moveTo>
                <a:lnTo>
                  <a:pt x="1440180" y="6096"/>
                </a:lnTo>
                <a:lnTo>
                  <a:pt x="1440180" y="12192"/>
                </a:lnTo>
                <a:lnTo>
                  <a:pt x="1446276" y="12192"/>
                </a:lnTo>
                <a:close/>
              </a:path>
              <a:path w="1452879" h="300354">
                <a:moveTo>
                  <a:pt x="1446276" y="286512"/>
                </a:moveTo>
                <a:lnTo>
                  <a:pt x="1446276" y="12192"/>
                </a:lnTo>
                <a:lnTo>
                  <a:pt x="1440180" y="12192"/>
                </a:lnTo>
                <a:lnTo>
                  <a:pt x="1440180" y="286512"/>
                </a:lnTo>
                <a:lnTo>
                  <a:pt x="1446276" y="286512"/>
                </a:lnTo>
                <a:close/>
              </a:path>
              <a:path w="1452879" h="300354">
                <a:moveTo>
                  <a:pt x="1446276" y="300228"/>
                </a:moveTo>
                <a:lnTo>
                  <a:pt x="1446276" y="286512"/>
                </a:lnTo>
                <a:lnTo>
                  <a:pt x="1440180" y="292608"/>
                </a:lnTo>
                <a:lnTo>
                  <a:pt x="1440180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996818" y="5146548"/>
            <a:ext cx="1438910" cy="288290"/>
          </a:xfrm>
          <a:custGeom>
            <a:avLst/>
            <a:gdLst/>
            <a:ahLst/>
            <a:cxnLst/>
            <a:rect l="l" t="t" r="r" b="b"/>
            <a:pathLst>
              <a:path w="1438909" h="288289">
                <a:moveTo>
                  <a:pt x="0" y="0"/>
                </a:moveTo>
                <a:lnTo>
                  <a:pt x="0" y="288036"/>
                </a:lnTo>
                <a:lnTo>
                  <a:pt x="1438656" y="288036"/>
                </a:lnTo>
                <a:lnTo>
                  <a:pt x="1438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989198" y="5140452"/>
            <a:ext cx="1452880" cy="300355"/>
          </a:xfrm>
          <a:custGeom>
            <a:avLst/>
            <a:gdLst/>
            <a:ahLst/>
            <a:cxnLst/>
            <a:rect l="l" t="t" r="r" b="b"/>
            <a:pathLst>
              <a:path w="1452879" h="300354">
                <a:moveTo>
                  <a:pt x="1452372" y="300228"/>
                </a:moveTo>
                <a:lnTo>
                  <a:pt x="1452372" y="0"/>
                </a:lnTo>
                <a:lnTo>
                  <a:pt x="0" y="0"/>
                </a:lnTo>
                <a:lnTo>
                  <a:pt x="0" y="300228"/>
                </a:lnTo>
                <a:lnTo>
                  <a:pt x="7620" y="300228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440180" y="13716"/>
                </a:lnTo>
                <a:lnTo>
                  <a:pt x="1440180" y="6096"/>
                </a:lnTo>
                <a:lnTo>
                  <a:pt x="1446276" y="13716"/>
                </a:lnTo>
                <a:lnTo>
                  <a:pt x="1446276" y="300228"/>
                </a:lnTo>
                <a:lnTo>
                  <a:pt x="1452372" y="300228"/>
                </a:lnTo>
                <a:close/>
              </a:path>
              <a:path w="1452879" h="300354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1452879" h="300354">
                <a:moveTo>
                  <a:pt x="13716" y="288036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288036"/>
                </a:lnTo>
                <a:lnTo>
                  <a:pt x="13716" y="288036"/>
                </a:lnTo>
                <a:close/>
              </a:path>
              <a:path w="1452879" h="300354">
                <a:moveTo>
                  <a:pt x="1446276" y="288036"/>
                </a:moveTo>
                <a:lnTo>
                  <a:pt x="7620" y="288036"/>
                </a:lnTo>
                <a:lnTo>
                  <a:pt x="13716" y="294132"/>
                </a:lnTo>
                <a:lnTo>
                  <a:pt x="13716" y="300228"/>
                </a:lnTo>
                <a:lnTo>
                  <a:pt x="1440180" y="300228"/>
                </a:lnTo>
                <a:lnTo>
                  <a:pt x="1440180" y="294132"/>
                </a:lnTo>
                <a:lnTo>
                  <a:pt x="1446276" y="288036"/>
                </a:lnTo>
                <a:close/>
              </a:path>
              <a:path w="1452879" h="300354">
                <a:moveTo>
                  <a:pt x="13716" y="300228"/>
                </a:moveTo>
                <a:lnTo>
                  <a:pt x="13716" y="294132"/>
                </a:lnTo>
                <a:lnTo>
                  <a:pt x="7620" y="288036"/>
                </a:lnTo>
                <a:lnTo>
                  <a:pt x="7620" y="300228"/>
                </a:lnTo>
                <a:lnTo>
                  <a:pt x="13716" y="300228"/>
                </a:lnTo>
                <a:close/>
              </a:path>
              <a:path w="1452879" h="300354">
                <a:moveTo>
                  <a:pt x="1446276" y="13716"/>
                </a:moveTo>
                <a:lnTo>
                  <a:pt x="1440180" y="6096"/>
                </a:lnTo>
                <a:lnTo>
                  <a:pt x="1440180" y="13716"/>
                </a:lnTo>
                <a:lnTo>
                  <a:pt x="1446276" y="13716"/>
                </a:lnTo>
                <a:close/>
              </a:path>
              <a:path w="1452879" h="300354">
                <a:moveTo>
                  <a:pt x="1446276" y="288036"/>
                </a:moveTo>
                <a:lnTo>
                  <a:pt x="1446276" y="13716"/>
                </a:lnTo>
                <a:lnTo>
                  <a:pt x="1440180" y="13716"/>
                </a:lnTo>
                <a:lnTo>
                  <a:pt x="1440180" y="288036"/>
                </a:lnTo>
                <a:lnTo>
                  <a:pt x="1446276" y="288036"/>
                </a:lnTo>
                <a:close/>
              </a:path>
              <a:path w="1452879" h="300354">
                <a:moveTo>
                  <a:pt x="1446276" y="300228"/>
                </a:moveTo>
                <a:lnTo>
                  <a:pt x="1446276" y="288036"/>
                </a:lnTo>
                <a:lnTo>
                  <a:pt x="1440180" y="294132"/>
                </a:lnTo>
                <a:lnTo>
                  <a:pt x="1440180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435474" y="5146548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0"/>
                </a:moveTo>
                <a:lnTo>
                  <a:pt x="0" y="288036"/>
                </a:lnTo>
                <a:lnTo>
                  <a:pt x="1440180" y="288036"/>
                </a:lnTo>
                <a:lnTo>
                  <a:pt x="1440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429378" y="5140452"/>
            <a:ext cx="1452880" cy="300355"/>
          </a:xfrm>
          <a:custGeom>
            <a:avLst/>
            <a:gdLst/>
            <a:ahLst/>
            <a:cxnLst/>
            <a:rect l="l" t="t" r="r" b="b"/>
            <a:pathLst>
              <a:path w="1452879" h="300354">
                <a:moveTo>
                  <a:pt x="1452372" y="300228"/>
                </a:moveTo>
                <a:lnTo>
                  <a:pt x="1452372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1440180" y="13716"/>
                </a:lnTo>
                <a:lnTo>
                  <a:pt x="1440180" y="6096"/>
                </a:lnTo>
                <a:lnTo>
                  <a:pt x="1446276" y="13716"/>
                </a:lnTo>
                <a:lnTo>
                  <a:pt x="1446276" y="300228"/>
                </a:lnTo>
                <a:lnTo>
                  <a:pt x="1452372" y="300228"/>
                </a:lnTo>
                <a:close/>
              </a:path>
              <a:path w="1452879" h="300354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1452879" h="300354">
                <a:moveTo>
                  <a:pt x="12192" y="288036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88036"/>
                </a:lnTo>
                <a:lnTo>
                  <a:pt x="12192" y="288036"/>
                </a:lnTo>
                <a:close/>
              </a:path>
              <a:path w="1452879" h="300354">
                <a:moveTo>
                  <a:pt x="1446276" y="288036"/>
                </a:moveTo>
                <a:lnTo>
                  <a:pt x="6096" y="288036"/>
                </a:lnTo>
                <a:lnTo>
                  <a:pt x="12192" y="294132"/>
                </a:lnTo>
                <a:lnTo>
                  <a:pt x="12192" y="300228"/>
                </a:lnTo>
                <a:lnTo>
                  <a:pt x="1440180" y="300228"/>
                </a:lnTo>
                <a:lnTo>
                  <a:pt x="1440180" y="294132"/>
                </a:lnTo>
                <a:lnTo>
                  <a:pt x="1446276" y="288036"/>
                </a:lnTo>
                <a:close/>
              </a:path>
              <a:path w="1452879" h="300354">
                <a:moveTo>
                  <a:pt x="12192" y="300228"/>
                </a:moveTo>
                <a:lnTo>
                  <a:pt x="12192" y="294132"/>
                </a:lnTo>
                <a:lnTo>
                  <a:pt x="6096" y="288036"/>
                </a:lnTo>
                <a:lnTo>
                  <a:pt x="6096" y="300228"/>
                </a:lnTo>
                <a:lnTo>
                  <a:pt x="12192" y="300228"/>
                </a:lnTo>
                <a:close/>
              </a:path>
              <a:path w="1452879" h="300354">
                <a:moveTo>
                  <a:pt x="1446276" y="13716"/>
                </a:moveTo>
                <a:lnTo>
                  <a:pt x="1440180" y="6096"/>
                </a:lnTo>
                <a:lnTo>
                  <a:pt x="1440180" y="13716"/>
                </a:lnTo>
                <a:lnTo>
                  <a:pt x="1446276" y="13716"/>
                </a:lnTo>
                <a:close/>
              </a:path>
              <a:path w="1452879" h="300354">
                <a:moveTo>
                  <a:pt x="1446276" y="288036"/>
                </a:moveTo>
                <a:lnTo>
                  <a:pt x="1446276" y="13716"/>
                </a:lnTo>
                <a:lnTo>
                  <a:pt x="1440180" y="13716"/>
                </a:lnTo>
                <a:lnTo>
                  <a:pt x="1440180" y="288036"/>
                </a:lnTo>
                <a:lnTo>
                  <a:pt x="1446276" y="288036"/>
                </a:lnTo>
                <a:close/>
              </a:path>
              <a:path w="1452879" h="300354">
                <a:moveTo>
                  <a:pt x="1446276" y="300228"/>
                </a:moveTo>
                <a:lnTo>
                  <a:pt x="1446276" y="288036"/>
                </a:lnTo>
                <a:lnTo>
                  <a:pt x="1440180" y="294132"/>
                </a:lnTo>
                <a:lnTo>
                  <a:pt x="1440180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996818" y="5434584"/>
            <a:ext cx="1438910" cy="287020"/>
          </a:xfrm>
          <a:custGeom>
            <a:avLst/>
            <a:gdLst/>
            <a:ahLst/>
            <a:cxnLst/>
            <a:rect l="l" t="t" r="r" b="b"/>
            <a:pathLst>
              <a:path w="1438909" h="287020">
                <a:moveTo>
                  <a:pt x="0" y="0"/>
                </a:moveTo>
                <a:lnTo>
                  <a:pt x="0" y="286512"/>
                </a:lnTo>
                <a:lnTo>
                  <a:pt x="1438656" y="286512"/>
                </a:lnTo>
                <a:lnTo>
                  <a:pt x="1438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989198" y="5428488"/>
            <a:ext cx="1452880" cy="300355"/>
          </a:xfrm>
          <a:custGeom>
            <a:avLst/>
            <a:gdLst/>
            <a:ahLst/>
            <a:cxnLst/>
            <a:rect l="l" t="t" r="r" b="b"/>
            <a:pathLst>
              <a:path w="1452879" h="300354">
                <a:moveTo>
                  <a:pt x="1452372" y="300228"/>
                </a:moveTo>
                <a:lnTo>
                  <a:pt x="1452372" y="0"/>
                </a:lnTo>
                <a:lnTo>
                  <a:pt x="0" y="0"/>
                </a:lnTo>
                <a:lnTo>
                  <a:pt x="0" y="300228"/>
                </a:lnTo>
                <a:lnTo>
                  <a:pt x="7620" y="300228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1440180" y="12192"/>
                </a:lnTo>
                <a:lnTo>
                  <a:pt x="1440180" y="6096"/>
                </a:lnTo>
                <a:lnTo>
                  <a:pt x="1446276" y="12192"/>
                </a:lnTo>
                <a:lnTo>
                  <a:pt x="1446276" y="300228"/>
                </a:lnTo>
                <a:lnTo>
                  <a:pt x="1452372" y="300228"/>
                </a:lnTo>
                <a:close/>
              </a:path>
              <a:path w="1452879" h="300354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1452879" h="300354">
                <a:moveTo>
                  <a:pt x="13716" y="286512"/>
                </a:moveTo>
                <a:lnTo>
                  <a:pt x="13716" y="12192"/>
                </a:lnTo>
                <a:lnTo>
                  <a:pt x="7620" y="12192"/>
                </a:lnTo>
                <a:lnTo>
                  <a:pt x="7620" y="286512"/>
                </a:lnTo>
                <a:lnTo>
                  <a:pt x="13716" y="286512"/>
                </a:lnTo>
                <a:close/>
              </a:path>
              <a:path w="1452879" h="300354">
                <a:moveTo>
                  <a:pt x="1446276" y="286512"/>
                </a:moveTo>
                <a:lnTo>
                  <a:pt x="7620" y="286512"/>
                </a:lnTo>
                <a:lnTo>
                  <a:pt x="13716" y="292608"/>
                </a:lnTo>
                <a:lnTo>
                  <a:pt x="13716" y="300228"/>
                </a:lnTo>
                <a:lnTo>
                  <a:pt x="1440180" y="300228"/>
                </a:lnTo>
                <a:lnTo>
                  <a:pt x="1440180" y="292608"/>
                </a:lnTo>
                <a:lnTo>
                  <a:pt x="1446276" y="286512"/>
                </a:lnTo>
                <a:close/>
              </a:path>
              <a:path w="1452879" h="300354">
                <a:moveTo>
                  <a:pt x="13716" y="300228"/>
                </a:moveTo>
                <a:lnTo>
                  <a:pt x="13716" y="292608"/>
                </a:lnTo>
                <a:lnTo>
                  <a:pt x="7620" y="286512"/>
                </a:lnTo>
                <a:lnTo>
                  <a:pt x="7620" y="300228"/>
                </a:lnTo>
                <a:lnTo>
                  <a:pt x="13716" y="300228"/>
                </a:lnTo>
                <a:close/>
              </a:path>
              <a:path w="1452879" h="300354">
                <a:moveTo>
                  <a:pt x="1446276" y="12192"/>
                </a:moveTo>
                <a:lnTo>
                  <a:pt x="1440180" y="6096"/>
                </a:lnTo>
                <a:lnTo>
                  <a:pt x="1440180" y="12192"/>
                </a:lnTo>
                <a:lnTo>
                  <a:pt x="1446276" y="12192"/>
                </a:lnTo>
                <a:close/>
              </a:path>
              <a:path w="1452879" h="300354">
                <a:moveTo>
                  <a:pt x="1446276" y="286512"/>
                </a:moveTo>
                <a:lnTo>
                  <a:pt x="1446276" y="12192"/>
                </a:lnTo>
                <a:lnTo>
                  <a:pt x="1440180" y="12192"/>
                </a:lnTo>
                <a:lnTo>
                  <a:pt x="1440180" y="286512"/>
                </a:lnTo>
                <a:lnTo>
                  <a:pt x="1446276" y="286512"/>
                </a:lnTo>
                <a:close/>
              </a:path>
              <a:path w="1452879" h="300354">
                <a:moveTo>
                  <a:pt x="1446276" y="300228"/>
                </a:moveTo>
                <a:lnTo>
                  <a:pt x="1446276" y="286512"/>
                </a:lnTo>
                <a:lnTo>
                  <a:pt x="1440180" y="292608"/>
                </a:lnTo>
                <a:lnTo>
                  <a:pt x="1440180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435474" y="5434584"/>
            <a:ext cx="1440180" cy="287020"/>
          </a:xfrm>
          <a:custGeom>
            <a:avLst/>
            <a:gdLst/>
            <a:ahLst/>
            <a:cxnLst/>
            <a:rect l="l" t="t" r="r" b="b"/>
            <a:pathLst>
              <a:path w="1440179" h="287020">
                <a:moveTo>
                  <a:pt x="0" y="0"/>
                </a:moveTo>
                <a:lnTo>
                  <a:pt x="0" y="286512"/>
                </a:lnTo>
                <a:lnTo>
                  <a:pt x="1440180" y="286512"/>
                </a:lnTo>
                <a:lnTo>
                  <a:pt x="1440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429378" y="5428488"/>
            <a:ext cx="1452880" cy="300355"/>
          </a:xfrm>
          <a:custGeom>
            <a:avLst/>
            <a:gdLst/>
            <a:ahLst/>
            <a:cxnLst/>
            <a:rect l="l" t="t" r="r" b="b"/>
            <a:pathLst>
              <a:path w="1452879" h="300354">
                <a:moveTo>
                  <a:pt x="1452372" y="300228"/>
                </a:moveTo>
                <a:lnTo>
                  <a:pt x="1452372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440180" y="12192"/>
                </a:lnTo>
                <a:lnTo>
                  <a:pt x="1440180" y="6096"/>
                </a:lnTo>
                <a:lnTo>
                  <a:pt x="1446276" y="12192"/>
                </a:lnTo>
                <a:lnTo>
                  <a:pt x="1446276" y="300228"/>
                </a:lnTo>
                <a:lnTo>
                  <a:pt x="1452372" y="300228"/>
                </a:lnTo>
                <a:close/>
              </a:path>
              <a:path w="1452879" h="300354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452879" h="300354">
                <a:moveTo>
                  <a:pt x="12192" y="28651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86512"/>
                </a:lnTo>
                <a:lnTo>
                  <a:pt x="12192" y="286512"/>
                </a:lnTo>
                <a:close/>
              </a:path>
              <a:path w="1452879" h="300354">
                <a:moveTo>
                  <a:pt x="1446276" y="286512"/>
                </a:moveTo>
                <a:lnTo>
                  <a:pt x="6096" y="286512"/>
                </a:lnTo>
                <a:lnTo>
                  <a:pt x="12192" y="292608"/>
                </a:lnTo>
                <a:lnTo>
                  <a:pt x="12192" y="300228"/>
                </a:lnTo>
                <a:lnTo>
                  <a:pt x="1440180" y="300228"/>
                </a:lnTo>
                <a:lnTo>
                  <a:pt x="1440180" y="292608"/>
                </a:lnTo>
                <a:lnTo>
                  <a:pt x="1446276" y="286512"/>
                </a:lnTo>
                <a:close/>
              </a:path>
              <a:path w="1452879" h="300354">
                <a:moveTo>
                  <a:pt x="12192" y="300228"/>
                </a:moveTo>
                <a:lnTo>
                  <a:pt x="12192" y="292608"/>
                </a:lnTo>
                <a:lnTo>
                  <a:pt x="6096" y="286512"/>
                </a:lnTo>
                <a:lnTo>
                  <a:pt x="6096" y="300228"/>
                </a:lnTo>
                <a:lnTo>
                  <a:pt x="12192" y="300228"/>
                </a:lnTo>
                <a:close/>
              </a:path>
              <a:path w="1452879" h="300354">
                <a:moveTo>
                  <a:pt x="1446276" y="12192"/>
                </a:moveTo>
                <a:lnTo>
                  <a:pt x="1440180" y="6096"/>
                </a:lnTo>
                <a:lnTo>
                  <a:pt x="1440180" y="12192"/>
                </a:lnTo>
                <a:lnTo>
                  <a:pt x="1446276" y="12192"/>
                </a:lnTo>
                <a:close/>
              </a:path>
              <a:path w="1452879" h="300354">
                <a:moveTo>
                  <a:pt x="1446276" y="286512"/>
                </a:moveTo>
                <a:lnTo>
                  <a:pt x="1446276" y="12192"/>
                </a:lnTo>
                <a:lnTo>
                  <a:pt x="1440180" y="12192"/>
                </a:lnTo>
                <a:lnTo>
                  <a:pt x="1440180" y="286512"/>
                </a:lnTo>
                <a:lnTo>
                  <a:pt x="1446276" y="286512"/>
                </a:lnTo>
                <a:close/>
              </a:path>
              <a:path w="1452879" h="300354">
                <a:moveTo>
                  <a:pt x="1446276" y="300228"/>
                </a:moveTo>
                <a:lnTo>
                  <a:pt x="1446276" y="286512"/>
                </a:lnTo>
                <a:lnTo>
                  <a:pt x="1440180" y="292608"/>
                </a:lnTo>
                <a:lnTo>
                  <a:pt x="1440180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435474" y="3561588"/>
            <a:ext cx="1440180" cy="287020"/>
          </a:xfrm>
          <a:custGeom>
            <a:avLst/>
            <a:gdLst/>
            <a:ahLst/>
            <a:cxnLst/>
            <a:rect l="l" t="t" r="r" b="b"/>
            <a:pathLst>
              <a:path w="1440179" h="287020">
                <a:moveTo>
                  <a:pt x="0" y="0"/>
                </a:moveTo>
                <a:lnTo>
                  <a:pt x="0" y="286512"/>
                </a:lnTo>
                <a:lnTo>
                  <a:pt x="1440180" y="286512"/>
                </a:lnTo>
                <a:lnTo>
                  <a:pt x="1440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429378" y="3555492"/>
            <a:ext cx="1452880" cy="299085"/>
          </a:xfrm>
          <a:custGeom>
            <a:avLst/>
            <a:gdLst/>
            <a:ahLst/>
            <a:cxnLst/>
            <a:rect l="l" t="t" r="r" b="b"/>
            <a:pathLst>
              <a:path w="1452879" h="299085">
                <a:moveTo>
                  <a:pt x="1452372" y="298704"/>
                </a:moveTo>
                <a:lnTo>
                  <a:pt x="1452372" y="0"/>
                </a:lnTo>
                <a:lnTo>
                  <a:pt x="0" y="0"/>
                </a:lnTo>
                <a:lnTo>
                  <a:pt x="0" y="298704"/>
                </a:lnTo>
                <a:lnTo>
                  <a:pt x="6096" y="298704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440180" y="12192"/>
                </a:lnTo>
                <a:lnTo>
                  <a:pt x="1440180" y="6096"/>
                </a:lnTo>
                <a:lnTo>
                  <a:pt x="1446276" y="12192"/>
                </a:lnTo>
                <a:lnTo>
                  <a:pt x="1446276" y="298704"/>
                </a:lnTo>
                <a:lnTo>
                  <a:pt x="1452372" y="298704"/>
                </a:lnTo>
                <a:close/>
              </a:path>
              <a:path w="1452879" h="29908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452879" h="299085">
                <a:moveTo>
                  <a:pt x="12192" y="28651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86512"/>
                </a:lnTo>
                <a:lnTo>
                  <a:pt x="12192" y="286512"/>
                </a:lnTo>
                <a:close/>
              </a:path>
              <a:path w="1452879" h="299085">
                <a:moveTo>
                  <a:pt x="1446276" y="286512"/>
                </a:moveTo>
                <a:lnTo>
                  <a:pt x="6096" y="286512"/>
                </a:lnTo>
                <a:lnTo>
                  <a:pt x="12192" y="292608"/>
                </a:lnTo>
                <a:lnTo>
                  <a:pt x="12192" y="298704"/>
                </a:lnTo>
                <a:lnTo>
                  <a:pt x="1440180" y="298704"/>
                </a:lnTo>
                <a:lnTo>
                  <a:pt x="1440180" y="292608"/>
                </a:lnTo>
                <a:lnTo>
                  <a:pt x="1446276" y="286512"/>
                </a:lnTo>
                <a:close/>
              </a:path>
              <a:path w="1452879" h="299085">
                <a:moveTo>
                  <a:pt x="12192" y="298704"/>
                </a:moveTo>
                <a:lnTo>
                  <a:pt x="12192" y="292608"/>
                </a:lnTo>
                <a:lnTo>
                  <a:pt x="6096" y="286512"/>
                </a:lnTo>
                <a:lnTo>
                  <a:pt x="6096" y="298704"/>
                </a:lnTo>
                <a:lnTo>
                  <a:pt x="12192" y="298704"/>
                </a:lnTo>
                <a:close/>
              </a:path>
              <a:path w="1452879" h="299085">
                <a:moveTo>
                  <a:pt x="1446276" y="12192"/>
                </a:moveTo>
                <a:lnTo>
                  <a:pt x="1440180" y="6096"/>
                </a:lnTo>
                <a:lnTo>
                  <a:pt x="1440180" y="12192"/>
                </a:lnTo>
                <a:lnTo>
                  <a:pt x="1446276" y="12192"/>
                </a:lnTo>
                <a:close/>
              </a:path>
              <a:path w="1452879" h="299085">
                <a:moveTo>
                  <a:pt x="1446276" y="286512"/>
                </a:moveTo>
                <a:lnTo>
                  <a:pt x="1446276" y="12192"/>
                </a:lnTo>
                <a:lnTo>
                  <a:pt x="1440180" y="12192"/>
                </a:lnTo>
                <a:lnTo>
                  <a:pt x="1440180" y="286512"/>
                </a:lnTo>
                <a:lnTo>
                  <a:pt x="1446276" y="286512"/>
                </a:lnTo>
                <a:close/>
              </a:path>
              <a:path w="1452879" h="299085">
                <a:moveTo>
                  <a:pt x="1446276" y="298704"/>
                </a:moveTo>
                <a:lnTo>
                  <a:pt x="1446276" y="286512"/>
                </a:lnTo>
                <a:lnTo>
                  <a:pt x="1440180" y="292608"/>
                </a:lnTo>
                <a:lnTo>
                  <a:pt x="1440180" y="298704"/>
                </a:lnTo>
                <a:lnTo>
                  <a:pt x="1446276" y="298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331342" y="3561588"/>
            <a:ext cx="1438910" cy="287020"/>
          </a:xfrm>
          <a:custGeom>
            <a:avLst/>
            <a:gdLst/>
            <a:ahLst/>
            <a:cxnLst/>
            <a:rect l="l" t="t" r="r" b="b"/>
            <a:pathLst>
              <a:path w="1438910" h="287020">
                <a:moveTo>
                  <a:pt x="0" y="0"/>
                </a:moveTo>
                <a:lnTo>
                  <a:pt x="0" y="286512"/>
                </a:lnTo>
                <a:lnTo>
                  <a:pt x="1438656" y="286512"/>
                </a:lnTo>
                <a:lnTo>
                  <a:pt x="1438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323722" y="3555492"/>
            <a:ext cx="1454150" cy="299085"/>
          </a:xfrm>
          <a:custGeom>
            <a:avLst/>
            <a:gdLst/>
            <a:ahLst/>
            <a:cxnLst/>
            <a:rect l="l" t="t" r="r" b="b"/>
            <a:pathLst>
              <a:path w="1454150" h="299085">
                <a:moveTo>
                  <a:pt x="1453896" y="298704"/>
                </a:moveTo>
                <a:lnTo>
                  <a:pt x="1453896" y="0"/>
                </a:lnTo>
                <a:lnTo>
                  <a:pt x="0" y="0"/>
                </a:lnTo>
                <a:lnTo>
                  <a:pt x="0" y="298704"/>
                </a:lnTo>
                <a:lnTo>
                  <a:pt x="7620" y="298704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1440180" y="12192"/>
                </a:lnTo>
                <a:lnTo>
                  <a:pt x="1440180" y="6096"/>
                </a:lnTo>
                <a:lnTo>
                  <a:pt x="1446276" y="12192"/>
                </a:lnTo>
                <a:lnTo>
                  <a:pt x="1446276" y="298704"/>
                </a:lnTo>
                <a:lnTo>
                  <a:pt x="1453896" y="298704"/>
                </a:lnTo>
                <a:close/>
              </a:path>
              <a:path w="1454150" h="299085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1454150" h="299085">
                <a:moveTo>
                  <a:pt x="13716" y="286512"/>
                </a:moveTo>
                <a:lnTo>
                  <a:pt x="13716" y="12192"/>
                </a:lnTo>
                <a:lnTo>
                  <a:pt x="7620" y="12192"/>
                </a:lnTo>
                <a:lnTo>
                  <a:pt x="7620" y="286512"/>
                </a:lnTo>
                <a:lnTo>
                  <a:pt x="13716" y="286512"/>
                </a:lnTo>
                <a:close/>
              </a:path>
              <a:path w="1454150" h="299085">
                <a:moveTo>
                  <a:pt x="1446276" y="286512"/>
                </a:moveTo>
                <a:lnTo>
                  <a:pt x="7620" y="286512"/>
                </a:lnTo>
                <a:lnTo>
                  <a:pt x="13716" y="292608"/>
                </a:lnTo>
                <a:lnTo>
                  <a:pt x="13716" y="298704"/>
                </a:lnTo>
                <a:lnTo>
                  <a:pt x="1440180" y="298704"/>
                </a:lnTo>
                <a:lnTo>
                  <a:pt x="1440180" y="292608"/>
                </a:lnTo>
                <a:lnTo>
                  <a:pt x="1446276" y="286512"/>
                </a:lnTo>
                <a:close/>
              </a:path>
              <a:path w="1454150" h="299085">
                <a:moveTo>
                  <a:pt x="13716" y="298704"/>
                </a:moveTo>
                <a:lnTo>
                  <a:pt x="13716" y="292608"/>
                </a:lnTo>
                <a:lnTo>
                  <a:pt x="7620" y="286512"/>
                </a:lnTo>
                <a:lnTo>
                  <a:pt x="7620" y="298704"/>
                </a:lnTo>
                <a:lnTo>
                  <a:pt x="13716" y="298704"/>
                </a:lnTo>
                <a:close/>
              </a:path>
              <a:path w="1454150" h="299085">
                <a:moveTo>
                  <a:pt x="1446276" y="12192"/>
                </a:moveTo>
                <a:lnTo>
                  <a:pt x="1440180" y="6096"/>
                </a:lnTo>
                <a:lnTo>
                  <a:pt x="1440180" y="12192"/>
                </a:lnTo>
                <a:lnTo>
                  <a:pt x="1446276" y="12192"/>
                </a:lnTo>
                <a:close/>
              </a:path>
              <a:path w="1454150" h="299085">
                <a:moveTo>
                  <a:pt x="1446276" y="286512"/>
                </a:moveTo>
                <a:lnTo>
                  <a:pt x="1446276" y="12192"/>
                </a:lnTo>
                <a:lnTo>
                  <a:pt x="1440180" y="12192"/>
                </a:lnTo>
                <a:lnTo>
                  <a:pt x="1440180" y="286512"/>
                </a:lnTo>
                <a:lnTo>
                  <a:pt x="1446276" y="286512"/>
                </a:lnTo>
                <a:close/>
              </a:path>
              <a:path w="1454150" h="299085">
                <a:moveTo>
                  <a:pt x="1446276" y="298704"/>
                </a:moveTo>
                <a:lnTo>
                  <a:pt x="1446276" y="286512"/>
                </a:lnTo>
                <a:lnTo>
                  <a:pt x="1440180" y="292608"/>
                </a:lnTo>
                <a:lnTo>
                  <a:pt x="1440180" y="298704"/>
                </a:lnTo>
                <a:lnTo>
                  <a:pt x="1446276" y="298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891162" y="3561588"/>
            <a:ext cx="1440180" cy="287020"/>
          </a:xfrm>
          <a:custGeom>
            <a:avLst/>
            <a:gdLst/>
            <a:ahLst/>
            <a:cxnLst/>
            <a:rect l="l" t="t" r="r" b="b"/>
            <a:pathLst>
              <a:path w="1440179" h="287020">
                <a:moveTo>
                  <a:pt x="0" y="0"/>
                </a:moveTo>
                <a:lnTo>
                  <a:pt x="0" y="286512"/>
                </a:lnTo>
                <a:lnTo>
                  <a:pt x="1440180" y="286512"/>
                </a:lnTo>
                <a:lnTo>
                  <a:pt x="1440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885066" y="3555492"/>
            <a:ext cx="1452880" cy="299085"/>
          </a:xfrm>
          <a:custGeom>
            <a:avLst/>
            <a:gdLst/>
            <a:ahLst/>
            <a:cxnLst/>
            <a:rect l="l" t="t" r="r" b="b"/>
            <a:pathLst>
              <a:path w="1452879" h="299085">
                <a:moveTo>
                  <a:pt x="1452372" y="298704"/>
                </a:moveTo>
                <a:lnTo>
                  <a:pt x="1452372" y="0"/>
                </a:lnTo>
                <a:lnTo>
                  <a:pt x="0" y="0"/>
                </a:lnTo>
                <a:lnTo>
                  <a:pt x="0" y="298704"/>
                </a:lnTo>
                <a:lnTo>
                  <a:pt x="6096" y="298704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438656" y="12192"/>
                </a:lnTo>
                <a:lnTo>
                  <a:pt x="1438656" y="6096"/>
                </a:lnTo>
                <a:lnTo>
                  <a:pt x="1446276" y="12192"/>
                </a:lnTo>
                <a:lnTo>
                  <a:pt x="1446276" y="298704"/>
                </a:lnTo>
                <a:lnTo>
                  <a:pt x="1452372" y="298704"/>
                </a:lnTo>
                <a:close/>
              </a:path>
              <a:path w="1452879" h="29908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452879" h="299085">
                <a:moveTo>
                  <a:pt x="12192" y="28651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86512"/>
                </a:lnTo>
                <a:lnTo>
                  <a:pt x="12192" y="286512"/>
                </a:lnTo>
                <a:close/>
              </a:path>
              <a:path w="1452879" h="299085">
                <a:moveTo>
                  <a:pt x="1446276" y="286512"/>
                </a:moveTo>
                <a:lnTo>
                  <a:pt x="6096" y="286512"/>
                </a:lnTo>
                <a:lnTo>
                  <a:pt x="12192" y="292608"/>
                </a:lnTo>
                <a:lnTo>
                  <a:pt x="12192" y="298704"/>
                </a:lnTo>
                <a:lnTo>
                  <a:pt x="1438656" y="298704"/>
                </a:lnTo>
                <a:lnTo>
                  <a:pt x="1438656" y="292608"/>
                </a:lnTo>
                <a:lnTo>
                  <a:pt x="1446276" y="286512"/>
                </a:lnTo>
                <a:close/>
              </a:path>
              <a:path w="1452879" h="299085">
                <a:moveTo>
                  <a:pt x="12192" y="298704"/>
                </a:moveTo>
                <a:lnTo>
                  <a:pt x="12192" y="292608"/>
                </a:lnTo>
                <a:lnTo>
                  <a:pt x="6096" y="286512"/>
                </a:lnTo>
                <a:lnTo>
                  <a:pt x="6096" y="298704"/>
                </a:lnTo>
                <a:lnTo>
                  <a:pt x="12192" y="298704"/>
                </a:lnTo>
                <a:close/>
              </a:path>
              <a:path w="1452879" h="299085">
                <a:moveTo>
                  <a:pt x="1446276" y="12192"/>
                </a:moveTo>
                <a:lnTo>
                  <a:pt x="1438656" y="6096"/>
                </a:lnTo>
                <a:lnTo>
                  <a:pt x="1438656" y="12192"/>
                </a:lnTo>
                <a:lnTo>
                  <a:pt x="1446276" y="12192"/>
                </a:lnTo>
                <a:close/>
              </a:path>
              <a:path w="1452879" h="299085">
                <a:moveTo>
                  <a:pt x="1446276" y="286512"/>
                </a:moveTo>
                <a:lnTo>
                  <a:pt x="1446276" y="12192"/>
                </a:lnTo>
                <a:lnTo>
                  <a:pt x="1438656" y="12192"/>
                </a:lnTo>
                <a:lnTo>
                  <a:pt x="1438656" y="286512"/>
                </a:lnTo>
                <a:lnTo>
                  <a:pt x="1446276" y="286512"/>
                </a:lnTo>
                <a:close/>
              </a:path>
              <a:path w="1452879" h="299085">
                <a:moveTo>
                  <a:pt x="1446276" y="298704"/>
                </a:moveTo>
                <a:lnTo>
                  <a:pt x="1446276" y="286512"/>
                </a:lnTo>
                <a:lnTo>
                  <a:pt x="1438656" y="292608"/>
                </a:lnTo>
                <a:lnTo>
                  <a:pt x="1438656" y="298704"/>
                </a:lnTo>
                <a:lnTo>
                  <a:pt x="1446276" y="298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349118" y="3619500"/>
            <a:ext cx="574675" cy="172720"/>
          </a:xfrm>
          <a:custGeom>
            <a:avLst/>
            <a:gdLst/>
            <a:ahLst/>
            <a:cxnLst/>
            <a:rect l="l" t="t" r="r" b="b"/>
            <a:pathLst>
              <a:path w="574675" h="172720">
                <a:moveTo>
                  <a:pt x="431292" y="114300"/>
                </a:moveTo>
                <a:lnTo>
                  <a:pt x="431292" y="57912"/>
                </a:lnTo>
                <a:lnTo>
                  <a:pt x="0" y="57912"/>
                </a:lnTo>
                <a:lnTo>
                  <a:pt x="0" y="114300"/>
                </a:lnTo>
                <a:lnTo>
                  <a:pt x="431292" y="114300"/>
                </a:lnTo>
                <a:close/>
              </a:path>
              <a:path w="574675" h="172720">
                <a:moveTo>
                  <a:pt x="574548" y="86868"/>
                </a:moveTo>
                <a:lnTo>
                  <a:pt x="402336" y="0"/>
                </a:lnTo>
                <a:lnTo>
                  <a:pt x="402336" y="57912"/>
                </a:lnTo>
                <a:lnTo>
                  <a:pt x="431292" y="57912"/>
                </a:lnTo>
                <a:lnTo>
                  <a:pt x="431292" y="157862"/>
                </a:lnTo>
                <a:lnTo>
                  <a:pt x="574548" y="86868"/>
                </a:lnTo>
                <a:close/>
              </a:path>
              <a:path w="574675" h="172720">
                <a:moveTo>
                  <a:pt x="431292" y="157862"/>
                </a:moveTo>
                <a:lnTo>
                  <a:pt x="431292" y="114300"/>
                </a:lnTo>
                <a:lnTo>
                  <a:pt x="402336" y="114300"/>
                </a:lnTo>
                <a:lnTo>
                  <a:pt x="402336" y="172212"/>
                </a:lnTo>
                <a:lnTo>
                  <a:pt x="431292" y="1578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892686" y="5434584"/>
            <a:ext cx="1440180" cy="287020"/>
          </a:xfrm>
          <a:custGeom>
            <a:avLst/>
            <a:gdLst/>
            <a:ahLst/>
            <a:cxnLst/>
            <a:rect l="l" t="t" r="r" b="b"/>
            <a:pathLst>
              <a:path w="1440179" h="287020">
                <a:moveTo>
                  <a:pt x="0" y="0"/>
                </a:moveTo>
                <a:lnTo>
                  <a:pt x="0" y="286512"/>
                </a:lnTo>
                <a:lnTo>
                  <a:pt x="1440180" y="286512"/>
                </a:lnTo>
                <a:lnTo>
                  <a:pt x="1440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886590" y="5428488"/>
            <a:ext cx="1452880" cy="300355"/>
          </a:xfrm>
          <a:custGeom>
            <a:avLst/>
            <a:gdLst/>
            <a:ahLst/>
            <a:cxnLst/>
            <a:rect l="l" t="t" r="r" b="b"/>
            <a:pathLst>
              <a:path w="1452879" h="300354">
                <a:moveTo>
                  <a:pt x="1452372" y="300228"/>
                </a:moveTo>
                <a:lnTo>
                  <a:pt x="1452372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438656" y="12192"/>
                </a:lnTo>
                <a:lnTo>
                  <a:pt x="1438656" y="6096"/>
                </a:lnTo>
                <a:lnTo>
                  <a:pt x="1446276" y="12192"/>
                </a:lnTo>
                <a:lnTo>
                  <a:pt x="1446276" y="300228"/>
                </a:lnTo>
                <a:lnTo>
                  <a:pt x="1452372" y="300228"/>
                </a:lnTo>
                <a:close/>
              </a:path>
              <a:path w="1452879" h="300354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452879" h="300354">
                <a:moveTo>
                  <a:pt x="12192" y="28651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86512"/>
                </a:lnTo>
                <a:lnTo>
                  <a:pt x="12192" y="286512"/>
                </a:lnTo>
                <a:close/>
              </a:path>
              <a:path w="1452879" h="300354">
                <a:moveTo>
                  <a:pt x="1446276" y="286512"/>
                </a:moveTo>
                <a:lnTo>
                  <a:pt x="6096" y="286512"/>
                </a:lnTo>
                <a:lnTo>
                  <a:pt x="12192" y="292608"/>
                </a:lnTo>
                <a:lnTo>
                  <a:pt x="12192" y="300228"/>
                </a:lnTo>
                <a:lnTo>
                  <a:pt x="1438656" y="300228"/>
                </a:lnTo>
                <a:lnTo>
                  <a:pt x="1438656" y="292608"/>
                </a:lnTo>
                <a:lnTo>
                  <a:pt x="1446276" y="286512"/>
                </a:lnTo>
                <a:close/>
              </a:path>
              <a:path w="1452879" h="300354">
                <a:moveTo>
                  <a:pt x="12192" y="300228"/>
                </a:moveTo>
                <a:lnTo>
                  <a:pt x="12192" y="292608"/>
                </a:lnTo>
                <a:lnTo>
                  <a:pt x="6096" y="286512"/>
                </a:lnTo>
                <a:lnTo>
                  <a:pt x="6096" y="300228"/>
                </a:lnTo>
                <a:lnTo>
                  <a:pt x="12192" y="300228"/>
                </a:lnTo>
                <a:close/>
              </a:path>
              <a:path w="1452879" h="300354">
                <a:moveTo>
                  <a:pt x="1446276" y="12192"/>
                </a:moveTo>
                <a:lnTo>
                  <a:pt x="1438656" y="6096"/>
                </a:lnTo>
                <a:lnTo>
                  <a:pt x="1438656" y="12192"/>
                </a:lnTo>
                <a:lnTo>
                  <a:pt x="1446276" y="12192"/>
                </a:lnTo>
                <a:close/>
              </a:path>
              <a:path w="1452879" h="300354">
                <a:moveTo>
                  <a:pt x="1446276" y="286512"/>
                </a:moveTo>
                <a:lnTo>
                  <a:pt x="1446276" y="12192"/>
                </a:lnTo>
                <a:lnTo>
                  <a:pt x="1438656" y="12192"/>
                </a:lnTo>
                <a:lnTo>
                  <a:pt x="1438656" y="286512"/>
                </a:lnTo>
                <a:lnTo>
                  <a:pt x="1446276" y="286512"/>
                </a:lnTo>
                <a:close/>
              </a:path>
              <a:path w="1452879" h="300354">
                <a:moveTo>
                  <a:pt x="1446276" y="300228"/>
                </a:moveTo>
                <a:lnTo>
                  <a:pt x="1446276" y="286512"/>
                </a:lnTo>
                <a:lnTo>
                  <a:pt x="1438656" y="292608"/>
                </a:lnTo>
                <a:lnTo>
                  <a:pt x="1438656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332866" y="5434584"/>
            <a:ext cx="1438910" cy="287020"/>
          </a:xfrm>
          <a:custGeom>
            <a:avLst/>
            <a:gdLst/>
            <a:ahLst/>
            <a:cxnLst/>
            <a:rect l="l" t="t" r="r" b="b"/>
            <a:pathLst>
              <a:path w="1438910" h="287020">
                <a:moveTo>
                  <a:pt x="0" y="0"/>
                </a:moveTo>
                <a:lnTo>
                  <a:pt x="0" y="286512"/>
                </a:lnTo>
                <a:lnTo>
                  <a:pt x="1438656" y="286512"/>
                </a:lnTo>
                <a:lnTo>
                  <a:pt x="1438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325246" y="5428488"/>
            <a:ext cx="1454150" cy="300355"/>
          </a:xfrm>
          <a:custGeom>
            <a:avLst/>
            <a:gdLst/>
            <a:ahLst/>
            <a:cxnLst/>
            <a:rect l="l" t="t" r="r" b="b"/>
            <a:pathLst>
              <a:path w="1454150" h="300354">
                <a:moveTo>
                  <a:pt x="1453896" y="300228"/>
                </a:moveTo>
                <a:lnTo>
                  <a:pt x="1453896" y="0"/>
                </a:lnTo>
                <a:lnTo>
                  <a:pt x="0" y="0"/>
                </a:lnTo>
                <a:lnTo>
                  <a:pt x="0" y="300228"/>
                </a:lnTo>
                <a:lnTo>
                  <a:pt x="7620" y="300228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1440180" y="12192"/>
                </a:lnTo>
                <a:lnTo>
                  <a:pt x="1440180" y="6096"/>
                </a:lnTo>
                <a:lnTo>
                  <a:pt x="1446276" y="12192"/>
                </a:lnTo>
                <a:lnTo>
                  <a:pt x="1446276" y="300228"/>
                </a:lnTo>
                <a:lnTo>
                  <a:pt x="1453896" y="300228"/>
                </a:lnTo>
                <a:close/>
              </a:path>
              <a:path w="1454150" h="300354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1454150" h="300354">
                <a:moveTo>
                  <a:pt x="13716" y="286512"/>
                </a:moveTo>
                <a:lnTo>
                  <a:pt x="13716" y="12192"/>
                </a:lnTo>
                <a:lnTo>
                  <a:pt x="7620" y="12192"/>
                </a:lnTo>
                <a:lnTo>
                  <a:pt x="7620" y="286512"/>
                </a:lnTo>
                <a:lnTo>
                  <a:pt x="13716" y="286512"/>
                </a:lnTo>
                <a:close/>
              </a:path>
              <a:path w="1454150" h="300354">
                <a:moveTo>
                  <a:pt x="1446276" y="286512"/>
                </a:moveTo>
                <a:lnTo>
                  <a:pt x="7620" y="286512"/>
                </a:lnTo>
                <a:lnTo>
                  <a:pt x="13716" y="292608"/>
                </a:lnTo>
                <a:lnTo>
                  <a:pt x="13716" y="300228"/>
                </a:lnTo>
                <a:lnTo>
                  <a:pt x="1440180" y="300228"/>
                </a:lnTo>
                <a:lnTo>
                  <a:pt x="1440180" y="292608"/>
                </a:lnTo>
                <a:lnTo>
                  <a:pt x="1446276" y="286512"/>
                </a:lnTo>
                <a:close/>
              </a:path>
              <a:path w="1454150" h="300354">
                <a:moveTo>
                  <a:pt x="13716" y="300228"/>
                </a:moveTo>
                <a:lnTo>
                  <a:pt x="13716" y="292608"/>
                </a:lnTo>
                <a:lnTo>
                  <a:pt x="7620" y="286512"/>
                </a:lnTo>
                <a:lnTo>
                  <a:pt x="7620" y="300228"/>
                </a:lnTo>
                <a:lnTo>
                  <a:pt x="13716" y="300228"/>
                </a:lnTo>
                <a:close/>
              </a:path>
              <a:path w="1454150" h="300354">
                <a:moveTo>
                  <a:pt x="1446276" y="12192"/>
                </a:moveTo>
                <a:lnTo>
                  <a:pt x="1440180" y="6096"/>
                </a:lnTo>
                <a:lnTo>
                  <a:pt x="1440180" y="12192"/>
                </a:lnTo>
                <a:lnTo>
                  <a:pt x="1446276" y="12192"/>
                </a:lnTo>
                <a:close/>
              </a:path>
              <a:path w="1454150" h="300354">
                <a:moveTo>
                  <a:pt x="1446276" y="286512"/>
                </a:moveTo>
                <a:lnTo>
                  <a:pt x="1446276" y="12192"/>
                </a:lnTo>
                <a:lnTo>
                  <a:pt x="1440180" y="12192"/>
                </a:lnTo>
                <a:lnTo>
                  <a:pt x="1440180" y="286512"/>
                </a:lnTo>
                <a:lnTo>
                  <a:pt x="1446276" y="286512"/>
                </a:lnTo>
                <a:close/>
              </a:path>
              <a:path w="1454150" h="300354">
                <a:moveTo>
                  <a:pt x="1446276" y="300228"/>
                </a:moveTo>
                <a:lnTo>
                  <a:pt x="1446276" y="286512"/>
                </a:lnTo>
                <a:lnTo>
                  <a:pt x="1440180" y="292608"/>
                </a:lnTo>
                <a:lnTo>
                  <a:pt x="1440180" y="300228"/>
                </a:lnTo>
                <a:lnTo>
                  <a:pt x="14462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3" name="object 93"/>
          <p:cNvGraphicFramePr>
            <a:graphicFrameLocks noGrp="1"/>
          </p:cNvGraphicFramePr>
          <p:nvPr/>
        </p:nvGraphicFramePr>
        <p:xfrm>
          <a:off x="1892686" y="2625852"/>
          <a:ext cx="6983095" cy="3131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7320"/>
                <a:gridCol w="1461134"/>
                <a:gridCol w="1224914"/>
                <a:gridCol w="1438275"/>
                <a:gridCol w="1439544"/>
              </a:tblGrid>
              <a:tr h="329184"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Endereço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B w="82296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15" b="1">
                          <a:latin typeface="Arial"/>
                          <a:cs typeface="Arial"/>
                        </a:rPr>
                        <a:t>Valor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B w="82296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Endereço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B w="82296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Código</a:t>
                      </a:r>
                      <a:r>
                        <a:rPr dirty="0" sz="1400" spc="-7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máquina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B w="82296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06552">
                <a:tc>
                  <a:txBody>
                    <a:bodyPr/>
                    <a:lstStyle/>
                    <a:p>
                      <a:pPr marL="223520" marR="196215" indent="345440">
                        <a:lnSpc>
                          <a:spcPct val="130000"/>
                        </a:lnSpc>
                        <a:spcBef>
                          <a:spcPts val="6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(…) 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0x100100</a:t>
                      </a:r>
                      <a:r>
                        <a:rPr dirty="0" sz="1400" spc="-15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T w="82296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1935" marR="212725" indent="350520">
                        <a:lnSpc>
                          <a:spcPct val="130000"/>
                        </a:lnSpc>
                        <a:spcBef>
                          <a:spcPts val="6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(…) 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0x63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783</a:t>
                      </a:r>
                      <a:r>
                        <a:rPr dirty="0" sz="1400" spc="-15" b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T w="82296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3520" marR="217804" indent="345440">
                        <a:lnSpc>
                          <a:spcPct val="130000"/>
                        </a:lnSpc>
                        <a:spcBef>
                          <a:spcPts val="6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(…) 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0x004000</a:t>
                      </a:r>
                      <a:r>
                        <a:rPr dirty="0" sz="1400" spc="-15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T w="82296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4629" marR="207010" indent="354965">
                        <a:lnSpc>
                          <a:spcPct val="130000"/>
                        </a:lnSpc>
                        <a:spcBef>
                          <a:spcPts val="6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(…) 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0x00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8282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T w="82296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  <a:tr h="286512"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 b="1">
                          <a:solidFill>
                            <a:srgbClr val="3232CC"/>
                          </a:solidFill>
                          <a:latin typeface="Arial"/>
                          <a:cs typeface="Arial"/>
                        </a:rPr>
                        <a:t>0x10010034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/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10" b="1">
                          <a:solidFill>
                            <a:srgbClr val="3232CC"/>
                          </a:solidFill>
                          <a:latin typeface="Arial"/>
                          <a:cs typeface="Arial"/>
                        </a:rPr>
                        <a:t>0xA0FCF3F0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0x00400024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10" b="1">
                          <a:solidFill>
                            <a:srgbClr val="3232CC"/>
                          </a:solidFill>
                          <a:latin typeface="Arial"/>
                          <a:cs typeface="Arial"/>
                        </a:rPr>
                        <a:t>0x8CA30024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/>
                </a:tc>
              </a:tr>
              <a:tr h="290493">
                <a:tc>
                  <a:txBody>
                    <a:bodyPr/>
                    <a:lstStyle/>
                    <a:p>
                      <a:pPr algn="ctr" marL="196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0x10010038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/>
                </a:tc>
                <a:tc>
                  <a:txBody>
                    <a:bodyPr/>
                    <a:lstStyle/>
                    <a:p>
                      <a:pPr algn="ctr" marL="228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15" b="1">
                          <a:latin typeface="Arial"/>
                          <a:cs typeface="Arial"/>
                        </a:rPr>
                        <a:t>0x147FAF83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0x00400028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0x00681824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</a:tr>
              <a:tr h="285578">
                <a:tc>
                  <a:txBody>
                    <a:bodyPr/>
                    <a:lstStyle/>
                    <a:p>
                      <a:pPr algn="ctr" marL="196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(…)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(…)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(…)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(…)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9845"/>
                </a:tc>
              </a:tr>
              <a:tr h="1584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80416"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$PC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9209"/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0x00400024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9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5" b="1">
                          <a:solidFill>
                            <a:srgbClr val="3232CC"/>
                          </a:solidFill>
                          <a:latin typeface="Arial"/>
                          <a:cs typeface="Arial"/>
                        </a:rPr>
                        <a:t>$PC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920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5" b="1">
                          <a:solidFill>
                            <a:srgbClr val="3232CC"/>
                          </a:solidFill>
                          <a:latin typeface="Arial"/>
                          <a:cs typeface="Arial"/>
                        </a:rPr>
                        <a:t>0x00400028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9209"/>
                </a:tc>
              </a:tr>
              <a:tr h="283464"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$3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/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0x7F421231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 b="1">
                          <a:solidFill>
                            <a:srgbClr val="3232CC"/>
                          </a:solidFill>
                          <a:latin typeface="Arial"/>
                          <a:cs typeface="Arial"/>
                        </a:rPr>
                        <a:t>$3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10" b="1">
                          <a:solidFill>
                            <a:srgbClr val="3232CC"/>
                          </a:solidFill>
                          <a:latin typeface="Arial"/>
                          <a:cs typeface="Arial"/>
                        </a:rPr>
                        <a:t>0xA0FCF3F0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/>
                </a:tc>
              </a:tr>
              <a:tr h="288036"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$4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/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0x15A73C49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$4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0x15A73C49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/>
                </a:tc>
              </a:tr>
              <a:tr h="323088"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 b="1">
                          <a:solidFill>
                            <a:srgbClr val="3232CC"/>
                          </a:solidFill>
                          <a:latin typeface="Arial"/>
                          <a:cs typeface="Arial"/>
                        </a:rPr>
                        <a:t>$5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/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 b="1">
                          <a:solidFill>
                            <a:srgbClr val="3232CC"/>
                          </a:solidFill>
                          <a:latin typeface="Arial"/>
                          <a:cs typeface="Arial"/>
                        </a:rPr>
                        <a:t>0x10010010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$5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0x10010010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0480"/>
                </a:tc>
              </a:tr>
            </a:tbl>
          </a:graphicData>
        </a:graphic>
      </p:graphicFrame>
      <p:sp>
        <p:nvSpPr>
          <p:cNvPr id="94" name="object 94"/>
          <p:cNvSpPr/>
          <p:nvPr/>
        </p:nvSpPr>
        <p:spPr>
          <a:xfrm>
            <a:off x="1379098" y="5788152"/>
            <a:ext cx="3613785" cy="346075"/>
          </a:xfrm>
          <a:custGeom>
            <a:avLst/>
            <a:gdLst/>
            <a:ahLst/>
            <a:cxnLst/>
            <a:rect l="l" t="t" r="r" b="b"/>
            <a:pathLst>
              <a:path w="3613785" h="346075">
                <a:moveTo>
                  <a:pt x="3613404" y="345948"/>
                </a:moveTo>
                <a:lnTo>
                  <a:pt x="3613404" y="0"/>
                </a:lnTo>
                <a:lnTo>
                  <a:pt x="0" y="0"/>
                </a:lnTo>
                <a:lnTo>
                  <a:pt x="0" y="345948"/>
                </a:lnTo>
                <a:lnTo>
                  <a:pt x="7623" y="345948"/>
                </a:lnTo>
                <a:lnTo>
                  <a:pt x="7623" y="13716"/>
                </a:lnTo>
                <a:lnTo>
                  <a:pt x="13719" y="6096"/>
                </a:lnTo>
                <a:lnTo>
                  <a:pt x="13719" y="13716"/>
                </a:lnTo>
                <a:lnTo>
                  <a:pt x="3601212" y="13716"/>
                </a:lnTo>
                <a:lnTo>
                  <a:pt x="3601212" y="6096"/>
                </a:lnTo>
                <a:lnTo>
                  <a:pt x="3607308" y="13716"/>
                </a:lnTo>
                <a:lnTo>
                  <a:pt x="3607308" y="345948"/>
                </a:lnTo>
                <a:lnTo>
                  <a:pt x="3613404" y="345948"/>
                </a:lnTo>
                <a:close/>
              </a:path>
              <a:path w="3613785" h="346075">
                <a:moveTo>
                  <a:pt x="13719" y="13716"/>
                </a:moveTo>
                <a:lnTo>
                  <a:pt x="13719" y="6096"/>
                </a:lnTo>
                <a:lnTo>
                  <a:pt x="7623" y="13716"/>
                </a:lnTo>
                <a:lnTo>
                  <a:pt x="13719" y="13716"/>
                </a:lnTo>
                <a:close/>
              </a:path>
              <a:path w="3613785" h="346075">
                <a:moveTo>
                  <a:pt x="13719" y="333756"/>
                </a:moveTo>
                <a:lnTo>
                  <a:pt x="13719" y="13716"/>
                </a:lnTo>
                <a:lnTo>
                  <a:pt x="7623" y="13716"/>
                </a:lnTo>
                <a:lnTo>
                  <a:pt x="7623" y="333756"/>
                </a:lnTo>
                <a:lnTo>
                  <a:pt x="13719" y="333756"/>
                </a:lnTo>
                <a:close/>
              </a:path>
              <a:path w="3613785" h="346075">
                <a:moveTo>
                  <a:pt x="3607308" y="333756"/>
                </a:moveTo>
                <a:lnTo>
                  <a:pt x="7623" y="333756"/>
                </a:lnTo>
                <a:lnTo>
                  <a:pt x="13719" y="339852"/>
                </a:lnTo>
                <a:lnTo>
                  <a:pt x="13719" y="345948"/>
                </a:lnTo>
                <a:lnTo>
                  <a:pt x="3601212" y="345948"/>
                </a:lnTo>
                <a:lnTo>
                  <a:pt x="3601212" y="339852"/>
                </a:lnTo>
                <a:lnTo>
                  <a:pt x="3607308" y="333756"/>
                </a:lnTo>
                <a:close/>
              </a:path>
              <a:path w="3613785" h="346075">
                <a:moveTo>
                  <a:pt x="13719" y="345948"/>
                </a:moveTo>
                <a:lnTo>
                  <a:pt x="13719" y="339852"/>
                </a:lnTo>
                <a:lnTo>
                  <a:pt x="7623" y="333756"/>
                </a:lnTo>
                <a:lnTo>
                  <a:pt x="7623" y="345948"/>
                </a:lnTo>
                <a:lnTo>
                  <a:pt x="13719" y="345948"/>
                </a:lnTo>
                <a:close/>
              </a:path>
              <a:path w="3613785" h="346075">
                <a:moveTo>
                  <a:pt x="3607308" y="13716"/>
                </a:moveTo>
                <a:lnTo>
                  <a:pt x="3601212" y="6096"/>
                </a:lnTo>
                <a:lnTo>
                  <a:pt x="3601212" y="13716"/>
                </a:lnTo>
                <a:lnTo>
                  <a:pt x="3607308" y="13716"/>
                </a:lnTo>
                <a:close/>
              </a:path>
              <a:path w="3613785" h="346075">
                <a:moveTo>
                  <a:pt x="3607308" y="333756"/>
                </a:moveTo>
                <a:lnTo>
                  <a:pt x="3607308" y="13716"/>
                </a:lnTo>
                <a:lnTo>
                  <a:pt x="3601212" y="13716"/>
                </a:lnTo>
                <a:lnTo>
                  <a:pt x="3601212" y="333756"/>
                </a:lnTo>
                <a:lnTo>
                  <a:pt x="3607308" y="333756"/>
                </a:lnTo>
                <a:close/>
              </a:path>
              <a:path w="3613785" h="346075">
                <a:moveTo>
                  <a:pt x="3607308" y="345948"/>
                </a:moveTo>
                <a:lnTo>
                  <a:pt x="3607308" y="333756"/>
                </a:lnTo>
                <a:lnTo>
                  <a:pt x="3601212" y="339852"/>
                </a:lnTo>
                <a:lnTo>
                  <a:pt x="3601212" y="345948"/>
                </a:lnTo>
                <a:lnTo>
                  <a:pt x="3607308" y="345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1456829" y="5847585"/>
            <a:ext cx="1121410" cy="220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05"/>
              </a:lnSpc>
            </a:pPr>
            <a:r>
              <a:rPr dirty="0" sz="1500" b="1">
                <a:latin typeface="Arial"/>
                <a:cs typeface="Arial"/>
              </a:rPr>
              <a:t>0x8C</a:t>
            </a:r>
            <a:r>
              <a:rPr dirty="0" sz="1500" spc="-70" b="1">
                <a:latin typeface="Arial"/>
                <a:cs typeface="Arial"/>
              </a:rPr>
              <a:t>A</a:t>
            </a:r>
            <a:r>
              <a:rPr dirty="0" sz="1500" b="1">
                <a:latin typeface="Arial"/>
                <a:cs typeface="Arial"/>
              </a:rPr>
              <a:t>3002</a:t>
            </a:r>
            <a:r>
              <a:rPr dirty="0" sz="1500" spc="-5" b="1">
                <a:latin typeface="Arial"/>
                <a:cs typeface="Arial"/>
              </a:rPr>
              <a:t>4</a:t>
            </a:r>
            <a:endParaRPr sz="15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386721" y="5794248"/>
            <a:ext cx="3599815" cy="334010"/>
          </a:xfrm>
          <a:custGeom>
            <a:avLst/>
            <a:gdLst/>
            <a:ahLst/>
            <a:cxnLst/>
            <a:rect l="l" t="t" r="r" b="b"/>
            <a:pathLst>
              <a:path w="3599815" h="334010">
                <a:moveTo>
                  <a:pt x="0" y="0"/>
                </a:moveTo>
                <a:lnTo>
                  <a:pt x="0" y="333756"/>
                </a:lnTo>
                <a:lnTo>
                  <a:pt x="3599688" y="333756"/>
                </a:lnTo>
                <a:lnTo>
                  <a:pt x="35996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379098" y="5788152"/>
            <a:ext cx="3613785" cy="346075"/>
          </a:xfrm>
          <a:custGeom>
            <a:avLst/>
            <a:gdLst/>
            <a:ahLst/>
            <a:cxnLst/>
            <a:rect l="l" t="t" r="r" b="b"/>
            <a:pathLst>
              <a:path w="3613785" h="346075">
                <a:moveTo>
                  <a:pt x="3613404" y="345948"/>
                </a:moveTo>
                <a:lnTo>
                  <a:pt x="3613404" y="0"/>
                </a:lnTo>
                <a:lnTo>
                  <a:pt x="0" y="0"/>
                </a:lnTo>
                <a:lnTo>
                  <a:pt x="0" y="345948"/>
                </a:lnTo>
                <a:lnTo>
                  <a:pt x="7623" y="345948"/>
                </a:lnTo>
                <a:lnTo>
                  <a:pt x="7623" y="13716"/>
                </a:lnTo>
                <a:lnTo>
                  <a:pt x="13719" y="6096"/>
                </a:lnTo>
                <a:lnTo>
                  <a:pt x="13719" y="13716"/>
                </a:lnTo>
                <a:lnTo>
                  <a:pt x="3601212" y="13716"/>
                </a:lnTo>
                <a:lnTo>
                  <a:pt x="3601212" y="6096"/>
                </a:lnTo>
                <a:lnTo>
                  <a:pt x="3607308" y="13716"/>
                </a:lnTo>
                <a:lnTo>
                  <a:pt x="3607308" y="345948"/>
                </a:lnTo>
                <a:lnTo>
                  <a:pt x="3613404" y="345948"/>
                </a:lnTo>
                <a:close/>
              </a:path>
              <a:path w="3613785" h="346075">
                <a:moveTo>
                  <a:pt x="13719" y="13716"/>
                </a:moveTo>
                <a:lnTo>
                  <a:pt x="13719" y="6096"/>
                </a:lnTo>
                <a:lnTo>
                  <a:pt x="7623" y="13716"/>
                </a:lnTo>
                <a:lnTo>
                  <a:pt x="13719" y="13716"/>
                </a:lnTo>
                <a:close/>
              </a:path>
              <a:path w="3613785" h="346075">
                <a:moveTo>
                  <a:pt x="13719" y="333756"/>
                </a:moveTo>
                <a:lnTo>
                  <a:pt x="13719" y="13716"/>
                </a:lnTo>
                <a:lnTo>
                  <a:pt x="7623" y="13716"/>
                </a:lnTo>
                <a:lnTo>
                  <a:pt x="7623" y="333756"/>
                </a:lnTo>
                <a:lnTo>
                  <a:pt x="13719" y="333756"/>
                </a:lnTo>
                <a:close/>
              </a:path>
              <a:path w="3613785" h="346075">
                <a:moveTo>
                  <a:pt x="3607308" y="333756"/>
                </a:moveTo>
                <a:lnTo>
                  <a:pt x="7623" y="333756"/>
                </a:lnTo>
                <a:lnTo>
                  <a:pt x="13719" y="339852"/>
                </a:lnTo>
                <a:lnTo>
                  <a:pt x="13719" y="345948"/>
                </a:lnTo>
                <a:lnTo>
                  <a:pt x="3601212" y="345948"/>
                </a:lnTo>
                <a:lnTo>
                  <a:pt x="3601212" y="339852"/>
                </a:lnTo>
                <a:lnTo>
                  <a:pt x="3607308" y="333756"/>
                </a:lnTo>
                <a:close/>
              </a:path>
              <a:path w="3613785" h="346075">
                <a:moveTo>
                  <a:pt x="13719" y="345948"/>
                </a:moveTo>
                <a:lnTo>
                  <a:pt x="13719" y="339852"/>
                </a:lnTo>
                <a:lnTo>
                  <a:pt x="7623" y="333756"/>
                </a:lnTo>
                <a:lnTo>
                  <a:pt x="7623" y="345948"/>
                </a:lnTo>
                <a:lnTo>
                  <a:pt x="13719" y="345948"/>
                </a:lnTo>
                <a:close/>
              </a:path>
              <a:path w="3613785" h="346075">
                <a:moveTo>
                  <a:pt x="3607308" y="13716"/>
                </a:moveTo>
                <a:lnTo>
                  <a:pt x="3601212" y="6096"/>
                </a:lnTo>
                <a:lnTo>
                  <a:pt x="3601212" y="13716"/>
                </a:lnTo>
                <a:lnTo>
                  <a:pt x="3607308" y="13716"/>
                </a:lnTo>
                <a:close/>
              </a:path>
              <a:path w="3613785" h="346075">
                <a:moveTo>
                  <a:pt x="3607308" y="333756"/>
                </a:moveTo>
                <a:lnTo>
                  <a:pt x="3607308" y="13716"/>
                </a:lnTo>
                <a:lnTo>
                  <a:pt x="3601212" y="13716"/>
                </a:lnTo>
                <a:lnTo>
                  <a:pt x="3601212" y="333756"/>
                </a:lnTo>
                <a:lnTo>
                  <a:pt x="3607308" y="333756"/>
                </a:lnTo>
                <a:close/>
              </a:path>
              <a:path w="3613785" h="346075">
                <a:moveTo>
                  <a:pt x="3607308" y="345948"/>
                </a:moveTo>
                <a:lnTo>
                  <a:pt x="3607308" y="333756"/>
                </a:lnTo>
                <a:lnTo>
                  <a:pt x="3601212" y="339852"/>
                </a:lnTo>
                <a:lnTo>
                  <a:pt x="3601212" y="345948"/>
                </a:lnTo>
                <a:lnTo>
                  <a:pt x="3607308" y="345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058034" y="5794248"/>
            <a:ext cx="4249420" cy="334010"/>
          </a:xfrm>
          <a:custGeom>
            <a:avLst/>
            <a:gdLst/>
            <a:ahLst/>
            <a:cxnLst/>
            <a:rect l="l" t="t" r="r" b="b"/>
            <a:pathLst>
              <a:path w="4249420" h="334010">
                <a:moveTo>
                  <a:pt x="0" y="0"/>
                </a:moveTo>
                <a:lnTo>
                  <a:pt x="0" y="333756"/>
                </a:lnTo>
                <a:lnTo>
                  <a:pt x="4248912" y="333756"/>
                </a:lnTo>
                <a:lnTo>
                  <a:pt x="42489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051938" y="5788152"/>
            <a:ext cx="4262755" cy="346075"/>
          </a:xfrm>
          <a:custGeom>
            <a:avLst/>
            <a:gdLst/>
            <a:ahLst/>
            <a:cxnLst/>
            <a:rect l="l" t="t" r="r" b="b"/>
            <a:pathLst>
              <a:path w="4262755" h="346075">
                <a:moveTo>
                  <a:pt x="4262628" y="345948"/>
                </a:moveTo>
                <a:lnTo>
                  <a:pt x="4262628" y="0"/>
                </a:lnTo>
                <a:lnTo>
                  <a:pt x="0" y="0"/>
                </a:lnTo>
                <a:lnTo>
                  <a:pt x="0" y="345948"/>
                </a:lnTo>
                <a:lnTo>
                  <a:pt x="6096" y="345948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4248912" y="13716"/>
                </a:lnTo>
                <a:lnTo>
                  <a:pt x="4248912" y="6096"/>
                </a:lnTo>
                <a:lnTo>
                  <a:pt x="4255008" y="13716"/>
                </a:lnTo>
                <a:lnTo>
                  <a:pt x="4255008" y="345948"/>
                </a:lnTo>
                <a:lnTo>
                  <a:pt x="4262628" y="345948"/>
                </a:lnTo>
                <a:close/>
              </a:path>
              <a:path w="4262755" h="346075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4262755" h="346075">
                <a:moveTo>
                  <a:pt x="12192" y="333756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333756"/>
                </a:lnTo>
                <a:lnTo>
                  <a:pt x="12192" y="333756"/>
                </a:lnTo>
                <a:close/>
              </a:path>
              <a:path w="4262755" h="346075">
                <a:moveTo>
                  <a:pt x="4255008" y="333756"/>
                </a:moveTo>
                <a:lnTo>
                  <a:pt x="6096" y="333756"/>
                </a:lnTo>
                <a:lnTo>
                  <a:pt x="12192" y="339852"/>
                </a:lnTo>
                <a:lnTo>
                  <a:pt x="12192" y="345948"/>
                </a:lnTo>
                <a:lnTo>
                  <a:pt x="4248912" y="345948"/>
                </a:lnTo>
                <a:lnTo>
                  <a:pt x="4248912" y="339852"/>
                </a:lnTo>
                <a:lnTo>
                  <a:pt x="4255008" y="333756"/>
                </a:lnTo>
                <a:close/>
              </a:path>
              <a:path w="4262755" h="346075">
                <a:moveTo>
                  <a:pt x="12192" y="345948"/>
                </a:moveTo>
                <a:lnTo>
                  <a:pt x="12192" y="339852"/>
                </a:lnTo>
                <a:lnTo>
                  <a:pt x="6096" y="333756"/>
                </a:lnTo>
                <a:lnTo>
                  <a:pt x="6096" y="345948"/>
                </a:lnTo>
                <a:lnTo>
                  <a:pt x="12192" y="345948"/>
                </a:lnTo>
                <a:close/>
              </a:path>
              <a:path w="4262755" h="346075">
                <a:moveTo>
                  <a:pt x="4255008" y="13716"/>
                </a:moveTo>
                <a:lnTo>
                  <a:pt x="4248912" y="6096"/>
                </a:lnTo>
                <a:lnTo>
                  <a:pt x="4248912" y="13716"/>
                </a:lnTo>
                <a:lnTo>
                  <a:pt x="4255008" y="13716"/>
                </a:lnTo>
                <a:close/>
              </a:path>
              <a:path w="4262755" h="346075">
                <a:moveTo>
                  <a:pt x="4255008" y="333756"/>
                </a:moveTo>
                <a:lnTo>
                  <a:pt x="4255008" y="13716"/>
                </a:lnTo>
                <a:lnTo>
                  <a:pt x="4248912" y="13716"/>
                </a:lnTo>
                <a:lnTo>
                  <a:pt x="4248912" y="333756"/>
                </a:lnTo>
                <a:lnTo>
                  <a:pt x="4255008" y="333756"/>
                </a:lnTo>
                <a:close/>
              </a:path>
              <a:path w="4262755" h="346075">
                <a:moveTo>
                  <a:pt x="4255008" y="345948"/>
                </a:moveTo>
                <a:lnTo>
                  <a:pt x="4255008" y="333756"/>
                </a:lnTo>
                <a:lnTo>
                  <a:pt x="4248912" y="339852"/>
                </a:lnTo>
                <a:lnTo>
                  <a:pt x="4248912" y="345948"/>
                </a:lnTo>
                <a:lnTo>
                  <a:pt x="4255008" y="345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5135255" y="5822693"/>
            <a:ext cx="405257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Mem </a:t>
            </a:r>
            <a:r>
              <a:rPr dirty="0" sz="1500" spc="-15" b="1">
                <a:latin typeface="Arial"/>
                <a:cs typeface="Arial"/>
              </a:rPr>
              <a:t>Addr: </a:t>
            </a:r>
            <a:r>
              <a:rPr dirty="0" sz="1500" b="1">
                <a:latin typeface="Arial"/>
                <a:cs typeface="Arial"/>
              </a:rPr>
              <a:t>0x10010010 + 0x24 =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0x10010034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059558" y="6227064"/>
            <a:ext cx="4247515" cy="332740"/>
          </a:xfrm>
          <a:custGeom>
            <a:avLst/>
            <a:gdLst/>
            <a:ahLst/>
            <a:cxnLst/>
            <a:rect l="l" t="t" r="r" b="b"/>
            <a:pathLst>
              <a:path w="4247515" h="332740">
                <a:moveTo>
                  <a:pt x="0" y="0"/>
                </a:moveTo>
                <a:lnTo>
                  <a:pt x="0" y="332232"/>
                </a:lnTo>
                <a:lnTo>
                  <a:pt x="4247388" y="332232"/>
                </a:lnTo>
                <a:lnTo>
                  <a:pt x="42473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053462" y="6220968"/>
            <a:ext cx="4261485" cy="346075"/>
          </a:xfrm>
          <a:custGeom>
            <a:avLst/>
            <a:gdLst/>
            <a:ahLst/>
            <a:cxnLst/>
            <a:rect l="l" t="t" r="r" b="b"/>
            <a:pathLst>
              <a:path w="4261484" h="346075">
                <a:moveTo>
                  <a:pt x="4261104" y="345948"/>
                </a:moveTo>
                <a:lnTo>
                  <a:pt x="4261104" y="0"/>
                </a:lnTo>
                <a:lnTo>
                  <a:pt x="0" y="0"/>
                </a:lnTo>
                <a:lnTo>
                  <a:pt x="0" y="345948"/>
                </a:lnTo>
                <a:lnTo>
                  <a:pt x="6096" y="34594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4247388" y="12192"/>
                </a:lnTo>
                <a:lnTo>
                  <a:pt x="4247388" y="6096"/>
                </a:lnTo>
                <a:lnTo>
                  <a:pt x="4253484" y="12192"/>
                </a:lnTo>
                <a:lnTo>
                  <a:pt x="4253484" y="345948"/>
                </a:lnTo>
                <a:lnTo>
                  <a:pt x="4261104" y="345948"/>
                </a:lnTo>
                <a:close/>
              </a:path>
              <a:path w="4261484" h="34607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4261484" h="346075">
                <a:moveTo>
                  <a:pt x="12192" y="33223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32232"/>
                </a:lnTo>
                <a:lnTo>
                  <a:pt x="12192" y="332232"/>
                </a:lnTo>
                <a:close/>
              </a:path>
              <a:path w="4261484" h="346075">
                <a:moveTo>
                  <a:pt x="4253484" y="332232"/>
                </a:moveTo>
                <a:lnTo>
                  <a:pt x="6096" y="332232"/>
                </a:lnTo>
                <a:lnTo>
                  <a:pt x="12192" y="338328"/>
                </a:lnTo>
                <a:lnTo>
                  <a:pt x="12192" y="345948"/>
                </a:lnTo>
                <a:lnTo>
                  <a:pt x="4247388" y="345948"/>
                </a:lnTo>
                <a:lnTo>
                  <a:pt x="4247388" y="338328"/>
                </a:lnTo>
                <a:lnTo>
                  <a:pt x="4253484" y="332232"/>
                </a:lnTo>
                <a:close/>
              </a:path>
              <a:path w="4261484" h="346075">
                <a:moveTo>
                  <a:pt x="12192" y="345948"/>
                </a:moveTo>
                <a:lnTo>
                  <a:pt x="12192" y="338328"/>
                </a:lnTo>
                <a:lnTo>
                  <a:pt x="6096" y="332232"/>
                </a:lnTo>
                <a:lnTo>
                  <a:pt x="6096" y="345948"/>
                </a:lnTo>
                <a:lnTo>
                  <a:pt x="12192" y="345948"/>
                </a:lnTo>
                <a:close/>
              </a:path>
              <a:path w="4261484" h="346075">
                <a:moveTo>
                  <a:pt x="4253484" y="12192"/>
                </a:moveTo>
                <a:lnTo>
                  <a:pt x="4247388" y="6096"/>
                </a:lnTo>
                <a:lnTo>
                  <a:pt x="4247388" y="12192"/>
                </a:lnTo>
                <a:lnTo>
                  <a:pt x="4253484" y="12192"/>
                </a:lnTo>
                <a:close/>
              </a:path>
              <a:path w="4261484" h="346075">
                <a:moveTo>
                  <a:pt x="4253484" y="332232"/>
                </a:moveTo>
                <a:lnTo>
                  <a:pt x="4253484" y="12192"/>
                </a:lnTo>
                <a:lnTo>
                  <a:pt x="4247388" y="12192"/>
                </a:lnTo>
                <a:lnTo>
                  <a:pt x="4247388" y="332232"/>
                </a:lnTo>
                <a:lnTo>
                  <a:pt x="4253484" y="332232"/>
                </a:lnTo>
                <a:close/>
              </a:path>
              <a:path w="4261484" h="346075">
                <a:moveTo>
                  <a:pt x="4253484" y="345948"/>
                </a:moveTo>
                <a:lnTo>
                  <a:pt x="4253484" y="332232"/>
                </a:lnTo>
                <a:lnTo>
                  <a:pt x="4247388" y="338328"/>
                </a:lnTo>
                <a:lnTo>
                  <a:pt x="4247388" y="345948"/>
                </a:lnTo>
                <a:lnTo>
                  <a:pt x="4253484" y="345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379098" y="6222492"/>
            <a:ext cx="3613785" cy="346075"/>
          </a:xfrm>
          <a:custGeom>
            <a:avLst/>
            <a:gdLst/>
            <a:ahLst/>
            <a:cxnLst/>
            <a:rect l="l" t="t" r="r" b="b"/>
            <a:pathLst>
              <a:path w="3613785" h="346075">
                <a:moveTo>
                  <a:pt x="3613404" y="345948"/>
                </a:moveTo>
                <a:lnTo>
                  <a:pt x="3613404" y="0"/>
                </a:lnTo>
                <a:lnTo>
                  <a:pt x="0" y="0"/>
                </a:lnTo>
                <a:lnTo>
                  <a:pt x="0" y="345948"/>
                </a:lnTo>
                <a:lnTo>
                  <a:pt x="7623" y="345948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3601212" y="12192"/>
                </a:lnTo>
                <a:lnTo>
                  <a:pt x="3601212" y="6096"/>
                </a:lnTo>
                <a:lnTo>
                  <a:pt x="3607308" y="12192"/>
                </a:lnTo>
                <a:lnTo>
                  <a:pt x="3607308" y="345948"/>
                </a:lnTo>
                <a:lnTo>
                  <a:pt x="3613404" y="345948"/>
                </a:lnTo>
                <a:close/>
              </a:path>
              <a:path w="3613785" h="34607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3613785" h="346075">
                <a:moveTo>
                  <a:pt x="13719" y="332232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332232"/>
                </a:lnTo>
                <a:lnTo>
                  <a:pt x="13719" y="332232"/>
                </a:lnTo>
                <a:close/>
              </a:path>
              <a:path w="3613785" h="346075">
                <a:moveTo>
                  <a:pt x="3607308" y="332232"/>
                </a:moveTo>
                <a:lnTo>
                  <a:pt x="7623" y="332232"/>
                </a:lnTo>
                <a:lnTo>
                  <a:pt x="13719" y="339852"/>
                </a:lnTo>
                <a:lnTo>
                  <a:pt x="13719" y="345948"/>
                </a:lnTo>
                <a:lnTo>
                  <a:pt x="3601212" y="345948"/>
                </a:lnTo>
                <a:lnTo>
                  <a:pt x="3601212" y="339852"/>
                </a:lnTo>
                <a:lnTo>
                  <a:pt x="3607308" y="332232"/>
                </a:lnTo>
                <a:close/>
              </a:path>
              <a:path w="3613785" h="346075">
                <a:moveTo>
                  <a:pt x="13719" y="345948"/>
                </a:moveTo>
                <a:lnTo>
                  <a:pt x="13719" y="339852"/>
                </a:lnTo>
                <a:lnTo>
                  <a:pt x="7623" y="332232"/>
                </a:lnTo>
                <a:lnTo>
                  <a:pt x="7623" y="345948"/>
                </a:lnTo>
                <a:lnTo>
                  <a:pt x="13719" y="345948"/>
                </a:lnTo>
                <a:close/>
              </a:path>
              <a:path w="3613785" h="346075">
                <a:moveTo>
                  <a:pt x="3607308" y="12192"/>
                </a:moveTo>
                <a:lnTo>
                  <a:pt x="3601212" y="6096"/>
                </a:lnTo>
                <a:lnTo>
                  <a:pt x="3601212" y="12192"/>
                </a:lnTo>
                <a:lnTo>
                  <a:pt x="3607308" y="12192"/>
                </a:lnTo>
                <a:close/>
              </a:path>
              <a:path w="3613785" h="346075">
                <a:moveTo>
                  <a:pt x="3607308" y="332232"/>
                </a:moveTo>
                <a:lnTo>
                  <a:pt x="3607308" y="12192"/>
                </a:lnTo>
                <a:lnTo>
                  <a:pt x="3601212" y="12192"/>
                </a:lnTo>
                <a:lnTo>
                  <a:pt x="3601212" y="332232"/>
                </a:lnTo>
                <a:lnTo>
                  <a:pt x="3607308" y="332232"/>
                </a:lnTo>
                <a:close/>
              </a:path>
              <a:path w="3613785" h="346075">
                <a:moveTo>
                  <a:pt x="3607308" y="345948"/>
                </a:moveTo>
                <a:lnTo>
                  <a:pt x="3607308" y="332232"/>
                </a:lnTo>
                <a:lnTo>
                  <a:pt x="3601212" y="339852"/>
                </a:lnTo>
                <a:lnTo>
                  <a:pt x="3601212" y="345948"/>
                </a:lnTo>
                <a:lnTo>
                  <a:pt x="3607308" y="345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1456829" y="6280401"/>
            <a:ext cx="3387090" cy="220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05"/>
              </a:lnSpc>
            </a:pPr>
            <a:r>
              <a:rPr dirty="0" sz="1500" spc="-5" b="1">
                <a:latin typeface="Arial"/>
                <a:cs typeface="Arial"/>
              </a:rPr>
              <a:t>10001100101000110000000000100100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386721" y="6228588"/>
            <a:ext cx="3599815" cy="334010"/>
          </a:xfrm>
          <a:custGeom>
            <a:avLst/>
            <a:gdLst/>
            <a:ahLst/>
            <a:cxnLst/>
            <a:rect l="l" t="t" r="r" b="b"/>
            <a:pathLst>
              <a:path w="3599815" h="334009">
                <a:moveTo>
                  <a:pt x="0" y="0"/>
                </a:moveTo>
                <a:lnTo>
                  <a:pt x="0" y="333756"/>
                </a:lnTo>
                <a:lnTo>
                  <a:pt x="3599688" y="333756"/>
                </a:lnTo>
                <a:lnTo>
                  <a:pt x="35996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379098" y="6222492"/>
            <a:ext cx="3613785" cy="346075"/>
          </a:xfrm>
          <a:custGeom>
            <a:avLst/>
            <a:gdLst/>
            <a:ahLst/>
            <a:cxnLst/>
            <a:rect l="l" t="t" r="r" b="b"/>
            <a:pathLst>
              <a:path w="3613785" h="346075">
                <a:moveTo>
                  <a:pt x="3613404" y="345948"/>
                </a:moveTo>
                <a:lnTo>
                  <a:pt x="3613404" y="0"/>
                </a:lnTo>
                <a:lnTo>
                  <a:pt x="0" y="0"/>
                </a:lnTo>
                <a:lnTo>
                  <a:pt x="0" y="345948"/>
                </a:lnTo>
                <a:lnTo>
                  <a:pt x="7623" y="345948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3601212" y="12192"/>
                </a:lnTo>
                <a:lnTo>
                  <a:pt x="3601212" y="6096"/>
                </a:lnTo>
                <a:lnTo>
                  <a:pt x="3607308" y="12192"/>
                </a:lnTo>
                <a:lnTo>
                  <a:pt x="3607308" y="345948"/>
                </a:lnTo>
                <a:lnTo>
                  <a:pt x="3613404" y="345948"/>
                </a:lnTo>
                <a:close/>
              </a:path>
              <a:path w="3613785" h="34607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3613785" h="346075">
                <a:moveTo>
                  <a:pt x="13719" y="332232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332232"/>
                </a:lnTo>
                <a:lnTo>
                  <a:pt x="13719" y="332232"/>
                </a:lnTo>
                <a:close/>
              </a:path>
              <a:path w="3613785" h="346075">
                <a:moveTo>
                  <a:pt x="3607308" y="332232"/>
                </a:moveTo>
                <a:lnTo>
                  <a:pt x="7623" y="332232"/>
                </a:lnTo>
                <a:lnTo>
                  <a:pt x="13719" y="339852"/>
                </a:lnTo>
                <a:lnTo>
                  <a:pt x="13719" y="345948"/>
                </a:lnTo>
                <a:lnTo>
                  <a:pt x="3601212" y="345948"/>
                </a:lnTo>
                <a:lnTo>
                  <a:pt x="3601212" y="339852"/>
                </a:lnTo>
                <a:lnTo>
                  <a:pt x="3607308" y="332232"/>
                </a:lnTo>
                <a:close/>
              </a:path>
              <a:path w="3613785" h="346075">
                <a:moveTo>
                  <a:pt x="13719" y="345948"/>
                </a:moveTo>
                <a:lnTo>
                  <a:pt x="13719" y="339852"/>
                </a:lnTo>
                <a:lnTo>
                  <a:pt x="7623" y="332232"/>
                </a:lnTo>
                <a:lnTo>
                  <a:pt x="7623" y="345948"/>
                </a:lnTo>
                <a:lnTo>
                  <a:pt x="13719" y="345948"/>
                </a:lnTo>
                <a:close/>
              </a:path>
              <a:path w="3613785" h="346075">
                <a:moveTo>
                  <a:pt x="3607308" y="12192"/>
                </a:moveTo>
                <a:lnTo>
                  <a:pt x="3601212" y="6096"/>
                </a:lnTo>
                <a:lnTo>
                  <a:pt x="3601212" y="12192"/>
                </a:lnTo>
                <a:lnTo>
                  <a:pt x="3607308" y="12192"/>
                </a:lnTo>
                <a:close/>
              </a:path>
              <a:path w="3613785" h="346075">
                <a:moveTo>
                  <a:pt x="3607308" y="332232"/>
                </a:moveTo>
                <a:lnTo>
                  <a:pt x="3607308" y="12192"/>
                </a:lnTo>
                <a:lnTo>
                  <a:pt x="3601212" y="12192"/>
                </a:lnTo>
                <a:lnTo>
                  <a:pt x="3601212" y="332232"/>
                </a:lnTo>
                <a:lnTo>
                  <a:pt x="3607308" y="332232"/>
                </a:lnTo>
                <a:close/>
              </a:path>
              <a:path w="3613785" h="346075">
                <a:moveTo>
                  <a:pt x="3607308" y="345948"/>
                </a:moveTo>
                <a:lnTo>
                  <a:pt x="3607308" y="332232"/>
                </a:lnTo>
                <a:lnTo>
                  <a:pt x="3601212" y="339852"/>
                </a:lnTo>
                <a:lnTo>
                  <a:pt x="3601212" y="345948"/>
                </a:lnTo>
                <a:lnTo>
                  <a:pt x="3607308" y="345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1444129" y="5824217"/>
            <a:ext cx="6701790" cy="68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0x8CA30024 </a:t>
            </a:r>
            <a:r>
              <a:rPr dirty="0" sz="1500">
                <a:latin typeface="Symbol"/>
                <a:cs typeface="Symbol"/>
              </a:rPr>
              <a:t></a:t>
            </a:r>
            <a:r>
              <a:rPr dirty="0" sz="1500">
                <a:latin typeface="Times New Roman"/>
                <a:cs typeface="Times New Roman"/>
              </a:rPr>
              <a:t> </a:t>
            </a:r>
            <a:r>
              <a:rPr dirty="0" sz="1500" b="1">
                <a:latin typeface="Arial"/>
                <a:cs typeface="Arial"/>
              </a:rPr>
              <a:t>lw $3,</a:t>
            </a:r>
            <a:r>
              <a:rPr dirty="0" sz="1500" spc="-1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0x24($5)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  <a:tabLst>
                <a:tab pos="3705225" algn="l"/>
              </a:tabLst>
            </a:pPr>
            <a:r>
              <a:rPr dirty="0" sz="1500" spc="-5" b="1">
                <a:solidFill>
                  <a:srgbClr val="3232CC"/>
                </a:solidFill>
                <a:latin typeface="Arial"/>
                <a:cs typeface="Arial"/>
              </a:rPr>
              <a:t>100011</a:t>
            </a:r>
            <a:r>
              <a:rPr dirty="0" sz="1500" spc="-5" b="1">
                <a:solidFill>
                  <a:srgbClr val="FF3200"/>
                </a:solidFill>
                <a:latin typeface="Arial"/>
                <a:cs typeface="Arial"/>
              </a:rPr>
              <a:t>00101</a:t>
            </a:r>
            <a:r>
              <a:rPr dirty="0" sz="1500" spc="-5" b="1">
                <a:solidFill>
                  <a:srgbClr val="8F96FF"/>
                </a:solidFill>
                <a:latin typeface="Arial"/>
                <a:cs typeface="Arial"/>
              </a:rPr>
              <a:t>00011</a:t>
            </a:r>
            <a:r>
              <a:rPr dirty="0" sz="1500" spc="-5" b="1">
                <a:solidFill>
                  <a:srgbClr val="007F00"/>
                </a:solidFill>
                <a:latin typeface="Arial"/>
                <a:cs typeface="Arial"/>
              </a:rPr>
              <a:t>0000000000100100	</a:t>
            </a:r>
            <a:r>
              <a:rPr dirty="0" sz="1500" b="1">
                <a:latin typeface="Arial"/>
                <a:cs typeface="Arial"/>
              </a:rPr>
              <a:t>$3 = [0x10010034] =</a:t>
            </a:r>
            <a:r>
              <a:rPr dirty="0" sz="1500" spc="-6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0xA0FCF3F0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393837" y="6737836"/>
            <a:ext cx="148907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DETI-UA,</a:t>
            </a:r>
            <a:r>
              <a:rPr dirty="0" sz="1400" spc="-2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2019/20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108080" y="6737836"/>
            <a:ext cx="263588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Arquitetura de Computadores</a:t>
            </a:r>
            <a:r>
              <a:rPr dirty="0" sz="1400" spc="-10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0" name="object 1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10"/>
              <a:t>Aulas </a:t>
            </a:r>
            <a:r>
              <a:rPr dirty="0" spc="-5"/>
              <a:t>14,15 </a:t>
            </a:r>
            <a:r>
              <a:rPr dirty="0"/>
              <a:t>-</a:t>
            </a:r>
            <a:r>
              <a:rPr dirty="0" spc="-60"/>
              <a:t> </a:t>
            </a: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Execução de uma instrução no </a:t>
            </a:r>
            <a:r>
              <a:rPr dirty="0" spc="-5" i="1">
                <a:latin typeface="Arial"/>
                <a:cs typeface="Arial"/>
              </a:rPr>
              <a:t>datapath single-cycle</a:t>
            </a:r>
            <a:r>
              <a:rPr dirty="0" spc="100" i="1">
                <a:latin typeface="Arial"/>
                <a:cs typeface="Arial"/>
              </a:rPr>
              <a:t> </a:t>
            </a:r>
            <a:r>
              <a:rPr dirty="0" spc="-5"/>
              <a:t>–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2313" y="907795"/>
            <a:ext cx="25698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200CC"/>
                </a:solidFill>
                <a:latin typeface="Arial"/>
                <a:cs typeface="Arial"/>
              </a:rPr>
              <a:t>diagrama</a:t>
            </a:r>
            <a:r>
              <a:rPr dirty="0" sz="2400" spc="-35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200CC"/>
                </a:solidFill>
                <a:latin typeface="Arial"/>
                <a:cs typeface="Arial"/>
              </a:rPr>
              <a:t>temporal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9147" y="2154427"/>
            <a:ext cx="520700" cy="1301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50" spc="15" b="1">
                <a:solidFill>
                  <a:srgbClr val="7F7F7F"/>
                </a:solidFill>
                <a:latin typeface="Arial"/>
                <a:cs typeface="Arial"/>
              </a:rPr>
              <a:t>0X00400028</a:t>
            </a:r>
            <a:endParaRPr sz="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4980" y="2123947"/>
            <a:ext cx="20701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dirty="0" sz="1000" spc="20" b="1">
                <a:solidFill>
                  <a:srgbClr val="0000FF"/>
                </a:solidFill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9681" y="2418078"/>
            <a:ext cx="702945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0" b="1">
                <a:solidFill>
                  <a:srgbClr val="0000FF"/>
                </a:solidFill>
                <a:latin typeface="Arial"/>
                <a:cs typeface="Arial"/>
              </a:rPr>
              <a:t>Instruction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1016" y="2713734"/>
            <a:ext cx="68199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0" b="1">
                <a:latin typeface="Arial"/>
                <a:cs typeface="Arial"/>
              </a:rPr>
              <a:t>Inst[31-26]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1016" y="3007866"/>
            <a:ext cx="68199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0" b="1">
                <a:latin typeface="Arial"/>
                <a:cs typeface="Arial"/>
              </a:rPr>
              <a:t>Inst[25-21]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1016" y="3303522"/>
            <a:ext cx="68199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0" b="1">
                <a:latin typeface="Arial"/>
                <a:cs typeface="Arial"/>
              </a:rPr>
              <a:t>Inst[20-16]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1016" y="3597654"/>
            <a:ext cx="68199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0" b="1">
                <a:latin typeface="Arial"/>
                <a:cs typeface="Arial"/>
              </a:rPr>
              <a:t>Inst[15-00]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69681" y="3893310"/>
            <a:ext cx="70231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Reg 1</a:t>
            </a:r>
            <a:r>
              <a:rPr dirty="0" sz="1000" spc="-6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00" spc="10" b="1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3317" y="4122215"/>
            <a:ext cx="1329690" cy="6019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09600" marR="5080" indent="28575">
              <a:lnSpc>
                <a:spcPct val="146000"/>
              </a:lnSpc>
              <a:spcBef>
                <a:spcPts val="90"/>
              </a:spcBef>
            </a:pP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Reg 2</a:t>
            </a:r>
            <a:r>
              <a:rPr dirty="0" sz="1000" spc="-7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00" spc="10" b="1">
                <a:solidFill>
                  <a:srgbClr val="0000FF"/>
                </a:solidFill>
                <a:latin typeface="Arial"/>
                <a:cs typeface="Arial"/>
              </a:rPr>
              <a:t>Data  </a:t>
            </a:r>
            <a:r>
              <a:rPr dirty="0" sz="1000" spc="20" b="1">
                <a:solidFill>
                  <a:srgbClr val="0000FF"/>
                </a:solidFill>
                <a:latin typeface="Arial"/>
                <a:cs typeface="Arial"/>
              </a:rPr>
              <a:t>ALU</a:t>
            </a:r>
            <a:r>
              <a:rPr dirty="0" sz="1000" spc="-6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00" spc="10" b="1">
                <a:solidFill>
                  <a:srgbClr val="0000FF"/>
                </a:solidFill>
                <a:latin typeface="Arial"/>
                <a:cs typeface="Arial"/>
              </a:rPr>
              <a:t>Result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030"/>
              </a:lnSpc>
            </a:pP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(Mem Read</a:t>
            </a:r>
            <a:r>
              <a:rPr dirty="0" sz="10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heavy" sz="1000" spc="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Address</a:t>
            </a:r>
            <a:r>
              <a:rPr dirty="0" sz="1000" spc="10" b="1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0977" y="4825998"/>
            <a:ext cx="100076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20" b="1">
                <a:solidFill>
                  <a:srgbClr val="0000FF"/>
                </a:solidFill>
                <a:latin typeface="Arial"/>
                <a:cs typeface="Arial"/>
              </a:rPr>
              <a:t>Mem </a:t>
            </a: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Read</a:t>
            </a:r>
            <a:r>
              <a:rPr dirty="0" sz="1000" spc="-6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heavy" sz="1000" spc="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7612" y="5219189"/>
            <a:ext cx="48514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000" spc="15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 spc="20" b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z="1000" spc="15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000" spc="10" b="1">
                <a:solidFill>
                  <a:srgbClr val="FF0000"/>
                </a:solidFill>
                <a:latin typeface="Arial"/>
                <a:cs typeface="Arial"/>
              </a:rPr>
              <a:t>st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61137" y="1295400"/>
            <a:ext cx="1905" cy="5847715"/>
          </a:xfrm>
          <a:custGeom>
            <a:avLst/>
            <a:gdLst/>
            <a:ahLst/>
            <a:cxnLst/>
            <a:rect l="l" t="t" r="r" b="b"/>
            <a:pathLst>
              <a:path w="1905" h="5847715">
                <a:moveTo>
                  <a:pt x="1523" y="0"/>
                </a:moveTo>
                <a:lnTo>
                  <a:pt x="0" y="5847587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991244" y="1534159"/>
            <a:ext cx="38354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solidFill>
                  <a:srgbClr val="007F00"/>
                </a:solidFill>
                <a:latin typeface="Arial"/>
                <a:cs typeface="Arial"/>
              </a:rPr>
              <a:t>C</a:t>
            </a:r>
            <a:r>
              <a:rPr dirty="0" sz="1000" spc="5" b="1">
                <a:solidFill>
                  <a:srgbClr val="007F00"/>
                </a:solidFill>
                <a:latin typeface="Arial"/>
                <a:cs typeface="Arial"/>
              </a:rPr>
              <a:t>l</a:t>
            </a:r>
            <a:r>
              <a:rPr dirty="0" sz="1000" spc="20" b="1">
                <a:solidFill>
                  <a:srgbClr val="007F00"/>
                </a:solidFill>
                <a:latin typeface="Arial"/>
                <a:cs typeface="Arial"/>
              </a:rPr>
              <a:t>o</a:t>
            </a:r>
            <a:r>
              <a:rPr dirty="0" sz="1000" spc="15" b="1">
                <a:solidFill>
                  <a:srgbClr val="007F00"/>
                </a:solidFill>
                <a:latin typeface="Arial"/>
                <a:cs typeface="Arial"/>
              </a:rPr>
              <a:t>ck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62662" y="173736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91" y="0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444883" y="1337563"/>
            <a:ext cx="116205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0" b="1">
                <a:solidFill>
                  <a:srgbClr val="007F00"/>
                </a:solidFill>
                <a:latin typeface="Arial"/>
                <a:cs typeface="Arial"/>
              </a:rPr>
              <a:t>Ciclo de</a:t>
            </a:r>
            <a:r>
              <a:rPr dirty="0" sz="1000" spc="-25" b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000" spc="10" b="1">
                <a:solidFill>
                  <a:srgbClr val="007F00"/>
                </a:solidFill>
                <a:latin typeface="Arial"/>
                <a:cs typeface="Arial"/>
              </a:rPr>
              <a:t>Instrução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55853" y="1540763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10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3588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18409" y="1737360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3588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180965" y="1540763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 h="0">
                <a:moveTo>
                  <a:pt x="0" y="0"/>
                </a:moveTo>
                <a:lnTo>
                  <a:pt x="697991" y="0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55853" y="1540763"/>
            <a:ext cx="0" cy="196850"/>
          </a:xfrm>
          <a:custGeom>
            <a:avLst/>
            <a:gdLst/>
            <a:ahLst/>
            <a:cxnLst/>
            <a:rect l="l" t="t" r="r" b="b"/>
            <a:pathLst>
              <a:path w="0" h="196850">
                <a:moveTo>
                  <a:pt x="0" y="196595"/>
                </a:moveTo>
                <a:lnTo>
                  <a:pt x="0" y="0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18409" y="1540763"/>
            <a:ext cx="0" cy="196850"/>
          </a:xfrm>
          <a:custGeom>
            <a:avLst/>
            <a:gdLst/>
            <a:ahLst/>
            <a:cxnLst/>
            <a:rect l="l" t="t" r="r" b="b"/>
            <a:pathLst>
              <a:path w="0" h="196850">
                <a:moveTo>
                  <a:pt x="0" y="196595"/>
                </a:moveTo>
                <a:lnTo>
                  <a:pt x="0" y="0"/>
                </a:lnTo>
              </a:path>
            </a:pathLst>
          </a:custGeom>
          <a:ln w="23588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180965" y="1540763"/>
            <a:ext cx="0" cy="196850"/>
          </a:xfrm>
          <a:custGeom>
            <a:avLst/>
            <a:gdLst/>
            <a:ahLst/>
            <a:cxnLst/>
            <a:rect l="l" t="t" r="r" b="b"/>
            <a:pathLst>
              <a:path w="0" h="196850">
                <a:moveTo>
                  <a:pt x="0" y="196595"/>
                </a:moveTo>
                <a:lnTo>
                  <a:pt x="0" y="0"/>
                </a:lnTo>
              </a:path>
            </a:pathLst>
          </a:custGeom>
          <a:ln w="23588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54330" y="2130551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0"/>
                </a:moveTo>
                <a:lnTo>
                  <a:pt x="97535" y="196595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854330" y="2130551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196595"/>
                </a:moveTo>
                <a:lnTo>
                  <a:pt x="97535" y="0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179441" y="2130551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90" h="196850">
                <a:moveTo>
                  <a:pt x="0" y="0"/>
                </a:moveTo>
                <a:lnTo>
                  <a:pt x="97535" y="196595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179441" y="2130551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90" h="196850">
                <a:moveTo>
                  <a:pt x="0" y="196595"/>
                </a:moveTo>
                <a:lnTo>
                  <a:pt x="97535" y="0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950342" y="2133600"/>
            <a:ext cx="4231005" cy="0"/>
          </a:xfrm>
          <a:custGeom>
            <a:avLst/>
            <a:gdLst/>
            <a:ahLst/>
            <a:cxnLst/>
            <a:rect l="l" t="t" r="r" b="b"/>
            <a:pathLst>
              <a:path w="4231005" h="0">
                <a:moveTo>
                  <a:pt x="0" y="0"/>
                </a:moveTo>
                <a:lnTo>
                  <a:pt x="4230623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951865" y="2327147"/>
            <a:ext cx="4231005" cy="0"/>
          </a:xfrm>
          <a:custGeom>
            <a:avLst/>
            <a:gdLst/>
            <a:ahLst/>
            <a:cxnLst/>
            <a:rect l="l" t="t" r="r" b="b"/>
            <a:pathLst>
              <a:path w="4231005" h="0">
                <a:moveTo>
                  <a:pt x="0" y="0"/>
                </a:moveTo>
                <a:lnTo>
                  <a:pt x="4230623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653671" y="2123947"/>
            <a:ext cx="75565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dirty="0" sz="1000" spc="5" b="1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00024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09888" y="1828291"/>
            <a:ext cx="564515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solidFill>
                  <a:srgbClr val="FF6400"/>
                </a:solidFill>
                <a:latin typeface="Arial"/>
                <a:cs typeface="Arial"/>
              </a:rPr>
              <a:t>PC</a:t>
            </a:r>
            <a:r>
              <a:rPr dirty="0" sz="1000" spc="-60" b="1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dirty="0" sz="1000" spc="15" b="1">
                <a:solidFill>
                  <a:srgbClr val="FF6400"/>
                </a:solidFill>
                <a:latin typeface="Arial"/>
                <a:cs typeface="Arial"/>
              </a:rPr>
              <a:t>input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462662" y="2033016"/>
            <a:ext cx="541020" cy="0"/>
          </a:xfrm>
          <a:custGeom>
            <a:avLst/>
            <a:gdLst/>
            <a:ahLst/>
            <a:cxnLst/>
            <a:rect l="l" t="t" r="r" b="b"/>
            <a:pathLst>
              <a:path w="541019" h="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1310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62662" y="1836419"/>
            <a:ext cx="541020" cy="0"/>
          </a:xfrm>
          <a:custGeom>
            <a:avLst/>
            <a:gdLst/>
            <a:ahLst/>
            <a:cxnLst/>
            <a:rect l="l" t="t" r="r" b="b"/>
            <a:pathLst>
              <a:path w="541019" h="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1310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949327" y="1828291"/>
            <a:ext cx="753745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solidFill>
                  <a:srgbClr val="FF6400"/>
                </a:solidFill>
                <a:latin typeface="Arial"/>
                <a:cs typeface="Arial"/>
              </a:rPr>
              <a:t>0</a:t>
            </a:r>
            <a:r>
              <a:rPr dirty="0" sz="1000" b="1">
                <a:solidFill>
                  <a:srgbClr val="FF6400"/>
                </a:solidFill>
                <a:latin typeface="Arial"/>
                <a:cs typeface="Arial"/>
              </a:rPr>
              <a:t>x</a:t>
            </a:r>
            <a:r>
              <a:rPr dirty="0" sz="1000" spc="15" b="1">
                <a:solidFill>
                  <a:srgbClr val="FF6400"/>
                </a:solidFill>
                <a:latin typeface="Arial"/>
                <a:cs typeface="Arial"/>
              </a:rPr>
              <a:t>00400</a:t>
            </a:r>
            <a:r>
              <a:rPr dirty="0" sz="1000" spc="5" b="1">
                <a:solidFill>
                  <a:srgbClr val="FF6400"/>
                </a:solidFill>
                <a:latin typeface="Arial"/>
                <a:cs typeface="Arial"/>
              </a:rPr>
              <a:t>0</a:t>
            </a:r>
            <a:r>
              <a:rPr dirty="0" sz="1000" spc="15" b="1">
                <a:solidFill>
                  <a:srgbClr val="FF6400"/>
                </a:solidFill>
                <a:latin typeface="Arial"/>
                <a:cs typeface="Arial"/>
              </a:rPr>
              <a:t>28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346582" y="1839467"/>
            <a:ext cx="4029710" cy="0"/>
          </a:xfrm>
          <a:custGeom>
            <a:avLst/>
            <a:gdLst/>
            <a:ahLst/>
            <a:cxnLst/>
            <a:rect l="l" t="t" r="r" b="b"/>
            <a:pathLst>
              <a:path w="4029709" h="0">
                <a:moveTo>
                  <a:pt x="0" y="0"/>
                </a:moveTo>
                <a:lnTo>
                  <a:pt x="4029455" y="0"/>
                </a:lnTo>
              </a:path>
            </a:pathLst>
          </a:custGeom>
          <a:ln w="23588">
            <a:solidFill>
              <a:srgbClr val="FF6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348106" y="2033016"/>
            <a:ext cx="4029710" cy="0"/>
          </a:xfrm>
          <a:custGeom>
            <a:avLst/>
            <a:gdLst/>
            <a:ahLst/>
            <a:cxnLst/>
            <a:rect l="l" t="t" r="r" b="b"/>
            <a:pathLst>
              <a:path w="4029709" h="0">
                <a:moveTo>
                  <a:pt x="0" y="0"/>
                </a:moveTo>
                <a:lnTo>
                  <a:pt x="4029455" y="0"/>
                </a:lnTo>
              </a:path>
            </a:pathLst>
          </a:custGeom>
          <a:ln w="23588">
            <a:solidFill>
              <a:srgbClr val="FF6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523865" y="1836419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59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523865" y="1836419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59" h="196850">
                <a:moveTo>
                  <a:pt x="0" y="196595"/>
                </a:moveTo>
                <a:lnTo>
                  <a:pt x="9905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379086" y="1836419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90" h="196850">
                <a:moveTo>
                  <a:pt x="0" y="0"/>
                </a:moveTo>
                <a:lnTo>
                  <a:pt x="97535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379086" y="1836419"/>
            <a:ext cx="146685" cy="196850"/>
          </a:xfrm>
          <a:custGeom>
            <a:avLst/>
            <a:gdLst/>
            <a:ahLst/>
            <a:cxnLst/>
            <a:rect l="l" t="t" r="r" b="b"/>
            <a:pathLst>
              <a:path w="146684" h="196850">
                <a:moveTo>
                  <a:pt x="0" y="196595"/>
                </a:moveTo>
                <a:lnTo>
                  <a:pt x="97535" y="0"/>
                </a:lnTo>
                <a:lnTo>
                  <a:pt x="146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76621" y="2031491"/>
            <a:ext cx="48895" cy="1905"/>
          </a:xfrm>
          <a:custGeom>
            <a:avLst/>
            <a:gdLst/>
            <a:ahLst/>
            <a:cxnLst/>
            <a:rect l="l" t="t" r="r" b="b"/>
            <a:pathLst>
              <a:path w="48895" h="1905">
                <a:moveTo>
                  <a:pt x="-3931" y="761"/>
                </a:moveTo>
                <a:lnTo>
                  <a:pt x="52699" y="761"/>
                </a:lnTo>
              </a:path>
            </a:pathLst>
          </a:custGeom>
          <a:ln w="9386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427854" y="1836420"/>
            <a:ext cx="144780" cy="195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427853" y="1836419"/>
            <a:ext cx="144780" cy="195580"/>
          </a:xfrm>
          <a:custGeom>
            <a:avLst/>
            <a:gdLst/>
            <a:ahLst/>
            <a:cxnLst/>
            <a:rect l="l" t="t" r="r" b="b"/>
            <a:pathLst>
              <a:path w="144779" h="195580">
                <a:moveTo>
                  <a:pt x="48767" y="0"/>
                </a:moveTo>
                <a:lnTo>
                  <a:pt x="0" y="96011"/>
                </a:lnTo>
                <a:lnTo>
                  <a:pt x="48767" y="195071"/>
                </a:lnTo>
                <a:lnTo>
                  <a:pt x="97535" y="195071"/>
                </a:lnTo>
                <a:lnTo>
                  <a:pt x="144779" y="100583"/>
                </a:lnTo>
                <a:lnTo>
                  <a:pt x="97535" y="0"/>
                </a:lnTo>
                <a:lnTo>
                  <a:pt x="48767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2466593" y="1846020"/>
            <a:ext cx="385445" cy="180975"/>
          </a:xfrm>
          <a:prstGeom prst="rect">
            <a:avLst/>
          </a:prstGeom>
          <a:solidFill>
            <a:srgbClr val="FFFFF4"/>
          </a:solidFill>
        </p:spPr>
        <p:txBody>
          <a:bodyPr wrap="square" lIns="0" tIns="31115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245"/>
              </a:spcBef>
            </a:pPr>
            <a:r>
              <a:rPr dirty="0" sz="650" spc="15" b="1">
                <a:solidFill>
                  <a:srgbClr val="0000FF"/>
                </a:solidFill>
                <a:latin typeface="Arial"/>
                <a:cs typeface="Arial"/>
              </a:rPr>
              <a:t>0x004</a:t>
            </a:r>
            <a:r>
              <a:rPr dirty="0" sz="650" spc="5" b="1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dirty="0" sz="650" spc="15" b="1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33990" y="1860295"/>
            <a:ext cx="171450" cy="1301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50" spc="15" b="1">
                <a:solidFill>
                  <a:srgbClr val="0000FF"/>
                </a:solidFill>
                <a:latin typeface="Arial"/>
                <a:cs typeface="Arial"/>
              </a:rPr>
              <a:t>024</a:t>
            </a:r>
            <a:endParaRPr sz="65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462662" y="4096511"/>
            <a:ext cx="2063750" cy="0"/>
          </a:xfrm>
          <a:custGeom>
            <a:avLst/>
            <a:gdLst/>
            <a:ahLst/>
            <a:cxnLst/>
            <a:rect l="l" t="t" r="r" b="b"/>
            <a:pathLst>
              <a:path w="2063750" h="0">
                <a:moveTo>
                  <a:pt x="0" y="0"/>
                </a:moveTo>
                <a:lnTo>
                  <a:pt x="206349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462662" y="3899915"/>
            <a:ext cx="2059305" cy="1905"/>
          </a:xfrm>
          <a:custGeom>
            <a:avLst/>
            <a:gdLst/>
            <a:ahLst/>
            <a:cxnLst/>
            <a:rect l="l" t="t" r="r" b="b"/>
            <a:pathLst>
              <a:path w="2059304" h="1904">
                <a:moveTo>
                  <a:pt x="0" y="0"/>
                </a:moveTo>
                <a:lnTo>
                  <a:pt x="2058923" y="1523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672462" y="3899915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672462" y="3899915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196595"/>
                </a:moveTo>
                <a:lnTo>
                  <a:pt x="9905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526157" y="3899915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526157" y="3899915"/>
            <a:ext cx="146685" cy="196850"/>
          </a:xfrm>
          <a:custGeom>
            <a:avLst/>
            <a:gdLst/>
            <a:ahLst/>
            <a:cxnLst/>
            <a:rect l="l" t="t" r="r" b="b"/>
            <a:pathLst>
              <a:path w="146685" h="196850">
                <a:moveTo>
                  <a:pt x="0" y="196595"/>
                </a:moveTo>
                <a:lnTo>
                  <a:pt x="99059" y="0"/>
                </a:lnTo>
                <a:lnTo>
                  <a:pt x="146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625218" y="4094988"/>
            <a:ext cx="47625" cy="1905"/>
          </a:xfrm>
          <a:custGeom>
            <a:avLst/>
            <a:gdLst/>
            <a:ahLst/>
            <a:cxnLst/>
            <a:rect l="l" t="t" r="r" b="b"/>
            <a:pathLst>
              <a:path w="47625" h="1904">
                <a:moveTo>
                  <a:pt x="-3931" y="761"/>
                </a:moveTo>
                <a:lnTo>
                  <a:pt x="51175" y="761"/>
                </a:lnTo>
              </a:path>
            </a:pathLst>
          </a:custGeom>
          <a:ln w="9386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576450" y="3899916"/>
            <a:ext cx="143256" cy="195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576450" y="3899915"/>
            <a:ext cx="143510" cy="195580"/>
          </a:xfrm>
          <a:custGeom>
            <a:avLst/>
            <a:gdLst/>
            <a:ahLst/>
            <a:cxnLst/>
            <a:rect l="l" t="t" r="r" b="b"/>
            <a:pathLst>
              <a:path w="143510" h="195579">
                <a:moveTo>
                  <a:pt x="48767" y="0"/>
                </a:moveTo>
                <a:lnTo>
                  <a:pt x="0" y="96011"/>
                </a:lnTo>
                <a:lnTo>
                  <a:pt x="48767" y="195071"/>
                </a:lnTo>
                <a:lnTo>
                  <a:pt x="96011" y="195071"/>
                </a:lnTo>
                <a:lnTo>
                  <a:pt x="143255" y="100583"/>
                </a:lnTo>
                <a:lnTo>
                  <a:pt x="96011" y="0"/>
                </a:lnTo>
                <a:lnTo>
                  <a:pt x="48767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768474" y="3902964"/>
            <a:ext cx="3098800" cy="0"/>
          </a:xfrm>
          <a:custGeom>
            <a:avLst/>
            <a:gdLst/>
            <a:ahLst/>
            <a:cxnLst/>
            <a:rect l="l" t="t" r="r" b="b"/>
            <a:pathLst>
              <a:path w="3098800" h="0">
                <a:moveTo>
                  <a:pt x="0" y="0"/>
                </a:moveTo>
                <a:lnTo>
                  <a:pt x="3098291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769997" y="4096511"/>
            <a:ext cx="3098800" cy="0"/>
          </a:xfrm>
          <a:custGeom>
            <a:avLst/>
            <a:gdLst/>
            <a:ahLst/>
            <a:cxnLst/>
            <a:rect l="l" t="t" r="r" b="b"/>
            <a:pathLst>
              <a:path w="3098800" h="0">
                <a:moveTo>
                  <a:pt x="0" y="0"/>
                </a:moveTo>
                <a:lnTo>
                  <a:pt x="3098291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462662" y="4390644"/>
            <a:ext cx="2063750" cy="0"/>
          </a:xfrm>
          <a:custGeom>
            <a:avLst/>
            <a:gdLst/>
            <a:ahLst/>
            <a:cxnLst/>
            <a:rect l="l" t="t" r="r" b="b"/>
            <a:pathLst>
              <a:path w="2063750" h="0">
                <a:moveTo>
                  <a:pt x="0" y="0"/>
                </a:moveTo>
                <a:lnTo>
                  <a:pt x="206349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462662" y="4194047"/>
            <a:ext cx="2059305" cy="1905"/>
          </a:xfrm>
          <a:custGeom>
            <a:avLst/>
            <a:gdLst/>
            <a:ahLst/>
            <a:cxnLst/>
            <a:rect l="l" t="t" r="r" b="b"/>
            <a:pathLst>
              <a:path w="2059304" h="1904">
                <a:moveTo>
                  <a:pt x="0" y="0"/>
                </a:moveTo>
                <a:lnTo>
                  <a:pt x="2058923" y="1523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672462" y="4194047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672462" y="4194047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196595"/>
                </a:moveTo>
                <a:lnTo>
                  <a:pt x="9905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526157" y="4194047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526157" y="4194047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196595"/>
                </a:moveTo>
                <a:lnTo>
                  <a:pt x="9905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625218" y="4195571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24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625218" y="4390644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24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576450" y="4195572"/>
            <a:ext cx="143256" cy="195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576450" y="4195571"/>
            <a:ext cx="143510" cy="195580"/>
          </a:xfrm>
          <a:custGeom>
            <a:avLst/>
            <a:gdLst/>
            <a:ahLst/>
            <a:cxnLst/>
            <a:rect l="l" t="t" r="r" b="b"/>
            <a:pathLst>
              <a:path w="143510" h="195579">
                <a:moveTo>
                  <a:pt x="48767" y="0"/>
                </a:moveTo>
                <a:lnTo>
                  <a:pt x="0" y="96011"/>
                </a:lnTo>
                <a:lnTo>
                  <a:pt x="48767" y="195071"/>
                </a:lnTo>
                <a:lnTo>
                  <a:pt x="96011" y="195071"/>
                </a:lnTo>
                <a:lnTo>
                  <a:pt x="143255" y="100583"/>
                </a:lnTo>
                <a:lnTo>
                  <a:pt x="96011" y="0"/>
                </a:lnTo>
                <a:lnTo>
                  <a:pt x="48767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768474" y="4198620"/>
            <a:ext cx="3098800" cy="0"/>
          </a:xfrm>
          <a:custGeom>
            <a:avLst/>
            <a:gdLst/>
            <a:ahLst/>
            <a:cxnLst/>
            <a:rect l="l" t="t" r="r" b="b"/>
            <a:pathLst>
              <a:path w="3098800" h="0">
                <a:moveTo>
                  <a:pt x="0" y="0"/>
                </a:moveTo>
                <a:lnTo>
                  <a:pt x="3098291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769997" y="4390644"/>
            <a:ext cx="3098800" cy="0"/>
          </a:xfrm>
          <a:custGeom>
            <a:avLst/>
            <a:gdLst/>
            <a:ahLst/>
            <a:cxnLst/>
            <a:rect l="l" t="t" r="r" b="b"/>
            <a:pathLst>
              <a:path w="3098800" h="0">
                <a:moveTo>
                  <a:pt x="0" y="0"/>
                </a:moveTo>
                <a:lnTo>
                  <a:pt x="3098291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5885063" y="3893310"/>
            <a:ext cx="753745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b="1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x1001</a:t>
            </a:r>
            <a:r>
              <a:rPr dirty="0" sz="1000" spc="5" b="1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010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880491" y="4187442"/>
            <a:ext cx="761365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0x7</a:t>
            </a:r>
            <a:r>
              <a:rPr dirty="0" sz="1000" spc="5" b="1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4212</a:t>
            </a:r>
            <a:r>
              <a:rPr dirty="0" sz="1000" spc="5" b="1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462662" y="4686300"/>
            <a:ext cx="1818639" cy="0"/>
          </a:xfrm>
          <a:custGeom>
            <a:avLst/>
            <a:gdLst/>
            <a:ahLst/>
            <a:cxnLst/>
            <a:rect l="l" t="t" r="r" b="b"/>
            <a:pathLst>
              <a:path w="1818639" h="0">
                <a:moveTo>
                  <a:pt x="0" y="0"/>
                </a:moveTo>
                <a:lnTo>
                  <a:pt x="1818131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462662" y="4489703"/>
            <a:ext cx="1813560" cy="1905"/>
          </a:xfrm>
          <a:custGeom>
            <a:avLst/>
            <a:gdLst/>
            <a:ahLst/>
            <a:cxnLst/>
            <a:rect l="l" t="t" r="r" b="b"/>
            <a:pathLst>
              <a:path w="1813560" h="1904">
                <a:moveTo>
                  <a:pt x="0" y="0"/>
                </a:moveTo>
                <a:lnTo>
                  <a:pt x="1813559" y="1523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262250" y="4489703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0"/>
                </a:moveTo>
                <a:lnTo>
                  <a:pt x="97535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262250" y="4489703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196595"/>
                </a:moveTo>
                <a:lnTo>
                  <a:pt x="9753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115945" y="4489703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115945" y="4489703"/>
            <a:ext cx="146685" cy="196850"/>
          </a:xfrm>
          <a:custGeom>
            <a:avLst/>
            <a:gdLst/>
            <a:ahLst/>
            <a:cxnLst/>
            <a:rect l="l" t="t" r="r" b="b"/>
            <a:pathLst>
              <a:path w="146685" h="196850">
                <a:moveTo>
                  <a:pt x="0" y="196595"/>
                </a:moveTo>
                <a:lnTo>
                  <a:pt x="99059" y="0"/>
                </a:lnTo>
                <a:lnTo>
                  <a:pt x="146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15006" y="4684776"/>
            <a:ext cx="47625" cy="1905"/>
          </a:xfrm>
          <a:custGeom>
            <a:avLst/>
            <a:gdLst/>
            <a:ahLst/>
            <a:cxnLst/>
            <a:rect l="l" t="t" r="r" b="b"/>
            <a:pathLst>
              <a:path w="47625" h="1904">
                <a:moveTo>
                  <a:pt x="-3931" y="761"/>
                </a:moveTo>
                <a:lnTo>
                  <a:pt x="51175" y="761"/>
                </a:lnTo>
              </a:path>
            </a:pathLst>
          </a:custGeom>
          <a:ln w="9386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166238" y="4489704"/>
            <a:ext cx="143256" cy="195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166238" y="4489703"/>
            <a:ext cx="143510" cy="195580"/>
          </a:xfrm>
          <a:custGeom>
            <a:avLst/>
            <a:gdLst/>
            <a:ahLst/>
            <a:cxnLst/>
            <a:rect l="l" t="t" r="r" b="b"/>
            <a:pathLst>
              <a:path w="143510" h="195579">
                <a:moveTo>
                  <a:pt x="48767" y="0"/>
                </a:moveTo>
                <a:lnTo>
                  <a:pt x="0" y="96011"/>
                </a:lnTo>
                <a:lnTo>
                  <a:pt x="48767" y="195071"/>
                </a:lnTo>
                <a:lnTo>
                  <a:pt x="96011" y="195071"/>
                </a:lnTo>
                <a:lnTo>
                  <a:pt x="143255" y="100583"/>
                </a:lnTo>
                <a:lnTo>
                  <a:pt x="96011" y="0"/>
                </a:lnTo>
                <a:lnTo>
                  <a:pt x="48767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358262" y="4492751"/>
            <a:ext cx="2508885" cy="0"/>
          </a:xfrm>
          <a:custGeom>
            <a:avLst/>
            <a:gdLst/>
            <a:ahLst/>
            <a:cxnLst/>
            <a:rect l="l" t="t" r="r" b="b"/>
            <a:pathLst>
              <a:path w="2508884" h="0">
                <a:moveTo>
                  <a:pt x="0" y="0"/>
                </a:moveTo>
                <a:lnTo>
                  <a:pt x="2508503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359786" y="4686300"/>
            <a:ext cx="2508885" cy="0"/>
          </a:xfrm>
          <a:custGeom>
            <a:avLst/>
            <a:gdLst/>
            <a:ahLst/>
            <a:cxnLst/>
            <a:rect l="l" t="t" r="r" b="b"/>
            <a:pathLst>
              <a:path w="2508884" h="0">
                <a:moveTo>
                  <a:pt x="0" y="0"/>
                </a:moveTo>
                <a:lnTo>
                  <a:pt x="2508503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5901827" y="4483098"/>
            <a:ext cx="75565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0x10</a:t>
            </a:r>
            <a:r>
              <a:rPr dirty="0" sz="1000" spc="5" b="1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10034</a:t>
            </a:r>
            <a:endParaRPr sz="10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7622926" y="1839467"/>
            <a:ext cx="245745" cy="0"/>
          </a:xfrm>
          <a:custGeom>
            <a:avLst/>
            <a:gdLst/>
            <a:ahLst/>
            <a:cxnLst/>
            <a:rect l="l" t="t" r="r" b="b"/>
            <a:pathLst>
              <a:path w="245745" h="0">
                <a:moveTo>
                  <a:pt x="0" y="0"/>
                </a:moveTo>
                <a:lnTo>
                  <a:pt x="24536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622926" y="2033016"/>
            <a:ext cx="245745" cy="0"/>
          </a:xfrm>
          <a:custGeom>
            <a:avLst/>
            <a:gdLst/>
            <a:ahLst/>
            <a:cxnLst/>
            <a:rect l="l" t="t" r="r" b="b"/>
            <a:pathLst>
              <a:path w="245745" h="0">
                <a:moveTo>
                  <a:pt x="0" y="0"/>
                </a:moveTo>
                <a:lnTo>
                  <a:pt x="24536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275453" y="2130551"/>
            <a:ext cx="589915" cy="3175"/>
          </a:xfrm>
          <a:custGeom>
            <a:avLst/>
            <a:gdLst/>
            <a:ahLst/>
            <a:cxnLst/>
            <a:rect l="l" t="t" r="r" b="b"/>
            <a:pathLst>
              <a:path w="589915" h="3175">
                <a:moveTo>
                  <a:pt x="0" y="3047"/>
                </a:moveTo>
                <a:lnTo>
                  <a:pt x="589787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278502" y="2324100"/>
            <a:ext cx="589915" cy="3175"/>
          </a:xfrm>
          <a:custGeom>
            <a:avLst/>
            <a:gdLst/>
            <a:ahLst/>
            <a:cxnLst/>
            <a:rect l="l" t="t" r="r" b="b"/>
            <a:pathLst>
              <a:path w="589915" h="3175">
                <a:moveTo>
                  <a:pt x="0" y="3047"/>
                </a:moveTo>
                <a:lnTo>
                  <a:pt x="589787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209421" y="1836419"/>
            <a:ext cx="137160" cy="196850"/>
          </a:xfrm>
          <a:custGeom>
            <a:avLst/>
            <a:gdLst/>
            <a:ahLst/>
            <a:cxnLst/>
            <a:rect l="l" t="t" r="r" b="b"/>
            <a:pathLst>
              <a:path w="137160" h="196850">
                <a:moveTo>
                  <a:pt x="0" y="0"/>
                </a:moveTo>
                <a:lnTo>
                  <a:pt x="137159" y="196595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209421" y="1836419"/>
            <a:ext cx="137160" cy="196850"/>
          </a:xfrm>
          <a:custGeom>
            <a:avLst/>
            <a:gdLst/>
            <a:ahLst/>
            <a:cxnLst/>
            <a:rect l="l" t="t" r="r" b="b"/>
            <a:pathLst>
              <a:path w="137160" h="196850">
                <a:moveTo>
                  <a:pt x="0" y="196595"/>
                </a:moveTo>
                <a:lnTo>
                  <a:pt x="137159" y="0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003681" y="1836419"/>
            <a:ext cx="139065" cy="196850"/>
          </a:xfrm>
          <a:custGeom>
            <a:avLst/>
            <a:gdLst/>
            <a:ahLst/>
            <a:cxnLst/>
            <a:rect l="l" t="t" r="r" b="b"/>
            <a:pathLst>
              <a:path w="139064" h="196850">
                <a:moveTo>
                  <a:pt x="0" y="0"/>
                </a:moveTo>
                <a:lnTo>
                  <a:pt x="138683" y="196595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003681" y="1836419"/>
            <a:ext cx="139065" cy="196850"/>
          </a:xfrm>
          <a:custGeom>
            <a:avLst/>
            <a:gdLst/>
            <a:ahLst/>
            <a:cxnLst/>
            <a:rect l="l" t="t" r="r" b="b"/>
            <a:pathLst>
              <a:path w="139064" h="196850">
                <a:moveTo>
                  <a:pt x="0" y="196595"/>
                </a:moveTo>
                <a:lnTo>
                  <a:pt x="138683" y="0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140842" y="1836419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 h="0">
                <a:moveTo>
                  <a:pt x="0" y="0"/>
                </a:moveTo>
                <a:lnTo>
                  <a:pt x="68579" y="0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142365" y="2031491"/>
            <a:ext cx="67310" cy="1905"/>
          </a:xfrm>
          <a:custGeom>
            <a:avLst/>
            <a:gdLst/>
            <a:ahLst/>
            <a:cxnLst/>
            <a:rect l="l" t="t" r="r" b="b"/>
            <a:pathLst>
              <a:path w="67310" h="1905">
                <a:moveTo>
                  <a:pt x="-3931" y="761"/>
                </a:moveTo>
                <a:lnTo>
                  <a:pt x="70987" y="761"/>
                </a:lnTo>
              </a:path>
            </a:pathLst>
          </a:custGeom>
          <a:ln w="93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073786" y="1836420"/>
            <a:ext cx="207264" cy="195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073786" y="1836419"/>
            <a:ext cx="207645" cy="195580"/>
          </a:xfrm>
          <a:custGeom>
            <a:avLst/>
            <a:gdLst/>
            <a:ahLst/>
            <a:cxnLst/>
            <a:rect l="l" t="t" r="r" b="b"/>
            <a:pathLst>
              <a:path w="207645" h="195580">
                <a:moveTo>
                  <a:pt x="68579" y="0"/>
                </a:moveTo>
                <a:lnTo>
                  <a:pt x="0" y="96011"/>
                </a:lnTo>
                <a:lnTo>
                  <a:pt x="68579" y="195071"/>
                </a:lnTo>
                <a:lnTo>
                  <a:pt x="138683" y="195071"/>
                </a:lnTo>
                <a:lnTo>
                  <a:pt x="207263" y="100583"/>
                </a:lnTo>
                <a:lnTo>
                  <a:pt x="138683" y="0"/>
                </a:lnTo>
                <a:lnTo>
                  <a:pt x="68579" y="0"/>
                </a:lnTo>
                <a:close/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539618" y="2496311"/>
            <a:ext cx="121920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462662" y="2622803"/>
            <a:ext cx="1228725" cy="0"/>
          </a:xfrm>
          <a:custGeom>
            <a:avLst/>
            <a:gdLst/>
            <a:ahLst/>
            <a:cxnLst/>
            <a:rect l="l" t="t" r="r" b="b"/>
            <a:pathLst>
              <a:path w="1228725" h="0">
                <a:moveTo>
                  <a:pt x="0" y="0"/>
                </a:moveTo>
                <a:lnTo>
                  <a:pt x="122834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462662" y="2426207"/>
            <a:ext cx="1225550" cy="0"/>
          </a:xfrm>
          <a:custGeom>
            <a:avLst/>
            <a:gdLst/>
            <a:ahLst/>
            <a:cxnLst/>
            <a:rect l="l" t="t" r="r" b="b"/>
            <a:pathLst>
              <a:path w="1225550" h="0">
                <a:moveTo>
                  <a:pt x="0" y="0"/>
                </a:moveTo>
                <a:lnTo>
                  <a:pt x="122529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837309" y="2426207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0"/>
                </a:moveTo>
                <a:lnTo>
                  <a:pt x="97535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837309" y="2426207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196595"/>
                </a:moveTo>
                <a:lnTo>
                  <a:pt x="9753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691006" y="2426207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691006" y="2426207"/>
            <a:ext cx="146685" cy="196850"/>
          </a:xfrm>
          <a:custGeom>
            <a:avLst/>
            <a:gdLst/>
            <a:ahLst/>
            <a:cxnLst/>
            <a:rect l="l" t="t" r="r" b="b"/>
            <a:pathLst>
              <a:path w="146685" h="196850">
                <a:moveTo>
                  <a:pt x="0" y="196595"/>
                </a:moveTo>
                <a:lnTo>
                  <a:pt x="99059" y="0"/>
                </a:lnTo>
                <a:lnTo>
                  <a:pt x="146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790065" y="2621279"/>
            <a:ext cx="47625" cy="1905"/>
          </a:xfrm>
          <a:custGeom>
            <a:avLst/>
            <a:gdLst/>
            <a:ahLst/>
            <a:cxnLst/>
            <a:rect l="l" t="t" r="r" b="b"/>
            <a:pathLst>
              <a:path w="47625" h="1905">
                <a:moveTo>
                  <a:pt x="-3931" y="761"/>
                </a:moveTo>
                <a:lnTo>
                  <a:pt x="51175" y="761"/>
                </a:lnTo>
              </a:path>
            </a:pathLst>
          </a:custGeom>
          <a:ln w="9386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741298" y="2426208"/>
            <a:ext cx="143256" cy="195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741297" y="2426207"/>
            <a:ext cx="143510" cy="195580"/>
          </a:xfrm>
          <a:custGeom>
            <a:avLst/>
            <a:gdLst/>
            <a:ahLst/>
            <a:cxnLst/>
            <a:rect l="l" t="t" r="r" b="b"/>
            <a:pathLst>
              <a:path w="143510" h="195580">
                <a:moveTo>
                  <a:pt x="48767" y="0"/>
                </a:moveTo>
                <a:lnTo>
                  <a:pt x="0" y="96011"/>
                </a:lnTo>
                <a:lnTo>
                  <a:pt x="47243" y="195071"/>
                </a:lnTo>
                <a:lnTo>
                  <a:pt x="96011" y="195071"/>
                </a:lnTo>
                <a:lnTo>
                  <a:pt x="143255" y="100583"/>
                </a:lnTo>
                <a:lnTo>
                  <a:pt x="96011" y="0"/>
                </a:lnTo>
                <a:lnTo>
                  <a:pt x="48767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933321" y="2429255"/>
            <a:ext cx="3933825" cy="0"/>
          </a:xfrm>
          <a:custGeom>
            <a:avLst/>
            <a:gdLst/>
            <a:ahLst/>
            <a:cxnLst/>
            <a:rect l="l" t="t" r="r" b="b"/>
            <a:pathLst>
              <a:path w="3933825" h="0">
                <a:moveTo>
                  <a:pt x="0" y="0"/>
                </a:moveTo>
                <a:lnTo>
                  <a:pt x="3933443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934845" y="2622803"/>
            <a:ext cx="3933825" cy="0"/>
          </a:xfrm>
          <a:custGeom>
            <a:avLst/>
            <a:gdLst/>
            <a:ahLst/>
            <a:cxnLst/>
            <a:rect l="l" t="t" r="r" b="b"/>
            <a:pathLst>
              <a:path w="3933825" h="0">
                <a:moveTo>
                  <a:pt x="0" y="0"/>
                </a:moveTo>
                <a:lnTo>
                  <a:pt x="3933443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4678055" y="2419602"/>
            <a:ext cx="1954530" cy="47688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0"/>
              </a:spcBef>
              <a:tabLst>
                <a:tab pos="1010285" algn="l"/>
              </a:tabLst>
            </a:pP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0x8CA30024	</a:t>
            </a:r>
            <a:r>
              <a:rPr dirty="0" sz="1000" spc="15" b="1">
                <a:solidFill>
                  <a:srgbClr val="FF0000"/>
                </a:solidFill>
                <a:latin typeface="Arial"/>
                <a:cs typeface="Arial"/>
              </a:rPr>
              <a:t>lw </a:t>
            </a:r>
            <a:r>
              <a:rPr dirty="0" sz="1000" spc="10" b="1">
                <a:solidFill>
                  <a:srgbClr val="FF0000"/>
                </a:solidFill>
                <a:latin typeface="Arial"/>
                <a:cs typeface="Arial"/>
              </a:rPr>
              <a:t>$3,</a:t>
            </a:r>
            <a:r>
              <a:rPr dirty="0" sz="1000" spc="-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10" b="1">
                <a:solidFill>
                  <a:srgbClr val="FF0000"/>
                </a:solidFill>
                <a:latin typeface="Arial"/>
                <a:cs typeface="Arial"/>
              </a:rPr>
              <a:t>0x24($5)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algn="r" marR="27305">
              <a:lnSpc>
                <a:spcPct val="100000"/>
              </a:lnSpc>
            </a:pPr>
            <a:r>
              <a:rPr dirty="0" sz="1000" spc="15" b="1">
                <a:latin typeface="Arial"/>
                <a:cs typeface="Arial"/>
              </a:rPr>
              <a:t>(OP) 100011</a:t>
            </a:r>
            <a:r>
              <a:rPr dirty="0" sz="1000" spc="-80" b="1">
                <a:latin typeface="Arial"/>
                <a:cs typeface="Arial"/>
              </a:rPr>
              <a:t> </a:t>
            </a:r>
            <a:r>
              <a:rPr dirty="0" sz="1000" spc="10" b="1">
                <a:latin typeface="Arial"/>
                <a:cs typeface="Arial"/>
              </a:rPr>
              <a:t>(0x23)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2462662" y="2916935"/>
            <a:ext cx="1228725" cy="0"/>
          </a:xfrm>
          <a:custGeom>
            <a:avLst/>
            <a:gdLst/>
            <a:ahLst/>
            <a:cxnLst/>
            <a:rect l="l" t="t" r="r" b="b"/>
            <a:pathLst>
              <a:path w="1228725" h="0">
                <a:moveTo>
                  <a:pt x="0" y="0"/>
                </a:moveTo>
                <a:lnTo>
                  <a:pt x="122834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462662" y="2720339"/>
            <a:ext cx="1225550" cy="1905"/>
          </a:xfrm>
          <a:custGeom>
            <a:avLst/>
            <a:gdLst/>
            <a:ahLst/>
            <a:cxnLst/>
            <a:rect l="l" t="t" r="r" b="b"/>
            <a:pathLst>
              <a:path w="1225550" h="1905">
                <a:moveTo>
                  <a:pt x="0" y="0"/>
                </a:moveTo>
                <a:lnTo>
                  <a:pt x="1225295" y="1523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837309" y="2720339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0"/>
                </a:moveTo>
                <a:lnTo>
                  <a:pt x="97535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837309" y="2720339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196595"/>
                </a:moveTo>
                <a:lnTo>
                  <a:pt x="9753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691006" y="2720339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691006" y="2720339"/>
            <a:ext cx="146685" cy="196850"/>
          </a:xfrm>
          <a:custGeom>
            <a:avLst/>
            <a:gdLst/>
            <a:ahLst/>
            <a:cxnLst/>
            <a:rect l="l" t="t" r="r" b="b"/>
            <a:pathLst>
              <a:path w="146685" h="196850">
                <a:moveTo>
                  <a:pt x="0" y="196595"/>
                </a:moveTo>
                <a:lnTo>
                  <a:pt x="99059" y="0"/>
                </a:lnTo>
                <a:lnTo>
                  <a:pt x="146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790065" y="2916935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24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741298" y="2720340"/>
            <a:ext cx="143256" cy="1965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741297" y="2720339"/>
            <a:ext cx="143510" cy="196850"/>
          </a:xfrm>
          <a:custGeom>
            <a:avLst/>
            <a:gdLst/>
            <a:ahLst/>
            <a:cxnLst/>
            <a:rect l="l" t="t" r="r" b="b"/>
            <a:pathLst>
              <a:path w="143510" h="196850">
                <a:moveTo>
                  <a:pt x="48767" y="0"/>
                </a:moveTo>
                <a:lnTo>
                  <a:pt x="0" y="96011"/>
                </a:lnTo>
                <a:lnTo>
                  <a:pt x="47243" y="196595"/>
                </a:lnTo>
                <a:lnTo>
                  <a:pt x="96011" y="196595"/>
                </a:lnTo>
                <a:lnTo>
                  <a:pt x="143255" y="102107"/>
                </a:lnTo>
                <a:lnTo>
                  <a:pt x="96011" y="0"/>
                </a:lnTo>
                <a:lnTo>
                  <a:pt x="48767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933321" y="2723388"/>
            <a:ext cx="3933825" cy="0"/>
          </a:xfrm>
          <a:custGeom>
            <a:avLst/>
            <a:gdLst/>
            <a:ahLst/>
            <a:cxnLst/>
            <a:rect l="l" t="t" r="r" b="b"/>
            <a:pathLst>
              <a:path w="3933825" h="0">
                <a:moveTo>
                  <a:pt x="0" y="0"/>
                </a:moveTo>
                <a:lnTo>
                  <a:pt x="3933443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934845" y="2916935"/>
            <a:ext cx="3933825" cy="0"/>
          </a:xfrm>
          <a:custGeom>
            <a:avLst/>
            <a:gdLst/>
            <a:ahLst/>
            <a:cxnLst/>
            <a:rect l="l" t="t" r="r" b="b"/>
            <a:pathLst>
              <a:path w="3933825" h="0">
                <a:moveTo>
                  <a:pt x="0" y="0"/>
                </a:moveTo>
                <a:lnTo>
                  <a:pt x="3933443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5487299" y="3007866"/>
            <a:ext cx="105410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0" b="1">
                <a:latin typeface="Arial"/>
                <a:cs typeface="Arial"/>
              </a:rPr>
              <a:t>(rs) </a:t>
            </a:r>
            <a:r>
              <a:rPr dirty="0" sz="1000" spc="15" b="1">
                <a:latin typeface="Arial"/>
                <a:cs typeface="Arial"/>
              </a:rPr>
              <a:t>00101</a:t>
            </a:r>
            <a:r>
              <a:rPr dirty="0" sz="1000" spc="-50" b="1">
                <a:latin typeface="Arial"/>
                <a:cs typeface="Arial"/>
              </a:rPr>
              <a:t> </a:t>
            </a:r>
            <a:r>
              <a:rPr dirty="0" sz="1000" spc="10" b="1">
                <a:latin typeface="Arial"/>
                <a:cs typeface="Arial"/>
              </a:rPr>
              <a:t>(0x05)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2462662" y="3212591"/>
            <a:ext cx="1228725" cy="0"/>
          </a:xfrm>
          <a:custGeom>
            <a:avLst/>
            <a:gdLst/>
            <a:ahLst/>
            <a:cxnLst/>
            <a:rect l="l" t="t" r="r" b="b"/>
            <a:pathLst>
              <a:path w="1228725" h="0">
                <a:moveTo>
                  <a:pt x="0" y="0"/>
                </a:moveTo>
                <a:lnTo>
                  <a:pt x="122834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462662" y="3015995"/>
            <a:ext cx="1225550" cy="0"/>
          </a:xfrm>
          <a:custGeom>
            <a:avLst/>
            <a:gdLst/>
            <a:ahLst/>
            <a:cxnLst/>
            <a:rect l="l" t="t" r="r" b="b"/>
            <a:pathLst>
              <a:path w="1225550" h="0">
                <a:moveTo>
                  <a:pt x="0" y="0"/>
                </a:moveTo>
                <a:lnTo>
                  <a:pt x="122529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837309" y="3015995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0"/>
                </a:moveTo>
                <a:lnTo>
                  <a:pt x="97535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837309" y="3015995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196595"/>
                </a:moveTo>
                <a:lnTo>
                  <a:pt x="9753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691006" y="3015995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691006" y="3015995"/>
            <a:ext cx="146685" cy="196850"/>
          </a:xfrm>
          <a:custGeom>
            <a:avLst/>
            <a:gdLst/>
            <a:ahLst/>
            <a:cxnLst/>
            <a:rect l="l" t="t" r="r" b="b"/>
            <a:pathLst>
              <a:path w="146685" h="196850">
                <a:moveTo>
                  <a:pt x="0" y="196595"/>
                </a:moveTo>
                <a:lnTo>
                  <a:pt x="99059" y="0"/>
                </a:lnTo>
                <a:lnTo>
                  <a:pt x="146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790065" y="3211067"/>
            <a:ext cx="47625" cy="1905"/>
          </a:xfrm>
          <a:custGeom>
            <a:avLst/>
            <a:gdLst/>
            <a:ahLst/>
            <a:cxnLst/>
            <a:rect l="l" t="t" r="r" b="b"/>
            <a:pathLst>
              <a:path w="47625" h="1905">
                <a:moveTo>
                  <a:pt x="-3931" y="761"/>
                </a:moveTo>
                <a:lnTo>
                  <a:pt x="51175" y="761"/>
                </a:lnTo>
              </a:path>
            </a:pathLst>
          </a:custGeom>
          <a:ln w="9386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741298" y="3015996"/>
            <a:ext cx="143256" cy="1950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741297" y="3015995"/>
            <a:ext cx="143510" cy="195580"/>
          </a:xfrm>
          <a:custGeom>
            <a:avLst/>
            <a:gdLst/>
            <a:ahLst/>
            <a:cxnLst/>
            <a:rect l="l" t="t" r="r" b="b"/>
            <a:pathLst>
              <a:path w="143510" h="195580">
                <a:moveTo>
                  <a:pt x="48767" y="0"/>
                </a:moveTo>
                <a:lnTo>
                  <a:pt x="0" y="96011"/>
                </a:lnTo>
                <a:lnTo>
                  <a:pt x="47243" y="195071"/>
                </a:lnTo>
                <a:lnTo>
                  <a:pt x="96011" y="195071"/>
                </a:lnTo>
                <a:lnTo>
                  <a:pt x="143255" y="100583"/>
                </a:lnTo>
                <a:lnTo>
                  <a:pt x="96011" y="0"/>
                </a:lnTo>
                <a:lnTo>
                  <a:pt x="48767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933321" y="3019044"/>
            <a:ext cx="3933825" cy="0"/>
          </a:xfrm>
          <a:custGeom>
            <a:avLst/>
            <a:gdLst/>
            <a:ahLst/>
            <a:cxnLst/>
            <a:rect l="l" t="t" r="r" b="b"/>
            <a:pathLst>
              <a:path w="3933825" h="0">
                <a:moveTo>
                  <a:pt x="0" y="0"/>
                </a:moveTo>
                <a:lnTo>
                  <a:pt x="3933443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934845" y="3212591"/>
            <a:ext cx="3933825" cy="0"/>
          </a:xfrm>
          <a:custGeom>
            <a:avLst/>
            <a:gdLst/>
            <a:ahLst/>
            <a:cxnLst/>
            <a:rect l="l" t="t" r="r" b="b"/>
            <a:pathLst>
              <a:path w="3933825" h="0">
                <a:moveTo>
                  <a:pt x="0" y="0"/>
                </a:moveTo>
                <a:lnTo>
                  <a:pt x="3933443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5502539" y="3303522"/>
            <a:ext cx="1023619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5" b="1">
                <a:latin typeface="Arial"/>
                <a:cs typeface="Arial"/>
              </a:rPr>
              <a:t>(rt) </a:t>
            </a:r>
            <a:r>
              <a:rPr dirty="0" sz="1000" spc="15" b="1">
                <a:latin typeface="Arial"/>
                <a:cs typeface="Arial"/>
              </a:rPr>
              <a:t>00011</a:t>
            </a:r>
            <a:r>
              <a:rPr dirty="0" sz="1000" spc="-45" b="1">
                <a:latin typeface="Arial"/>
                <a:cs typeface="Arial"/>
              </a:rPr>
              <a:t> </a:t>
            </a:r>
            <a:r>
              <a:rPr dirty="0" sz="1000" spc="10" b="1">
                <a:latin typeface="Arial"/>
                <a:cs typeface="Arial"/>
              </a:rPr>
              <a:t>(0x03)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2462662" y="3506723"/>
            <a:ext cx="1228725" cy="0"/>
          </a:xfrm>
          <a:custGeom>
            <a:avLst/>
            <a:gdLst/>
            <a:ahLst/>
            <a:cxnLst/>
            <a:rect l="l" t="t" r="r" b="b"/>
            <a:pathLst>
              <a:path w="1228725" h="0">
                <a:moveTo>
                  <a:pt x="0" y="0"/>
                </a:moveTo>
                <a:lnTo>
                  <a:pt x="122834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462662" y="3310127"/>
            <a:ext cx="1225550" cy="1905"/>
          </a:xfrm>
          <a:custGeom>
            <a:avLst/>
            <a:gdLst/>
            <a:ahLst/>
            <a:cxnLst/>
            <a:rect l="l" t="t" r="r" b="b"/>
            <a:pathLst>
              <a:path w="1225550" h="1904">
                <a:moveTo>
                  <a:pt x="0" y="0"/>
                </a:moveTo>
                <a:lnTo>
                  <a:pt x="1225295" y="1523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837309" y="3310127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0"/>
                </a:moveTo>
                <a:lnTo>
                  <a:pt x="97535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837309" y="3310127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196595"/>
                </a:moveTo>
                <a:lnTo>
                  <a:pt x="9753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691006" y="3310127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691006" y="3310127"/>
            <a:ext cx="146685" cy="196850"/>
          </a:xfrm>
          <a:custGeom>
            <a:avLst/>
            <a:gdLst/>
            <a:ahLst/>
            <a:cxnLst/>
            <a:rect l="l" t="t" r="r" b="b"/>
            <a:pathLst>
              <a:path w="146685" h="196850">
                <a:moveTo>
                  <a:pt x="0" y="196595"/>
                </a:moveTo>
                <a:lnTo>
                  <a:pt x="99059" y="0"/>
                </a:lnTo>
                <a:lnTo>
                  <a:pt x="146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790065" y="3506723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24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741298" y="3310128"/>
            <a:ext cx="143256" cy="1965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741297" y="3310127"/>
            <a:ext cx="143510" cy="196850"/>
          </a:xfrm>
          <a:custGeom>
            <a:avLst/>
            <a:gdLst/>
            <a:ahLst/>
            <a:cxnLst/>
            <a:rect l="l" t="t" r="r" b="b"/>
            <a:pathLst>
              <a:path w="143510" h="196850">
                <a:moveTo>
                  <a:pt x="48767" y="0"/>
                </a:moveTo>
                <a:lnTo>
                  <a:pt x="0" y="96011"/>
                </a:lnTo>
                <a:lnTo>
                  <a:pt x="47243" y="195071"/>
                </a:lnTo>
                <a:lnTo>
                  <a:pt x="96011" y="196595"/>
                </a:lnTo>
                <a:lnTo>
                  <a:pt x="143255" y="100583"/>
                </a:lnTo>
                <a:lnTo>
                  <a:pt x="96011" y="0"/>
                </a:lnTo>
                <a:lnTo>
                  <a:pt x="48767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933321" y="3313176"/>
            <a:ext cx="3933825" cy="0"/>
          </a:xfrm>
          <a:custGeom>
            <a:avLst/>
            <a:gdLst/>
            <a:ahLst/>
            <a:cxnLst/>
            <a:rect l="l" t="t" r="r" b="b"/>
            <a:pathLst>
              <a:path w="3933825" h="0">
                <a:moveTo>
                  <a:pt x="0" y="0"/>
                </a:moveTo>
                <a:lnTo>
                  <a:pt x="3933443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3934845" y="3506723"/>
            <a:ext cx="3933825" cy="0"/>
          </a:xfrm>
          <a:custGeom>
            <a:avLst/>
            <a:gdLst/>
            <a:ahLst/>
            <a:cxnLst/>
            <a:rect l="l" t="t" r="r" b="b"/>
            <a:pathLst>
              <a:path w="3933825" h="0">
                <a:moveTo>
                  <a:pt x="0" y="0"/>
                </a:moveTo>
                <a:lnTo>
                  <a:pt x="3933443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 txBox="1"/>
          <p:nvPr/>
        </p:nvSpPr>
        <p:spPr>
          <a:xfrm>
            <a:off x="5083439" y="3597654"/>
            <a:ext cx="186182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latin typeface="Arial"/>
                <a:cs typeface="Arial"/>
              </a:rPr>
              <a:t>0000 0000 0010 0100</a:t>
            </a:r>
            <a:r>
              <a:rPr dirty="0" sz="1000" spc="-60" b="1">
                <a:latin typeface="Arial"/>
                <a:cs typeface="Arial"/>
              </a:rPr>
              <a:t> </a:t>
            </a:r>
            <a:r>
              <a:rPr dirty="0" sz="1000" spc="10" b="1">
                <a:latin typeface="Arial"/>
                <a:cs typeface="Arial"/>
              </a:rPr>
              <a:t>(0x0024)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2462662" y="3800855"/>
            <a:ext cx="1228725" cy="0"/>
          </a:xfrm>
          <a:custGeom>
            <a:avLst/>
            <a:gdLst/>
            <a:ahLst/>
            <a:cxnLst/>
            <a:rect l="l" t="t" r="r" b="b"/>
            <a:pathLst>
              <a:path w="1228725" h="0">
                <a:moveTo>
                  <a:pt x="0" y="0"/>
                </a:moveTo>
                <a:lnTo>
                  <a:pt x="122834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2462662" y="3604259"/>
            <a:ext cx="1225550" cy="1905"/>
          </a:xfrm>
          <a:custGeom>
            <a:avLst/>
            <a:gdLst/>
            <a:ahLst/>
            <a:cxnLst/>
            <a:rect l="l" t="t" r="r" b="b"/>
            <a:pathLst>
              <a:path w="1225550" h="1904">
                <a:moveTo>
                  <a:pt x="0" y="0"/>
                </a:moveTo>
                <a:lnTo>
                  <a:pt x="1225295" y="1523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837309" y="3604259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0"/>
                </a:moveTo>
                <a:lnTo>
                  <a:pt x="97535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837309" y="3604259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196595"/>
                </a:moveTo>
                <a:lnTo>
                  <a:pt x="9753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691006" y="3604259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691006" y="3604259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196595"/>
                </a:moveTo>
                <a:lnTo>
                  <a:pt x="9905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790065" y="3605783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24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790065" y="3800855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24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741298" y="3605784"/>
            <a:ext cx="143256" cy="1950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741297" y="3605783"/>
            <a:ext cx="143510" cy="195580"/>
          </a:xfrm>
          <a:custGeom>
            <a:avLst/>
            <a:gdLst/>
            <a:ahLst/>
            <a:cxnLst/>
            <a:rect l="l" t="t" r="r" b="b"/>
            <a:pathLst>
              <a:path w="143510" h="195579">
                <a:moveTo>
                  <a:pt x="48767" y="0"/>
                </a:moveTo>
                <a:lnTo>
                  <a:pt x="0" y="96011"/>
                </a:lnTo>
                <a:lnTo>
                  <a:pt x="47243" y="195071"/>
                </a:lnTo>
                <a:lnTo>
                  <a:pt x="96011" y="195071"/>
                </a:lnTo>
                <a:lnTo>
                  <a:pt x="143255" y="100583"/>
                </a:lnTo>
                <a:lnTo>
                  <a:pt x="96011" y="0"/>
                </a:lnTo>
                <a:lnTo>
                  <a:pt x="48767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933321" y="3608832"/>
            <a:ext cx="3933825" cy="0"/>
          </a:xfrm>
          <a:custGeom>
            <a:avLst/>
            <a:gdLst/>
            <a:ahLst/>
            <a:cxnLst/>
            <a:rect l="l" t="t" r="r" b="b"/>
            <a:pathLst>
              <a:path w="3933825" h="0">
                <a:moveTo>
                  <a:pt x="0" y="0"/>
                </a:moveTo>
                <a:lnTo>
                  <a:pt x="3933443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934845" y="3800855"/>
            <a:ext cx="3933825" cy="0"/>
          </a:xfrm>
          <a:custGeom>
            <a:avLst/>
            <a:gdLst/>
            <a:ahLst/>
            <a:cxnLst/>
            <a:rect l="l" t="t" r="r" b="b"/>
            <a:pathLst>
              <a:path w="3933825" h="0">
                <a:moveTo>
                  <a:pt x="0" y="0"/>
                </a:moveTo>
                <a:lnTo>
                  <a:pt x="3933443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2462662" y="5030723"/>
            <a:ext cx="3636645" cy="0"/>
          </a:xfrm>
          <a:custGeom>
            <a:avLst/>
            <a:gdLst/>
            <a:ahLst/>
            <a:cxnLst/>
            <a:rect l="l" t="t" r="r" b="b"/>
            <a:pathLst>
              <a:path w="3636645" h="0">
                <a:moveTo>
                  <a:pt x="0" y="0"/>
                </a:moveTo>
                <a:lnTo>
                  <a:pt x="363626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2462662" y="4834127"/>
            <a:ext cx="3627120" cy="0"/>
          </a:xfrm>
          <a:custGeom>
            <a:avLst/>
            <a:gdLst/>
            <a:ahLst/>
            <a:cxnLst/>
            <a:rect l="l" t="t" r="r" b="b"/>
            <a:pathLst>
              <a:path w="3627120" h="0">
                <a:moveTo>
                  <a:pt x="0" y="0"/>
                </a:moveTo>
                <a:lnTo>
                  <a:pt x="362711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245230" y="4834127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0"/>
                </a:moveTo>
                <a:lnTo>
                  <a:pt x="97535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245230" y="4834127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196595"/>
                </a:moveTo>
                <a:lnTo>
                  <a:pt x="9753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098925" y="4834127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098925" y="4834127"/>
            <a:ext cx="146685" cy="196850"/>
          </a:xfrm>
          <a:custGeom>
            <a:avLst/>
            <a:gdLst/>
            <a:ahLst/>
            <a:cxnLst/>
            <a:rect l="l" t="t" r="r" b="b"/>
            <a:pathLst>
              <a:path w="146685" h="196850">
                <a:moveTo>
                  <a:pt x="0" y="196595"/>
                </a:moveTo>
                <a:lnTo>
                  <a:pt x="99059" y="0"/>
                </a:lnTo>
                <a:lnTo>
                  <a:pt x="146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197986" y="5029200"/>
            <a:ext cx="47625" cy="1905"/>
          </a:xfrm>
          <a:custGeom>
            <a:avLst/>
            <a:gdLst/>
            <a:ahLst/>
            <a:cxnLst/>
            <a:rect l="l" t="t" r="r" b="b"/>
            <a:pathLst>
              <a:path w="47625" h="1904">
                <a:moveTo>
                  <a:pt x="-3931" y="761"/>
                </a:moveTo>
                <a:lnTo>
                  <a:pt x="51175" y="761"/>
                </a:lnTo>
              </a:path>
            </a:pathLst>
          </a:custGeom>
          <a:ln w="9386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149218" y="4834128"/>
            <a:ext cx="143256" cy="1950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149218" y="4834127"/>
            <a:ext cx="143510" cy="195580"/>
          </a:xfrm>
          <a:custGeom>
            <a:avLst/>
            <a:gdLst/>
            <a:ahLst/>
            <a:cxnLst/>
            <a:rect l="l" t="t" r="r" b="b"/>
            <a:pathLst>
              <a:path w="143510" h="195579">
                <a:moveTo>
                  <a:pt x="48767" y="0"/>
                </a:moveTo>
                <a:lnTo>
                  <a:pt x="0" y="96011"/>
                </a:lnTo>
                <a:lnTo>
                  <a:pt x="47243" y="195071"/>
                </a:lnTo>
                <a:lnTo>
                  <a:pt x="96011" y="195071"/>
                </a:lnTo>
                <a:lnTo>
                  <a:pt x="143255" y="100583"/>
                </a:lnTo>
                <a:lnTo>
                  <a:pt x="96011" y="0"/>
                </a:lnTo>
                <a:lnTo>
                  <a:pt x="48767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341242" y="4837176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 h="0">
                <a:moveTo>
                  <a:pt x="0" y="0"/>
                </a:moveTo>
                <a:lnTo>
                  <a:pt x="1527047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342765" y="5030723"/>
            <a:ext cx="1525905" cy="0"/>
          </a:xfrm>
          <a:custGeom>
            <a:avLst/>
            <a:gdLst/>
            <a:ahLst/>
            <a:cxnLst/>
            <a:rect l="l" t="t" r="r" b="b"/>
            <a:pathLst>
              <a:path w="1525904" h="0">
                <a:moveTo>
                  <a:pt x="0" y="0"/>
                </a:moveTo>
                <a:lnTo>
                  <a:pt x="1525523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 txBox="1"/>
          <p:nvPr/>
        </p:nvSpPr>
        <p:spPr>
          <a:xfrm>
            <a:off x="6377314" y="4825998"/>
            <a:ext cx="81915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0xA0FCF3F0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2855853" y="1392936"/>
            <a:ext cx="0" cy="5701665"/>
          </a:xfrm>
          <a:custGeom>
            <a:avLst/>
            <a:gdLst/>
            <a:ahLst/>
            <a:cxnLst/>
            <a:rect l="l" t="t" r="r" b="b"/>
            <a:pathLst>
              <a:path w="0" h="5701665">
                <a:moveTo>
                  <a:pt x="0" y="0"/>
                </a:moveTo>
                <a:lnTo>
                  <a:pt x="0" y="5701283"/>
                </a:lnTo>
              </a:path>
            </a:pathLst>
          </a:custGeom>
          <a:ln w="786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7180965" y="1392936"/>
            <a:ext cx="0" cy="5701665"/>
          </a:xfrm>
          <a:custGeom>
            <a:avLst/>
            <a:gdLst/>
            <a:ahLst/>
            <a:cxnLst/>
            <a:rect l="l" t="t" r="r" b="b"/>
            <a:pathLst>
              <a:path w="0" h="5701665">
                <a:moveTo>
                  <a:pt x="0" y="0"/>
                </a:moveTo>
                <a:lnTo>
                  <a:pt x="0" y="5701283"/>
                </a:lnTo>
              </a:path>
            </a:pathLst>
          </a:custGeom>
          <a:ln w="786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2462662" y="5423915"/>
            <a:ext cx="1670685" cy="0"/>
          </a:xfrm>
          <a:custGeom>
            <a:avLst/>
            <a:gdLst/>
            <a:ahLst/>
            <a:cxnLst/>
            <a:rect l="l" t="t" r="r" b="b"/>
            <a:pathLst>
              <a:path w="1670685" h="0">
                <a:moveTo>
                  <a:pt x="0" y="0"/>
                </a:moveTo>
                <a:lnTo>
                  <a:pt x="1670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462662" y="5227319"/>
            <a:ext cx="1667510" cy="0"/>
          </a:xfrm>
          <a:custGeom>
            <a:avLst/>
            <a:gdLst/>
            <a:ahLst/>
            <a:cxnLst/>
            <a:rect l="l" t="t" r="r" b="b"/>
            <a:pathLst>
              <a:path w="1667510" h="0">
                <a:moveTo>
                  <a:pt x="0" y="0"/>
                </a:moveTo>
                <a:lnTo>
                  <a:pt x="166725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232026" y="5423915"/>
            <a:ext cx="3636645" cy="0"/>
          </a:xfrm>
          <a:custGeom>
            <a:avLst/>
            <a:gdLst/>
            <a:ahLst/>
            <a:cxnLst/>
            <a:rect l="l" t="t" r="r" b="b"/>
            <a:pathLst>
              <a:path w="3636645" h="0">
                <a:moveTo>
                  <a:pt x="0" y="0"/>
                </a:moveTo>
                <a:lnTo>
                  <a:pt x="3636263" y="0"/>
                </a:lnTo>
              </a:path>
            </a:pathLst>
          </a:custGeom>
          <a:ln w="2358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132965" y="5227319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132965" y="5320283"/>
            <a:ext cx="47625" cy="104139"/>
          </a:xfrm>
          <a:custGeom>
            <a:avLst/>
            <a:gdLst/>
            <a:ahLst/>
            <a:cxnLst/>
            <a:rect l="l" t="t" r="r" b="b"/>
            <a:pathLst>
              <a:path w="47625" h="104139">
                <a:moveTo>
                  <a:pt x="0" y="103631"/>
                </a:moveTo>
                <a:lnTo>
                  <a:pt x="4724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2462662" y="5718047"/>
            <a:ext cx="1670685" cy="0"/>
          </a:xfrm>
          <a:custGeom>
            <a:avLst/>
            <a:gdLst/>
            <a:ahLst/>
            <a:cxnLst/>
            <a:rect l="l" t="t" r="r" b="b"/>
            <a:pathLst>
              <a:path w="1670685" h="0">
                <a:moveTo>
                  <a:pt x="0" y="0"/>
                </a:moveTo>
                <a:lnTo>
                  <a:pt x="1670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2462662" y="5521451"/>
            <a:ext cx="1667510" cy="1905"/>
          </a:xfrm>
          <a:custGeom>
            <a:avLst/>
            <a:gdLst/>
            <a:ahLst/>
            <a:cxnLst/>
            <a:rect l="l" t="t" r="r" b="b"/>
            <a:pathLst>
              <a:path w="1667510" h="1904">
                <a:moveTo>
                  <a:pt x="0" y="0"/>
                </a:moveTo>
                <a:lnTo>
                  <a:pt x="1667255" y="1523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230501" y="5522976"/>
            <a:ext cx="3636645" cy="0"/>
          </a:xfrm>
          <a:custGeom>
            <a:avLst/>
            <a:gdLst/>
            <a:ahLst/>
            <a:cxnLst/>
            <a:rect l="l" t="t" r="r" b="b"/>
            <a:pathLst>
              <a:path w="3636645" h="0">
                <a:moveTo>
                  <a:pt x="0" y="0"/>
                </a:moveTo>
                <a:lnTo>
                  <a:pt x="3636263" y="0"/>
                </a:lnTo>
              </a:path>
            </a:pathLst>
          </a:custGeom>
          <a:ln w="2358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4132965" y="5521451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196595"/>
                </a:moveTo>
                <a:lnTo>
                  <a:pt x="9905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4132965" y="5521451"/>
            <a:ext cx="47625" cy="104139"/>
          </a:xfrm>
          <a:custGeom>
            <a:avLst/>
            <a:gdLst/>
            <a:ahLst/>
            <a:cxnLst/>
            <a:rect l="l" t="t" r="r" b="b"/>
            <a:pathLst>
              <a:path w="47625" h="104139">
                <a:moveTo>
                  <a:pt x="0" y="0"/>
                </a:moveTo>
                <a:lnTo>
                  <a:pt x="47243" y="103631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2462662" y="6012179"/>
            <a:ext cx="1670685" cy="0"/>
          </a:xfrm>
          <a:custGeom>
            <a:avLst/>
            <a:gdLst/>
            <a:ahLst/>
            <a:cxnLst/>
            <a:rect l="l" t="t" r="r" b="b"/>
            <a:pathLst>
              <a:path w="1670685" h="0">
                <a:moveTo>
                  <a:pt x="0" y="0"/>
                </a:moveTo>
                <a:lnTo>
                  <a:pt x="1670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2462662" y="5815583"/>
            <a:ext cx="1667510" cy="1905"/>
          </a:xfrm>
          <a:custGeom>
            <a:avLst/>
            <a:gdLst/>
            <a:ahLst/>
            <a:cxnLst/>
            <a:rect l="l" t="t" r="r" b="b"/>
            <a:pathLst>
              <a:path w="1667510" h="1904">
                <a:moveTo>
                  <a:pt x="0" y="0"/>
                </a:moveTo>
                <a:lnTo>
                  <a:pt x="1667255" y="1523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224406" y="5824727"/>
            <a:ext cx="3636645" cy="0"/>
          </a:xfrm>
          <a:custGeom>
            <a:avLst/>
            <a:gdLst/>
            <a:ahLst/>
            <a:cxnLst/>
            <a:rect l="l" t="t" r="r" b="b"/>
            <a:pathLst>
              <a:path w="3636645" h="0">
                <a:moveTo>
                  <a:pt x="0" y="0"/>
                </a:moveTo>
                <a:lnTo>
                  <a:pt x="3636263" y="0"/>
                </a:lnTo>
              </a:path>
            </a:pathLst>
          </a:custGeom>
          <a:ln w="2358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2462662" y="6307835"/>
            <a:ext cx="1670685" cy="0"/>
          </a:xfrm>
          <a:custGeom>
            <a:avLst/>
            <a:gdLst/>
            <a:ahLst/>
            <a:cxnLst/>
            <a:rect l="l" t="t" r="r" b="b"/>
            <a:pathLst>
              <a:path w="1670685" h="0">
                <a:moveTo>
                  <a:pt x="0" y="0"/>
                </a:moveTo>
                <a:lnTo>
                  <a:pt x="1670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2462662" y="6111239"/>
            <a:ext cx="1667510" cy="1905"/>
          </a:xfrm>
          <a:custGeom>
            <a:avLst/>
            <a:gdLst/>
            <a:ahLst/>
            <a:cxnLst/>
            <a:rect l="l" t="t" r="r" b="b"/>
            <a:pathLst>
              <a:path w="1667510" h="1904">
                <a:moveTo>
                  <a:pt x="0" y="0"/>
                </a:moveTo>
                <a:lnTo>
                  <a:pt x="1667255" y="1523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232026" y="6114288"/>
            <a:ext cx="3634740" cy="0"/>
          </a:xfrm>
          <a:custGeom>
            <a:avLst/>
            <a:gdLst/>
            <a:ahLst/>
            <a:cxnLst/>
            <a:rect l="l" t="t" r="r" b="b"/>
            <a:pathLst>
              <a:path w="3634740" h="0">
                <a:moveTo>
                  <a:pt x="0" y="0"/>
                </a:moveTo>
                <a:lnTo>
                  <a:pt x="3634739" y="0"/>
                </a:lnTo>
              </a:path>
            </a:pathLst>
          </a:custGeom>
          <a:ln w="23588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233550" y="6307835"/>
            <a:ext cx="3634740" cy="0"/>
          </a:xfrm>
          <a:custGeom>
            <a:avLst/>
            <a:gdLst/>
            <a:ahLst/>
            <a:cxnLst/>
            <a:rect l="l" t="t" r="r" b="b"/>
            <a:pathLst>
              <a:path w="3634740" h="0">
                <a:moveTo>
                  <a:pt x="0" y="0"/>
                </a:moveTo>
                <a:lnTo>
                  <a:pt x="3634739" y="0"/>
                </a:lnTo>
              </a:path>
            </a:pathLst>
          </a:custGeom>
          <a:ln w="23588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132965" y="6111239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132965" y="6111239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196595"/>
                </a:moveTo>
                <a:lnTo>
                  <a:pt x="9905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2462662" y="6601967"/>
            <a:ext cx="1670685" cy="0"/>
          </a:xfrm>
          <a:custGeom>
            <a:avLst/>
            <a:gdLst/>
            <a:ahLst/>
            <a:cxnLst/>
            <a:rect l="l" t="t" r="r" b="b"/>
            <a:pathLst>
              <a:path w="1670685" h="0">
                <a:moveTo>
                  <a:pt x="0" y="0"/>
                </a:moveTo>
                <a:lnTo>
                  <a:pt x="1670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2462662" y="6405371"/>
            <a:ext cx="1667510" cy="1905"/>
          </a:xfrm>
          <a:custGeom>
            <a:avLst/>
            <a:gdLst/>
            <a:ahLst/>
            <a:cxnLst/>
            <a:rect l="l" t="t" r="r" b="b"/>
            <a:pathLst>
              <a:path w="1667510" h="1904">
                <a:moveTo>
                  <a:pt x="0" y="0"/>
                </a:moveTo>
                <a:lnTo>
                  <a:pt x="1667255" y="1523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4230501" y="6408419"/>
            <a:ext cx="3636645" cy="0"/>
          </a:xfrm>
          <a:custGeom>
            <a:avLst/>
            <a:gdLst/>
            <a:ahLst/>
            <a:cxnLst/>
            <a:rect l="l" t="t" r="r" b="b"/>
            <a:pathLst>
              <a:path w="3636645" h="0">
                <a:moveTo>
                  <a:pt x="0" y="0"/>
                </a:moveTo>
                <a:lnTo>
                  <a:pt x="3636263" y="0"/>
                </a:lnTo>
              </a:path>
            </a:pathLst>
          </a:custGeom>
          <a:ln w="2358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4132965" y="6405371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196595"/>
                </a:moveTo>
                <a:lnTo>
                  <a:pt x="9905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132965" y="6405371"/>
            <a:ext cx="47625" cy="104139"/>
          </a:xfrm>
          <a:custGeom>
            <a:avLst/>
            <a:gdLst/>
            <a:ahLst/>
            <a:cxnLst/>
            <a:rect l="l" t="t" r="r" b="b"/>
            <a:pathLst>
              <a:path w="47625" h="104140">
                <a:moveTo>
                  <a:pt x="0" y="0"/>
                </a:moveTo>
                <a:lnTo>
                  <a:pt x="47243" y="103631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2462662" y="6897623"/>
            <a:ext cx="1670685" cy="0"/>
          </a:xfrm>
          <a:custGeom>
            <a:avLst/>
            <a:gdLst/>
            <a:ahLst/>
            <a:cxnLst/>
            <a:rect l="l" t="t" r="r" b="b"/>
            <a:pathLst>
              <a:path w="1670685" h="0">
                <a:moveTo>
                  <a:pt x="0" y="0"/>
                </a:moveTo>
                <a:lnTo>
                  <a:pt x="1670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2462662" y="6701028"/>
            <a:ext cx="1667510" cy="1905"/>
          </a:xfrm>
          <a:custGeom>
            <a:avLst/>
            <a:gdLst/>
            <a:ahLst/>
            <a:cxnLst/>
            <a:rect l="l" t="t" r="r" b="b"/>
            <a:pathLst>
              <a:path w="1667510" h="1904">
                <a:moveTo>
                  <a:pt x="0" y="0"/>
                </a:moveTo>
                <a:lnTo>
                  <a:pt x="1667255" y="1523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230501" y="6702552"/>
            <a:ext cx="3636645" cy="0"/>
          </a:xfrm>
          <a:custGeom>
            <a:avLst/>
            <a:gdLst/>
            <a:ahLst/>
            <a:cxnLst/>
            <a:rect l="l" t="t" r="r" b="b"/>
            <a:pathLst>
              <a:path w="3636645" h="0">
                <a:moveTo>
                  <a:pt x="0" y="0"/>
                </a:moveTo>
                <a:lnTo>
                  <a:pt x="3636263" y="0"/>
                </a:lnTo>
              </a:path>
            </a:pathLst>
          </a:custGeom>
          <a:ln w="2358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132965" y="6701028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196595"/>
                </a:moveTo>
                <a:lnTo>
                  <a:pt x="9905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132965" y="6701028"/>
            <a:ext cx="47625" cy="104139"/>
          </a:xfrm>
          <a:custGeom>
            <a:avLst/>
            <a:gdLst/>
            <a:ahLst/>
            <a:cxnLst/>
            <a:rect l="l" t="t" r="r" b="b"/>
            <a:pathLst>
              <a:path w="47625" h="104140">
                <a:moveTo>
                  <a:pt x="0" y="0"/>
                </a:moveTo>
                <a:lnTo>
                  <a:pt x="47243" y="103631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515489" y="4489703"/>
            <a:ext cx="158750" cy="196850"/>
          </a:xfrm>
          <a:custGeom>
            <a:avLst/>
            <a:gdLst/>
            <a:ahLst/>
            <a:cxnLst/>
            <a:rect l="l" t="t" r="r" b="b"/>
            <a:pathLst>
              <a:path w="158750" h="196850">
                <a:moveTo>
                  <a:pt x="0" y="0"/>
                </a:moveTo>
                <a:lnTo>
                  <a:pt x="158495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515489" y="4489703"/>
            <a:ext cx="158750" cy="196850"/>
          </a:xfrm>
          <a:custGeom>
            <a:avLst/>
            <a:gdLst/>
            <a:ahLst/>
            <a:cxnLst/>
            <a:rect l="l" t="t" r="r" b="b"/>
            <a:pathLst>
              <a:path w="158750" h="196850">
                <a:moveTo>
                  <a:pt x="0" y="196595"/>
                </a:moveTo>
                <a:lnTo>
                  <a:pt x="15849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280794" y="4489703"/>
            <a:ext cx="158750" cy="196850"/>
          </a:xfrm>
          <a:custGeom>
            <a:avLst/>
            <a:gdLst/>
            <a:ahLst/>
            <a:cxnLst/>
            <a:rect l="l" t="t" r="r" b="b"/>
            <a:pathLst>
              <a:path w="158750" h="196850">
                <a:moveTo>
                  <a:pt x="0" y="0"/>
                </a:moveTo>
                <a:lnTo>
                  <a:pt x="158495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280794" y="4489703"/>
            <a:ext cx="236220" cy="196850"/>
          </a:xfrm>
          <a:custGeom>
            <a:avLst/>
            <a:gdLst/>
            <a:ahLst/>
            <a:cxnLst/>
            <a:rect l="l" t="t" r="r" b="b"/>
            <a:pathLst>
              <a:path w="236220" h="196850">
                <a:moveTo>
                  <a:pt x="0" y="196595"/>
                </a:moveTo>
                <a:lnTo>
                  <a:pt x="158495" y="0"/>
                </a:lnTo>
                <a:lnTo>
                  <a:pt x="23621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439289" y="4684776"/>
            <a:ext cx="78105" cy="1905"/>
          </a:xfrm>
          <a:custGeom>
            <a:avLst/>
            <a:gdLst/>
            <a:ahLst/>
            <a:cxnLst/>
            <a:rect l="l" t="t" r="r" b="b"/>
            <a:pathLst>
              <a:path w="78104" h="1904">
                <a:moveTo>
                  <a:pt x="-3931" y="761"/>
                </a:moveTo>
                <a:lnTo>
                  <a:pt x="81655" y="761"/>
                </a:lnTo>
              </a:path>
            </a:pathLst>
          </a:custGeom>
          <a:ln w="9386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361566" y="4489704"/>
            <a:ext cx="231648" cy="1950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361565" y="4489703"/>
            <a:ext cx="231775" cy="195580"/>
          </a:xfrm>
          <a:custGeom>
            <a:avLst/>
            <a:gdLst/>
            <a:ahLst/>
            <a:cxnLst/>
            <a:rect l="l" t="t" r="r" b="b"/>
            <a:pathLst>
              <a:path w="231775" h="195579">
                <a:moveTo>
                  <a:pt x="77723" y="0"/>
                </a:moveTo>
                <a:lnTo>
                  <a:pt x="0" y="96011"/>
                </a:lnTo>
                <a:lnTo>
                  <a:pt x="77723" y="195071"/>
                </a:lnTo>
                <a:lnTo>
                  <a:pt x="155447" y="195071"/>
                </a:lnTo>
                <a:lnTo>
                  <a:pt x="231647" y="100583"/>
                </a:lnTo>
                <a:lnTo>
                  <a:pt x="155447" y="0"/>
                </a:lnTo>
                <a:lnTo>
                  <a:pt x="77723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673986" y="4686300"/>
            <a:ext cx="441959" cy="0"/>
          </a:xfrm>
          <a:custGeom>
            <a:avLst/>
            <a:gdLst/>
            <a:ahLst/>
            <a:cxnLst/>
            <a:rect l="l" t="t" r="r" b="b"/>
            <a:pathLst>
              <a:path w="441960" h="0">
                <a:moveTo>
                  <a:pt x="0" y="0"/>
                </a:moveTo>
                <a:lnTo>
                  <a:pt x="44195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673986" y="4489703"/>
            <a:ext cx="441959" cy="1905"/>
          </a:xfrm>
          <a:custGeom>
            <a:avLst/>
            <a:gdLst/>
            <a:ahLst/>
            <a:cxnLst/>
            <a:rect l="l" t="t" r="r" b="b"/>
            <a:pathLst>
              <a:path w="441960" h="1904">
                <a:moveTo>
                  <a:pt x="0" y="0"/>
                </a:moveTo>
                <a:lnTo>
                  <a:pt x="441959" y="1523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132965" y="5818632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196595"/>
                </a:moveTo>
                <a:lnTo>
                  <a:pt x="9905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132965" y="5818632"/>
            <a:ext cx="47625" cy="104139"/>
          </a:xfrm>
          <a:custGeom>
            <a:avLst/>
            <a:gdLst/>
            <a:ahLst/>
            <a:cxnLst/>
            <a:rect l="l" t="t" r="r" b="b"/>
            <a:pathLst>
              <a:path w="47625" h="104139">
                <a:moveTo>
                  <a:pt x="0" y="0"/>
                </a:moveTo>
                <a:lnTo>
                  <a:pt x="47243" y="103631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2461137" y="2327147"/>
            <a:ext cx="394970" cy="0"/>
          </a:xfrm>
          <a:custGeom>
            <a:avLst/>
            <a:gdLst/>
            <a:ahLst/>
            <a:cxnLst/>
            <a:rect l="l" t="t" r="r" b="b"/>
            <a:pathLst>
              <a:path w="394969" h="0">
                <a:moveTo>
                  <a:pt x="0" y="0"/>
                </a:moveTo>
                <a:lnTo>
                  <a:pt x="394715" y="0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2461137" y="2130551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91" y="0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7875909" y="5218176"/>
            <a:ext cx="127000" cy="1729739"/>
          </a:xfrm>
          <a:custGeom>
            <a:avLst/>
            <a:gdLst/>
            <a:ahLst/>
            <a:cxnLst/>
            <a:rect l="l" t="t" r="r" b="b"/>
            <a:pathLst>
              <a:path w="127000" h="1729740">
                <a:moveTo>
                  <a:pt x="126492" y="1653540"/>
                </a:moveTo>
                <a:lnTo>
                  <a:pt x="0" y="1653540"/>
                </a:lnTo>
                <a:lnTo>
                  <a:pt x="53340" y="1717040"/>
                </a:lnTo>
                <a:lnTo>
                  <a:pt x="53340" y="1665732"/>
                </a:lnTo>
                <a:lnTo>
                  <a:pt x="73152" y="1665732"/>
                </a:lnTo>
                <a:lnTo>
                  <a:pt x="73152" y="1718588"/>
                </a:lnTo>
                <a:lnTo>
                  <a:pt x="126492" y="1653540"/>
                </a:lnTo>
                <a:close/>
              </a:path>
              <a:path w="127000" h="1729740">
                <a:moveTo>
                  <a:pt x="102108" y="76200"/>
                </a:moveTo>
                <a:lnTo>
                  <a:pt x="64008" y="0"/>
                </a:lnTo>
                <a:lnTo>
                  <a:pt x="25908" y="76200"/>
                </a:lnTo>
                <a:lnTo>
                  <a:pt x="53340" y="76200"/>
                </a:lnTo>
                <a:lnTo>
                  <a:pt x="53340" y="64008"/>
                </a:lnTo>
                <a:lnTo>
                  <a:pt x="73152" y="64008"/>
                </a:lnTo>
                <a:lnTo>
                  <a:pt x="73152" y="76200"/>
                </a:lnTo>
                <a:lnTo>
                  <a:pt x="102108" y="76200"/>
                </a:lnTo>
                <a:close/>
              </a:path>
              <a:path w="127000" h="1729740">
                <a:moveTo>
                  <a:pt x="73152" y="76200"/>
                </a:moveTo>
                <a:lnTo>
                  <a:pt x="73152" y="64008"/>
                </a:lnTo>
                <a:lnTo>
                  <a:pt x="53340" y="64008"/>
                </a:lnTo>
                <a:lnTo>
                  <a:pt x="53340" y="76200"/>
                </a:lnTo>
                <a:lnTo>
                  <a:pt x="73152" y="76200"/>
                </a:lnTo>
                <a:close/>
              </a:path>
              <a:path w="127000" h="1729740">
                <a:moveTo>
                  <a:pt x="73152" y="1653540"/>
                </a:moveTo>
                <a:lnTo>
                  <a:pt x="73152" y="76200"/>
                </a:lnTo>
                <a:lnTo>
                  <a:pt x="53340" y="76200"/>
                </a:lnTo>
                <a:lnTo>
                  <a:pt x="53340" y="1653540"/>
                </a:lnTo>
                <a:lnTo>
                  <a:pt x="73152" y="1653540"/>
                </a:lnTo>
                <a:close/>
              </a:path>
              <a:path w="127000" h="1729740">
                <a:moveTo>
                  <a:pt x="73152" y="1718588"/>
                </a:moveTo>
                <a:lnTo>
                  <a:pt x="73152" y="1665732"/>
                </a:lnTo>
                <a:lnTo>
                  <a:pt x="53340" y="1665732"/>
                </a:lnTo>
                <a:lnTo>
                  <a:pt x="53340" y="1717040"/>
                </a:lnTo>
                <a:lnTo>
                  <a:pt x="64008" y="1729740"/>
                </a:lnTo>
                <a:lnTo>
                  <a:pt x="73152" y="17185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 txBox="1"/>
          <p:nvPr/>
        </p:nvSpPr>
        <p:spPr>
          <a:xfrm>
            <a:off x="1727592" y="5527261"/>
            <a:ext cx="645160" cy="17208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0" spc="15" b="1">
                <a:solidFill>
                  <a:srgbClr val="FF0000"/>
                </a:solidFill>
                <a:latin typeface="Arial"/>
                <a:cs typeface="Arial"/>
              </a:rPr>
              <a:t>MemRead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1640725" y="5821392"/>
            <a:ext cx="732155" cy="17208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0" spc="15" b="1">
                <a:solidFill>
                  <a:srgbClr val="FF0000"/>
                </a:solidFill>
                <a:latin typeface="Arial"/>
                <a:cs typeface="Arial"/>
              </a:rPr>
              <a:t>MemToReg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7988182" y="5832581"/>
            <a:ext cx="981075" cy="65849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5"/>
              </a:spcBef>
            </a:pPr>
            <a:r>
              <a:rPr dirty="0" sz="1400" b="1">
                <a:solidFill>
                  <a:srgbClr val="FF0000"/>
                </a:solidFill>
                <a:latin typeface="Arial"/>
                <a:cs typeface="Arial"/>
              </a:rPr>
              <a:t>Sinais </a:t>
            </a: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da  Unidade</a:t>
            </a:r>
            <a:r>
              <a:rPr dirty="0" sz="1400" spc="-10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de  Controlo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1895232" y="6117048"/>
            <a:ext cx="477520" cy="17208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0" spc="15" b="1">
                <a:solidFill>
                  <a:srgbClr val="007F00"/>
                </a:solidFill>
                <a:latin typeface="Arial"/>
                <a:cs typeface="Arial"/>
              </a:rPr>
              <a:t>A</a:t>
            </a:r>
            <a:r>
              <a:rPr dirty="0" sz="1000" spc="20" b="1">
                <a:solidFill>
                  <a:srgbClr val="007F00"/>
                </a:solidFill>
                <a:latin typeface="Arial"/>
                <a:cs typeface="Arial"/>
              </a:rPr>
              <a:t>L</a:t>
            </a:r>
            <a:r>
              <a:rPr dirty="0" sz="1000" spc="15" b="1">
                <a:solidFill>
                  <a:srgbClr val="007F00"/>
                </a:solidFill>
                <a:latin typeface="Arial"/>
                <a:cs typeface="Arial"/>
              </a:rPr>
              <a:t>U</a:t>
            </a:r>
            <a:r>
              <a:rPr dirty="0" sz="1000" spc="20" b="1">
                <a:solidFill>
                  <a:srgbClr val="007F00"/>
                </a:solidFill>
                <a:latin typeface="Arial"/>
                <a:cs typeface="Arial"/>
              </a:rPr>
              <a:t>Op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6176147" y="6117048"/>
            <a:ext cx="171450" cy="17208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0" spc="15" b="1">
                <a:solidFill>
                  <a:srgbClr val="007F00"/>
                </a:solidFill>
                <a:latin typeface="Arial"/>
                <a:cs typeface="Arial"/>
              </a:rPr>
              <a:t>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1866276" y="6411180"/>
            <a:ext cx="505459" cy="17208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0" spc="1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 spc="2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000" spc="15" b="1">
                <a:solidFill>
                  <a:srgbClr val="FF0000"/>
                </a:solidFill>
                <a:latin typeface="Arial"/>
                <a:cs typeface="Arial"/>
              </a:rPr>
              <a:t>US</a:t>
            </a:r>
            <a:r>
              <a:rPr dirty="0" sz="100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000" spc="15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1771788" y="6706836"/>
            <a:ext cx="600075" cy="17208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0" spc="10" b="1">
                <a:solidFill>
                  <a:srgbClr val="FF0000"/>
                </a:solidFill>
                <a:latin typeface="Arial"/>
                <a:cs typeface="Arial"/>
              </a:rPr>
              <a:t>RegWrite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478" y="1682496"/>
            <a:ext cx="157480" cy="88900"/>
          </a:xfrm>
          <a:custGeom>
            <a:avLst/>
            <a:gdLst/>
            <a:ahLst/>
            <a:cxnLst/>
            <a:rect l="l" t="t" r="r" b="b"/>
            <a:pathLst>
              <a:path w="157480" h="88900">
                <a:moveTo>
                  <a:pt x="156972" y="71628"/>
                </a:moveTo>
                <a:lnTo>
                  <a:pt x="7620" y="0"/>
                </a:lnTo>
                <a:lnTo>
                  <a:pt x="0" y="16764"/>
                </a:lnTo>
                <a:lnTo>
                  <a:pt x="147828" y="88392"/>
                </a:lnTo>
                <a:lnTo>
                  <a:pt x="156972" y="71628"/>
                </a:lnTo>
                <a:close/>
              </a:path>
            </a:pathLst>
          </a:custGeom>
          <a:solidFill>
            <a:srgbClr val="FF3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53390" y="1760220"/>
            <a:ext cx="104139" cy="363220"/>
          </a:xfrm>
          <a:custGeom>
            <a:avLst/>
            <a:gdLst/>
            <a:ahLst/>
            <a:cxnLst/>
            <a:rect l="l" t="t" r="r" b="b"/>
            <a:pathLst>
              <a:path w="104139" h="363219">
                <a:moveTo>
                  <a:pt x="26992" y="285924"/>
                </a:moveTo>
                <a:lnTo>
                  <a:pt x="0" y="280416"/>
                </a:lnTo>
                <a:lnTo>
                  <a:pt x="21336" y="362712"/>
                </a:lnTo>
                <a:lnTo>
                  <a:pt x="24384" y="358880"/>
                </a:lnTo>
                <a:lnTo>
                  <a:pt x="24384" y="298704"/>
                </a:lnTo>
                <a:lnTo>
                  <a:pt x="26992" y="285924"/>
                </a:lnTo>
                <a:close/>
              </a:path>
              <a:path w="104139" h="363219">
                <a:moveTo>
                  <a:pt x="46562" y="289918"/>
                </a:moveTo>
                <a:lnTo>
                  <a:pt x="26992" y="285924"/>
                </a:lnTo>
                <a:lnTo>
                  <a:pt x="24384" y="298704"/>
                </a:lnTo>
                <a:lnTo>
                  <a:pt x="44196" y="301752"/>
                </a:lnTo>
                <a:lnTo>
                  <a:pt x="46562" y="289918"/>
                </a:lnTo>
                <a:close/>
              </a:path>
              <a:path w="104139" h="363219">
                <a:moveTo>
                  <a:pt x="74676" y="295656"/>
                </a:moveTo>
                <a:lnTo>
                  <a:pt x="46562" y="289918"/>
                </a:lnTo>
                <a:lnTo>
                  <a:pt x="44196" y="301752"/>
                </a:lnTo>
                <a:lnTo>
                  <a:pt x="24384" y="298704"/>
                </a:lnTo>
                <a:lnTo>
                  <a:pt x="24384" y="358880"/>
                </a:lnTo>
                <a:lnTo>
                  <a:pt x="74676" y="295656"/>
                </a:lnTo>
                <a:close/>
              </a:path>
              <a:path w="104139" h="363219">
                <a:moveTo>
                  <a:pt x="103632" y="4572"/>
                </a:moveTo>
                <a:lnTo>
                  <a:pt x="85344" y="0"/>
                </a:lnTo>
                <a:lnTo>
                  <a:pt x="26992" y="285924"/>
                </a:lnTo>
                <a:lnTo>
                  <a:pt x="46562" y="289918"/>
                </a:lnTo>
                <a:lnTo>
                  <a:pt x="103632" y="4572"/>
                </a:lnTo>
                <a:close/>
              </a:path>
            </a:pathLst>
          </a:custGeom>
          <a:solidFill>
            <a:srgbClr val="FF3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85750" y="1482852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152400"/>
                </a:moveTo>
                <a:lnTo>
                  <a:pt x="146494" y="93225"/>
                </a:lnTo>
                <a:lnTo>
                  <a:pt x="130302" y="44767"/>
                </a:lnTo>
                <a:lnTo>
                  <a:pt x="106108" y="12025"/>
                </a:lnTo>
                <a:lnTo>
                  <a:pt x="76200" y="0"/>
                </a:lnTo>
                <a:lnTo>
                  <a:pt x="46934" y="12025"/>
                </a:lnTo>
                <a:lnTo>
                  <a:pt x="22669" y="44767"/>
                </a:lnTo>
                <a:lnTo>
                  <a:pt x="6119" y="93225"/>
                </a:lnTo>
                <a:lnTo>
                  <a:pt x="0" y="152400"/>
                </a:lnTo>
                <a:lnTo>
                  <a:pt x="6119" y="211574"/>
                </a:lnTo>
                <a:lnTo>
                  <a:pt x="22669" y="260032"/>
                </a:lnTo>
                <a:lnTo>
                  <a:pt x="46934" y="292774"/>
                </a:lnTo>
                <a:lnTo>
                  <a:pt x="76200" y="304800"/>
                </a:lnTo>
                <a:lnTo>
                  <a:pt x="106108" y="292774"/>
                </a:lnTo>
                <a:lnTo>
                  <a:pt x="130302" y="260032"/>
                </a:lnTo>
                <a:lnTo>
                  <a:pt x="146494" y="211574"/>
                </a:lnTo>
                <a:lnTo>
                  <a:pt x="15240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76606" y="1473708"/>
            <a:ext cx="172720" cy="323215"/>
          </a:xfrm>
          <a:custGeom>
            <a:avLst/>
            <a:gdLst/>
            <a:ahLst/>
            <a:cxnLst/>
            <a:rect l="l" t="t" r="r" b="b"/>
            <a:pathLst>
              <a:path w="172719" h="323214">
                <a:moveTo>
                  <a:pt x="68580" y="24384"/>
                </a:moveTo>
                <a:lnTo>
                  <a:pt x="67056" y="24384"/>
                </a:lnTo>
                <a:lnTo>
                  <a:pt x="67056" y="4572"/>
                </a:lnTo>
                <a:lnTo>
                  <a:pt x="65532" y="4572"/>
                </a:lnTo>
                <a:lnTo>
                  <a:pt x="59436" y="7620"/>
                </a:lnTo>
                <a:lnTo>
                  <a:pt x="57912" y="7620"/>
                </a:lnTo>
                <a:lnTo>
                  <a:pt x="57912" y="9144"/>
                </a:lnTo>
                <a:lnTo>
                  <a:pt x="28956" y="39624"/>
                </a:lnTo>
                <a:lnTo>
                  <a:pt x="13716" y="74676"/>
                </a:lnTo>
                <a:lnTo>
                  <a:pt x="9144" y="86868"/>
                </a:lnTo>
                <a:lnTo>
                  <a:pt x="6096" y="100584"/>
                </a:lnTo>
                <a:lnTo>
                  <a:pt x="3048" y="115824"/>
                </a:lnTo>
                <a:lnTo>
                  <a:pt x="0" y="146304"/>
                </a:lnTo>
                <a:lnTo>
                  <a:pt x="0" y="178308"/>
                </a:lnTo>
                <a:lnTo>
                  <a:pt x="3048" y="208788"/>
                </a:lnTo>
                <a:lnTo>
                  <a:pt x="6096" y="224028"/>
                </a:lnTo>
                <a:lnTo>
                  <a:pt x="9144" y="237744"/>
                </a:lnTo>
                <a:lnTo>
                  <a:pt x="19812" y="266192"/>
                </a:lnTo>
                <a:lnTo>
                  <a:pt x="19812" y="132588"/>
                </a:lnTo>
                <a:lnTo>
                  <a:pt x="22860" y="117348"/>
                </a:lnTo>
                <a:lnTo>
                  <a:pt x="32004" y="79248"/>
                </a:lnTo>
                <a:lnTo>
                  <a:pt x="51816" y="41148"/>
                </a:lnTo>
                <a:lnTo>
                  <a:pt x="56388" y="33528"/>
                </a:lnTo>
                <a:lnTo>
                  <a:pt x="68580" y="24384"/>
                </a:lnTo>
                <a:close/>
              </a:path>
              <a:path w="172719" h="323214">
                <a:moveTo>
                  <a:pt x="68580" y="320649"/>
                </a:moveTo>
                <a:lnTo>
                  <a:pt x="68580" y="300228"/>
                </a:lnTo>
                <a:lnTo>
                  <a:pt x="62484" y="294132"/>
                </a:lnTo>
                <a:lnTo>
                  <a:pt x="56388" y="289560"/>
                </a:lnTo>
                <a:lnTo>
                  <a:pt x="50292" y="281940"/>
                </a:lnTo>
                <a:lnTo>
                  <a:pt x="45720" y="274320"/>
                </a:lnTo>
                <a:lnTo>
                  <a:pt x="39624" y="265176"/>
                </a:lnTo>
                <a:lnTo>
                  <a:pt x="35052" y="254508"/>
                </a:lnTo>
                <a:lnTo>
                  <a:pt x="32004" y="243840"/>
                </a:lnTo>
                <a:lnTo>
                  <a:pt x="27432" y="231648"/>
                </a:lnTo>
                <a:lnTo>
                  <a:pt x="24384" y="219456"/>
                </a:lnTo>
                <a:lnTo>
                  <a:pt x="22860" y="205740"/>
                </a:lnTo>
                <a:lnTo>
                  <a:pt x="19812" y="192024"/>
                </a:lnTo>
                <a:lnTo>
                  <a:pt x="19812" y="266192"/>
                </a:lnTo>
                <a:lnTo>
                  <a:pt x="22860" y="274320"/>
                </a:lnTo>
                <a:lnTo>
                  <a:pt x="28956" y="284988"/>
                </a:lnTo>
                <a:lnTo>
                  <a:pt x="36576" y="294132"/>
                </a:lnTo>
                <a:lnTo>
                  <a:pt x="42672" y="303276"/>
                </a:lnTo>
                <a:lnTo>
                  <a:pt x="57912" y="315468"/>
                </a:lnTo>
                <a:lnTo>
                  <a:pt x="59436" y="315468"/>
                </a:lnTo>
                <a:lnTo>
                  <a:pt x="65532" y="320040"/>
                </a:lnTo>
                <a:lnTo>
                  <a:pt x="67056" y="320040"/>
                </a:lnTo>
                <a:lnTo>
                  <a:pt x="68580" y="320649"/>
                </a:lnTo>
                <a:close/>
              </a:path>
              <a:path w="172719" h="323214">
                <a:moveTo>
                  <a:pt x="172212" y="161544"/>
                </a:moveTo>
                <a:lnTo>
                  <a:pt x="167640" y="114300"/>
                </a:lnTo>
                <a:lnTo>
                  <a:pt x="158496" y="73152"/>
                </a:lnTo>
                <a:lnTo>
                  <a:pt x="135636" y="28956"/>
                </a:lnTo>
                <a:lnTo>
                  <a:pt x="114300" y="9144"/>
                </a:lnTo>
                <a:lnTo>
                  <a:pt x="114300" y="7620"/>
                </a:lnTo>
                <a:lnTo>
                  <a:pt x="112776" y="7620"/>
                </a:lnTo>
                <a:lnTo>
                  <a:pt x="105156" y="4572"/>
                </a:lnTo>
                <a:lnTo>
                  <a:pt x="105156" y="3048"/>
                </a:lnTo>
                <a:lnTo>
                  <a:pt x="103632" y="3048"/>
                </a:lnTo>
                <a:lnTo>
                  <a:pt x="96012" y="1524"/>
                </a:lnTo>
                <a:lnTo>
                  <a:pt x="94488" y="1524"/>
                </a:lnTo>
                <a:lnTo>
                  <a:pt x="94488" y="0"/>
                </a:lnTo>
                <a:lnTo>
                  <a:pt x="77724" y="0"/>
                </a:lnTo>
                <a:lnTo>
                  <a:pt x="76200" y="1524"/>
                </a:lnTo>
                <a:lnTo>
                  <a:pt x="74676" y="1524"/>
                </a:lnTo>
                <a:lnTo>
                  <a:pt x="67056" y="3048"/>
                </a:lnTo>
                <a:lnTo>
                  <a:pt x="67056" y="24384"/>
                </a:lnTo>
                <a:lnTo>
                  <a:pt x="73152" y="21945"/>
                </a:lnTo>
                <a:lnTo>
                  <a:pt x="73152" y="21336"/>
                </a:lnTo>
                <a:lnTo>
                  <a:pt x="79248" y="20116"/>
                </a:lnTo>
                <a:lnTo>
                  <a:pt x="79248" y="19812"/>
                </a:lnTo>
                <a:lnTo>
                  <a:pt x="85344" y="18592"/>
                </a:lnTo>
                <a:lnTo>
                  <a:pt x="85344" y="18288"/>
                </a:lnTo>
                <a:lnTo>
                  <a:pt x="86868" y="18288"/>
                </a:lnTo>
                <a:lnTo>
                  <a:pt x="86868" y="18592"/>
                </a:lnTo>
                <a:lnTo>
                  <a:pt x="92964" y="19812"/>
                </a:lnTo>
                <a:lnTo>
                  <a:pt x="92964" y="20193"/>
                </a:lnTo>
                <a:lnTo>
                  <a:pt x="97536" y="21336"/>
                </a:lnTo>
                <a:lnTo>
                  <a:pt x="97536" y="21945"/>
                </a:lnTo>
                <a:lnTo>
                  <a:pt x="103632" y="24384"/>
                </a:lnTo>
                <a:lnTo>
                  <a:pt x="103632" y="25298"/>
                </a:lnTo>
                <a:lnTo>
                  <a:pt x="109728" y="28956"/>
                </a:lnTo>
                <a:lnTo>
                  <a:pt x="135636" y="68580"/>
                </a:lnTo>
                <a:lnTo>
                  <a:pt x="149352" y="118872"/>
                </a:lnTo>
                <a:lnTo>
                  <a:pt x="152400" y="147828"/>
                </a:lnTo>
                <a:lnTo>
                  <a:pt x="152400" y="265176"/>
                </a:lnTo>
                <a:lnTo>
                  <a:pt x="153924" y="262128"/>
                </a:lnTo>
                <a:lnTo>
                  <a:pt x="158496" y="249936"/>
                </a:lnTo>
                <a:lnTo>
                  <a:pt x="167640" y="208788"/>
                </a:lnTo>
                <a:lnTo>
                  <a:pt x="172212" y="161544"/>
                </a:lnTo>
                <a:close/>
              </a:path>
              <a:path w="172719" h="323214">
                <a:moveTo>
                  <a:pt x="74676" y="323088"/>
                </a:moveTo>
                <a:lnTo>
                  <a:pt x="74676" y="303276"/>
                </a:lnTo>
                <a:lnTo>
                  <a:pt x="67056" y="298704"/>
                </a:lnTo>
                <a:lnTo>
                  <a:pt x="68580" y="300228"/>
                </a:lnTo>
                <a:lnTo>
                  <a:pt x="68580" y="320649"/>
                </a:lnTo>
                <a:lnTo>
                  <a:pt x="74676" y="323088"/>
                </a:lnTo>
                <a:close/>
              </a:path>
              <a:path w="172719" h="323214">
                <a:moveTo>
                  <a:pt x="74676" y="21336"/>
                </a:moveTo>
                <a:lnTo>
                  <a:pt x="73152" y="21336"/>
                </a:lnTo>
                <a:lnTo>
                  <a:pt x="73152" y="21945"/>
                </a:lnTo>
                <a:lnTo>
                  <a:pt x="74676" y="21336"/>
                </a:lnTo>
                <a:close/>
              </a:path>
              <a:path w="172719" h="323214">
                <a:moveTo>
                  <a:pt x="80772" y="323088"/>
                </a:moveTo>
                <a:lnTo>
                  <a:pt x="80772" y="304800"/>
                </a:lnTo>
                <a:lnTo>
                  <a:pt x="73152" y="301752"/>
                </a:lnTo>
                <a:lnTo>
                  <a:pt x="74676" y="303276"/>
                </a:lnTo>
                <a:lnTo>
                  <a:pt x="74676" y="323088"/>
                </a:lnTo>
                <a:lnTo>
                  <a:pt x="80772" y="323088"/>
                </a:lnTo>
                <a:close/>
              </a:path>
              <a:path w="172719" h="323214">
                <a:moveTo>
                  <a:pt x="80772" y="19812"/>
                </a:moveTo>
                <a:lnTo>
                  <a:pt x="79248" y="19812"/>
                </a:lnTo>
                <a:lnTo>
                  <a:pt x="79248" y="20116"/>
                </a:lnTo>
                <a:lnTo>
                  <a:pt x="80772" y="19812"/>
                </a:lnTo>
                <a:close/>
              </a:path>
              <a:path w="172719" h="323214">
                <a:moveTo>
                  <a:pt x="86106" y="304647"/>
                </a:moveTo>
                <a:lnTo>
                  <a:pt x="79248" y="303276"/>
                </a:lnTo>
                <a:lnTo>
                  <a:pt x="80772" y="304800"/>
                </a:lnTo>
                <a:lnTo>
                  <a:pt x="80772" y="323088"/>
                </a:lnTo>
                <a:lnTo>
                  <a:pt x="85344" y="323088"/>
                </a:lnTo>
                <a:lnTo>
                  <a:pt x="85344" y="304800"/>
                </a:lnTo>
                <a:lnTo>
                  <a:pt x="86106" y="304647"/>
                </a:lnTo>
                <a:close/>
              </a:path>
              <a:path w="172719" h="323214">
                <a:moveTo>
                  <a:pt x="86868" y="18288"/>
                </a:moveTo>
                <a:lnTo>
                  <a:pt x="85344" y="18288"/>
                </a:lnTo>
                <a:lnTo>
                  <a:pt x="86106" y="18440"/>
                </a:lnTo>
                <a:lnTo>
                  <a:pt x="86868" y="18288"/>
                </a:lnTo>
                <a:close/>
              </a:path>
              <a:path w="172719" h="323214">
                <a:moveTo>
                  <a:pt x="86106" y="18440"/>
                </a:moveTo>
                <a:lnTo>
                  <a:pt x="85344" y="18288"/>
                </a:lnTo>
                <a:lnTo>
                  <a:pt x="85344" y="18592"/>
                </a:lnTo>
                <a:lnTo>
                  <a:pt x="86106" y="18440"/>
                </a:lnTo>
                <a:close/>
              </a:path>
              <a:path w="172719" h="323214">
                <a:moveTo>
                  <a:pt x="86868" y="304800"/>
                </a:moveTo>
                <a:lnTo>
                  <a:pt x="86106" y="304647"/>
                </a:lnTo>
                <a:lnTo>
                  <a:pt x="85344" y="304800"/>
                </a:lnTo>
                <a:lnTo>
                  <a:pt x="86868" y="304800"/>
                </a:lnTo>
                <a:close/>
              </a:path>
              <a:path w="172719" h="323214">
                <a:moveTo>
                  <a:pt x="86868" y="323088"/>
                </a:moveTo>
                <a:lnTo>
                  <a:pt x="86868" y="304800"/>
                </a:lnTo>
                <a:lnTo>
                  <a:pt x="85344" y="304800"/>
                </a:lnTo>
                <a:lnTo>
                  <a:pt x="85344" y="323088"/>
                </a:lnTo>
                <a:lnTo>
                  <a:pt x="86868" y="323088"/>
                </a:lnTo>
                <a:close/>
              </a:path>
              <a:path w="172719" h="323214">
                <a:moveTo>
                  <a:pt x="86868" y="18592"/>
                </a:moveTo>
                <a:lnTo>
                  <a:pt x="86868" y="18288"/>
                </a:lnTo>
                <a:lnTo>
                  <a:pt x="86106" y="18440"/>
                </a:lnTo>
                <a:lnTo>
                  <a:pt x="86868" y="18592"/>
                </a:lnTo>
                <a:close/>
              </a:path>
              <a:path w="172719" h="323214">
                <a:moveTo>
                  <a:pt x="92964" y="303276"/>
                </a:moveTo>
                <a:lnTo>
                  <a:pt x="86106" y="304647"/>
                </a:lnTo>
                <a:lnTo>
                  <a:pt x="86868" y="304800"/>
                </a:lnTo>
                <a:lnTo>
                  <a:pt x="86868" y="323088"/>
                </a:lnTo>
                <a:lnTo>
                  <a:pt x="91440" y="323088"/>
                </a:lnTo>
                <a:lnTo>
                  <a:pt x="91440" y="304800"/>
                </a:lnTo>
                <a:lnTo>
                  <a:pt x="92964" y="303276"/>
                </a:lnTo>
                <a:close/>
              </a:path>
              <a:path w="172719" h="323214">
                <a:moveTo>
                  <a:pt x="92964" y="20193"/>
                </a:moveTo>
                <a:lnTo>
                  <a:pt x="92964" y="19812"/>
                </a:lnTo>
                <a:lnTo>
                  <a:pt x="91440" y="19812"/>
                </a:lnTo>
                <a:lnTo>
                  <a:pt x="92964" y="20193"/>
                </a:lnTo>
                <a:close/>
              </a:path>
              <a:path w="172719" h="323214">
                <a:moveTo>
                  <a:pt x="97536" y="302361"/>
                </a:moveTo>
                <a:lnTo>
                  <a:pt x="91440" y="304800"/>
                </a:lnTo>
                <a:lnTo>
                  <a:pt x="91440" y="323088"/>
                </a:lnTo>
                <a:lnTo>
                  <a:pt x="96012" y="323088"/>
                </a:lnTo>
                <a:lnTo>
                  <a:pt x="96012" y="303276"/>
                </a:lnTo>
                <a:lnTo>
                  <a:pt x="97536" y="302361"/>
                </a:lnTo>
                <a:close/>
              </a:path>
              <a:path w="172719" h="323214">
                <a:moveTo>
                  <a:pt x="97536" y="21945"/>
                </a:moveTo>
                <a:lnTo>
                  <a:pt x="97536" y="21336"/>
                </a:lnTo>
                <a:lnTo>
                  <a:pt x="96012" y="21336"/>
                </a:lnTo>
                <a:lnTo>
                  <a:pt x="97536" y="21945"/>
                </a:lnTo>
                <a:close/>
              </a:path>
              <a:path w="172719" h="323214">
                <a:moveTo>
                  <a:pt x="99060" y="301752"/>
                </a:moveTo>
                <a:lnTo>
                  <a:pt x="97536" y="302361"/>
                </a:lnTo>
                <a:lnTo>
                  <a:pt x="96012" y="303276"/>
                </a:lnTo>
                <a:lnTo>
                  <a:pt x="99060" y="301752"/>
                </a:lnTo>
                <a:close/>
              </a:path>
              <a:path w="172719" h="323214">
                <a:moveTo>
                  <a:pt x="99060" y="321868"/>
                </a:moveTo>
                <a:lnTo>
                  <a:pt x="99060" y="301752"/>
                </a:lnTo>
                <a:lnTo>
                  <a:pt x="96012" y="303276"/>
                </a:lnTo>
                <a:lnTo>
                  <a:pt x="96012" y="323088"/>
                </a:lnTo>
                <a:lnTo>
                  <a:pt x="99060" y="321868"/>
                </a:lnTo>
                <a:close/>
              </a:path>
              <a:path w="172719" h="323214">
                <a:moveTo>
                  <a:pt x="103632" y="298704"/>
                </a:moveTo>
                <a:lnTo>
                  <a:pt x="97536" y="302361"/>
                </a:lnTo>
                <a:lnTo>
                  <a:pt x="99060" y="301752"/>
                </a:lnTo>
                <a:lnTo>
                  <a:pt x="99060" y="321868"/>
                </a:lnTo>
                <a:lnTo>
                  <a:pt x="102108" y="320649"/>
                </a:lnTo>
                <a:lnTo>
                  <a:pt x="102108" y="300228"/>
                </a:lnTo>
                <a:lnTo>
                  <a:pt x="103632" y="298704"/>
                </a:lnTo>
                <a:close/>
              </a:path>
              <a:path w="172719" h="323214">
                <a:moveTo>
                  <a:pt x="103632" y="25298"/>
                </a:moveTo>
                <a:lnTo>
                  <a:pt x="103632" y="24384"/>
                </a:lnTo>
                <a:lnTo>
                  <a:pt x="102108" y="24384"/>
                </a:lnTo>
                <a:lnTo>
                  <a:pt x="103632" y="25298"/>
                </a:lnTo>
                <a:close/>
              </a:path>
              <a:path w="172719" h="323214">
                <a:moveTo>
                  <a:pt x="152400" y="265176"/>
                </a:moveTo>
                <a:lnTo>
                  <a:pt x="152400" y="176784"/>
                </a:lnTo>
                <a:lnTo>
                  <a:pt x="150876" y="192024"/>
                </a:lnTo>
                <a:lnTo>
                  <a:pt x="149352" y="205740"/>
                </a:lnTo>
                <a:lnTo>
                  <a:pt x="140208" y="243840"/>
                </a:lnTo>
                <a:lnTo>
                  <a:pt x="120396" y="283464"/>
                </a:lnTo>
                <a:lnTo>
                  <a:pt x="102108" y="300228"/>
                </a:lnTo>
                <a:lnTo>
                  <a:pt x="102108" y="320649"/>
                </a:lnTo>
                <a:lnTo>
                  <a:pt x="103632" y="320040"/>
                </a:lnTo>
                <a:lnTo>
                  <a:pt x="105156" y="320040"/>
                </a:lnTo>
                <a:lnTo>
                  <a:pt x="112776" y="315468"/>
                </a:lnTo>
                <a:lnTo>
                  <a:pt x="114300" y="315468"/>
                </a:lnTo>
                <a:lnTo>
                  <a:pt x="121920" y="309372"/>
                </a:lnTo>
                <a:lnTo>
                  <a:pt x="129540" y="301752"/>
                </a:lnTo>
                <a:lnTo>
                  <a:pt x="135636" y="294132"/>
                </a:lnTo>
                <a:lnTo>
                  <a:pt x="143256" y="283464"/>
                </a:lnTo>
                <a:lnTo>
                  <a:pt x="152400" y="265176"/>
                </a:lnTo>
                <a:close/>
              </a:path>
            </a:pathLst>
          </a:custGeom>
          <a:solidFill>
            <a:srgbClr val="FF3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64980" y="2123947"/>
            <a:ext cx="20701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dirty="0" sz="1000" spc="20" b="1">
                <a:solidFill>
                  <a:srgbClr val="0000FF"/>
                </a:solidFill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9681" y="2418078"/>
            <a:ext cx="702945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0" b="1">
                <a:solidFill>
                  <a:srgbClr val="0000FF"/>
                </a:solidFill>
                <a:latin typeface="Arial"/>
                <a:cs typeface="Arial"/>
              </a:rPr>
              <a:t>Instruction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9681" y="2713734"/>
            <a:ext cx="703580" cy="136271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130"/>
              </a:spcBef>
            </a:pPr>
            <a:r>
              <a:rPr dirty="0" sz="1000" spc="10" b="1">
                <a:latin typeface="Arial"/>
                <a:cs typeface="Arial"/>
              </a:rPr>
              <a:t>Inst[31-26]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</a:pPr>
            <a:r>
              <a:rPr dirty="0" sz="1000" spc="10" b="1">
                <a:latin typeface="Arial"/>
                <a:cs typeface="Arial"/>
              </a:rPr>
              <a:t>Inst[25-21]</a:t>
            </a:r>
            <a:endParaRPr sz="1000">
              <a:latin typeface="Arial"/>
              <a:cs typeface="Arial"/>
            </a:endParaRPr>
          </a:p>
          <a:p>
            <a:pPr marL="33655" marR="5080">
              <a:lnSpc>
                <a:spcPct val="193000"/>
              </a:lnSpc>
              <a:spcBef>
                <a:spcPts val="10"/>
              </a:spcBef>
            </a:pPr>
            <a:r>
              <a:rPr dirty="0" sz="1000" spc="5" b="1">
                <a:latin typeface="Arial"/>
                <a:cs typeface="Arial"/>
              </a:rPr>
              <a:t>I</a:t>
            </a:r>
            <a:r>
              <a:rPr dirty="0" sz="1000" spc="20" b="1">
                <a:latin typeface="Arial"/>
                <a:cs typeface="Arial"/>
              </a:rPr>
              <a:t>n</a:t>
            </a:r>
            <a:r>
              <a:rPr dirty="0" sz="1000" spc="5" b="1">
                <a:latin typeface="Arial"/>
                <a:cs typeface="Arial"/>
              </a:rPr>
              <a:t>s</a:t>
            </a:r>
            <a:r>
              <a:rPr dirty="0" sz="1000" spc="10" b="1">
                <a:latin typeface="Arial"/>
                <a:cs typeface="Arial"/>
              </a:rPr>
              <a:t>t[2</a:t>
            </a:r>
            <a:r>
              <a:rPr dirty="0" sz="1000" spc="5" b="1">
                <a:latin typeface="Arial"/>
                <a:cs typeface="Arial"/>
              </a:rPr>
              <a:t>0</a:t>
            </a:r>
            <a:r>
              <a:rPr dirty="0" sz="1000" spc="10" b="1">
                <a:latin typeface="Arial"/>
                <a:cs typeface="Arial"/>
              </a:rPr>
              <a:t>-16]  I</a:t>
            </a:r>
            <a:r>
              <a:rPr dirty="0" sz="1000" spc="20" b="1">
                <a:latin typeface="Arial"/>
                <a:cs typeface="Arial"/>
              </a:rPr>
              <a:t>n</a:t>
            </a:r>
            <a:r>
              <a:rPr dirty="0" sz="1000" spc="5" b="1">
                <a:latin typeface="Arial"/>
                <a:cs typeface="Arial"/>
              </a:rPr>
              <a:t>s</a:t>
            </a:r>
            <a:r>
              <a:rPr dirty="0" sz="1000" spc="10" b="1">
                <a:latin typeface="Arial"/>
                <a:cs typeface="Arial"/>
              </a:rPr>
              <a:t>t[1</a:t>
            </a:r>
            <a:r>
              <a:rPr dirty="0" sz="1000" spc="5" b="1">
                <a:latin typeface="Arial"/>
                <a:cs typeface="Arial"/>
              </a:rPr>
              <a:t>5</a:t>
            </a:r>
            <a:r>
              <a:rPr dirty="0" sz="1000" spc="10" b="1">
                <a:latin typeface="Arial"/>
                <a:cs typeface="Arial"/>
              </a:rPr>
              <a:t>-00]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Reg 1</a:t>
            </a:r>
            <a:r>
              <a:rPr dirty="0" sz="1000" spc="-8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00" spc="10" b="1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3317" y="4122215"/>
            <a:ext cx="1329690" cy="6019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09600" marR="5080" indent="28575">
              <a:lnSpc>
                <a:spcPct val="146000"/>
              </a:lnSpc>
              <a:spcBef>
                <a:spcPts val="90"/>
              </a:spcBef>
            </a:pP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Reg 2</a:t>
            </a:r>
            <a:r>
              <a:rPr dirty="0" sz="1000" spc="-7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00" spc="10" b="1">
                <a:solidFill>
                  <a:srgbClr val="0000FF"/>
                </a:solidFill>
                <a:latin typeface="Arial"/>
                <a:cs typeface="Arial"/>
              </a:rPr>
              <a:t>Data  </a:t>
            </a:r>
            <a:r>
              <a:rPr dirty="0" sz="1000" spc="20" b="1">
                <a:solidFill>
                  <a:srgbClr val="0000FF"/>
                </a:solidFill>
                <a:latin typeface="Arial"/>
                <a:cs typeface="Arial"/>
              </a:rPr>
              <a:t>ALU</a:t>
            </a:r>
            <a:r>
              <a:rPr dirty="0" sz="1000" spc="-6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00" spc="10" b="1">
                <a:solidFill>
                  <a:srgbClr val="0000FF"/>
                </a:solidFill>
                <a:latin typeface="Arial"/>
                <a:cs typeface="Arial"/>
              </a:rPr>
              <a:t>Result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030"/>
              </a:lnSpc>
            </a:pP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(Mem Read</a:t>
            </a:r>
            <a:r>
              <a:rPr dirty="0" sz="10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heavy" sz="1000" spc="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Address</a:t>
            </a:r>
            <a:r>
              <a:rPr dirty="0" sz="1000" spc="10" b="1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0977" y="4825998"/>
            <a:ext cx="100076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20" b="1">
                <a:solidFill>
                  <a:srgbClr val="0000FF"/>
                </a:solidFill>
                <a:latin typeface="Arial"/>
                <a:cs typeface="Arial"/>
              </a:rPr>
              <a:t>Mem </a:t>
            </a: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Read</a:t>
            </a:r>
            <a:r>
              <a:rPr dirty="0" sz="1000" spc="-6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heavy" sz="1000" spc="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7592" y="5219189"/>
            <a:ext cx="645160" cy="4787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000" spc="15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 spc="20" b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z="1000" spc="15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000" spc="10" b="1">
                <a:solidFill>
                  <a:srgbClr val="FF0000"/>
                </a:solidFill>
                <a:latin typeface="Arial"/>
                <a:cs typeface="Arial"/>
              </a:rPr>
              <a:t>st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15" b="1">
                <a:solidFill>
                  <a:srgbClr val="FF0000"/>
                </a:solidFill>
                <a:latin typeface="Arial"/>
                <a:cs typeface="Arial"/>
              </a:rPr>
              <a:t>MemRead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40725" y="5808977"/>
            <a:ext cx="732155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solidFill>
                  <a:srgbClr val="FF0000"/>
                </a:solidFill>
                <a:latin typeface="Arial"/>
                <a:cs typeface="Arial"/>
              </a:rPr>
              <a:t>MemToReg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95232" y="6104633"/>
            <a:ext cx="47752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solidFill>
                  <a:srgbClr val="007F00"/>
                </a:solidFill>
                <a:latin typeface="Arial"/>
                <a:cs typeface="Arial"/>
              </a:rPr>
              <a:t>A</a:t>
            </a:r>
            <a:r>
              <a:rPr dirty="0" sz="1000" spc="20" b="1">
                <a:solidFill>
                  <a:srgbClr val="007F00"/>
                </a:solidFill>
                <a:latin typeface="Arial"/>
                <a:cs typeface="Arial"/>
              </a:rPr>
              <a:t>L</a:t>
            </a:r>
            <a:r>
              <a:rPr dirty="0" sz="1000" spc="15" b="1">
                <a:solidFill>
                  <a:srgbClr val="007F00"/>
                </a:solidFill>
                <a:latin typeface="Arial"/>
                <a:cs typeface="Arial"/>
              </a:rPr>
              <a:t>U</a:t>
            </a:r>
            <a:r>
              <a:rPr dirty="0" sz="1000" spc="20" b="1">
                <a:solidFill>
                  <a:srgbClr val="007F00"/>
                </a:solidFill>
                <a:latin typeface="Arial"/>
                <a:cs typeface="Arial"/>
              </a:rPr>
              <a:t>Op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61137" y="1295400"/>
            <a:ext cx="1905" cy="5847715"/>
          </a:xfrm>
          <a:custGeom>
            <a:avLst/>
            <a:gdLst/>
            <a:ahLst/>
            <a:cxnLst/>
            <a:rect l="l" t="t" r="r" b="b"/>
            <a:pathLst>
              <a:path w="1905" h="5847715">
                <a:moveTo>
                  <a:pt x="1523" y="0"/>
                </a:moveTo>
                <a:lnTo>
                  <a:pt x="0" y="5847587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91244" y="1534159"/>
            <a:ext cx="38354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solidFill>
                  <a:srgbClr val="007F00"/>
                </a:solidFill>
                <a:latin typeface="Arial"/>
                <a:cs typeface="Arial"/>
              </a:rPr>
              <a:t>C</a:t>
            </a:r>
            <a:r>
              <a:rPr dirty="0" sz="1000" spc="5" b="1">
                <a:solidFill>
                  <a:srgbClr val="007F00"/>
                </a:solidFill>
                <a:latin typeface="Arial"/>
                <a:cs typeface="Arial"/>
              </a:rPr>
              <a:t>l</a:t>
            </a:r>
            <a:r>
              <a:rPr dirty="0" sz="1000" spc="20" b="1">
                <a:solidFill>
                  <a:srgbClr val="007F00"/>
                </a:solidFill>
                <a:latin typeface="Arial"/>
                <a:cs typeface="Arial"/>
              </a:rPr>
              <a:t>o</a:t>
            </a:r>
            <a:r>
              <a:rPr dirty="0" sz="1000" spc="15" b="1">
                <a:solidFill>
                  <a:srgbClr val="007F00"/>
                </a:solidFill>
                <a:latin typeface="Arial"/>
                <a:cs typeface="Arial"/>
              </a:rPr>
              <a:t>ck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62662" y="173736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91" y="0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55853" y="1540763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 h="0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23588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55853" y="1540763"/>
            <a:ext cx="0" cy="196850"/>
          </a:xfrm>
          <a:custGeom>
            <a:avLst/>
            <a:gdLst/>
            <a:ahLst/>
            <a:cxnLst/>
            <a:rect l="l" t="t" r="r" b="b"/>
            <a:pathLst>
              <a:path w="0" h="196850">
                <a:moveTo>
                  <a:pt x="0" y="196595"/>
                </a:moveTo>
                <a:lnTo>
                  <a:pt x="0" y="0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54330" y="2130551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0"/>
                </a:moveTo>
                <a:lnTo>
                  <a:pt x="97535" y="196595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54330" y="2130551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196595"/>
                </a:moveTo>
                <a:lnTo>
                  <a:pt x="97535" y="0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179441" y="2130551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90" h="196850">
                <a:moveTo>
                  <a:pt x="0" y="0"/>
                </a:moveTo>
                <a:lnTo>
                  <a:pt x="97535" y="196595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179441" y="2130551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90" h="196850">
                <a:moveTo>
                  <a:pt x="0" y="196595"/>
                </a:moveTo>
                <a:lnTo>
                  <a:pt x="97535" y="0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50342" y="2133600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 h="0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51865" y="2327147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 h="0">
                <a:moveTo>
                  <a:pt x="0" y="0"/>
                </a:moveTo>
                <a:lnTo>
                  <a:pt x="68580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809888" y="1828291"/>
            <a:ext cx="564515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solidFill>
                  <a:srgbClr val="FF6400"/>
                </a:solidFill>
                <a:latin typeface="Arial"/>
                <a:cs typeface="Arial"/>
              </a:rPr>
              <a:t>PC</a:t>
            </a:r>
            <a:r>
              <a:rPr dirty="0" sz="1000" spc="-60" b="1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dirty="0" sz="1000" spc="15" b="1">
                <a:solidFill>
                  <a:srgbClr val="FF6400"/>
                </a:solidFill>
                <a:latin typeface="Arial"/>
                <a:cs typeface="Arial"/>
              </a:rPr>
              <a:t>input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62662" y="2033016"/>
            <a:ext cx="541020" cy="0"/>
          </a:xfrm>
          <a:custGeom>
            <a:avLst/>
            <a:gdLst/>
            <a:ahLst/>
            <a:cxnLst/>
            <a:rect l="l" t="t" r="r" b="b"/>
            <a:pathLst>
              <a:path w="541019" h="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1310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462662" y="1836419"/>
            <a:ext cx="541020" cy="0"/>
          </a:xfrm>
          <a:custGeom>
            <a:avLst/>
            <a:gdLst/>
            <a:ahLst/>
            <a:cxnLst/>
            <a:rect l="l" t="t" r="r" b="b"/>
            <a:pathLst>
              <a:path w="541019" h="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1310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523865" y="1836419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59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523865" y="1836419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59" h="196850">
                <a:moveTo>
                  <a:pt x="0" y="196595"/>
                </a:moveTo>
                <a:lnTo>
                  <a:pt x="9905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379086" y="1836419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90" h="196850">
                <a:moveTo>
                  <a:pt x="0" y="0"/>
                </a:moveTo>
                <a:lnTo>
                  <a:pt x="97535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379086" y="1836419"/>
            <a:ext cx="146685" cy="196850"/>
          </a:xfrm>
          <a:custGeom>
            <a:avLst/>
            <a:gdLst/>
            <a:ahLst/>
            <a:cxnLst/>
            <a:rect l="l" t="t" r="r" b="b"/>
            <a:pathLst>
              <a:path w="146684" h="196850">
                <a:moveTo>
                  <a:pt x="0" y="196595"/>
                </a:moveTo>
                <a:lnTo>
                  <a:pt x="97535" y="0"/>
                </a:lnTo>
                <a:lnTo>
                  <a:pt x="146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427854" y="1836420"/>
            <a:ext cx="144780" cy="195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427853" y="1836419"/>
            <a:ext cx="144780" cy="195580"/>
          </a:xfrm>
          <a:custGeom>
            <a:avLst/>
            <a:gdLst/>
            <a:ahLst/>
            <a:cxnLst/>
            <a:rect l="l" t="t" r="r" b="b"/>
            <a:pathLst>
              <a:path w="144779" h="195580">
                <a:moveTo>
                  <a:pt x="48767" y="0"/>
                </a:moveTo>
                <a:lnTo>
                  <a:pt x="0" y="96011"/>
                </a:lnTo>
                <a:lnTo>
                  <a:pt x="48767" y="195071"/>
                </a:lnTo>
                <a:lnTo>
                  <a:pt x="97535" y="195071"/>
                </a:lnTo>
                <a:lnTo>
                  <a:pt x="144779" y="100583"/>
                </a:lnTo>
                <a:lnTo>
                  <a:pt x="97535" y="0"/>
                </a:lnTo>
                <a:lnTo>
                  <a:pt x="48767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494164" y="1860295"/>
            <a:ext cx="511175" cy="1301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50" spc="15" b="1">
                <a:solidFill>
                  <a:srgbClr val="0000FF"/>
                </a:solidFill>
                <a:latin typeface="Arial"/>
                <a:cs typeface="Arial"/>
              </a:rPr>
              <a:t>0x00400024</a:t>
            </a:r>
            <a:endParaRPr sz="6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62662" y="4096511"/>
            <a:ext cx="558165" cy="0"/>
          </a:xfrm>
          <a:custGeom>
            <a:avLst/>
            <a:gdLst/>
            <a:ahLst/>
            <a:cxnLst/>
            <a:rect l="l" t="t" r="r" b="b"/>
            <a:pathLst>
              <a:path w="558164" h="0">
                <a:moveTo>
                  <a:pt x="0" y="0"/>
                </a:moveTo>
                <a:lnTo>
                  <a:pt x="557784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58730" y="3900677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 h="0">
                <a:moveTo>
                  <a:pt x="0" y="0"/>
                </a:moveTo>
                <a:lnTo>
                  <a:pt x="561715" y="0"/>
                </a:lnTo>
              </a:path>
            </a:pathLst>
          </a:custGeom>
          <a:ln w="9386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72462" y="3899915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672462" y="3899915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196595"/>
                </a:moveTo>
                <a:lnTo>
                  <a:pt x="9905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26157" y="3899915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26157" y="3899915"/>
            <a:ext cx="146685" cy="196850"/>
          </a:xfrm>
          <a:custGeom>
            <a:avLst/>
            <a:gdLst/>
            <a:ahLst/>
            <a:cxnLst/>
            <a:rect l="l" t="t" r="r" b="b"/>
            <a:pathLst>
              <a:path w="146685" h="196850">
                <a:moveTo>
                  <a:pt x="0" y="196595"/>
                </a:moveTo>
                <a:lnTo>
                  <a:pt x="99059" y="0"/>
                </a:lnTo>
                <a:lnTo>
                  <a:pt x="146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76450" y="3899916"/>
            <a:ext cx="143256" cy="195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576450" y="3899915"/>
            <a:ext cx="143510" cy="195580"/>
          </a:xfrm>
          <a:custGeom>
            <a:avLst/>
            <a:gdLst/>
            <a:ahLst/>
            <a:cxnLst/>
            <a:rect l="l" t="t" r="r" b="b"/>
            <a:pathLst>
              <a:path w="143510" h="195579">
                <a:moveTo>
                  <a:pt x="48767" y="0"/>
                </a:moveTo>
                <a:lnTo>
                  <a:pt x="0" y="96011"/>
                </a:lnTo>
                <a:lnTo>
                  <a:pt x="48767" y="195071"/>
                </a:lnTo>
                <a:lnTo>
                  <a:pt x="96011" y="195071"/>
                </a:lnTo>
                <a:lnTo>
                  <a:pt x="143255" y="100583"/>
                </a:lnTo>
                <a:lnTo>
                  <a:pt x="96011" y="0"/>
                </a:lnTo>
                <a:lnTo>
                  <a:pt x="48767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462662" y="4390644"/>
            <a:ext cx="558165" cy="0"/>
          </a:xfrm>
          <a:custGeom>
            <a:avLst/>
            <a:gdLst/>
            <a:ahLst/>
            <a:cxnLst/>
            <a:rect l="l" t="t" r="r" b="b"/>
            <a:pathLst>
              <a:path w="558164" h="0">
                <a:moveTo>
                  <a:pt x="0" y="0"/>
                </a:moveTo>
                <a:lnTo>
                  <a:pt x="557784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458730" y="4194809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 h="0">
                <a:moveTo>
                  <a:pt x="0" y="0"/>
                </a:moveTo>
                <a:lnTo>
                  <a:pt x="561715" y="0"/>
                </a:lnTo>
              </a:path>
            </a:pathLst>
          </a:custGeom>
          <a:ln w="9386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72462" y="4194047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72462" y="4194047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196595"/>
                </a:moveTo>
                <a:lnTo>
                  <a:pt x="9905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526157" y="4194047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526157" y="4194047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196595"/>
                </a:moveTo>
                <a:lnTo>
                  <a:pt x="9905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576450" y="4195572"/>
            <a:ext cx="143256" cy="195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576450" y="4195571"/>
            <a:ext cx="143510" cy="195580"/>
          </a:xfrm>
          <a:custGeom>
            <a:avLst/>
            <a:gdLst/>
            <a:ahLst/>
            <a:cxnLst/>
            <a:rect l="l" t="t" r="r" b="b"/>
            <a:pathLst>
              <a:path w="143510" h="195579">
                <a:moveTo>
                  <a:pt x="48767" y="0"/>
                </a:moveTo>
                <a:lnTo>
                  <a:pt x="0" y="96011"/>
                </a:lnTo>
                <a:lnTo>
                  <a:pt x="48767" y="195071"/>
                </a:lnTo>
                <a:lnTo>
                  <a:pt x="96011" y="195071"/>
                </a:lnTo>
                <a:lnTo>
                  <a:pt x="143255" y="100583"/>
                </a:lnTo>
                <a:lnTo>
                  <a:pt x="96011" y="0"/>
                </a:lnTo>
                <a:lnTo>
                  <a:pt x="48767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462662" y="4686300"/>
            <a:ext cx="558165" cy="0"/>
          </a:xfrm>
          <a:custGeom>
            <a:avLst/>
            <a:gdLst/>
            <a:ahLst/>
            <a:cxnLst/>
            <a:rect l="l" t="t" r="r" b="b"/>
            <a:pathLst>
              <a:path w="558164" h="0">
                <a:moveTo>
                  <a:pt x="0" y="0"/>
                </a:moveTo>
                <a:lnTo>
                  <a:pt x="557784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458730" y="4490465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 h="0">
                <a:moveTo>
                  <a:pt x="0" y="0"/>
                </a:moveTo>
                <a:lnTo>
                  <a:pt x="561715" y="0"/>
                </a:lnTo>
              </a:path>
            </a:pathLst>
          </a:custGeom>
          <a:ln w="9386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262250" y="4489703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0"/>
                </a:moveTo>
                <a:lnTo>
                  <a:pt x="97535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262250" y="4489703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196595"/>
                </a:moveTo>
                <a:lnTo>
                  <a:pt x="9753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115945" y="4489703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115945" y="4489703"/>
            <a:ext cx="146685" cy="196850"/>
          </a:xfrm>
          <a:custGeom>
            <a:avLst/>
            <a:gdLst/>
            <a:ahLst/>
            <a:cxnLst/>
            <a:rect l="l" t="t" r="r" b="b"/>
            <a:pathLst>
              <a:path w="146685" h="196850">
                <a:moveTo>
                  <a:pt x="0" y="196595"/>
                </a:moveTo>
                <a:lnTo>
                  <a:pt x="99059" y="0"/>
                </a:lnTo>
                <a:lnTo>
                  <a:pt x="146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166238" y="4489704"/>
            <a:ext cx="143256" cy="195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166238" y="4489703"/>
            <a:ext cx="143510" cy="195580"/>
          </a:xfrm>
          <a:custGeom>
            <a:avLst/>
            <a:gdLst/>
            <a:ahLst/>
            <a:cxnLst/>
            <a:rect l="l" t="t" r="r" b="b"/>
            <a:pathLst>
              <a:path w="143510" h="195579">
                <a:moveTo>
                  <a:pt x="48767" y="0"/>
                </a:moveTo>
                <a:lnTo>
                  <a:pt x="0" y="96011"/>
                </a:lnTo>
                <a:lnTo>
                  <a:pt x="48767" y="195071"/>
                </a:lnTo>
                <a:lnTo>
                  <a:pt x="96011" y="195071"/>
                </a:lnTo>
                <a:lnTo>
                  <a:pt x="143255" y="100583"/>
                </a:lnTo>
                <a:lnTo>
                  <a:pt x="96011" y="0"/>
                </a:lnTo>
                <a:lnTo>
                  <a:pt x="48767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209421" y="1836419"/>
            <a:ext cx="137160" cy="196850"/>
          </a:xfrm>
          <a:custGeom>
            <a:avLst/>
            <a:gdLst/>
            <a:ahLst/>
            <a:cxnLst/>
            <a:rect l="l" t="t" r="r" b="b"/>
            <a:pathLst>
              <a:path w="137160" h="196850">
                <a:moveTo>
                  <a:pt x="0" y="0"/>
                </a:moveTo>
                <a:lnTo>
                  <a:pt x="137159" y="196595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209421" y="1836419"/>
            <a:ext cx="137160" cy="196850"/>
          </a:xfrm>
          <a:custGeom>
            <a:avLst/>
            <a:gdLst/>
            <a:ahLst/>
            <a:cxnLst/>
            <a:rect l="l" t="t" r="r" b="b"/>
            <a:pathLst>
              <a:path w="137160" h="196850">
                <a:moveTo>
                  <a:pt x="0" y="196595"/>
                </a:moveTo>
                <a:lnTo>
                  <a:pt x="137159" y="0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003681" y="1836419"/>
            <a:ext cx="139065" cy="196850"/>
          </a:xfrm>
          <a:custGeom>
            <a:avLst/>
            <a:gdLst/>
            <a:ahLst/>
            <a:cxnLst/>
            <a:rect l="l" t="t" r="r" b="b"/>
            <a:pathLst>
              <a:path w="139064" h="196850">
                <a:moveTo>
                  <a:pt x="0" y="0"/>
                </a:moveTo>
                <a:lnTo>
                  <a:pt x="138683" y="196595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003681" y="1836419"/>
            <a:ext cx="139065" cy="196850"/>
          </a:xfrm>
          <a:custGeom>
            <a:avLst/>
            <a:gdLst/>
            <a:ahLst/>
            <a:cxnLst/>
            <a:rect l="l" t="t" r="r" b="b"/>
            <a:pathLst>
              <a:path w="139064" h="196850">
                <a:moveTo>
                  <a:pt x="0" y="196595"/>
                </a:moveTo>
                <a:lnTo>
                  <a:pt x="138683" y="0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073786" y="1836420"/>
            <a:ext cx="207264" cy="195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073786" y="1836419"/>
            <a:ext cx="207645" cy="195580"/>
          </a:xfrm>
          <a:custGeom>
            <a:avLst/>
            <a:gdLst/>
            <a:ahLst/>
            <a:cxnLst/>
            <a:rect l="l" t="t" r="r" b="b"/>
            <a:pathLst>
              <a:path w="207645" h="195580">
                <a:moveTo>
                  <a:pt x="68579" y="0"/>
                </a:moveTo>
                <a:lnTo>
                  <a:pt x="0" y="96011"/>
                </a:lnTo>
                <a:lnTo>
                  <a:pt x="68579" y="195071"/>
                </a:lnTo>
                <a:lnTo>
                  <a:pt x="138683" y="195071"/>
                </a:lnTo>
                <a:lnTo>
                  <a:pt x="207263" y="100583"/>
                </a:lnTo>
                <a:lnTo>
                  <a:pt x="138683" y="0"/>
                </a:lnTo>
                <a:lnTo>
                  <a:pt x="68579" y="0"/>
                </a:lnTo>
                <a:close/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539618" y="2496311"/>
            <a:ext cx="121920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462662" y="2622803"/>
            <a:ext cx="558165" cy="0"/>
          </a:xfrm>
          <a:custGeom>
            <a:avLst/>
            <a:gdLst/>
            <a:ahLst/>
            <a:cxnLst/>
            <a:rect l="l" t="t" r="r" b="b"/>
            <a:pathLst>
              <a:path w="558164" h="0">
                <a:moveTo>
                  <a:pt x="0" y="0"/>
                </a:moveTo>
                <a:lnTo>
                  <a:pt x="557784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462662" y="2426207"/>
            <a:ext cx="558165" cy="0"/>
          </a:xfrm>
          <a:custGeom>
            <a:avLst/>
            <a:gdLst/>
            <a:ahLst/>
            <a:cxnLst/>
            <a:rect l="l" t="t" r="r" b="b"/>
            <a:pathLst>
              <a:path w="558164" h="0">
                <a:moveTo>
                  <a:pt x="0" y="0"/>
                </a:moveTo>
                <a:lnTo>
                  <a:pt x="557784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837309" y="2426207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0"/>
                </a:moveTo>
                <a:lnTo>
                  <a:pt x="97535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837309" y="2426207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196595"/>
                </a:moveTo>
                <a:lnTo>
                  <a:pt x="9753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691006" y="2426207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691006" y="2426207"/>
            <a:ext cx="146685" cy="196850"/>
          </a:xfrm>
          <a:custGeom>
            <a:avLst/>
            <a:gdLst/>
            <a:ahLst/>
            <a:cxnLst/>
            <a:rect l="l" t="t" r="r" b="b"/>
            <a:pathLst>
              <a:path w="146685" h="196850">
                <a:moveTo>
                  <a:pt x="0" y="196595"/>
                </a:moveTo>
                <a:lnTo>
                  <a:pt x="99059" y="0"/>
                </a:lnTo>
                <a:lnTo>
                  <a:pt x="146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741298" y="2426208"/>
            <a:ext cx="143256" cy="195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741297" y="2426207"/>
            <a:ext cx="143510" cy="195580"/>
          </a:xfrm>
          <a:custGeom>
            <a:avLst/>
            <a:gdLst/>
            <a:ahLst/>
            <a:cxnLst/>
            <a:rect l="l" t="t" r="r" b="b"/>
            <a:pathLst>
              <a:path w="143510" h="195580">
                <a:moveTo>
                  <a:pt x="48767" y="0"/>
                </a:moveTo>
                <a:lnTo>
                  <a:pt x="0" y="96011"/>
                </a:lnTo>
                <a:lnTo>
                  <a:pt x="47243" y="195071"/>
                </a:lnTo>
                <a:lnTo>
                  <a:pt x="96011" y="195071"/>
                </a:lnTo>
                <a:lnTo>
                  <a:pt x="143255" y="100583"/>
                </a:lnTo>
                <a:lnTo>
                  <a:pt x="96011" y="0"/>
                </a:lnTo>
                <a:lnTo>
                  <a:pt x="48767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462662" y="2916935"/>
            <a:ext cx="558165" cy="0"/>
          </a:xfrm>
          <a:custGeom>
            <a:avLst/>
            <a:gdLst/>
            <a:ahLst/>
            <a:cxnLst/>
            <a:rect l="l" t="t" r="r" b="b"/>
            <a:pathLst>
              <a:path w="558164" h="0">
                <a:moveTo>
                  <a:pt x="0" y="0"/>
                </a:moveTo>
                <a:lnTo>
                  <a:pt x="557784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458730" y="2721101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 h="0">
                <a:moveTo>
                  <a:pt x="0" y="0"/>
                </a:moveTo>
                <a:lnTo>
                  <a:pt x="561715" y="0"/>
                </a:lnTo>
              </a:path>
            </a:pathLst>
          </a:custGeom>
          <a:ln w="9386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837309" y="2720339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0"/>
                </a:moveTo>
                <a:lnTo>
                  <a:pt x="97535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837309" y="2720339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196595"/>
                </a:moveTo>
                <a:lnTo>
                  <a:pt x="9753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691006" y="2720339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691006" y="2720339"/>
            <a:ext cx="146685" cy="196850"/>
          </a:xfrm>
          <a:custGeom>
            <a:avLst/>
            <a:gdLst/>
            <a:ahLst/>
            <a:cxnLst/>
            <a:rect l="l" t="t" r="r" b="b"/>
            <a:pathLst>
              <a:path w="146685" h="196850">
                <a:moveTo>
                  <a:pt x="0" y="196595"/>
                </a:moveTo>
                <a:lnTo>
                  <a:pt x="99059" y="0"/>
                </a:lnTo>
                <a:lnTo>
                  <a:pt x="146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741298" y="2720340"/>
            <a:ext cx="143256" cy="1965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741297" y="2720339"/>
            <a:ext cx="143510" cy="196850"/>
          </a:xfrm>
          <a:custGeom>
            <a:avLst/>
            <a:gdLst/>
            <a:ahLst/>
            <a:cxnLst/>
            <a:rect l="l" t="t" r="r" b="b"/>
            <a:pathLst>
              <a:path w="143510" h="196850">
                <a:moveTo>
                  <a:pt x="48767" y="0"/>
                </a:moveTo>
                <a:lnTo>
                  <a:pt x="0" y="96011"/>
                </a:lnTo>
                <a:lnTo>
                  <a:pt x="47243" y="196595"/>
                </a:lnTo>
                <a:lnTo>
                  <a:pt x="96011" y="196595"/>
                </a:lnTo>
                <a:lnTo>
                  <a:pt x="143255" y="102107"/>
                </a:lnTo>
                <a:lnTo>
                  <a:pt x="96011" y="0"/>
                </a:lnTo>
                <a:lnTo>
                  <a:pt x="48767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462662" y="3212591"/>
            <a:ext cx="558165" cy="0"/>
          </a:xfrm>
          <a:custGeom>
            <a:avLst/>
            <a:gdLst/>
            <a:ahLst/>
            <a:cxnLst/>
            <a:rect l="l" t="t" r="r" b="b"/>
            <a:pathLst>
              <a:path w="558164" h="0">
                <a:moveTo>
                  <a:pt x="0" y="0"/>
                </a:moveTo>
                <a:lnTo>
                  <a:pt x="557784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462662" y="3015995"/>
            <a:ext cx="558165" cy="0"/>
          </a:xfrm>
          <a:custGeom>
            <a:avLst/>
            <a:gdLst/>
            <a:ahLst/>
            <a:cxnLst/>
            <a:rect l="l" t="t" r="r" b="b"/>
            <a:pathLst>
              <a:path w="558164" h="0">
                <a:moveTo>
                  <a:pt x="0" y="0"/>
                </a:moveTo>
                <a:lnTo>
                  <a:pt x="557784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837309" y="3015995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0"/>
                </a:moveTo>
                <a:lnTo>
                  <a:pt x="97535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837309" y="3015995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196595"/>
                </a:moveTo>
                <a:lnTo>
                  <a:pt x="9753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691006" y="3015995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691006" y="3015995"/>
            <a:ext cx="146685" cy="196850"/>
          </a:xfrm>
          <a:custGeom>
            <a:avLst/>
            <a:gdLst/>
            <a:ahLst/>
            <a:cxnLst/>
            <a:rect l="l" t="t" r="r" b="b"/>
            <a:pathLst>
              <a:path w="146685" h="196850">
                <a:moveTo>
                  <a:pt x="0" y="196595"/>
                </a:moveTo>
                <a:lnTo>
                  <a:pt x="99059" y="0"/>
                </a:lnTo>
                <a:lnTo>
                  <a:pt x="146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741298" y="3015996"/>
            <a:ext cx="143256" cy="1950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741297" y="3015995"/>
            <a:ext cx="143510" cy="195580"/>
          </a:xfrm>
          <a:custGeom>
            <a:avLst/>
            <a:gdLst/>
            <a:ahLst/>
            <a:cxnLst/>
            <a:rect l="l" t="t" r="r" b="b"/>
            <a:pathLst>
              <a:path w="143510" h="195580">
                <a:moveTo>
                  <a:pt x="48767" y="0"/>
                </a:moveTo>
                <a:lnTo>
                  <a:pt x="0" y="96011"/>
                </a:lnTo>
                <a:lnTo>
                  <a:pt x="47243" y="195071"/>
                </a:lnTo>
                <a:lnTo>
                  <a:pt x="96011" y="195071"/>
                </a:lnTo>
                <a:lnTo>
                  <a:pt x="143255" y="100583"/>
                </a:lnTo>
                <a:lnTo>
                  <a:pt x="96011" y="0"/>
                </a:lnTo>
                <a:lnTo>
                  <a:pt x="48767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462662" y="3506723"/>
            <a:ext cx="558165" cy="0"/>
          </a:xfrm>
          <a:custGeom>
            <a:avLst/>
            <a:gdLst/>
            <a:ahLst/>
            <a:cxnLst/>
            <a:rect l="l" t="t" r="r" b="b"/>
            <a:pathLst>
              <a:path w="558164" h="0">
                <a:moveTo>
                  <a:pt x="0" y="0"/>
                </a:moveTo>
                <a:lnTo>
                  <a:pt x="557784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458730" y="3310889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 h="0">
                <a:moveTo>
                  <a:pt x="0" y="0"/>
                </a:moveTo>
                <a:lnTo>
                  <a:pt x="561715" y="0"/>
                </a:lnTo>
              </a:path>
            </a:pathLst>
          </a:custGeom>
          <a:ln w="9386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837309" y="3310127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0"/>
                </a:moveTo>
                <a:lnTo>
                  <a:pt x="97535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837309" y="3310127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196595"/>
                </a:moveTo>
                <a:lnTo>
                  <a:pt x="9753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691006" y="3310127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691006" y="3310127"/>
            <a:ext cx="146685" cy="196850"/>
          </a:xfrm>
          <a:custGeom>
            <a:avLst/>
            <a:gdLst/>
            <a:ahLst/>
            <a:cxnLst/>
            <a:rect l="l" t="t" r="r" b="b"/>
            <a:pathLst>
              <a:path w="146685" h="196850">
                <a:moveTo>
                  <a:pt x="0" y="196595"/>
                </a:moveTo>
                <a:lnTo>
                  <a:pt x="99059" y="0"/>
                </a:lnTo>
                <a:lnTo>
                  <a:pt x="146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741298" y="3310128"/>
            <a:ext cx="143256" cy="1965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741297" y="3310127"/>
            <a:ext cx="143510" cy="196850"/>
          </a:xfrm>
          <a:custGeom>
            <a:avLst/>
            <a:gdLst/>
            <a:ahLst/>
            <a:cxnLst/>
            <a:rect l="l" t="t" r="r" b="b"/>
            <a:pathLst>
              <a:path w="143510" h="196850">
                <a:moveTo>
                  <a:pt x="48767" y="0"/>
                </a:moveTo>
                <a:lnTo>
                  <a:pt x="0" y="96011"/>
                </a:lnTo>
                <a:lnTo>
                  <a:pt x="47243" y="195071"/>
                </a:lnTo>
                <a:lnTo>
                  <a:pt x="96011" y="196595"/>
                </a:lnTo>
                <a:lnTo>
                  <a:pt x="143255" y="100583"/>
                </a:lnTo>
                <a:lnTo>
                  <a:pt x="96011" y="0"/>
                </a:lnTo>
                <a:lnTo>
                  <a:pt x="48767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462662" y="3800855"/>
            <a:ext cx="558165" cy="0"/>
          </a:xfrm>
          <a:custGeom>
            <a:avLst/>
            <a:gdLst/>
            <a:ahLst/>
            <a:cxnLst/>
            <a:rect l="l" t="t" r="r" b="b"/>
            <a:pathLst>
              <a:path w="558164" h="0">
                <a:moveTo>
                  <a:pt x="0" y="0"/>
                </a:moveTo>
                <a:lnTo>
                  <a:pt x="557784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458730" y="3605021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 h="0">
                <a:moveTo>
                  <a:pt x="0" y="0"/>
                </a:moveTo>
                <a:lnTo>
                  <a:pt x="561715" y="0"/>
                </a:lnTo>
              </a:path>
            </a:pathLst>
          </a:custGeom>
          <a:ln w="9386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837309" y="3604259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0"/>
                </a:moveTo>
                <a:lnTo>
                  <a:pt x="97535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837309" y="3604259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196595"/>
                </a:moveTo>
                <a:lnTo>
                  <a:pt x="9753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691006" y="3604259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691006" y="3604259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196595"/>
                </a:moveTo>
                <a:lnTo>
                  <a:pt x="9905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741298" y="3605784"/>
            <a:ext cx="143256" cy="1950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741297" y="3605783"/>
            <a:ext cx="143510" cy="195580"/>
          </a:xfrm>
          <a:custGeom>
            <a:avLst/>
            <a:gdLst/>
            <a:ahLst/>
            <a:cxnLst/>
            <a:rect l="l" t="t" r="r" b="b"/>
            <a:pathLst>
              <a:path w="143510" h="195579">
                <a:moveTo>
                  <a:pt x="48767" y="0"/>
                </a:moveTo>
                <a:lnTo>
                  <a:pt x="0" y="96011"/>
                </a:lnTo>
                <a:lnTo>
                  <a:pt x="47243" y="195071"/>
                </a:lnTo>
                <a:lnTo>
                  <a:pt x="96011" y="195071"/>
                </a:lnTo>
                <a:lnTo>
                  <a:pt x="143255" y="100583"/>
                </a:lnTo>
                <a:lnTo>
                  <a:pt x="96011" y="0"/>
                </a:lnTo>
                <a:lnTo>
                  <a:pt x="48767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462662" y="5030723"/>
            <a:ext cx="558165" cy="0"/>
          </a:xfrm>
          <a:custGeom>
            <a:avLst/>
            <a:gdLst/>
            <a:ahLst/>
            <a:cxnLst/>
            <a:rect l="l" t="t" r="r" b="b"/>
            <a:pathLst>
              <a:path w="558164" h="0">
                <a:moveTo>
                  <a:pt x="0" y="0"/>
                </a:moveTo>
                <a:lnTo>
                  <a:pt x="557784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462662" y="4834127"/>
            <a:ext cx="558165" cy="0"/>
          </a:xfrm>
          <a:custGeom>
            <a:avLst/>
            <a:gdLst/>
            <a:ahLst/>
            <a:cxnLst/>
            <a:rect l="l" t="t" r="r" b="b"/>
            <a:pathLst>
              <a:path w="558164" h="0">
                <a:moveTo>
                  <a:pt x="0" y="0"/>
                </a:moveTo>
                <a:lnTo>
                  <a:pt x="557784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245230" y="4834127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0"/>
                </a:moveTo>
                <a:lnTo>
                  <a:pt x="97535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245230" y="4834127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196595"/>
                </a:moveTo>
                <a:lnTo>
                  <a:pt x="9753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098925" y="4834127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098925" y="4834127"/>
            <a:ext cx="146685" cy="196850"/>
          </a:xfrm>
          <a:custGeom>
            <a:avLst/>
            <a:gdLst/>
            <a:ahLst/>
            <a:cxnLst/>
            <a:rect l="l" t="t" r="r" b="b"/>
            <a:pathLst>
              <a:path w="146685" h="196850">
                <a:moveTo>
                  <a:pt x="0" y="196595"/>
                </a:moveTo>
                <a:lnTo>
                  <a:pt x="99059" y="0"/>
                </a:lnTo>
                <a:lnTo>
                  <a:pt x="146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149218" y="4834128"/>
            <a:ext cx="143256" cy="1950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149218" y="4834127"/>
            <a:ext cx="143510" cy="195580"/>
          </a:xfrm>
          <a:custGeom>
            <a:avLst/>
            <a:gdLst/>
            <a:ahLst/>
            <a:cxnLst/>
            <a:rect l="l" t="t" r="r" b="b"/>
            <a:pathLst>
              <a:path w="143510" h="195579">
                <a:moveTo>
                  <a:pt x="48767" y="0"/>
                </a:moveTo>
                <a:lnTo>
                  <a:pt x="0" y="96011"/>
                </a:lnTo>
                <a:lnTo>
                  <a:pt x="47243" y="195071"/>
                </a:lnTo>
                <a:lnTo>
                  <a:pt x="96011" y="195071"/>
                </a:lnTo>
                <a:lnTo>
                  <a:pt x="143255" y="100583"/>
                </a:lnTo>
                <a:lnTo>
                  <a:pt x="96011" y="0"/>
                </a:lnTo>
                <a:lnTo>
                  <a:pt x="48767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855853" y="1392936"/>
            <a:ext cx="0" cy="5701665"/>
          </a:xfrm>
          <a:custGeom>
            <a:avLst/>
            <a:gdLst/>
            <a:ahLst/>
            <a:cxnLst/>
            <a:rect l="l" t="t" r="r" b="b"/>
            <a:pathLst>
              <a:path w="0" h="5701665">
                <a:moveTo>
                  <a:pt x="0" y="0"/>
                </a:moveTo>
                <a:lnTo>
                  <a:pt x="0" y="5701283"/>
                </a:lnTo>
              </a:path>
            </a:pathLst>
          </a:custGeom>
          <a:ln w="786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180965" y="5189220"/>
            <a:ext cx="0" cy="1905000"/>
          </a:xfrm>
          <a:custGeom>
            <a:avLst/>
            <a:gdLst/>
            <a:ahLst/>
            <a:cxnLst/>
            <a:rect l="l" t="t" r="r" b="b"/>
            <a:pathLst>
              <a:path w="0" h="1905000">
                <a:moveTo>
                  <a:pt x="0" y="0"/>
                </a:moveTo>
                <a:lnTo>
                  <a:pt x="0" y="1904999"/>
                </a:lnTo>
              </a:path>
            </a:pathLst>
          </a:custGeom>
          <a:ln w="786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462662" y="5423915"/>
            <a:ext cx="1670685" cy="0"/>
          </a:xfrm>
          <a:custGeom>
            <a:avLst/>
            <a:gdLst/>
            <a:ahLst/>
            <a:cxnLst/>
            <a:rect l="l" t="t" r="r" b="b"/>
            <a:pathLst>
              <a:path w="1670685" h="0">
                <a:moveTo>
                  <a:pt x="0" y="0"/>
                </a:moveTo>
                <a:lnTo>
                  <a:pt x="1670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462662" y="5227319"/>
            <a:ext cx="1667510" cy="0"/>
          </a:xfrm>
          <a:custGeom>
            <a:avLst/>
            <a:gdLst/>
            <a:ahLst/>
            <a:cxnLst/>
            <a:rect l="l" t="t" r="r" b="b"/>
            <a:pathLst>
              <a:path w="1667510" h="0">
                <a:moveTo>
                  <a:pt x="0" y="0"/>
                </a:moveTo>
                <a:lnTo>
                  <a:pt x="166725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232026" y="5423915"/>
            <a:ext cx="3636645" cy="0"/>
          </a:xfrm>
          <a:custGeom>
            <a:avLst/>
            <a:gdLst/>
            <a:ahLst/>
            <a:cxnLst/>
            <a:rect l="l" t="t" r="r" b="b"/>
            <a:pathLst>
              <a:path w="3636645" h="0">
                <a:moveTo>
                  <a:pt x="0" y="0"/>
                </a:moveTo>
                <a:lnTo>
                  <a:pt x="3636263" y="0"/>
                </a:lnTo>
              </a:path>
            </a:pathLst>
          </a:custGeom>
          <a:ln w="2358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132965" y="5227319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132965" y="5320283"/>
            <a:ext cx="47625" cy="104139"/>
          </a:xfrm>
          <a:custGeom>
            <a:avLst/>
            <a:gdLst/>
            <a:ahLst/>
            <a:cxnLst/>
            <a:rect l="l" t="t" r="r" b="b"/>
            <a:pathLst>
              <a:path w="47625" h="104139">
                <a:moveTo>
                  <a:pt x="0" y="103631"/>
                </a:moveTo>
                <a:lnTo>
                  <a:pt x="4724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462662" y="5718047"/>
            <a:ext cx="1670685" cy="0"/>
          </a:xfrm>
          <a:custGeom>
            <a:avLst/>
            <a:gdLst/>
            <a:ahLst/>
            <a:cxnLst/>
            <a:rect l="l" t="t" r="r" b="b"/>
            <a:pathLst>
              <a:path w="1670685" h="0">
                <a:moveTo>
                  <a:pt x="0" y="0"/>
                </a:moveTo>
                <a:lnTo>
                  <a:pt x="1670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462662" y="5521451"/>
            <a:ext cx="1667510" cy="1905"/>
          </a:xfrm>
          <a:custGeom>
            <a:avLst/>
            <a:gdLst/>
            <a:ahLst/>
            <a:cxnLst/>
            <a:rect l="l" t="t" r="r" b="b"/>
            <a:pathLst>
              <a:path w="1667510" h="1904">
                <a:moveTo>
                  <a:pt x="0" y="0"/>
                </a:moveTo>
                <a:lnTo>
                  <a:pt x="1667255" y="1523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230501" y="5522976"/>
            <a:ext cx="3636645" cy="0"/>
          </a:xfrm>
          <a:custGeom>
            <a:avLst/>
            <a:gdLst/>
            <a:ahLst/>
            <a:cxnLst/>
            <a:rect l="l" t="t" r="r" b="b"/>
            <a:pathLst>
              <a:path w="3636645" h="0">
                <a:moveTo>
                  <a:pt x="0" y="0"/>
                </a:moveTo>
                <a:lnTo>
                  <a:pt x="3636263" y="0"/>
                </a:lnTo>
              </a:path>
            </a:pathLst>
          </a:custGeom>
          <a:ln w="2358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132965" y="5521451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196595"/>
                </a:moveTo>
                <a:lnTo>
                  <a:pt x="9905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132965" y="5521451"/>
            <a:ext cx="47625" cy="104139"/>
          </a:xfrm>
          <a:custGeom>
            <a:avLst/>
            <a:gdLst/>
            <a:ahLst/>
            <a:cxnLst/>
            <a:rect l="l" t="t" r="r" b="b"/>
            <a:pathLst>
              <a:path w="47625" h="104139">
                <a:moveTo>
                  <a:pt x="0" y="0"/>
                </a:moveTo>
                <a:lnTo>
                  <a:pt x="47243" y="103631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462662" y="6012179"/>
            <a:ext cx="1670685" cy="0"/>
          </a:xfrm>
          <a:custGeom>
            <a:avLst/>
            <a:gdLst/>
            <a:ahLst/>
            <a:cxnLst/>
            <a:rect l="l" t="t" r="r" b="b"/>
            <a:pathLst>
              <a:path w="1670685" h="0">
                <a:moveTo>
                  <a:pt x="0" y="0"/>
                </a:moveTo>
                <a:lnTo>
                  <a:pt x="1670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462662" y="5815583"/>
            <a:ext cx="1667510" cy="1905"/>
          </a:xfrm>
          <a:custGeom>
            <a:avLst/>
            <a:gdLst/>
            <a:ahLst/>
            <a:cxnLst/>
            <a:rect l="l" t="t" r="r" b="b"/>
            <a:pathLst>
              <a:path w="1667510" h="1904">
                <a:moveTo>
                  <a:pt x="0" y="0"/>
                </a:moveTo>
                <a:lnTo>
                  <a:pt x="1667255" y="1523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224406" y="5824727"/>
            <a:ext cx="3636645" cy="0"/>
          </a:xfrm>
          <a:custGeom>
            <a:avLst/>
            <a:gdLst/>
            <a:ahLst/>
            <a:cxnLst/>
            <a:rect l="l" t="t" r="r" b="b"/>
            <a:pathLst>
              <a:path w="3636645" h="0">
                <a:moveTo>
                  <a:pt x="0" y="0"/>
                </a:moveTo>
                <a:lnTo>
                  <a:pt x="3636263" y="0"/>
                </a:lnTo>
              </a:path>
            </a:pathLst>
          </a:custGeom>
          <a:ln w="2358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462662" y="6307835"/>
            <a:ext cx="1670685" cy="0"/>
          </a:xfrm>
          <a:custGeom>
            <a:avLst/>
            <a:gdLst/>
            <a:ahLst/>
            <a:cxnLst/>
            <a:rect l="l" t="t" r="r" b="b"/>
            <a:pathLst>
              <a:path w="1670685" h="0">
                <a:moveTo>
                  <a:pt x="0" y="0"/>
                </a:moveTo>
                <a:lnTo>
                  <a:pt x="1670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462662" y="6111239"/>
            <a:ext cx="1667510" cy="1905"/>
          </a:xfrm>
          <a:custGeom>
            <a:avLst/>
            <a:gdLst/>
            <a:ahLst/>
            <a:cxnLst/>
            <a:rect l="l" t="t" r="r" b="b"/>
            <a:pathLst>
              <a:path w="1667510" h="1904">
                <a:moveTo>
                  <a:pt x="0" y="0"/>
                </a:moveTo>
                <a:lnTo>
                  <a:pt x="1667255" y="1523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232026" y="6114288"/>
            <a:ext cx="3634740" cy="0"/>
          </a:xfrm>
          <a:custGeom>
            <a:avLst/>
            <a:gdLst/>
            <a:ahLst/>
            <a:cxnLst/>
            <a:rect l="l" t="t" r="r" b="b"/>
            <a:pathLst>
              <a:path w="3634740" h="0">
                <a:moveTo>
                  <a:pt x="0" y="0"/>
                </a:moveTo>
                <a:lnTo>
                  <a:pt x="3634739" y="0"/>
                </a:lnTo>
              </a:path>
            </a:pathLst>
          </a:custGeom>
          <a:ln w="23588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233550" y="6307835"/>
            <a:ext cx="3634740" cy="0"/>
          </a:xfrm>
          <a:custGeom>
            <a:avLst/>
            <a:gdLst/>
            <a:ahLst/>
            <a:cxnLst/>
            <a:rect l="l" t="t" r="r" b="b"/>
            <a:pathLst>
              <a:path w="3634740" h="0">
                <a:moveTo>
                  <a:pt x="0" y="0"/>
                </a:moveTo>
                <a:lnTo>
                  <a:pt x="3634739" y="0"/>
                </a:lnTo>
              </a:path>
            </a:pathLst>
          </a:custGeom>
          <a:ln w="23588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/>
          <p:nvPr/>
        </p:nvSpPr>
        <p:spPr>
          <a:xfrm>
            <a:off x="6176147" y="6104633"/>
            <a:ext cx="17145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solidFill>
                  <a:srgbClr val="007F00"/>
                </a:solidFill>
                <a:latin typeface="Arial"/>
                <a:cs typeface="Arial"/>
              </a:rPr>
              <a:t>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4132965" y="6111239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132965" y="6111239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196595"/>
                </a:moveTo>
                <a:lnTo>
                  <a:pt x="9905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462662" y="6601967"/>
            <a:ext cx="1670685" cy="0"/>
          </a:xfrm>
          <a:custGeom>
            <a:avLst/>
            <a:gdLst/>
            <a:ahLst/>
            <a:cxnLst/>
            <a:rect l="l" t="t" r="r" b="b"/>
            <a:pathLst>
              <a:path w="1670685" h="0">
                <a:moveTo>
                  <a:pt x="0" y="0"/>
                </a:moveTo>
                <a:lnTo>
                  <a:pt x="1670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2462662" y="6405371"/>
            <a:ext cx="1667510" cy="1905"/>
          </a:xfrm>
          <a:custGeom>
            <a:avLst/>
            <a:gdLst/>
            <a:ahLst/>
            <a:cxnLst/>
            <a:rect l="l" t="t" r="r" b="b"/>
            <a:pathLst>
              <a:path w="1667510" h="1904">
                <a:moveTo>
                  <a:pt x="0" y="0"/>
                </a:moveTo>
                <a:lnTo>
                  <a:pt x="1667255" y="1523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230501" y="6408419"/>
            <a:ext cx="3636645" cy="0"/>
          </a:xfrm>
          <a:custGeom>
            <a:avLst/>
            <a:gdLst/>
            <a:ahLst/>
            <a:cxnLst/>
            <a:rect l="l" t="t" r="r" b="b"/>
            <a:pathLst>
              <a:path w="3636645" h="0">
                <a:moveTo>
                  <a:pt x="0" y="0"/>
                </a:moveTo>
                <a:lnTo>
                  <a:pt x="3636263" y="0"/>
                </a:lnTo>
              </a:path>
            </a:pathLst>
          </a:custGeom>
          <a:ln w="2358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132965" y="6405371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196595"/>
                </a:moveTo>
                <a:lnTo>
                  <a:pt x="9905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132965" y="6405371"/>
            <a:ext cx="47625" cy="104139"/>
          </a:xfrm>
          <a:custGeom>
            <a:avLst/>
            <a:gdLst/>
            <a:ahLst/>
            <a:cxnLst/>
            <a:rect l="l" t="t" r="r" b="b"/>
            <a:pathLst>
              <a:path w="47625" h="104140">
                <a:moveTo>
                  <a:pt x="0" y="0"/>
                </a:moveTo>
                <a:lnTo>
                  <a:pt x="47243" y="103631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2462662" y="6897623"/>
            <a:ext cx="1670685" cy="0"/>
          </a:xfrm>
          <a:custGeom>
            <a:avLst/>
            <a:gdLst/>
            <a:ahLst/>
            <a:cxnLst/>
            <a:rect l="l" t="t" r="r" b="b"/>
            <a:pathLst>
              <a:path w="1670685" h="0">
                <a:moveTo>
                  <a:pt x="0" y="0"/>
                </a:moveTo>
                <a:lnTo>
                  <a:pt x="1670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462662" y="6701028"/>
            <a:ext cx="1667510" cy="1905"/>
          </a:xfrm>
          <a:custGeom>
            <a:avLst/>
            <a:gdLst/>
            <a:ahLst/>
            <a:cxnLst/>
            <a:rect l="l" t="t" r="r" b="b"/>
            <a:pathLst>
              <a:path w="1667510" h="1904">
                <a:moveTo>
                  <a:pt x="0" y="0"/>
                </a:moveTo>
                <a:lnTo>
                  <a:pt x="1667255" y="1523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230501" y="6702552"/>
            <a:ext cx="3636645" cy="0"/>
          </a:xfrm>
          <a:custGeom>
            <a:avLst/>
            <a:gdLst/>
            <a:ahLst/>
            <a:cxnLst/>
            <a:rect l="l" t="t" r="r" b="b"/>
            <a:pathLst>
              <a:path w="3636645" h="0">
                <a:moveTo>
                  <a:pt x="0" y="0"/>
                </a:moveTo>
                <a:lnTo>
                  <a:pt x="3636263" y="0"/>
                </a:lnTo>
              </a:path>
            </a:pathLst>
          </a:custGeom>
          <a:ln w="2358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132965" y="6701028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196595"/>
                </a:moveTo>
                <a:lnTo>
                  <a:pt x="9905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132965" y="6701028"/>
            <a:ext cx="47625" cy="104139"/>
          </a:xfrm>
          <a:custGeom>
            <a:avLst/>
            <a:gdLst/>
            <a:ahLst/>
            <a:cxnLst/>
            <a:rect l="l" t="t" r="r" b="b"/>
            <a:pathLst>
              <a:path w="47625" h="104140">
                <a:moveTo>
                  <a:pt x="0" y="0"/>
                </a:moveTo>
                <a:lnTo>
                  <a:pt x="47243" y="103631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515489" y="4489703"/>
            <a:ext cx="158750" cy="196850"/>
          </a:xfrm>
          <a:custGeom>
            <a:avLst/>
            <a:gdLst/>
            <a:ahLst/>
            <a:cxnLst/>
            <a:rect l="l" t="t" r="r" b="b"/>
            <a:pathLst>
              <a:path w="158750" h="196850">
                <a:moveTo>
                  <a:pt x="0" y="0"/>
                </a:moveTo>
                <a:lnTo>
                  <a:pt x="158495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515489" y="4489703"/>
            <a:ext cx="158750" cy="196850"/>
          </a:xfrm>
          <a:custGeom>
            <a:avLst/>
            <a:gdLst/>
            <a:ahLst/>
            <a:cxnLst/>
            <a:rect l="l" t="t" r="r" b="b"/>
            <a:pathLst>
              <a:path w="158750" h="196850">
                <a:moveTo>
                  <a:pt x="0" y="196595"/>
                </a:moveTo>
                <a:lnTo>
                  <a:pt x="15849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280794" y="4489703"/>
            <a:ext cx="158750" cy="196850"/>
          </a:xfrm>
          <a:custGeom>
            <a:avLst/>
            <a:gdLst/>
            <a:ahLst/>
            <a:cxnLst/>
            <a:rect l="l" t="t" r="r" b="b"/>
            <a:pathLst>
              <a:path w="158750" h="196850">
                <a:moveTo>
                  <a:pt x="0" y="0"/>
                </a:moveTo>
                <a:lnTo>
                  <a:pt x="158495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280794" y="4489703"/>
            <a:ext cx="236220" cy="196850"/>
          </a:xfrm>
          <a:custGeom>
            <a:avLst/>
            <a:gdLst/>
            <a:ahLst/>
            <a:cxnLst/>
            <a:rect l="l" t="t" r="r" b="b"/>
            <a:pathLst>
              <a:path w="236220" h="196850">
                <a:moveTo>
                  <a:pt x="0" y="196595"/>
                </a:moveTo>
                <a:lnTo>
                  <a:pt x="158495" y="0"/>
                </a:lnTo>
                <a:lnTo>
                  <a:pt x="23621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361566" y="4489704"/>
            <a:ext cx="231648" cy="1950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361565" y="4489703"/>
            <a:ext cx="231775" cy="195580"/>
          </a:xfrm>
          <a:custGeom>
            <a:avLst/>
            <a:gdLst/>
            <a:ahLst/>
            <a:cxnLst/>
            <a:rect l="l" t="t" r="r" b="b"/>
            <a:pathLst>
              <a:path w="231775" h="195579">
                <a:moveTo>
                  <a:pt x="77723" y="0"/>
                </a:moveTo>
                <a:lnTo>
                  <a:pt x="0" y="96011"/>
                </a:lnTo>
                <a:lnTo>
                  <a:pt x="77723" y="195071"/>
                </a:lnTo>
                <a:lnTo>
                  <a:pt x="155447" y="195071"/>
                </a:lnTo>
                <a:lnTo>
                  <a:pt x="231647" y="100583"/>
                </a:lnTo>
                <a:lnTo>
                  <a:pt x="155447" y="0"/>
                </a:lnTo>
                <a:lnTo>
                  <a:pt x="77723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132965" y="5818632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196595"/>
                </a:moveTo>
                <a:lnTo>
                  <a:pt x="9905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132965" y="5818632"/>
            <a:ext cx="47625" cy="104139"/>
          </a:xfrm>
          <a:custGeom>
            <a:avLst/>
            <a:gdLst/>
            <a:ahLst/>
            <a:cxnLst/>
            <a:rect l="l" t="t" r="r" b="b"/>
            <a:pathLst>
              <a:path w="47625" h="104139">
                <a:moveTo>
                  <a:pt x="0" y="0"/>
                </a:moveTo>
                <a:lnTo>
                  <a:pt x="47243" y="103631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461137" y="2327147"/>
            <a:ext cx="394970" cy="0"/>
          </a:xfrm>
          <a:custGeom>
            <a:avLst/>
            <a:gdLst/>
            <a:ahLst/>
            <a:cxnLst/>
            <a:rect l="l" t="t" r="r" b="b"/>
            <a:pathLst>
              <a:path w="394969" h="0">
                <a:moveTo>
                  <a:pt x="0" y="0"/>
                </a:moveTo>
                <a:lnTo>
                  <a:pt x="394715" y="0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461137" y="2130551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91" y="0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907414" y="2657856"/>
            <a:ext cx="170815" cy="325120"/>
          </a:xfrm>
          <a:custGeom>
            <a:avLst/>
            <a:gdLst/>
            <a:ahLst/>
            <a:cxnLst/>
            <a:rect l="l" t="t" r="r" b="b"/>
            <a:pathLst>
              <a:path w="170814" h="325119">
                <a:moveTo>
                  <a:pt x="68580" y="24384"/>
                </a:moveTo>
                <a:lnTo>
                  <a:pt x="67056" y="24384"/>
                </a:lnTo>
                <a:lnTo>
                  <a:pt x="67056" y="4572"/>
                </a:lnTo>
                <a:lnTo>
                  <a:pt x="65532" y="4572"/>
                </a:lnTo>
                <a:lnTo>
                  <a:pt x="57912" y="7620"/>
                </a:lnTo>
                <a:lnTo>
                  <a:pt x="57912" y="9144"/>
                </a:lnTo>
                <a:lnTo>
                  <a:pt x="56388" y="9144"/>
                </a:lnTo>
                <a:lnTo>
                  <a:pt x="28956" y="39624"/>
                </a:lnTo>
                <a:lnTo>
                  <a:pt x="9144" y="86868"/>
                </a:lnTo>
                <a:lnTo>
                  <a:pt x="0" y="146304"/>
                </a:lnTo>
                <a:lnTo>
                  <a:pt x="0" y="178308"/>
                </a:lnTo>
                <a:lnTo>
                  <a:pt x="3048" y="208788"/>
                </a:lnTo>
                <a:lnTo>
                  <a:pt x="6096" y="224028"/>
                </a:lnTo>
                <a:lnTo>
                  <a:pt x="9144" y="237744"/>
                </a:lnTo>
                <a:lnTo>
                  <a:pt x="13716" y="249936"/>
                </a:lnTo>
                <a:lnTo>
                  <a:pt x="18288" y="263652"/>
                </a:lnTo>
                <a:lnTo>
                  <a:pt x="18288" y="146304"/>
                </a:lnTo>
                <a:lnTo>
                  <a:pt x="19812" y="132588"/>
                </a:lnTo>
                <a:lnTo>
                  <a:pt x="21336" y="117348"/>
                </a:lnTo>
                <a:lnTo>
                  <a:pt x="24384" y="103632"/>
                </a:lnTo>
                <a:lnTo>
                  <a:pt x="30480" y="79248"/>
                </a:lnTo>
                <a:lnTo>
                  <a:pt x="39624" y="57912"/>
                </a:lnTo>
                <a:lnTo>
                  <a:pt x="45720" y="48768"/>
                </a:lnTo>
                <a:lnTo>
                  <a:pt x="50292" y="41148"/>
                </a:lnTo>
                <a:lnTo>
                  <a:pt x="56388" y="33528"/>
                </a:lnTo>
                <a:lnTo>
                  <a:pt x="68580" y="24384"/>
                </a:lnTo>
                <a:close/>
              </a:path>
              <a:path w="170814" h="325119">
                <a:moveTo>
                  <a:pt x="68580" y="320649"/>
                </a:moveTo>
                <a:lnTo>
                  <a:pt x="68580" y="300228"/>
                </a:lnTo>
                <a:lnTo>
                  <a:pt x="60960" y="294132"/>
                </a:lnTo>
                <a:lnTo>
                  <a:pt x="54864" y="289560"/>
                </a:lnTo>
                <a:lnTo>
                  <a:pt x="50292" y="281940"/>
                </a:lnTo>
                <a:lnTo>
                  <a:pt x="30480" y="243840"/>
                </a:lnTo>
                <a:lnTo>
                  <a:pt x="21336" y="205740"/>
                </a:lnTo>
                <a:lnTo>
                  <a:pt x="18288" y="176784"/>
                </a:lnTo>
                <a:lnTo>
                  <a:pt x="18288" y="263652"/>
                </a:lnTo>
                <a:lnTo>
                  <a:pt x="42672" y="303276"/>
                </a:lnTo>
                <a:lnTo>
                  <a:pt x="50292" y="309372"/>
                </a:lnTo>
                <a:lnTo>
                  <a:pt x="56388" y="315468"/>
                </a:lnTo>
                <a:lnTo>
                  <a:pt x="57912" y="315468"/>
                </a:lnTo>
                <a:lnTo>
                  <a:pt x="65532" y="320040"/>
                </a:lnTo>
                <a:lnTo>
                  <a:pt x="67056" y="320040"/>
                </a:lnTo>
                <a:lnTo>
                  <a:pt x="68580" y="320649"/>
                </a:lnTo>
                <a:close/>
              </a:path>
              <a:path w="170814" h="325119">
                <a:moveTo>
                  <a:pt x="103632" y="24384"/>
                </a:moveTo>
                <a:lnTo>
                  <a:pt x="103632" y="3048"/>
                </a:lnTo>
                <a:lnTo>
                  <a:pt x="96012" y="1524"/>
                </a:lnTo>
                <a:lnTo>
                  <a:pt x="94488" y="1524"/>
                </a:lnTo>
                <a:lnTo>
                  <a:pt x="86868" y="0"/>
                </a:lnTo>
                <a:lnTo>
                  <a:pt x="83820" y="0"/>
                </a:lnTo>
                <a:lnTo>
                  <a:pt x="76200" y="1524"/>
                </a:lnTo>
                <a:lnTo>
                  <a:pt x="74676" y="1524"/>
                </a:lnTo>
                <a:lnTo>
                  <a:pt x="67056" y="3048"/>
                </a:lnTo>
                <a:lnTo>
                  <a:pt x="67056" y="24384"/>
                </a:lnTo>
                <a:lnTo>
                  <a:pt x="73152" y="21945"/>
                </a:lnTo>
                <a:lnTo>
                  <a:pt x="73152" y="21336"/>
                </a:lnTo>
                <a:lnTo>
                  <a:pt x="77724" y="20421"/>
                </a:lnTo>
                <a:lnTo>
                  <a:pt x="77724" y="19812"/>
                </a:lnTo>
                <a:lnTo>
                  <a:pt x="91440" y="19812"/>
                </a:lnTo>
                <a:lnTo>
                  <a:pt x="91440" y="20116"/>
                </a:lnTo>
                <a:lnTo>
                  <a:pt x="97536" y="21336"/>
                </a:lnTo>
                <a:lnTo>
                  <a:pt x="97536" y="21945"/>
                </a:lnTo>
                <a:lnTo>
                  <a:pt x="103632" y="24384"/>
                </a:lnTo>
                <a:close/>
              </a:path>
              <a:path w="170814" h="325119">
                <a:moveTo>
                  <a:pt x="74676" y="323088"/>
                </a:moveTo>
                <a:lnTo>
                  <a:pt x="74676" y="303276"/>
                </a:lnTo>
                <a:lnTo>
                  <a:pt x="67056" y="298704"/>
                </a:lnTo>
                <a:lnTo>
                  <a:pt x="68580" y="300228"/>
                </a:lnTo>
                <a:lnTo>
                  <a:pt x="68580" y="320649"/>
                </a:lnTo>
                <a:lnTo>
                  <a:pt x="74676" y="323088"/>
                </a:lnTo>
                <a:close/>
              </a:path>
              <a:path w="170814" h="325119">
                <a:moveTo>
                  <a:pt x="74676" y="21336"/>
                </a:moveTo>
                <a:lnTo>
                  <a:pt x="73152" y="21336"/>
                </a:lnTo>
                <a:lnTo>
                  <a:pt x="73152" y="21945"/>
                </a:lnTo>
                <a:lnTo>
                  <a:pt x="74676" y="21336"/>
                </a:lnTo>
                <a:close/>
              </a:path>
              <a:path w="170814" h="325119">
                <a:moveTo>
                  <a:pt x="80772" y="304800"/>
                </a:moveTo>
                <a:lnTo>
                  <a:pt x="73152" y="301752"/>
                </a:lnTo>
                <a:lnTo>
                  <a:pt x="74676" y="303276"/>
                </a:lnTo>
                <a:lnTo>
                  <a:pt x="74676" y="323088"/>
                </a:lnTo>
                <a:lnTo>
                  <a:pt x="76200" y="323088"/>
                </a:lnTo>
                <a:lnTo>
                  <a:pt x="77724" y="323392"/>
                </a:lnTo>
                <a:lnTo>
                  <a:pt x="77724" y="304800"/>
                </a:lnTo>
                <a:lnTo>
                  <a:pt x="80772" y="304800"/>
                </a:lnTo>
                <a:close/>
              </a:path>
              <a:path w="170814" h="325119">
                <a:moveTo>
                  <a:pt x="80772" y="19812"/>
                </a:moveTo>
                <a:lnTo>
                  <a:pt x="77724" y="19812"/>
                </a:lnTo>
                <a:lnTo>
                  <a:pt x="77724" y="20421"/>
                </a:lnTo>
                <a:lnTo>
                  <a:pt x="80772" y="19812"/>
                </a:lnTo>
                <a:close/>
              </a:path>
              <a:path w="170814" h="325119">
                <a:moveTo>
                  <a:pt x="91440" y="323697"/>
                </a:moveTo>
                <a:lnTo>
                  <a:pt x="91440" y="304800"/>
                </a:lnTo>
                <a:lnTo>
                  <a:pt x="77724" y="304800"/>
                </a:lnTo>
                <a:lnTo>
                  <a:pt x="77724" y="323392"/>
                </a:lnTo>
                <a:lnTo>
                  <a:pt x="83820" y="324612"/>
                </a:lnTo>
                <a:lnTo>
                  <a:pt x="86868" y="324612"/>
                </a:lnTo>
                <a:lnTo>
                  <a:pt x="91440" y="323697"/>
                </a:lnTo>
                <a:close/>
              </a:path>
              <a:path w="170814" h="325119">
                <a:moveTo>
                  <a:pt x="91440" y="20116"/>
                </a:moveTo>
                <a:lnTo>
                  <a:pt x="91440" y="19812"/>
                </a:lnTo>
                <a:lnTo>
                  <a:pt x="89916" y="19812"/>
                </a:lnTo>
                <a:lnTo>
                  <a:pt x="91440" y="20116"/>
                </a:lnTo>
                <a:close/>
              </a:path>
              <a:path w="170814" h="325119">
                <a:moveTo>
                  <a:pt x="97536" y="301752"/>
                </a:moveTo>
                <a:lnTo>
                  <a:pt x="89916" y="304800"/>
                </a:lnTo>
                <a:lnTo>
                  <a:pt x="91440" y="304800"/>
                </a:lnTo>
                <a:lnTo>
                  <a:pt x="91440" y="323697"/>
                </a:lnTo>
                <a:lnTo>
                  <a:pt x="94488" y="323088"/>
                </a:lnTo>
                <a:lnTo>
                  <a:pt x="96012" y="323088"/>
                </a:lnTo>
                <a:lnTo>
                  <a:pt x="96012" y="303276"/>
                </a:lnTo>
                <a:lnTo>
                  <a:pt x="97536" y="301752"/>
                </a:lnTo>
                <a:close/>
              </a:path>
              <a:path w="170814" h="325119">
                <a:moveTo>
                  <a:pt x="97536" y="21945"/>
                </a:moveTo>
                <a:lnTo>
                  <a:pt x="97536" y="21336"/>
                </a:lnTo>
                <a:lnTo>
                  <a:pt x="96012" y="21336"/>
                </a:lnTo>
                <a:lnTo>
                  <a:pt x="97536" y="21945"/>
                </a:lnTo>
                <a:close/>
              </a:path>
              <a:path w="170814" h="325119">
                <a:moveTo>
                  <a:pt x="103632" y="298704"/>
                </a:moveTo>
                <a:lnTo>
                  <a:pt x="96012" y="303276"/>
                </a:lnTo>
                <a:lnTo>
                  <a:pt x="96012" y="323088"/>
                </a:lnTo>
                <a:lnTo>
                  <a:pt x="102108" y="320649"/>
                </a:lnTo>
                <a:lnTo>
                  <a:pt x="102108" y="300228"/>
                </a:lnTo>
                <a:lnTo>
                  <a:pt x="103632" y="298704"/>
                </a:lnTo>
                <a:close/>
              </a:path>
              <a:path w="170814" h="325119">
                <a:moveTo>
                  <a:pt x="170688" y="178308"/>
                </a:moveTo>
                <a:lnTo>
                  <a:pt x="170688" y="146304"/>
                </a:lnTo>
                <a:lnTo>
                  <a:pt x="167640" y="114300"/>
                </a:lnTo>
                <a:lnTo>
                  <a:pt x="156972" y="73152"/>
                </a:lnTo>
                <a:lnTo>
                  <a:pt x="135636" y="28956"/>
                </a:lnTo>
                <a:lnTo>
                  <a:pt x="114300" y="9144"/>
                </a:lnTo>
                <a:lnTo>
                  <a:pt x="112776" y="9144"/>
                </a:lnTo>
                <a:lnTo>
                  <a:pt x="112776" y="7620"/>
                </a:lnTo>
                <a:lnTo>
                  <a:pt x="105156" y="4572"/>
                </a:lnTo>
                <a:lnTo>
                  <a:pt x="103632" y="4572"/>
                </a:lnTo>
                <a:lnTo>
                  <a:pt x="103632" y="24384"/>
                </a:lnTo>
                <a:lnTo>
                  <a:pt x="102108" y="24384"/>
                </a:lnTo>
                <a:lnTo>
                  <a:pt x="109728" y="28956"/>
                </a:lnTo>
                <a:lnTo>
                  <a:pt x="114300" y="35052"/>
                </a:lnTo>
                <a:lnTo>
                  <a:pt x="120396" y="41148"/>
                </a:lnTo>
                <a:lnTo>
                  <a:pt x="140208" y="80772"/>
                </a:lnTo>
                <a:lnTo>
                  <a:pt x="149352" y="118872"/>
                </a:lnTo>
                <a:lnTo>
                  <a:pt x="150876" y="132588"/>
                </a:lnTo>
                <a:lnTo>
                  <a:pt x="150876" y="147828"/>
                </a:lnTo>
                <a:lnTo>
                  <a:pt x="152400" y="161544"/>
                </a:lnTo>
                <a:lnTo>
                  <a:pt x="152400" y="262128"/>
                </a:lnTo>
                <a:lnTo>
                  <a:pt x="156972" y="249936"/>
                </a:lnTo>
                <a:lnTo>
                  <a:pt x="161544" y="236220"/>
                </a:lnTo>
                <a:lnTo>
                  <a:pt x="167640" y="208788"/>
                </a:lnTo>
                <a:lnTo>
                  <a:pt x="170688" y="178308"/>
                </a:lnTo>
                <a:close/>
              </a:path>
              <a:path w="170814" h="325119">
                <a:moveTo>
                  <a:pt x="152400" y="262128"/>
                </a:moveTo>
                <a:lnTo>
                  <a:pt x="152400" y="161544"/>
                </a:lnTo>
                <a:lnTo>
                  <a:pt x="150876" y="176784"/>
                </a:lnTo>
                <a:lnTo>
                  <a:pt x="150876" y="192024"/>
                </a:lnTo>
                <a:lnTo>
                  <a:pt x="147828" y="205740"/>
                </a:lnTo>
                <a:lnTo>
                  <a:pt x="146304" y="219456"/>
                </a:lnTo>
                <a:lnTo>
                  <a:pt x="143256" y="233172"/>
                </a:lnTo>
                <a:lnTo>
                  <a:pt x="138684" y="243840"/>
                </a:lnTo>
                <a:lnTo>
                  <a:pt x="135636" y="256032"/>
                </a:lnTo>
                <a:lnTo>
                  <a:pt x="131064" y="265176"/>
                </a:lnTo>
                <a:lnTo>
                  <a:pt x="124968" y="274320"/>
                </a:lnTo>
                <a:lnTo>
                  <a:pt x="120396" y="283464"/>
                </a:lnTo>
                <a:lnTo>
                  <a:pt x="108204" y="295656"/>
                </a:lnTo>
                <a:lnTo>
                  <a:pt x="102108" y="300228"/>
                </a:lnTo>
                <a:lnTo>
                  <a:pt x="102108" y="320649"/>
                </a:lnTo>
                <a:lnTo>
                  <a:pt x="103632" y="320040"/>
                </a:lnTo>
                <a:lnTo>
                  <a:pt x="105156" y="320040"/>
                </a:lnTo>
                <a:lnTo>
                  <a:pt x="112776" y="315468"/>
                </a:lnTo>
                <a:lnTo>
                  <a:pt x="114300" y="315468"/>
                </a:lnTo>
                <a:lnTo>
                  <a:pt x="121920" y="309372"/>
                </a:lnTo>
                <a:lnTo>
                  <a:pt x="129540" y="301752"/>
                </a:lnTo>
                <a:lnTo>
                  <a:pt x="135636" y="294132"/>
                </a:lnTo>
                <a:lnTo>
                  <a:pt x="141732" y="284988"/>
                </a:lnTo>
                <a:lnTo>
                  <a:pt x="147828" y="274320"/>
                </a:lnTo>
                <a:lnTo>
                  <a:pt x="152400" y="262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983614" y="2971800"/>
            <a:ext cx="268605" cy="2209800"/>
          </a:xfrm>
          <a:custGeom>
            <a:avLst/>
            <a:gdLst/>
            <a:ahLst/>
            <a:cxnLst/>
            <a:rect l="l" t="t" r="r" b="b"/>
            <a:pathLst>
              <a:path w="268604" h="2209800">
                <a:moveTo>
                  <a:pt x="239509" y="2133423"/>
                </a:moveTo>
                <a:lnTo>
                  <a:pt x="18288" y="0"/>
                </a:lnTo>
                <a:lnTo>
                  <a:pt x="0" y="1524"/>
                </a:lnTo>
                <a:lnTo>
                  <a:pt x="219752" y="2135399"/>
                </a:lnTo>
                <a:lnTo>
                  <a:pt x="239509" y="2133423"/>
                </a:lnTo>
                <a:close/>
              </a:path>
              <a:path w="268604" h="2209800">
                <a:moveTo>
                  <a:pt x="240792" y="2201875"/>
                </a:moveTo>
                <a:lnTo>
                  <a:pt x="240792" y="2145792"/>
                </a:lnTo>
                <a:lnTo>
                  <a:pt x="220980" y="2147316"/>
                </a:lnTo>
                <a:lnTo>
                  <a:pt x="219752" y="2135399"/>
                </a:lnTo>
                <a:lnTo>
                  <a:pt x="192024" y="2138172"/>
                </a:lnTo>
                <a:lnTo>
                  <a:pt x="237744" y="2209800"/>
                </a:lnTo>
                <a:lnTo>
                  <a:pt x="240792" y="2201875"/>
                </a:lnTo>
                <a:close/>
              </a:path>
              <a:path w="268604" h="2209800">
                <a:moveTo>
                  <a:pt x="240792" y="2145792"/>
                </a:moveTo>
                <a:lnTo>
                  <a:pt x="239509" y="2133423"/>
                </a:lnTo>
                <a:lnTo>
                  <a:pt x="219752" y="2135399"/>
                </a:lnTo>
                <a:lnTo>
                  <a:pt x="220980" y="2147316"/>
                </a:lnTo>
                <a:lnTo>
                  <a:pt x="240792" y="2145792"/>
                </a:lnTo>
                <a:close/>
              </a:path>
              <a:path w="268604" h="2209800">
                <a:moveTo>
                  <a:pt x="268224" y="2130552"/>
                </a:moveTo>
                <a:lnTo>
                  <a:pt x="239509" y="2133423"/>
                </a:lnTo>
                <a:lnTo>
                  <a:pt x="240792" y="2145792"/>
                </a:lnTo>
                <a:lnTo>
                  <a:pt x="240792" y="2201875"/>
                </a:lnTo>
                <a:lnTo>
                  <a:pt x="268224" y="2130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216786" y="5181600"/>
            <a:ext cx="10795" cy="1828800"/>
          </a:xfrm>
          <a:custGeom>
            <a:avLst/>
            <a:gdLst/>
            <a:ahLst/>
            <a:cxnLst/>
            <a:rect l="l" t="t" r="r" b="b"/>
            <a:pathLst>
              <a:path w="10795" h="1828800">
                <a:moveTo>
                  <a:pt x="9144" y="38100"/>
                </a:moveTo>
                <a:lnTo>
                  <a:pt x="9144" y="0"/>
                </a:lnTo>
                <a:lnTo>
                  <a:pt x="0" y="0"/>
                </a:lnTo>
                <a:lnTo>
                  <a:pt x="0" y="38100"/>
                </a:lnTo>
                <a:lnTo>
                  <a:pt x="9144" y="38100"/>
                </a:lnTo>
                <a:close/>
              </a:path>
              <a:path w="10795" h="1828800">
                <a:moveTo>
                  <a:pt x="9144" y="105156"/>
                </a:moveTo>
                <a:lnTo>
                  <a:pt x="9144" y="67056"/>
                </a:lnTo>
                <a:lnTo>
                  <a:pt x="0" y="67056"/>
                </a:lnTo>
                <a:lnTo>
                  <a:pt x="0" y="105156"/>
                </a:lnTo>
                <a:lnTo>
                  <a:pt x="9144" y="105156"/>
                </a:lnTo>
                <a:close/>
              </a:path>
              <a:path w="10795" h="1828800">
                <a:moveTo>
                  <a:pt x="9144" y="172212"/>
                </a:moveTo>
                <a:lnTo>
                  <a:pt x="9144" y="134112"/>
                </a:lnTo>
                <a:lnTo>
                  <a:pt x="0" y="134112"/>
                </a:lnTo>
                <a:lnTo>
                  <a:pt x="0" y="172212"/>
                </a:lnTo>
                <a:lnTo>
                  <a:pt x="9144" y="172212"/>
                </a:lnTo>
                <a:close/>
              </a:path>
              <a:path w="10795" h="1828800">
                <a:moveTo>
                  <a:pt x="9144" y="239268"/>
                </a:moveTo>
                <a:lnTo>
                  <a:pt x="9144" y="201168"/>
                </a:lnTo>
                <a:lnTo>
                  <a:pt x="0" y="201168"/>
                </a:lnTo>
                <a:lnTo>
                  <a:pt x="0" y="239268"/>
                </a:lnTo>
                <a:lnTo>
                  <a:pt x="9144" y="239268"/>
                </a:lnTo>
                <a:close/>
              </a:path>
              <a:path w="10795" h="1828800">
                <a:moveTo>
                  <a:pt x="9144" y="304800"/>
                </a:moveTo>
                <a:lnTo>
                  <a:pt x="9144" y="266700"/>
                </a:lnTo>
                <a:lnTo>
                  <a:pt x="0" y="266700"/>
                </a:lnTo>
                <a:lnTo>
                  <a:pt x="0" y="304800"/>
                </a:lnTo>
                <a:lnTo>
                  <a:pt x="9144" y="304800"/>
                </a:lnTo>
                <a:close/>
              </a:path>
              <a:path w="10795" h="1828800">
                <a:moveTo>
                  <a:pt x="9144" y="371856"/>
                </a:moveTo>
                <a:lnTo>
                  <a:pt x="9144" y="333756"/>
                </a:lnTo>
                <a:lnTo>
                  <a:pt x="0" y="333756"/>
                </a:lnTo>
                <a:lnTo>
                  <a:pt x="0" y="371856"/>
                </a:lnTo>
                <a:lnTo>
                  <a:pt x="9144" y="371856"/>
                </a:lnTo>
                <a:close/>
              </a:path>
              <a:path w="10795" h="1828800">
                <a:moveTo>
                  <a:pt x="9144" y="438912"/>
                </a:moveTo>
                <a:lnTo>
                  <a:pt x="9144" y="400812"/>
                </a:lnTo>
                <a:lnTo>
                  <a:pt x="0" y="400812"/>
                </a:lnTo>
                <a:lnTo>
                  <a:pt x="0" y="438912"/>
                </a:lnTo>
                <a:lnTo>
                  <a:pt x="9144" y="438912"/>
                </a:lnTo>
                <a:close/>
              </a:path>
              <a:path w="10795" h="1828800">
                <a:moveTo>
                  <a:pt x="9144" y="505968"/>
                </a:moveTo>
                <a:lnTo>
                  <a:pt x="9144" y="467868"/>
                </a:lnTo>
                <a:lnTo>
                  <a:pt x="0" y="467868"/>
                </a:lnTo>
                <a:lnTo>
                  <a:pt x="0" y="505968"/>
                </a:lnTo>
                <a:lnTo>
                  <a:pt x="9144" y="505968"/>
                </a:lnTo>
                <a:close/>
              </a:path>
              <a:path w="10795" h="1828800">
                <a:moveTo>
                  <a:pt x="9144" y="571500"/>
                </a:moveTo>
                <a:lnTo>
                  <a:pt x="9144" y="533400"/>
                </a:lnTo>
                <a:lnTo>
                  <a:pt x="0" y="533400"/>
                </a:lnTo>
                <a:lnTo>
                  <a:pt x="0" y="571500"/>
                </a:lnTo>
                <a:lnTo>
                  <a:pt x="9144" y="571500"/>
                </a:lnTo>
                <a:close/>
              </a:path>
              <a:path w="10795" h="1828800">
                <a:moveTo>
                  <a:pt x="9144" y="638556"/>
                </a:moveTo>
                <a:lnTo>
                  <a:pt x="9144" y="600456"/>
                </a:lnTo>
                <a:lnTo>
                  <a:pt x="0" y="600456"/>
                </a:lnTo>
                <a:lnTo>
                  <a:pt x="0" y="638556"/>
                </a:lnTo>
                <a:lnTo>
                  <a:pt x="9144" y="638556"/>
                </a:lnTo>
                <a:close/>
              </a:path>
              <a:path w="10795" h="1828800">
                <a:moveTo>
                  <a:pt x="9144" y="705612"/>
                </a:moveTo>
                <a:lnTo>
                  <a:pt x="9144" y="667512"/>
                </a:lnTo>
                <a:lnTo>
                  <a:pt x="0" y="667512"/>
                </a:lnTo>
                <a:lnTo>
                  <a:pt x="0" y="705612"/>
                </a:lnTo>
                <a:lnTo>
                  <a:pt x="9144" y="705612"/>
                </a:lnTo>
                <a:close/>
              </a:path>
              <a:path w="10795" h="1828800">
                <a:moveTo>
                  <a:pt x="9144" y="772668"/>
                </a:moveTo>
                <a:lnTo>
                  <a:pt x="9144" y="734568"/>
                </a:lnTo>
                <a:lnTo>
                  <a:pt x="0" y="734568"/>
                </a:lnTo>
                <a:lnTo>
                  <a:pt x="0" y="772668"/>
                </a:lnTo>
                <a:lnTo>
                  <a:pt x="9144" y="772668"/>
                </a:lnTo>
                <a:close/>
              </a:path>
              <a:path w="10795" h="1828800">
                <a:moveTo>
                  <a:pt x="10668" y="838200"/>
                </a:moveTo>
                <a:lnTo>
                  <a:pt x="10668" y="800100"/>
                </a:lnTo>
                <a:lnTo>
                  <a:pt x="0" y="800100"/>
                </a:lnTo>
                <a:lnTo>
                  <a:pt x="0" y="838200"/>
                </a:lnTo>
                <a:lnTo>
                  <a:pt x="10668" y="838200"/>
                </a:lnTo>
                <a:close/>
              </a:path>
              <a:path w="10795" h="1828800">
                <a:moveTo>
                  <a:pt x="10668" y="905256"/>
                </a:moveTo>
                <a:lnTo>
                  <a:pt x="10668" y="867156"/>
                </a:lnTo>
                <a:lnTo>
                  <a:pt x="0" y="867156"/>
                </a:lnTo>
                <a:lnTo>
                  <a:pt x="0" y="905256"/>
                </a:lnTo>
                <a:lnTo>
                  <a:pt x="10668" y="905256"/>
                </a:lnTo>
                <a:close/>
              </a:path>
              <a:path w="10795" h="1828800">
                <a:moveTo>
                  <a:pt x="10668" y="972312"/>
                </a:moveTo>
                <a:lnTo>
                  <a:pt x="10668" y="934212"/>
                </a:lnTo>
                <a:lnTo>
                  <a:pt x="0" y="934212"/>
                </a:lnTo>
                <a:lnTo>
                  <a:pt x="0" y="972312"/>
                </a:lnTo>
                <a:lnTo>
                  <a:pt x="10668" y="972312"/>
                </a:lnTo>
                <a:close/>
              </a:path>
              <a:path w="10795" h="1828800">
                <a:moveTo>
                  <a:pt x="10668" y="1039368"/>
                </a:moveTo>
                <a:lnTo>
                  <a:pt x="10668" y="1001268"/>
                </a:lnTo>
                <a:lnTo>
                  <a:pt x="0" y="1001268"/>
                </a:lnTo>
                <a:lnTo>
                  <a:pt x="0" y="1039368"/>
                </a:lnTo>
                <a:lnTo>
                  <a:pt x="10668" y="1039368"/>
                </a:lnTo>
                <a:close/>
              </a:path>
              <a:path w="10795" h="1828800">
                <a:moveTo>
                  <a:pt x="10668" y="1104900"/>
                </a:moveTo>
                <a:lnTo>
                  <a:pt x="10668" y="1066800"/>
                </a:lnTo>
                <a:lnTo>
                  <a:pt x="0" y="1066800"/>
                </a:lnTo>
                <a:lnTo>
                  <a:pt x="0" y="1104900"/>
                </a:lnTo>
                <a:lnTo>
                  <a:pt x="10668" y="1104900"/>
                </a:lnTo>
                <a:close/>
              </a:path>
              <a:path w="10795" h="1828800">
                <a:moveTo>
                  <a:pt x="10668" y="1171956"/>
                </a:moveTo>
                <a:lnTo>
                  <a:pt x="10668" y="1133856"/>
                </a:lnTo>
                <a:lnTo>
                  <a:pt x="0" y="1133856"/>
                </a:lnTo>
                <a:lnTo>
                  <a:pt x="0" y="1171956"/>
                </a:lnTo>
                <a:lnTo>
                  <a:pt x="10668" y="1171956"/>
                </a:lnTo>
                <a:close/>
              </a:path>
              <a:path w="10795" h="1828800">
                <a:moveTo>
                  <a:pt x="10668" y="1239012"/>
                </a:moveTo>
                <a:lnTo>
                  <a:pt x="10668" y="1200912"/>
                </a:lnTo>
                <a:lnTo>
                  <a:pt x="0" y="1200912"/>
                </a:lnTo>
                <a:lnTo>
                  <a:pt x="1524" y="1239012"/>
                </a:lnTo>
                <a:lnTo>
                  <a:pt x="10668" y="1239012"/>
                </a:lnTo>
                <a:close/>
              </a:path>
              <a:path w="10795" h="1828800">
                <a:moveTo>
                  <a:pt x="10668" y="1306068"/>
                </a:moveTo>
                <a:lnTo>
                  <a:pt x="10668" y="1267968"/>
                </a:lnTo>
                <a:lnTo>
                  <a:pt x="1524" y="1267968"/>
                </a:lnTo>
                <a:lnTo>
                  <a:pt x="1524" y="1306068"/>
                </a:lnTo>
                <a:lnTo>
                  <a:pt x="10668" y="1306068"/>
                </a:lnTo>
                <a:close/>
              </a:path>
              <a:path w="10795" h="1828800">
                <a:moveTo>
                  <a:pt x="10668" y="1371600"/>
                </a:moveTo>
                <a:lnTo>
                  <a:pt x="10668" y="1333500"/>
                </a:lnTo>
                <a:lnTo>
                  <a:pt x="1524" y="1333500"/>
                </a:lnTo>
                <a:lnTo>
                  <a:pt x="1524" y="1371600"/>
                </a:lnTo>
                <a:lnTo>
                  <a:pt x="10668" y="1371600"/>
                </a:lnTo>
                <a:close/>
              </a:path>
              <a:path w="10795" h="1828800">
                <a:moveTo>
                  <a:pt x="10668" y="1438656"/>
                </a:moveTo>
                <a:lnTo>
                  <a:pt x="10668" y="1400556"/>
                </a:lnTo>
                <a:lnTo>
                  <a:pt x="1524" y="1400556"/>
                </a:lnTo>
                <a:lnTo>
                  <a:pt x="1524" y="1438656"/>
                </a:lnTo>
                <a:lnTo>
                  <a:pt x="10668" y="1438656"/>
                </a:lnTo>
                <a:close/>
              </a:path>
              <a:path w="10795" h="1828800">
                <a:moveTo>
                  <a:pt x="10668" y="1505712"/>
                </a:moveTo>
                <a:lnTo>
                  <a:pt x="10668" y="1467612"/>
                </a:lnTo>
                <a:lnTo>
                  <a:pt x="1524" y="1467612"/>
                </a:lnTo>
                <a:lnTo>
                  <a:pt x="1524" y="1505712"/>
                </a:lnTo>
                <a:lnTo>
                  <a:pt x="10668" y="1505712"/>
                </a:lnTo>
                <a:close/>
              </a:path>
              <a:path w="10795" h="1828800">
                <a:moveTo>
                  <a:pt x="10668" y="1572768"/>
                </a:moveTo>
                <a:lnTo>
                  <a:pt x="10668" y="1534668"/>
                </a:lnTo>
                <a:lnTo>
                  <a:pt x="1524" y="1534668"/>
                </a:lnTo>
                <a:lnTo>
                  <a:pt x="1524" y="1572768"/>
                </a:lnTo>
                <a:lnTo>
                  <a:pt x="10668" y="1572768"/>
                </a:lnTo>
                <a:close/>
              </a:path>
              <a:path w="10795" h="1828800">
                <a:moveTo>
                  <a:pt x="10668" y="1638300"/>
                </a:moveTo>
                <a:lnTo>
                  <a:pt x="10668" y="1600200"/>
                </a:lnTo>
                <a:lnTo>
                  <a:pt x="1524" y="1600200"/>
                </a:lnTo>
                <a:lnTo>
                  <a:pt x="1524" y="1638300"/>
                </a:lnTo>
                <a:lnTo>
                  <a:pt x="10668" y="1638300"/>
                </a:lnTo>
                <a:close/>
              </a:path>
              <a:path w="10795" h="1828800">
                <a:moveTo>
                  <a:pt x="10668" y="1705356"/>
                </a:moveTo>
                <a:lnTo>
                  <a:pt x="10668" y="1667256"/>
                </a:lnTo>
                <a:lnTo>
                  <a:pt x="1524" y="1667256"/>
                </a:lnTo>
                <a:lnTo>
                  <a:pt x="1524" y="1705356"/>
                </a:lnTo>
                <a:lnTo>
                  <a:pt x="10668" y="1705356"/>
                </a:lnTo>
                <a:close/>
              </a:path>
              <a:path w="10795" h="1828800">
                <a:moveTo>
                  <a:pt x="10668" y="1772412"/>
                </a:moveTo>
                <a:lnTo>
                  <a:pt x="10668" y="1734312"/>
                </a:lnTo>
                <a:lnTo>
                  <a:pt x="1524" y="1734312"/>
                </a:lnTo>
                <a:lnTo>
                  <a:pt x="1524" y="1772412"/>
                </a:lnTo>
                <a:lnTo>
                  <a:pt x="10668" y="1772412"/>
                </a:lnTo>
                <a:close/>
              </a:path>
              <a:path w="10795" h="1828800">
                <a:moveTo>
                  <a:pt x="10668" y="1828800"/>
                </a:moveTo>
                <a:lnTo>
                  <a:pt x="10668" y="1801368"/>
                </a:lnTo>
                <a:lnTo>
                  <a:pt x="1524" y="1801368"/>
                </a:lnTo>
                <a:lnTo>
                  <a:pt x="1524" y="1828800"/>
                </a:lnTo>
                <a:lnTo>
                  <a:pt x="10668" y="1828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288414" y="2962656"/>
            <a:ext cx="170815" cy="325120"/>
          </a:xfrm>
          <a:custGeom>
            <a:avLst/>
            <a:gdLst/>
            <a:ahLst/>
            <a:cxnLst/>
            <a:rect l="l" t="t" r="r" b="b"/>
            <a:pathLst>
              <a:path w="170814" h="325120">
                <a:moveTo>
                  <a:pt x="68580" y="24384"/>
                </a:moveTo>
                <a:lnTo>
                  <a:pt x="67056" y="24384"/>
                </a:lnTo>
                <a:lnTo>
                  <a:pt x="67056" y="4572"/>
                </a:lnTo>
                <a:lnTo>
                  <a:pt x="65532" y="4572"/>
                </a:lnTo>
                <a:lnTo>
                  <a:pt x="57912" y="7620"/>
                </a:lnTo>
                <a:lnTo>
                  <a:pt x="57912" y="9144"/>
                </a:lnTo>
                <a:lnTo>
                  <a:pt x="56388" y="9144"/>
                </a:lnTo>
                <a:lnTo>
                  <a:pt x="28956" y="39624"/>
                </a:lnTo>
                <a:lnTo>
                  <a:pt x="9144" y="86868"/>
                </a:lnTo>
                <a:lnTo>
                  <a:pt x="0" y="146304"/>
                </a:lnTo>
                <a:lnTo>
                  <a:pt x="0" y="178308"/>
                </a:lnTo>
                <a:lnTo>
                  <a:pt x="3048" y="208788"/>
                </a:lnTo>
                <a:lnTo>
                  <a:pt x="6096" y="224028"/>
                </a:lnTo>
                <a:lnTo>
                  <a:pt x="9144" y="237744"/>
                </a:lnTo>
                <a:lnTo>
                  <a:pt x="13716" y="249936"/>
                </a:lnTo>
                <a:lnTo>
                  <a:pt x="18288" y="263652"/>
                </a:lnTo>
                <a:lnTo>
                  <a:pt x="18288" y="146304"/>
                </a:lnTo>
                <a:lnTo>
                  <a:pt x="19812" y="132588"/>
                </a:lnTo>
                <a:lnTo>
                  <a:pt x="21336" y="117348"/>
                </a:lnTo>
                <a:lnTo>
                  <a:pt x="24384" y="103632"/>
                </a:lnTo>
                <a:lnTo>
                  <a:pt x="30480" y="79248"/>
                </a:lnTo>
                <a:lnTo>
                  <a:pt x="39624" y="57912"/>
                </a:lnTo>
                <a:lnTo>
                  <a:pt x="45720" y="48768"/>
                </a:lnTo>
                <a:lnTo>
                  <a:pt x="50292" y="41148"/>
                </a:lnTo>
                <a:lnTo>
                  <a:pt x="56388" y="33528"/>
                </a:lnTo>
                <a:lnTo>
                  <a:pt x="68580" y="24384"/>
                </a:lnTo>
                <a:close/>
              </a:path>
              <a:path w="170814" h="325120">
                <a:moveTo>
                  <a:pt x="68580" y="320649"/>
                </a:moveTo>
                <a:lnTo>
                  <a:pt x="68580" y="300228"/>
                </a:lnTo>
                <a:lnTo>
                  <a:pt x="60960" y="294132"/>
                </a:lnTo>
                <a:lnTo>
                  <a:pt x="54864" y="289560"/>
                </a:lnTo>
                <a:lnTo>
                  <a:pt x="50292" y="281940"/>
                </a:lnTo>
                <a:lnTo>
                  <a:pt x="30480" y="243840"/>
                </a:lnTo>
                <a:lnTo>
                  <a:pt x="21336" y="205740"/>
                </a:lnTo>
                <a:lnTo>
                  <a:pt x="18288" y="176784"/>
                </a:lnTo>
                <a:lnTo>
                  <a:pt x="18288" y="263652"/>
                </a:lnTo>
                <a:lnTo>
                  <a:pt x="42672" y="303276"/>
                </a:lnTo>
                <a:lnTo>
                  <a:pt x="50292" y="309372"/>
                </a:lnTo>
                <a:lnTo>
                  <a:pt x="56388" y="315468"/>
                </a:lnTo>
                <a:lnTo>
                  <a:pt x="57912" y="315468"/>
                </a:lnTo>
                <a:lnTo>
                  <a:pt x="65532" y="320040"/>
                </a:lnTo>
                <a:lnTo>
                  <a:pt x="67056" y="320040"/>
                </a:lnTo>
                <a:lnTo>
                  <a:pt x="68580" y="320649"/>
                </a:lnTo>
                <a:close/>
              </a:path>
              <a:path w="170814" h="325120">
                <a:moveTo>
                  <a:pt x="103632" y="24384"/>
                </a:moveTo>
                <a:lnTo>
                  <a:pt x="103632" y="3048"/>
                </a:lnTo>
                <a:lnTo>
                  <a:pt x="96012" y="1524"/>
                </a:lnTo>
                <a:lnTo>
                  <a:pt x="94488" y="1524"/>
                </a:lnTo>
                <a:lnTo>
                  <a:pt x="86868" y="0"/>
                </a:lnTo>
                <a:lnTo>
                  <a:pt x="83820" y="0"/>
                </a:lnTo>
                <a:lnTo>
                  <a:pt x="76200" y="1524"/>
                </a:lnTo>
                <a:lnTo>
                  <a:pt x="74676" y="1524"/>
                </a:lnTo>
                <a:lnTo>
                  <a:pt x="67056" y="3048"/>
                </a:lnTo>
                <a:lnTo>
                  <a:pt x="67056" y="24384"/>
                </a:lnTo>
                <a:lnTo>
                  <a:pt x="73152" y="21945"/>
                </a:lnTo>
                <a:lnTo>
                  <a:pt x="73152" y="21336"/>
                </a:lnTo>
                <a:lnTo>
                  <a:pt x="77724" y="20421"/>
                </a:lnTo>
                <a:lnTo>
                  <a:pt x="77724" y="19812"/>
                </a:lnTo>
                <a:lnTo>
                  <a:pt x="91440" y="19812"/>
                </a:lnTo>
                <a:lnTo>
                  <a:pt x="91440" y="20116"/>
                </a:lnTo>
                <a:lnTo>
                  <a:pt x="97536" y="21336"/>
                </a:lnTo>
                <a:lnTo>
                  <a:pt x="97536" y="21945"/>
                </a:lnTo>
                <a:lnTo>
                  <a:pt x="103632" y="24384"/>
                </a:lnTo>
                <a:close/>
              </a:path>
              <a:path w="170814" h="325120">
                <a:moveTo>
                  <a:pt x="74676" y="323088"/>
                </a:moveTo>
                <a:lnTo>
                  <a:pt x="74676" y="303276"/>
                </a:lnTo>
                <a:lnTo>
                  <a:pt x="67056" y="298704"/>
                </a:lnTo>
                <a:lnTo>
                  <a:pt x="68580" y="300228"/>
                </a:lnTo>
                <a:lnTo>
                  <a:pt x="68580" y="320649"/>
                </a:lnTo>
                <a:lnTo>
                  <a:pt x="74676" y="323088"/>
                </a:lnTo>
                <a:close/>
              </a:path>
              <a:path w="170814" h="325120">
                <a:moveTo>
                  <a:pt x="74676" y="21336"/>
                </a:moveTo>
                <a:lnTo>
                  <a:pt x="73152" y="21336"/>
                </a:lnTo>
                <a:lnTo>
                  <a:pt x="73152" y="21945"/>
                </a:lnTo>
                <a:lnTo>
                  <a:pt x="74676" y="21336"/>
                </a:lnTo>
                <a:close/>
              </a:path>
              <a:path w="170814" h="325120">
                <a:moveTo>
                  <a:pt x="80772" y="304800"/>
                </a:moveTo>
                <a:lnTo>
                  <a:pt x="73152" y="301752"/>
                </a:lnTo>
                <a:lnTo>
                  <a:pt x="74676" y="303276"/>
                </a:lnTo>
                <a:lnTo>
                  <a:pt x="74676" y="323088"/>
                </a:lnTo>
                <a:lnTo>
                  <a:pt x="76200" y="323088"/>
                </a:lnTo>
                <a:lnTo>
                  <a:pt x="77724" y="323392"/>
                </a:lnTo>
                <a:lnTo>
                  <a:pt x="77724" y="304800"/>
                </a:lnTo>
                <a:lnTo>
                  <a:pt x="80772" y="304800"/>
                </a:lnTo>
                <a:close/>
              </a:path>
              <a:path w="170814" h="325120">
                <a:moveTo>
                  <a:pt x="80772" y="19812"/>
                </a:moveTo>
                <a:lnTo>
                  <a:pt x="77724" y="19812"/>
                </a:lnTo>
                <a:lnTo>
                  <a:pt x="77724" y="20421"/>
                </a:lnTo>
                <a:lnTo>
                  <a:pt x="80772" y="19812"/>
                </a:lnTo>
                <a:close/>
              </a:path>
              <a:path w="170814" h="325120">
                <a:moveTo>
                  <a:pt x="91440" y="323697"/>
                </a:moveTo>
                <a:lnTo>
                  <a:pt x="91440" y="304800"/>
                </a:lnTo>
                <a:lnTo>
                  <a:pt x="77724" y="304800"/>
                </a:lnTo>
                <a:lnTo>
                  <a:pt x="77724" y="323392"/>
                </a:lnTo>
                <a:lnTo>
                  <a:pt x="83820" y="324612"/>
                </a:lnTo>
                <a:lnTo>
                  <a:pt x="86868" y="324612"/>
                </a:lnTo>
                <a:lnTo>
                  <a:pt x="91440" y="323697"/>
                </a:lnTo>
                <a:close/>
              </a:path>
              <a:path w="170814" h="325120">
                <a:moveTo>
                  <a:pt x="91440" y="20116"/>
                </a:moveTo>
                <a:lnTo>
                  <a:pt x="91440" y="19812"/>
                </a:lnTo>
                <a:lnTo>
                  <a:pt x="89916" y="19812"/>
                </a:lnTo>
                <a:lnTo>
                  <a:pt x="91440" y="20116"/>
                </a:lnTo>
                <a:close/>
              </a:path>
              <a:path w="170814" h="325120">
                <a:moveTo>
                  <a:pt x="97536" y="301752"/>
                </a:moveTo>
                <a:lnTo>
                  <a:pt x="89916" y="304800"/>
                </a:lnTo>
                <a:lnTo>
                  <a:pt x="91440" y="304800"/>
                </a:lnTo>
                <a:lnTo>
                  <a:pt x="91440" y="323697"/>
                </a:lnTo>
                <a:lnTo>
                  <a:pt x="94488" y="323088"/>
                </a:lnTo>
                <a:lnTo>
                  <a:pt x="96012" y="323088"/>
                </a:lnTo>
                <a:lnTo>
                  <a:pt x="96012" y="303276"/>
                </a:lnTo>
                <a:lnTo>
                  <a:pt x="97536" y="301752"/>
                </a:lnTo>
                <a:close/>
              </a:path>
              <a:path w="170814" h="325120">
                <a:moveTo>
                  <a:pt x="97536" y="21945"/>
                </a:moveTo>
                <a:lnTo>
                  <a:pt x="97536" y="21336"/>
                </a:lnTo>
                <a:lnTo>
                  <a:pt x="96012" y="21336"/>
                </a:lnTo>
                <a:lnTo>
                  <a:pt x="97536" y="21945"/>
                </a:lnTo>
                <a:close/>
              </a:path>
              <a:path w="170814" h="325120">
                <a:moveTo>
                  <a:pt x="103632" y="298704"/>
                </a:moveTo>
                <a:lnTo>
                  <a:pt x="96012" y="303276"/>
                </a:lnTo>
                <a:lnTo>
                  <a:pt x="96012" y="323088"/>
                </a:lnTo>
                <a:lnTo>
                  <a:pt x="102108" y="320649"/>
                </a:lnTo>
                <a:lnTo>
                  <a:pt x="102108" y="300228"/>
                </a:lnTo>
                <a:lnTo>
                  <a:pt x="103632" y="298704"/>
                </a:lnTo>
                <a:close/>
              </a:path>
              <a:path w="170814" h="325120">
                <a:moveTo>
                  <a:pt x="170688" y="178308"/>
                </a:moveTo>
                <a:lnTo>
                  <a:pt x="170688" y="146304"/>
                </a:lnTo>
                <a:lnTo>
                  <a:pt x="167640" y="114300"/>
                </a:lnTo>
                <a:lnTo>
                  <a:pt x="156972" y="73152"/>
                </a:lnTo>
                <a:lnTo>
                  <a:pt x="135636" y="28956"/>
                </a:lnTo>
                <a:lnTo>
                  <a:pt x="114300" y="9144"/>
                </a:lnTo>
                <a:lnTo>
                  <a:pt x="112776" y="9144"/>
                </a:lnTo>
                <a:lnTo>
                  <a:pt x="112776" y="7620"/>
                </a:lnTo>
                <a:lnTo>
                  <a:pt x="105156" y="4572"/>
                </a:lnTo>
                <a:lnTo>
                  <a:pt x="103632" y="4572"/>
                </a:lnTo>
                <a:lnTo>
                  <a:pt x="103632" y="24384"/>
                </a:lnTo>
                <a:lnTo>
                  <a:pt x="102108" y="24384"/>
                </a:lnTo>
                <a:lnTo>
                  <a:pt x="109728" y="28956"/>
                </a:lnTo>
                <a:lnTo>
                  <a:pt x="114300" y="35052"/>
                </a:lnTo>
                <a:lnTo>
                  <a:pt x="120396" y="41148"/>
                </a:lnTo>
                <a:lnTo>
                  <a:pt x="140208" y="80772"/>
                </a:lnTo>
                <a:lnTo>
                  <a:pt x="149352" y="118872"/>
                </a:lnTo>
                <a:lnTo>
                  <a:pt x="150876" y="132588"/>
                </a:lnTo>
                <a:lnTo>
                  <a:pt x="150876" y="147828"/>
                </a:lnTo>
                <a:lnTo>
                  <a:pt x="152400" y="161544"/>
                </a:lnTo>
                <a:lnTo>
                  <a:pt x="152400" y="262128"/>
                </a:lnTo>
                <a:lnTo>
                  <a:pt x="156972" y="249936"/>
                </a:lnTo>
                <a:lnTo>
                  <a:pt x="161544" y="236220"/>
                </a:lnTo>
                <a:lnTo>
                  <a:pt x="167640" y="208788"/>
                </a:lnTo>
                <a:lnTo>
                  <a:pt x="170688" y="178308"/>
                </a:lnTo>
                <a:close/>
              </a:path>
              <a:path w="170814" h="325120">
                <a:moveTo>
                  <a:pt x="152400" y="262128"/>
                </a:moveTo>
                <a:lnTo>
                  <a:pt x="152400" y="161544"/>
                </a:lnTo>
                <a:lnTo>
                  <a:pt x="150876" y="176784"/>
                </a:lnTo>
                <a:lnTo>
                  <a:pt x="150876" y="192024"/>
                </a:lnTo>
                <a:lnTo>
                  <a:pt x="147828" y="205740"/>
                </a:lnTo>
                <a:lnTo>
                  <a:pt x="146304" y="219456"/>
                </a:lnTo>
                <a:lnTo>
                  <a:pt x="143256" y="233172"/>
                </a:lnTo>
                <a:lnTo>
                  <a:pt x="138684" y="243840"/>
                </a:lnTo>
                <a:lnTo>
                  <a:pt x="135636" y="256032"/>
                </a:lnTo>
                <a:lnTo>
                  <a:pt x="131064" y="265176"/>
                </a:lnTo>
                <a:lnTo>
                  <a:pt x="124968" y="274320"/>
                </a:lnTo>
                <a:lnTo>
                  <a:pt x="120396" y="283464"/>
                </a:lnTo>
                <a:lnTo>
                  <a:pt x="108204" y="295656"/>
                </a:lnTo>
                <a:lnTo>
                  <a:pt x="102108" y="300228"/>
                </a:lnTo>
                <a:lnTo>
                  <a:pt x="102108" y="320649"/>
                </a:lnTo>
                <a:lnTo>
                  <a:pt x="103632" y="320040"/>
                </a:lnTo>
                <a:lnTo>
                  <a:pt x="105156" y="320040"/>
                </a:lnTo>
                <a:lnTo>
                  <a:pt x="112776" y="315468"/>
                </a:lnTo>
                <a:lnTo>
                  <a:pt x="114300" y="315468"/>
                </a:lnTo>
                <a:lnTo>
                  <a:pt x="121920" y="309372"/>
                </a:lnTo>
                <a:lnTo>
                  <a:pt x="129540" y="301752"/>
                </a:lnTo>
                <a:lnTo>
                  <a:pt x="135636" y="294132"/>
                </a:lnTo>
                <a:lnTo>
                  <a:pt x="141732" y="284988"/>
                </a:lnTo>
                <a:lnTo>
                  <a:pt x="147828" y="274320"/>
                </a:lnTo>
                <a:lnTo>
                  <a:pt x="152400" y="262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440814" y="3195828"/>
            <a:ext cx="390525" cy="690880"/>
          </a:xfrm>
          <a:custGeom>
            <a:avLst/>
            <a:gdLst/>
            <a:ahLst/>
            <a:cxnLst/>
            <a:rect l="l" t="t" r="r" b="b"/>
            <a:pathLst>
              <a:path w="390525" h="690879">
                <a:moveTo>
                  <a:pt x="360869" y="619389"/>
                </a:moveTo>
                <a:lnTo>
                  <a:pt x="16764" y="0"/>
                </a:lnTo>
                <a:lnTo>
                  <a:pt x="0" y="9144"/>
                </a:lnTo>
                <a:lnTo>
                  <a:pt x="344358" y="628989"/>
                </a:lnTo>
                <a:lnTo>
                  <a:pt x="360869" y="619389"/>
                </a:lnTo>
                <a:close/>
              </a:path>
              <a:path w="390525" h="690879">
                <a:moveTo>
                  <a:pt x="367284" y="674966"/>
                </a:moveTo>
                <a:lnTo>
                  <a:pt x="367284" y="630936"/>
                </a:lnTo>
                <a:lnTo>
                  <a:pt x="350520" y="640080"/>
                </a:lnTo>
                <a:lnTo>
                  <a:pt x="344358" y="628989"/>
                </a:lnTo>
                <a:lnTo>
                  <a:pt x="320040" y="643128"/>
                </a:lnTo>
                <a:lnTo>
                  <a:pt x="367284" y="674966"/>
                </a:lnTo>
                <a:close/>
              </a:path>
              <a:path w="390525" h="690879">
                <a:moveTo>
                  <a:pt x="367284" y="630936"/>
                </a:moveTo>
                <a:lnTo>
                  <a:pt x="360869" y="619389"/>
                </a:lnTo>
                <a:lnTo>
                  <a:pt x="344358" y="628989"/>
                </a:lnTo>
                <a:lnTo>
                  <a:pt x="350520" y="640080"/>
                </a:lnTo>
                <a:lnTo>
                  <a:pt x="367284" y="630936"/>
                </a:lnTo>
                <a:close/>
              </a:path>
              <a:path w="390525" h="690879">
                <a:moveTo>
                  <a:pt x="390144" y="690372"/>
                </a:moveTo>
                <a:lnTo>
                  <a:pt x="385572" y="605028"/>
                </a:lnTo>
                <a:lnTo>
                  <a:pt x="360869" y="619389"/>
                </a:lnTo>
                <a:lnTo>
                  <a:pt x="367284" y="630936"/>
                </a:lnTo>
                <a:lnTo>
                  <a:pt x="367284" y="674966"/>
                </a:lnTo>
                <a:lnTo>
                  <a:pt x="390144" y="690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136014" y="3267455"/>
            <a:ext cx="170815" cy="325120"/>
          </a:xfrm>
          <a:custGeom>
            <a:avLst/>
            <a:gdLst/>
            <a:ahLst/>
            <a:cxnLst/>
            <a:rect l="l" t="t" r="r" b="b"/>
            <a:pathLst>
              <a:path w="170814" h="325120">
                <a:moveTo>
                  <a:pt x="68580" y="24384"/>
                </a:moveTo>
                <a:lnTo>
                  <a:pt x="67056" y="24384"/>
                </a:lnTo>
                <a:lnTo>
                  <a:pt x="67056" y="4572"/>
                </a:lnTo>
                <a:lnTo>
                  <a:pt x="65532" y="4572"/>
                </a:lnTo>
                <a:lnTo>
                  <a:pt x="57912" y="7620"/>
                </a:lnTo>
                <a:lnTo>
                  <a:pt x="57912" y="9144"/>
                </a:lnTo>
                <a:lnTo>
                  <a:pt x="56388" y="9144"/>
                </a:lnTo>
                <a:lnTo>
                  <a:pt x="28956" y="39624"/>
                </a:lnTo>
                <a:lnTo>
                  <a:pt x="9144" y="86868"/>
                </a:lnTo>
                <a:lnTo>
                  <a:pt x="0" y="146304"/>
                </a:lnTo>
                <a:lnTo>
                  <a:pt x="0" y="178308"/>
                </a:lnTo>
                <a:lnTo>
                  <a:pt x="3048" y="208788"/>
                </a:lnTo>
                <a:lnTo>
                  <a:pt x="6096" y="224028"/>
                </a:lnTo>
                <a:lnTo>
                  <a:pt x="9144" y="237744"/>
                </a:lnTo>
                <a:lnTo>
                  <a:pt x="13716" y="249936"/>
                </a:lnTo>
                <a:lnTo>
                  <a:pt x="18288" y="263652"/>
                </a:lnTo>
                <a:lnTo>
                  <a:pt x="18288" y="146304"/>
                </a:lnTo>
                <a:lnTo>
                  <a:pt x="19812" y="132588"/>
                </a:lnTo>
                <a:lnTo>
                  <a:pt x="21336" y="117348"/>
                </a:lnTo>
                <a:lnTo>
                  <a:pt x="24384" y="103632"/>
                </a:lnTo>
                <a:lnTo>
                  <a:pt x="30480" y="79248"/>
                </a:lnTo>
                <a:lnTo>
                  <a:pt x="39624" y="57912"/>
                </a:lnTo>
                <a:lnTo>
                  <a:pt x="45720" y="48768"/>
                </a:lnTo>
                <a:lnTo>
                  <a:pt x="50292" y="41148"/>
                </a:lnTo>
                <a:lnTo>
                  <a:pt x="56388" y="33528"/>
                </a:lnTo>
                <a:lnTo>
                  <a:pt x="68580" y="24384"/>
                </a:lnTo>
                <a:close/>
              </a:path>
              <a:path w="170814" h="325120">
                <a:moveTo>
                  <a:pt x="68580" y="320649"/>
                </a:moveTo>
                <a:lnTo>
                  <a:pt x="68580" y="300228"/>
                </a:lnTo>
                <a:lnTo>
                  <a:pt x="60960" y="294132"/>
                </a:lnTo>
                <a:lnTo>
                  <a:pt x="54864" y="289560"/>
                </a:lnTo>
                <a:lnTo>
                  <a:pt x="50292" y="281940"/>
                </a:lnTo>
                <a:lnTo>
                  <a:pt x="30480" y="243840"/>
                </a:lnTo>
                <a:lnTo>
                  <a:pt x="21336" y="205740"/>
                </a:lnTo>
                <a:lnTo>
                  <a:pt x="18288" y="176784"/>
                </a:lnTo>
                <a:lnTo>
                  <a:pt x="18288" y="263652"/>
                </a:lnTo>
                <a:lnTo>
                  <a:pt x="42672" y="303276"/>
                </a:lnTo>
                <a:lnTo>
                  <a:pt x="50292" y="309372"/>
                </a:lnTo>
                <a:lnTo>
                  <a:pt x="56388" y="315468"/>
                </a:lnTo>
                <a:lnTo>
                  <a:pt x="57912" y="315468"/>
                </a:lnTo>
                <a:lnTo>
                  <a:pt x="65532" y="320040"/>
                </a:lnTo>
                <a:lnTo>
                  <a:pt x="67056" y="320040"/>
                </a:lnTo>
                <a:lnTo>
                  <a:pt x="68580" y="320649"/>
                </a:lnTo>
                <a:close/>
              </a:path>
              <a:path w="170814" h="325120">
                <a:moveTo>
                  <a:pt x="103632" y="24384"/>
                </a:moveTo>
                <a:lnTo>
                  <a:pt x="103632" y="3048"/>
                </a:lnTo>
                <a:lnTo>
                  <a:pt x="96012" y="1524"/>
                </a:lnTo>
                <a:lnTo>
                  <a:pt x="94488" y="1524"/>
                </a:lnTo>
                <a:lnTo>
                  <a:pt x="86868" y="0"/>
                </a:lnTo>
                <a:lnTo>
                  <a:pt x="83820" y="0"/>
                </a:lnTo>
                <a:lnTo>
                  <a:pt x="76200" y="1524"/>
                </a:lnTo>
                <a:lnTo>
                  <a:pt x="74676" y="1524"/>
                </a:lnTo>
                <a:lnTo>
                  <a:pt x="67056" y="3048"/>
                </a:lnTo>
                <a:lnTo>
                  <a:pt x="67056" y="24384"/>
                </a:lnTo>
                <a:lnTo>
                  <a:pt x="73152" y="21945"/>
                </a:lnTo>
                <a:lnTo>
                  <a:pt x="73152" y="21336"/>
                </a:lnTo>
                <a:lnTo>
                  <a:pt x="77724" y="20421"/>
                </a:lnTo>
                <a:lnTo>
                  <a:pt x="77724" y="19812"/>
                </a:lnTo>
                <a:lnTo>
                  <a:pt x="91440" y="19812"/>
                </a:lnTo>
                <a:lnTo>
                  <a:pt x="91440" y="20116"/>
                </a:lnTo>
                <a:lnTo>
                  <a:pt x="97536" y="21336"/>
                </a:lnTo>
                <a:lnTo>
                  <a:pt x="97536" y="21945"/>
                </a:lnTo>
                <a:lnTo>
                  <a:pt x="103632" y="24384"/>
                </a:lnTo>
                <a:close/>
              </a:path>
              <a:path w="170814" h="325120">
                <a:moveTo>
                  <a:pt x="74676" y="323088"/>
                </a:moveTo>
                <a:lnTo>
                  <a:pt x="74676" y="303276"/>
                </a:lnTo>
                <a:lnTo>
                  <a:pt x="67056" y="298704"/>
                </a:lnTo>
                <a:lnTo>
                  <a:pt x="68580" y="300228"/>
                </a:lnTo>
                <a:lnTo>
                  <a:pt x="68580" y="320649"/>
                </a:lnTo>
                <a:lnTo>
                  <a:pt x="74676" y="323088"/>
                </a:lnTo>
                <a:close/>
              </a:path>
              <a:path w="170814" h="325120">
                <a:moveTo>
                  <a:pt x="74676" y="21336"/>
                </a:moveTo>
                <a:lnTo>
                  <a:pt x="73152" y="21336"/>
                </a:lnTo>
                <a:lnTo>
                  <a:pt x="73152" y="21945"/>
                </a:lnTo>
                <a:lnTo>
                  <a:pt x="74676" y="21336"/>
                </a:lnTo>
                <a:close/>
              </a:path>
              <a:path w="170814" h="325120">
                <a:moveTo>
                  <a:pt x="80772" y="304800"/>
                </a:moveTo>
                <a:lnTo>
                  <a:pt x="73152" y="301752"/>
                </a:lnTo>
                <a:lnTo>
                  <a:pt x="74676" y="303276"/>
                </a:lnTo>
                <a:lnTo>
                  <a:pt x="74676" y="323088"/>
                </a:lnTo>
                <a:lnTo>
                  <a:pt x="76200" y="323088"/>
                </a:lnTo>
                <a:lnTo>
                  <a:pt x="77724" y="323392"/>
                </a:lnTo>
                <a:lnTo>
                  <a:pt x="77724" y="304800"/>
                </a:lnTo>
                <a:lnTo>
                  <a:pt x="80772" y="304800"/>
                </a:lnTo>
                <a:close/>
              </a:path>
              <a:path w="170814" h="325120">
                <a:moveTo>
                  <a:pt x="80772" y="19812"/>
                </a:moveTo>
                <a:lnTo>
                  <a:pt x="77724" y="19812"/>
                </a:lnTo>
                <a:lnTo>
                  <a:pt x="77724" y="20421"/>
                </a:lnTo>
                <a:lnTo>
                  <a:pt x="80772" y="19812"/>
                </a:lnTo>
                <a:close/>
              </a:path>
              <a:path w="170814" h="325120">
                <a:moveTo>
                  <a:pt x="91440" y="323697"/>
                </a:moveTo>
                <a:lnTo>
                  <a:pt x="91440" y="304800"/>
                </a:lnTo>
                <a:lnTo>
                  <a:pt x="77724" y="304800"/>
                </a:lnTo>
                <a:lnTo>
                  <a:pt x="77724" y="323392"/>
                </a:lnTo>
                <a:lnTo>
                  <a:pt x="83820" y="324612"/>
                </a:lnTo>
                <a:lnTo>
                  <a:pt x="86868" y="324612"/>
                </a:lnTo>
                <a:lnTo>
                  <a:pt x="91440" y="323697"/>
                </a:lnTo>
                <a:close/>
              </a:path>
              <a:path w="170814" h="325120">
                <a:moveTo>
                  <a:pt x="91440" y="20116"/>
                </a:moveTo>
                <a:lnTo>
                  <a:pt x="91440" y="19812"/>
                </a:lnTo>
                <a:lnTo>
                  <a:pt x="89916" y="19812"/>
                </a:lnTo>
                <a:lnTo>
                  <a:pt x="91440" y="20116"/>
                </a:lnTo>
                <a:close/>
              </a:path>
              <a:path w="170814" h="325120">
                <a:moveTo>
                  <a:pt x="97536" y="301752"/>
                </a:moveTo>
                <a:lnTo>
                  <a:pt x="89916" y="304800"/>
                </a:lnTo>
                <a:lnTo>
                  <a:pt x="91440" y="304800"/>
                </a:lnTo>
                <a:lnTo>
                  <a:pt x="91440" y="323697"/>
                </a:lnTo>
                <a:lnTo>
                  <a:pt x="94488" y="323088"/>
                </a:lnTo>
                <a:lnTo>
                  <a:pt x="96012" y="323088"/>
                </a:lnTo>
                <a:lnTo>
                  <a:pt x="96012" y="303276"/>
                </a:lnTo>
                <a:lnTo>
                  <a:pt x="97536" y="301752"/>
                </a:lnTo>
                <a:close/>
              </a:path>
              <a:path w="170814" h="325120">
                <a:moveTo>
                  <a:pt x="97536" y="21945"/>
                </a:moveTo>
                <a:lnTo>
                  <a:pt x="97536" y="21336"/>
                </a:lnTo>
                <a:lnTo>
                  <a:pt x="96012" y="21336"/>
                </a:lnTo>
                <a:lnTo>
                  <a:pt x="97536" y="21945"/>
                </a:lnTo>
                <a:close/>
              </a:path>
              <a:path w="170814" h="325120">
                <a:moveTo>
                  <a:pt x="103632" y="298704"/>
                </a:moveTo>
                <a:lnTo>
                  <a:pt x="96012" y="303276"/>
                </a:lnTo>
                <a:lnTo>
                  <a:pt x="96012" y="323088"/>
                </a:lnTo>
                <a:lnTo>
                  <a:pt x="102108" y="320649"/>
                </a:lnTo>
                <a:lnTo>
                  <a:pt x="102108" y="300228"/>
                </a:lnTo>
                <a:lnTo>
                  <a:pt x="103632" y="298704"/>
                </a:lnTo>
                <a:close/>
              </a:path>
              <a:path w="170814" h="325120">
                <a:moveTo>
                  <a:pt x="170688" y="178308"/>
                </a:moveTo>
                <a:lnTo>
                  <a:pt x="170688" y="146304"/>
                </a:lnTo>
                <a:lnTo>
                  <a:pt x="167640" y="114300"/>
                </a:lnTo>
                <a:lnTo>
                  <a:pt x="156972" y="73152"/>
                </a:lnTo>
                <a:lnTo>
                  <a:pt x="135636" y="28956"/>
                </a:lnTo>
                <a:lnTo>
                  <a:pt x="114300" y="9144"/>
                </a:lnTo>
                <a:lnTo>
                  <a:pt x="112776" y="9144"/>
                </a:lnTo>
                <a:lnTo>
                  <a:pt x="112776" y="7620"/>
                </a:lnTo>
                <a:lnTo>
                  <a:pt x="105156" y="4572"/>
                </a:lnTo>
                <a:lnTo>
                  <a:pt x="103632" y="4572"/>
                </a:lnTo>
                <a:lnTo>
                  <a:pt x="103632" y="24384"/>
                </a:lnTo>
                <a:lnTo>
                  <a:pt x="102108" y="24384"/>
                </a:lnTo>
                <a:lnTo>
                  <a:pt x="109728" y="28956"/>
                </a:lnTo>
                <a:lnTo>
                  <a:pt x="114300" y="35052"/>
                </a:lnTo>
                <a:lnTo>
                  <a:pt x="120396" y="41148"/>
                </a:lnTo>
                <a:lnTo>
                  <a:pt x="140208" y="80772"/>
                </a:lnTo>
                <a:lnTo>
                  <a:pt x="149352" y="118872"/>
                </a:lnTo>
                <a:lnTo>
                  <a:pt x="150876" y="132588"/>
                </a:lnTo>
                <a:lnTo>
                  <a:pt x="150876" y="147828"/>
                </a:lnTo>
                <a:lnTo>
                  <a:pt x="152400" y="161544"/>
                </a:lnTo>
                <a:lnTo>
                  <a:pt x="152400" y="262128"/>
                </a:lnTo>
                <a:lnTo>
                  <a:pt x="156972" y="249936"/>
                </a:lnTo>
                <a:lnTo>
                  <a:pt x="161544" y="236220"/>
                </a:lnTo>
                <a:lnTo>
                  <a:pt x="167640" y="208788"/>
                </a:lnTo>
                <a:lnTo>
                  <a:pt x="170688" y="178308"/>
                </a:lnTo>
                <a:close/>
              </a:path>
              <a:path w="170814" h="325120">
                <a:moveTo>
                  <a:pt x="152400" y="262128"/>
                </a:moveTo>
                <a:lnTo>
                  <a:pt x="152400" y="161544"/>
                </a:lnTo>
                <a:lnTo>
                  <a:pt x="150876" y="176784"/>
                </a:lnTo>
                <a:lnTo>
                  <a:pt x="150876" y="192024"/>
                </a:lnTo>
                <a:lnTo>
                  <a:pt x="147828" y="205740"/>
                </a:lnTo>
                <a:lnTo>
                  <a:pt x="146304" y="219456"/>
                </a:lnTo>
                <a:lnTo>
                  <a:pt x="143256" y="233172"/>
                </a:lnTo>
                <a:lnTo>
                  <a:pt x="138684" y="243840"/>
                </a:lnTo>
                <a:lnTo>
                  <a:pt x="135636" y="256032"/>
                </a:lnTo>
                <a:lnTo>
                  <a:pt x="131064" y="265176"/>
                </a:lnTo>
                <a:lnTo>
                  <a:pt x="124968" y="274320"/>
                </a:lnTo>
                <a:lnTo>
                  <a:pt x="120396" y="283464"/>
                </a:lnTo>
                <a:lnTo>
                  <a:pt x="108204" y="295656"/>
                </a:lnTo>
                <a:lnTo>
                  <a:pt x="102108" y="300228"/>
                </a:lnTo>
                <a:lnTo>
                  <a:pt x="102108" y="320649"/>
                </a:lnTo>
                <a:lnTo>
                  <a:pt x="103632" y="320040"/>
                </a:lnTo>
                <a:lnTo>
                  <a:pt x="105156" y="320040"/>
                </a:lnTo>
                <a:lnTo>
                  <a:pt x="112776" y="315468"/>
                </a:lnTo>
                <a:lnTo>
                  <a:pt x="114300" y="315468"/>
                </a:lnTo>
                <a:lnTo>
                  <a:pt x="121920" y="309372"/>
                </a:lnTo>
                <a:lnTo>
                  <a:pt x="129540" y="301752"/>
                </a:lnTo>
                <a:lnTo>
                  <a:pt x="135636" y="294132"/>
                </a:lnTo>
                <a:lnTo>
                  <a:pt x="141732" y="284988"/>
                </a:lnTo>
                <a:lnTo>
                  <a:pt x="147828" y="274320"/>
                </a:lnTo>
                <a:lnTo>
                  <a:pt x="152400" y="262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289938" y="3499104"/>
            <a:ext cx="541020" cy="692150"/>
          </a:xfrm>
          <a:custGeom>
            <a:avLst/>
            <a:gdLst/>
            <a:ahLst/>
            <a:cxnLst/>
            <a:rect l="l" t="t" r="r" b="b"/>
            <a:pathLst>
              <a:path w="541020" h="692150">
                <a:moveTo>
                  <a:pt x="500713" y="626321"/>
                </a:moveTo>
                <a:lnTo>
                  <a:pt x="15240" y="0"/>
                </a:lnTo>
                <a:lnTo>
                  <a:pt x="0" y="12192"/>
                </a:lnTo>
                <a:lnTo>
                  <a:pt x="486015" y="637712"/>
                </a:lnTo>
                <a:lnTo>
                  <a:pt x="500713" y="626321"/>
                </a:lnTo>
                <a:close/>
              </a:path>
              <a:path w="541020" h="692150">
                <a:moveTo>
                  <a:pt x="509016" y="676835"/>
                </a:moveTo>
                <a:lnTo>
                  <a:pt x="509016" y="637032"/>
                </a:lnTo>
                <a:lnTo>
                  <a:pt x="493776" y="647700"/>
                </a:lnTo>
                <a:lnTo>
                  <a:pt x="486015" y="637712"/>
                </a:lnTo>
                <a:lnTo>
                  <a:pt x="463296" y="655320"/>
                </a:lnTo>
                <a:lnTo>
                  <a:pt x="509016" y="676835"/>
                </a:lnTo>
                <a:close/>
              </a:path>
              <a:path w="541020" h="692150">
                <a:moveTo>
                  <a:pt x="509016" y="637032"/>
                </a:moveTo>
                <a:lnTo>
                  <a:pt x="500713" y="626321"/>
                </a:lnTo>
                <a:lnTo>
                  <a:pt x="486015" y="637712"/>
                </a:lnTo>
                <a:lnTo>
                  <a:pt x="493776" y="647700"/>
                </a:lnTo>
                <a:lnTo>
                  <a:pt x="509016" y="637032"/>
                </a:lnTo>
                <a:close/>
              </a:path>
              <a:path w="541020" h="692150">
                <a:moveTo>
                  <a:pt x="541020" y="691896"/>
                </a:moveTo>
                <a:lnTo>
                  <a:pt x="524256" y="608076"/>
                </a:lnTo>
                <a:lnTo>
                  <a:pt x="500713" y="626321"/>
                </a:lnTo>
                <a:lnTo>
                  <a:pt x="509016" y="637032"/>
                </a:lnTo>
                <a:lnTo>
                  <a:pt x="509016" y="676835"/>
                </a:lnTo>
                <a:lnTo>
                  <a:pt x="54102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5507614" y="4410455"/>
            <a:ext cx="170815" cy="325120"/>
          </a:xfrm>
          <a:custGeom>
            <a:avLst/>
            <a:gdLst/>
            <a:ahLst/>
            <a:cxnLst/>
            <a:rect l="l" t="t" r="r" b="b"/>
            <a:pathLst>
              <a:path w="170814" h="325120">
                <a:moveTo>
                  <a:pt x="68580" y="24384"/>
                </a:moveTo>
                <a:lnTo>
                  <a:pt x="67056" y="24384"/>
                </a:lnTo>
                <a:lnTo>
                  <a:pt x="67056" y="4572"/>
                </a:lnTo>
                <a:lnTo>
                  <a:pt x="65532" y="4572"/>
                </a:lnTo>
                <a:lnTo>
                  <a:pt x="57912" y="7620"/>
                </a:lnTo>
                <a:lnTo>
                  <a:pt x="57912" y="9144"/>
                </a:lnTo>
                <a:lnTo>
                  <a:pt x="56388" y="9144"/>
                </a:lnTo>
                <a:lnTo>
                  <a:pt x="28956" y="39624"/>
                </a:lnTo>
                <a:lnTo>
                  <a:pt x="9144" y="86868"/>
                </a:lnTo>
                <a:lnTo>
                  <a:pt x="0" y="146304"/>
                </a:lnTo>
                <a:lnTo>
                  <a:pt x="0" y="178308"/>
                </a:lnTo>
                <a:lnTo>
                  <a:pt x="3048" y="208788"/>
                </a:lnTo>
                <a:lnTo>
                  <a:pt x="6096" y="224028"/>
                </a:lnTo>
                <a:lnTo>
                  <a:pt x="9144" y="237744"/>
                </a:lnTo>
                <a:lnTo>
                  <a:pt x="13716" y="249936"/>
                </a:lnTo>
                <a:lnTo>
                  <a:pt x="18288" y="263652"/>
                </a:lnTo>
                <a:lnTo>
                  <a:pt x="18288" y="146304"/>
                </a:lnTo>
                <a:lnTo>
                  <a:pt x="19812" y="132588"/>
                </a:lnTo>
                <a:lnTo>
                  <a:pt x="21336" y="117348"/>
                </a:lnTo>
                <a:lnTo>
                  <a:pt x="24384" y="103632"/>
                </a:lnTo>
                <a:lnTo>
                  <a:pt x="30480" y="79248"/>
                </a:lnTo>
                <a:lnTo>
                  <a:pt x="39624" y="57912"/>
                </a:lnTo>
                <a:lnTo>
                  <a:pt x="45720" y="48768"/>
                </a:lnTo>
                <a:lnTo>
                  <a:pt x="50292" y="41148"/>
                </a:lnTo>
                <a:lnTo>
                  <a:pt x="56388" y="33528"/>
                </a:lnTo>
                <a:lnTo>
                  <a:pt x="68580" y="24384"/>
                </a:lnTo>
                <a:close/>
              </a:path>
              <a:path w="170814" h="325120">
                <a:moveTo>
                  <a:pt x="68580" y="320649"/>
                </a:moveTo>
                <a:lnTo>
                  <a:pt x="68580" y="300228"/>
                </a:lnTo>
                <a:lnTo>
                  <a:pt x="60960" y="294132"/>
                </a:lnTo>
                <a:lnTo>
                  <a:pt x="54864" y="289560"/>
                </a:lnTo>
                <a:lnTo>
                  <a:pt x="50292" y="281940"/>
                </a:lnTo>
                <a:lnTo>
                  <a:pt x="30480" y="243840"/>
                </a:lnTo>
                <a:lnTo>
                  <a:pt x="21336" y="205740"/>
                </a:lnTo>
                <a:lnTo>
                  <a:pt x="18288" y="176784"/>
                </a:lnTo>
                <a:lnTo>
                  <a:pt x="18288" y="263652"/>
                </a:lnTo>
                <a:lnTo>
                  <a:pt x="42672" y="303276"/>
                </a:lnTo>
                <a:lnTo>
                  <a:pt x="50292" y="309372"/>
                </a:lnTo>
                <a:lnTo>
                  <a:pt x="56388" y="315468"/>
                </a:lnTo>
                <a:lnTo>
                  <a:pt x="57912" y="315468"/>
                </a:lnTo>
                <a:lnTo>
                  <a:pt x="65532" y="320040"/>
                </a:lnTo>
                <a:lnTo>
                  <a:pt x="67056" y="320040"/>
                </a:lnTo>
                <a:lnTo>
                  <a:pt x="68580" y="320649"/>
                </a:lnTo>
                <a:close/>
              </a:path>
              <a:path w="170814" h="325120">
                <a:moveTo>
                  <a:pt x="103632" y="24384"/>
                </a:moveTo>
                <a:lnTo>
                  <a:pt x="103632" y="3048"/>
                </a:lnTo>
                <a:lnTo>
                  <a:pt x="96012" y="1524"/>
                </a:lnTo>
                <a:lnTo>
                  <a:pt x="94488" y="1524"/>
                </a:lnTo>
                <a:lnTo>
                  <a:pt x="86868" y="0"/>
                </a:lnTo>
                <a:lnTo>
                  <a:pt x="83820" y="0"/>
                </a:lnTo>
                <a:lnTo>
                  <a:pt x="76200" y="1524"/>
                </a:lnTo>
                <a:lnTo>
                  <a:pt x="74676" y="1524"/>
                </a:lnTo>
                <a:lnTo>
                  <a:pt x="67056" y="3048"/>
                </a:lnTo>
                <a:lnTo>
                  <a:pt x="67056" y="24384"/>
                </a:lnTo>
                <a:lnTo>
                  <a:pt x="73152" y="21945"/>
                </a:lnTo>
                <a:lnTo>
                  <a:pt x="73152" y="21336"/>
                </a:lnTo>
                <a:lnTo>
                  <a:pt x="77724" y="20421"/>
                </a:lnTo>
                <a:lnTo>
                  <a:pt x="77724" y="19812"/>
                </a:lnTo>
                <a:lnTo>
                  <a:pt x="91440" y="19812"/>
                </a:lnTo>
                <a:lnTo>
                  <a:pt x="91440" y="20116"/>
                </a:lnTo>
                <a:lnTo>
                  <a:pt x="97536" y="21336"/>
                </a:lnTo>
                <a:lnTo>
                  <a:pt x="97536" y="21945"/>
                </a:lnTo>
                <a:lnTo>
                  <a:pt x="103632" y="24384"/>
                </a:lnTo>
                <a:close/>
              </a:path>
              <a:path w="170814" h="325120">
                <a:moveTo>
                  <a:pt x="74676" y="323088"/>
                </a:moveTo>
                <a:lnTo>
                  <a:pt x="74676" y="303276"/>
                </a:lnTo>
                <a:lnTo>
                  <a:pt x="67056" y="298704"/>
                </a:lnTo>
                <a:lnTo>
                  <a:pt x="68580" y="300228"/>
                </a:lnTo>
                <a:lnTo>
                  <a:pt x="68580" y="320649"/>
                </a:lnTo>
                <a:lnTo>
                  <a:pt x="74676" y="323088"/>
                </a:lnTo>
                <a:close/>
              </a:path>
              <a:path w="170814" h="325120">
                <a:moveTo>
                  <a:pt x="74676" y="21336"/>
                </a:moveTo>
                <a:lnTo>
                  <a:pt x="73152" y="21336"/>
                </a:lnTo>
                <a:lnTo>
                  <a:pt x="73152" y="21945"/>
                </a:lnTo>
                <a:lnTo>
                  <a:pt x="74676" y="21336"/>
                </a:lnTo>
                <a:close/>
              </a:path>
              <a:path w="170814" h="325120">
                <a:moveTo>
                  <a:pt x="80772" y="304800"/>
                </a:moveTo>
                <a:lnTo>
                  <a:pt x="73152" y="301752"/>
                </a:lnTo>
                <a:lnTo>
                  <a:pt x="74676" y="303276"/>
                </a:lnTo>
                <a:lnTo>
                  <a:pt x="74676" y="323088"/>
                </a:lnTo>
                <a:lnTo>
                  <a:pt x="76200" y="323088"/>
                </a:lnTo>
                <a:lnTo>
                  <a:pt x="77724" y="323392"/>
                </a:lnTo>
                <a:lnTo>
                  <a:pt x="77724" y="304800"/>
                </a:lnTo>
                <a:lnTo>
                  <a:pt x="80772" y="304800"/>
                </a:lnTo>
                <a:close/>
              </a:path>
              <a:path w="170814" h="325120">
                <a:moveTo>
                  <a:pt x="80772" y="19812"/>
                </a:moveTo>
                <a:lnTo>
                  <a:pt x="77724" y="19812"/>
                </a:lnTo>
                <a:lnTo>
                  <a:pt x="77724" y="20421"/>
                </a:lnTo>
                <a:lnTo>
                  <a:pt x="80772" y="19812"/>
                </a:lnTo>
                <a:close/>
              </a:path>
              <a:path w="170814" h="325120">
                <a:moveTo>
                  <a:pt x="91440" y="323697"/>
                </a:moveTo>
                <a:lnTo>
                  <a:pt x="91440" y="304800"/>
                </a:lnTo>
                <a:lnTo>
                  <a:pt x="77724" y="304800"/>
                </a:lnTo>
                <a:lnTo>
                  <a:pt x="77724" y="323392"/>
                </a:lnTo>
                <a:lnTo>
                  <a:pt x="83820" y="324612"/>
                </a:lnTo>
                <a:lnTo>
                  <a:pt x="86868" y="324612"/>
                </a:lnTo>
                <a:lnTo>
                  <a:pt x="91440" y="323697"/>
                </a:lnTo>
                <a:close/>
              </a:path>
              <a:path w="170814" h="325120">
                <a:moveTo>
                  <a:pt x="91440" y="20116"/>
                </a:moveTo>
                <a:lnTo>
                  <a:pt x="91440" y="19812"/>
                </a:lnTo>
                <a:lnTo>
                  <a:pt x="89916" y="19812"/>
                </a:lnTo>
                <a:lnTo>
                  <a:pt x="91440" y="20116"/>
                </a:lnTo>
                <a:close/>
              </a:path>
              <a:path w="170814" h="325120">
                <a:moveTo>
                  <a:pt x="97536" y="301752"/>
                </a:moveTo>
                <a:lnTo>
                  <a:pt x="89916" y="304800"/>
                </a:lnTo>
                <a:lnTo>
                  <a:pt x="91440" y="304800"/>
                </a:lnTo>
                <a:lnTo>
                  <a:pt x="91440" y="323697"/>
                </a:lnTo>
                <a:lnTo>
                  <a:pt x="94488" y="323088"/>
                </a:lnTo>
                <a:lnTo>
                  <a:pt x="96012" y="323088"/>
                </a:lnTo>
                <a:lnTo>
                  <a:pt x="96012" y="303276"/>
                </a:lnTo>
                <a:lnTo>
                  <a:pt x="97536" y="301752"/>
                </a:lnTo>
                <a:close/>
              </a:path>
              <a:path w="170814" h="325120">
                <a:moveTo>
                  <a:pt x="97536" y="21945"/>
                </a:moveTo>
                <a:lnTo>
                  <a:pt x="97536" y="21336"/>
                </a:lnTo>
                <a:lnTo>
                  <a:pt x="96012" y="21336"/>
                </a:lnTo>
                <a:lnTo>
                  <a:pt x="97536" y="21945"/>
                </a:lnTo>
                <a:close/>
              </a:path>
              <a:path w="170814" h="325120">
                <a:moveTo>
                  <a:pt x="103632" y="298704"/>
                </a:moveTo>
                <a:lnTo>
                  <a:pt x="96012" y="303276"/>
                </a:lnTo>
                <a:lnTo>
                  <a:pt x="96012" y="323088"/>
                </a:lnTo>
                <a:lnTo>
                  <a:pt x="102108" y="320649"/>
                </a:lnTo>
                <a:lnTo>
                  <a:pt x="102108" y="300228"/>
                </a:lnTo>
                <a:lnTo>
                  <a:pt x="103632" y="298704"/>
                </a:lnTo>
                <a:close/>
              </a:path>
              <a:path w="170814" h="325120">
                <a:moveTo>
                  <a:pt x="170688" y="178308"/>
                </a:moveTo>
                <a:lnTo>
                  <a:pt x="170688" y="146304"/>
                </a:lnTo>
                <a:lnTo>
                  <a:pt x="167640" y="114300"/>
                </a:lnTo>
                <a:lnTo>
                  <a:pt x="156972" y="73152"/>
                </a:lnTo>
                <a:lnTo>
                  <a:pt x="135636" y="28956"/>
                </a:lnTo>
                <a:lnTo>
                  <a:pt x="114300" y="9144"/>
                </a:lnTo>
                <a:lnTo>
                  <a:pt x="112776" y="9144"/>
                </a:lnTo>
                <a:lnTo>
                  <a:pt x="112776" y="7620"/>
                </a:lnTo>
                <a:lnTo>
                  <a:pt x="105156" y="4572"/>
                </a:lnTo>
                <a:lnTo>
                  <a:pt x="103632" y="4572"/>
                </a:lnTo>
                <a:lnTo>
                  <a:pt x="103632" y="24384"/>
                </a:lnTo>
                <a:lnTo>
                  <a:pt x="102108" y="24384"/>
                </a:lnTo>
                <a:lnTo>
                  <a:pt x="109728" y="28956"/>
                </a:lnTo>
                <a:lnTo>
                  <a:pt x="114300" y="35052"/>
                </a:lnTo>
                <a:lnTo>
                  <a:pt x="120396" y="41148"/>
                </a:lnTo>
                <a:lnTo>
                  <a:pt x="140208" y="80772"/>
                </a:lnTo>
                <a:lnTo>
                  <a:pt x="149352" y="118872"/>
                </a:lnTo>
                <a:lnTo>
                  <a:pt x="150876" y="132588"/>
                </a:lnTo>
                <a:lnTo>
                  <a:pt x="150876" y="147828"/>
                </a:lnTo>
                <a:lnTo>
                  <a:pt x="152400" y="161544"/>
                </a:lnTo>
                <a:lnTo>
                  <a:pt x="152400" y="262128"/>
                </a:lnTo>
                <a:lnTo>
                  <a:pt x="156972" y="249936"/>
                </a:lnTo>
                <a:lnTo>
                  <a:pt x="161544" y="236220"/>
                </a:lnTo>
                <a:lnTo>
                  <a:pt x="167640" y="208788"/>
                </a:lnTo>
                <a:lnTo>
                  <a:pt x="170688" y="178308"/>
                </a:lnTo>
                <a:close/>
              </a:path>
              <a:path w="170814" h="325120">
                <a:moveTo>
                  <a:pt x="152400" y="262128"/>
                </a:moveTo>
                <a:lnTo>
                  <a:pt x="152400" y="161544"/>
                </a:lnTo>
                <a:lnTo>
                  <a:pt x="150876" y="176784"/>
                </a:lnTo>
                <a:lnTo>
                  <a:pt x="150876" y="192024"/>
                </a:lnTo>
                <a:lnTo>
                  <a:pt x="147828" y="205740"/>
                </a:lnTo>
                <a:lnTo>
                  <a:pt x="146304" y="219456"/>
                </a:lnTo>
                <a:lnTo>
                  <a:pt x="143256" y="233172"/>
                </a:lnTo>
                <a:lnTo>
                  <a:pt x="138684" y="243840"/>
                </a:lnTo>
                <a:lnTo>
                  <a:pt x="135636" y="256032"/>
                </a:lnTo>
                <a:lnTo>
                  <a:pt x="131064" y="265176"/>
                </a:lnTo>
                <a:lnTo>
                  <a:pt x="124968" y="274320"/>
                </a:lnTo>
                <a:lnTo>
                  <a:pt x="120396" y="283464"/>
                </a:lnTo>
                <a:lnTo>
                  <a:pt x="108204" y="295656"/>
                </a:lnTo>
                <a:lnTo>
                  <a:pt x="102108" y="300228"/>
                </a:lnTo>
                <a:lnTo>
                  <a:pt x="102108" y="320649"/>
                </a:lnTo>
                <a:lnTo>
                  <a:pt x="103632" y="320040"/>
                </a:lnTo>
                <a:lnTo>
                  <a:pt x="105156" y="320040"/>
                </a:lnTo>
                <a:lnTo>
                  <a:pt x="112776" y="315468"/>
                </a:lnTo>
                <a:lnTo>
                  <a:pt x="114300" y="315468"/>
                </a:lnTo>
                <a:lnTo>
                  <a:pt x="121920" y="309372"/>
                </a:lnTo>
                <a:lnTo>
                  <a:pt x="129540" y="301752"/>
                </a:lnTo>
                <a:lnTo>
                  <a:pt x="135636" y="294132"/>
                </a:lnTo>
                <a:lnTo>
                  <a:pt x="141732" y="284988"/>
                </a:lnTo>
                <a:lnTo>
                  <a:pt x="147828" y="274320"/>
                </a:lnTo>
                <a:lnTo>
                  <a:pt x="152400" y="262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666110" y="4562855"/>
            <a:ext cx="688975" cy="250190"/>
          </a:xfrm>
          <a:custGeom>
            <a:avLst/>
            <a:gdLst/>
            <a:ahLst/>
            <a:cxnLst/>
            <a:rect l="l" t="t" r="r" b="b"/>
            <a:pathLst>
              <a:path w="688975" h="250189">
                <a:moveTo>
                  <a:pt x="619391" y="204930"/>
                </a:moveTo>
                <a:lnTo>
                  <a:pt x="6096" y="0"/>
                </a:lnTo>
                <a:lnTo>
                  <a:pt x="0" y="18288"/>
                </a:lnTo>
                <a:lnTo>
                  <a:pt x="613529" y="223296"/>
                </a:lnTo>
                <a:lnTo>
                  <a:pt x="619391" y="204930"/>
                </a:lnTo>
                <a:close/>
              </a:path>
              <a:path w="688975" h="250189">
                <a:moveTo>
                  <a:pt x="630936" y="246167"/>
                </a:moveTo>
                <a:lnTo>
                  <a:pt x="630936" y="208788"/>
                </a:lnTo>
                <a:lnTo>
                  <a:pt x="624840" y="227076"/>
                </a:lnTo>
                <a:lnTo>
                  <a:pt x="613529" y="223296"/>
                </a:lnTo>
                <a:lnTo>
                  <a:pt x="605028" y="249936"/>
                </a:lnTo>
                <a:lnTo>
                  <a:pt x="630936" y="246167"/>
                </a:lnTo>
                <a:close/>
              </a:path>
              <a:path w="688975" h="250189">
                <a:moveTo>
                  <a:pt x="630936" y="208788"/>
                </a:moveTo>
                <a:lnTo>
                  <a:pt x="619391" y="204930"/>
                </a:lnTo>
                <a:lnTo>
                  <a:pt x="613529" y="223296"/>
                </a:lnTo>
                <a:lnTo>
                  <a:pt x="624840" y="227076"/>
                </a:lnTo>
                <a:lnTo>
                  <a:pt x="630936" y="208788"/>
                </a:lnTo>
                <a:close/>
              </a:path>
              <a:path w="688975" h="250189">
                <a:moveTo>
                  <a:pt x="688848" y="237744"/>
                </a:moveTo>
                <a:lnTo>
                  <a:pt x="627888" y="178308"/>
                </a:lnTo>
                <a:lnTo>
                  <a:pt x="619391" y="204930"/>
                </a:lnTo>
                <a:lnTo>
                  <a:pt x="630936" y="208788"/>
                </a:lnTo>
                <a:lnTo>
                  <a:pt x="630936" y="246167"/>
                </a:lnTo>
                <a:lnTo>
                  <a:pt x="688848" y="237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9451726" y="2787396"/>
            <a:ext cx="71755" cy="952500"/>
          </a:xfrm>
          <a:custGeom>
            <a:avLst/>
            <a:gdLst/>
            <a:ahLst/>
            <a:cxnLst/>
            <a:rect l="l" t="t" r="r" b="b"/>
            <a:pathLst>
              <a:path w="71754" h="952500">
                <a:moveTo>
                  <a:pt x="0" y="952500"/>
                </a:moveTo>
                <a:lnTo>
                  <a:pt x="71628" y="952500"/>
                </a:lnTo>
                <a:lnTo>
                  <a:pt x="71628" y="0"/>
                </a:lnTo>
                <a:lnTo>
                  <a:pt x="0" y="0"/>
                </a:lnTo>
                <a:lnTo>
                  <a:pt x="0" y="9525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8295009" y="2782824"/>
            <a:ext cx="1233170" cy="963294"/>
          </a:xfrm>
          <a:custGeom>
            <a:avLst/>
            <a:gdLst/>
            <a:ahLst/>
            <a:cxnLst/>
            <a:rect l="l" t="t" r="r" b="b"/>
            <a:pathLst>
              <a:path w="1233170" h="963295">
                <a:moveTo>
                  <a:pt x="1232916" y="963168"/>
                </a:moveTo>
                <a:lnTo>
                  <a:pt x="1232916" y="0"/>
                </a:lnTo>
                <a:lnTo>
                  <a:pt x="0" y="0"/>
                </a:lnTo>
                <a:lnTo>
                  <a:pt x="0" y="963168"/>
                </a:lnTo>
                <a:lnTo>
                  <a:pt x="4572" y="963168"/>
                </a:ln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lnTo>
                  <a:pt x="1223772" y="10668"/>
                </a:lnTo>
                <a:lnTo>
                  <a:pt x="1223772" y="4572"/>
                </a:lnTo>
                <a:lnTo>
                  <a:pt x="1228344" y="10668"/>
                </a:lnTo>
                <a:lnTo>
                  <a:pt x="1228344" y="963168"/>
                </a:lnTo>
                <a:lnTo>
                  <a:pt x="1232916" y="963168"/>
                </a:lnTo>
                <a:close/>
              </a:path>
              <a:path w="1233170" h="963295">
                <a:moveTo>
                  <a:pt x="9144" y="10668"/>
                </a:move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1233170" h="963295">
                <a:moveTo>
                  <a:pt x="9144" y="952500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952500"/>
                </a:lnTo>
                <a:lnTo>
                  <a:pt x="9144" y="952500"/>
                </a:lnTo>
                <a:close/>
              </a:path>
              <a:path w="1233170" h="963295">
                <a:moveTo>
                  <a:pt x="1228344" y="952500"/>
                </a:moveTo>
                <a:lnTo>
                  <a:pt x="4572" y="952500"/>
                </a:lnTo>
                <a:lnTo>
                  <a:pt x="9144" y="957072"/>
                </a:lnTo>
                <a:lnTo>
                  <a:pt x="9144" y="963168"/>
                </a:lnTo>
                <a:lnTo>
                  <a:pt x="1223772" y="963168"/>
                </a:lnTo>
                <a:lnTo>
                  <a:pt x="1223772" y="957072"/>
                </a:lnTo>
                <a:lnTo>
                  <a:pt x="1228344" y="952500"/>
                </a:lnTo>
                <a:close/>
              </a:path>
              <a:path w="1233170" h="963295">
                <a:moveTo>
                  <a:pt x="9144" y="963168"/>
                </a:moveTo>
                <a:lnTo>
                  <a:pt x="9144" y="957072"/>
                </a:lnTo>
                <a:lnTo>
                  <a:pt x="4572" y="952500"/>
                </a:lnTo>
                <a:lnTo>
                  <a:pt x="4572" y="963168"/>
                </a:lnTo>
                <a:lnTo>
                  <a:pt x="9144" y="963168"/>
                </a:lnTo>
                <a:close/>
              </a:path>
              <a:path w="1233170" h="963295">
                <a:moveTo>
                  <a:pt x="1228344" y="10668"/>
                </a:moveTo>
                <a:lnTo>
                  <a:pt x="1223772" y="4572"/>
                </a:lnTo>
                <a:lnTo>
                  <a:pt x="1223772" y="10668"/>
                </a:lnTo>
                <a:lnTo>
                  <a:pt x="1228344" y="10668"/>
                </a:lnTo>
                <a:close/>
              </a:path>
              <a:path w="1233170" h="963295">
                <a:moveTo>
                  <a:pt x="1228344" y="952500"/>
                </a:moveTo>
                <a:lnTo>
                  <a:pt x="1228344" y="10668"/>
                </a:lnTo>
                <a:lnTo>
                  <a:pt x="1223772" y="10668"/>
                </a:lnTo>
                <a:lnTo>
                  <a:pt x="1223772" y="952500"/>
                </a:lnTo>
                <a:lnTo>
                  <a:pt x="1228344" y="952500"/>
                </a:lnTo>
                <a:close/>
              </a:path>
              <a:path w="1233170" h="963295">
                <a:moveTo>
                  <a:pt x="1228344" y="963168"/>
                </a:moveTo>
                <a:lnTo>
                  <a:pt x="1228344" y="952500"/>
                </a:lnTo>
                <a:lnTo>
                  <a:pt x="1223772" y="957072"/>
                </a:lnTo>
                <a:lnTo>
                  <a:pt x="1223772" y="963168"/>
                </a:lnTo>
                <a:lnTo>
                  <a:pt x="1228344" y="963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2977774" y="2077211"/>
            <a:ext cx="172720" cy="323215"/>
          </a:xfrm>
          <a:custGeom>
            <a:avLst/>
            <a:gdLst/>
            <a:ahLst/>
            <a:cxnLst/>
            <a:rect l="l" t="t" r="r" b="b"/>
            <a:pathLst>
              <a:path w="172719" h="323214">
                <a:moveTo>
                  <a:pt x="1524" y="178308"/>
                </a:moveTo>
                <a:lnTo>
                  <a:pt x="1524" y="146304"/>
                </a:lnTo>
                <a:lnTo>
                  <a:pt x="0" y="161544"/>
                </a:lnTo>
                <a:lnTo>
                  <a:pt x="1524" y="178308"/>
                </a:lnTo>
                <a:close/>
              </a:path>
              <a:path w="172719" h="323214">
                <a:moveTo>
                  <a:pt x="105156" y="24384"/>
                </a:moveTo>
                <a:lnTo>
                  <a:pt x="105156" y="3048"/>
                </a:lnTo>
                <a:lnTo>
                  <a:pt x="97536" y="1524"/>
                </a:lnTo>
                <a:lnTo>
                  <a:pt x="96012" y="0"/>
                </a:lnTo>
                <a:lnTo>
                  <a:pt x="76200" y="0"/>
                </a:lnTo>
                <a:lnTo>
                  <a:pt x="76200" y="1524"/>
                </a:lnTo>
                <a:lnTo>
                  <a:pt x="68580" y="3048"/>
                </a:lnTo>
                <a:lnTo>
                  <a:pt x="67056" y="3048"/>
                </a:lnTo>
                <a:lnTo>
                  <a:pt x="67056" y="4572"/>
                </a:lnTo>
                <a:lnTo>
                  <a:pt x="59436" y="7620"/>
                </a:lnTo>
                <a:lnTo>
                  <a:pt x="57912" y="7620"/>
                </a:lnTo>
                <a:lnTo>
                  <a:pt x="57912" y="9144"/>
                </a:lnTo>
                <a:lnTo>
                  <a:pt x="50292" y="13716"/>
                </a:lnTo>
                <a:lnTo>
                  <a:pt x="42672" y="21336"/>
                </a:lnTo>
                <a:lnTo>
                  <a:pt x="35052" y="30480"/>
                </a:lnTo>
                <a:lnTo>
                  <a:pt x="28956" y="39624"/>
                </a:lnTo>
                <a:lnTo>
                  <a:pt x="24384" y="50292"/>
                </a:lnTo>
                <a:lnTo>
                  <a:pt x="18288" y="60960"/>
                </a:lnTo>
                <a:lnTo>
                  <a:pt x="13716" y="73152"/>
                </a:lnTo>
                <a:lnTo>
                  <a:pt x="10668" y="86868"/>
                </a:lnTo>
                <a:lnTo>
                  <a:pt x="6096" y="100584"/>
                </a:lnTo>
                <a:lnTo>
                  <a:pt x="4572" y="114300"/>
                </a:lnTo>
                <a:lnTo>
                  <a:pt x="1524" y="129540"/>
                </a:lnTo>
                <a:lnTo>
                  <a:pt x="1524" y="193548"/>
                </a:lnTo>
                <a:lnTo>
                  <a:pt x="4572" y="208788"/>
                </a:lnTo>
                <a:lnTo>
                  <a:pt x="6096" y="222504"/>
                </a:lnTo>
                <a:lnTo>
                  <a:pt x="10668" y="237744"/>
                </a:lnTo>
                <a:lnTo>
                  <a:pt x="13716" y="249936"/>
                </a:lnTo>
                <a:lnTo>
                  <a:pt x="18288" y="262128"/>
                </a:lnTo>
                <a:lnTo>
                  <a:pt x="19812" y="265176"/>
                </a:lnTo>
                <a:lnTo>
                  <a:pt x="19812" y="146304"/>
                </a:lnTo>
                <a:lnTo>
                  <a:pt x="21336" y="131064"/>
                </a:lnTo>
                <a:lnTo>
                  <a:pt x="32004" y="79248"/>
                </a:lnTo>
                <a:lnTo>
                  <a:pt x="57912" y="33528"/>
                </a:lnTo>
                <a:lnTo>
                  <a:pt x="62484" y="27432"/>
                </a:lnTo>
                <a:lnTo>
                  <a:pt x="73152" y="22098"/>
                </a:lnTo>
                <a:lnTo>
                  <a:pt x="73152" y="21336"/>
                </a:lnTo>
                <a:lnTo>
                  <a:pt x="79248" y="20116"/>
                </a:lnTo>
                <a:lnTo>
                  <a:pt x="79248" y="19812"/>
                </a:lnTo>
                <a:lnTo>
                  <a:pt x="85344" y="18592"/>
                </a:lnTo>
                <a:lnTo>
                  <a:pt x="85344" y="18288"/>
                </a:lnTo>
                <a:lnTo>
                  <a:pt x="86868" y="18288"/>
                </a:lnTo>
                <a:lnTo>
                  <a:pt x="86868" y="18592"/>
                </a:lnTo>
                <a:lnTo>
                  <a:pt x="92964" y="19812"/>
                </a:lnTo>
                <a:lnTo>
                  <a:pt x="92964" y="20116"/>
                </a:lnTo>
                <a:lnTo>
                  <a:pt x="99060" y="21336"/>
                </a:lnTo>
                <a:lnTo>
                  <a:pt x="99060" y="21945"/>
                </a:lnTo>
                <a:lnTo>
                  <a:pt x="105156" y="24384"/>
                </a:lnTo>
                <a:close/>
              </a:path>
              <a:path w="172719" h="323214">
                <a:moveTo>
                  <a:pt x="74676" y="322478"/>
                </a:moveTo>
                <a:lnTo>
                  <a:pt x="74676" y="303276"/>
                </a:lnTo>
                <a:lnTo>
                  <a:pt x="68580" y="298704"/>
                </a:lnTo>
                <a:lnTo>
                  <a:pt x="68580" y="300228"/>
                </a:lnTo>
                <a:lnTo>
                  <a:pt x="50292" y="281940"/>
                </a:lnTo>
                <a:lnTo>
                  <a:pt x="32004" y="243840"/>
                </a:lnTo>
                <a:lnTo>
                  <a:pt x="22860" y="205740"/>
                </a:lnTo>
                <a:lnTo>
                  <a:pt x="21336" y="190500"/>
                </a:lnTo>
                <a:lnTo>
                  <a:pt x="19812" y="176784"/>
                </a:lnTo>
                <a:lnTo>
                  <a:pt x="19812" y="265176"/>
                </a:lnTo>
                <a:lnTo>
                  <a:pt x="24384" y="274320"/>
                </a:lnTo>
                <a:lnTo>
                  <a:pt x="30480" y="284988"/>
                </a:lnTo>
                <a:lnTo>
                  <a:pt x="42672" y="303276"/>
                </a:lnTo>
                <a:lnTo>
                  <a:pt x="57912" y="315468"/>
                </a:lnTo>
                <a:lnTo>
                  <a:pt x="59436" y="315468"/>
                </a:lnTo>
                <a:lnTo>
                  <a:pt x="67056" y="320040"/>
                </a:lnTo>
                <a:lnTo>
                  <a:pt x="68580" y="320040"/>
                </a:lnTo>
                <a:lnTo>
                  <a:pt x="74676" y="322478"/>
                </a:lnTo>
                <a:close/>
              </a:path>
              <a:path w="172719" h="323214">
                <a:moveTo>
                  <a:pt x="74676" y="21336"/>
                </a:moveTo>
                <a:lnTo>
                  <a:pt x="73152" y="21336"/>
                </a:lnTo>
                <a:lnTo>
                  <a:pt x="73152" y="22098"/>
                </a:lnTo>
                <a:lnTo>
                  <a:pt x="74676" y="21336"/>
                </a:lnTo>
                <a:close/>
              </a:path>
              <a:path w="172719" h="323214">
                <a:moveTo>
                  <a:pt x="80772" y="323088"/>
                </a:moveTo>
                <a:lnTo>
                  <a:pt x="80772" y="304800"/>
                </a:lnTo>
                <a:lnTo>
                  <a:pt x="73152" y="301752"/>
                </a:lnTo>
                <a:lnTo>
                  <a:pt x="74676" y="303276"/>
                </a:lnTo>
                <a:lnTo>
                  <a:pt x="74676" y="322478"/>
                </a:lnTo>
                <a:lnTo>
                  <a:pt x="76200" y="323088"/>
                </a:lnTo>
                <a:lnTo>
                  <a:pt x="80772" y="323088"/>
                </a:lnTo>
                <a:close/>
              </a:path>
              <a:path w="172719" h="323214">
                <a:moveTo>
                  <a:pt x="80772" y="19812"/>
                </a:moveTo>
                <a:lnTo>
                  <a:pt x="79248" y="19812"/>
                </a:lnTo>
                <a:lnTo>
                  <a:pt x="79248" y="20116"/>
                </a:lnTo>
                <a:lnTo>
                  <a:pt x="80772" y="19812"/>
                </a:lnTo>
                <a:close/>
              </a:path>
              <a:path w="172719" h="323214">
                <a:moveTo>
                  <a:pt x="86106" y="304647"/>
                </a:moveTo>
                <a:lnTo>
                  <a:pt x="79248" y="303276"/>
                </a:lnTo>
                <a:lnTo>
                  <a:pt x="80772" y="304800"/>
                </a:lnTo>
                <a:lnTo>
                  <a:pt x="80772" y="323088"/>
                </a:lnTo>
                <a:lnTo>
                  <a:pt x="85344" y="323088"/>
                </a:lnTo>
                <a:lnTo>
                  <a:pt x="85344" y="304800"/>
                </a:lnTo>
                <a:lnTo>
                  <a:pt x="86106" y="304647"/>
                </a:lnTo>
                <a:close/>
              </a:path>
              <a:path w="172719" h="323214">
                <a:moveTo>
                  <a:pt x="86868" y="18288"/>
                </a:moveTo>
                <a:lnTo>
                  <a:pt x="85344" y="18288"/>
                </a:lnTo>
                <a:lnTo>
                  <a:pt x="86106" y="18440"/>
                </a:lnTo>
                <a:lnTo>
                  <a:pt x="86868" y="18288"/>
                </a:lnTo>
                <a:close/>
              </a:path>
              <a:path w="172719" h="323214">
                <a:moveTo>
                  <a:pt x="86106" y="18440"/>
                </a:moveTo>
                <a:lnTo>
                  <a:pt x="85344" y="18288"/>
                </a:lnTo>
                <a:lnTo>
                  <a:pt x="85344" y="18592"/>
                </a:lnTo>
                <a:lnTo>
                  <a:pt x="86106" y="18440"/>
                </a:lnTo>
                <a:close/>
              </a:path>
              <a:path w="172719" h="323214">
                <a:moveTo>
                  <a:pt x="86868" y="304800"/>
                </a:moveTo>
                <a:lnTo>
                  <a:pt x="86106" y="304647"/>
                </a:lnTo>
                <a:lnTo>
                  <a:pt x="85344" y="304800"/>
                </a:lnTo>
                <a:lnTo>
                  <a:pt x="86868" y="304800"/>
                </a:lnTo>
                <a:close/>
              </a:path>
              <a:path w="172719" h="323214">
                <a:moveTo>
                  <a:pt x="86868" y="323088"/>
                </a:moveTo>
                <a:lnTo>
                  <a:pt x="86868" y="304800"/>
                </a:lnTo>
                <a:lnTo>
                  <a:pt x="85344" y="304800"/>
                </a:lnTo>
                <a:lnTo>
                  <a:pt x="85344" y="323088"/>
                </a:lnTo>
                <a:lnTo>
                  <a:pt x="86868" y="323088"/>
                </a:lnTo>
                <a:close/>
              </a:path>
              <a:path w="172719" h="323214">
                <a:moveTo>
                  <a:pt x="86868" y="18592"/>
                </a:moveTo>
                <a:lnTo>
                  <a:pt x="86868" y="18288"/>
                </a:lnTo>
                <a:lnTo>
                  <a:pt x="86106" y="18440"/>
                </a:lnTo>
                <a:lnTo>
                  <a:pt x="86868" y="18592"/>
                </a:lnTo>
                <a:close/>
              </a:path>
              <a:path w="172719" h="323214">
                <a:moveTo>
                  <a:pt x="92964" y="303276"/>
                </a:moveTo>
                <a:lnTo>
                  <a:pt x="86106" y="304647"/>
                </a:lnTo>
                <a:lnTo>
                  <a:pt x="86868" y="304800"/>
                </a:lnTo>
                <a:lnTo>
                  <a:pt x="86868" y="323088"/>
                </a:lnTo>
                <a:lnTo>
                  <a:pt x="91440" y="323088"/>
                </a:lnTo>
                <a:lnTo>
                  <a:pt x="91440" y="304800"/>
                </a:lnTo>
                <a:lnTo>
                  <a:pt x="92964" y="303276"/>
                </a:lnTo>
                <a:close/>
              </a:path>
              <a:path w="172719" h="323214">
                <a:moveTo>
                  <a:pt x="92964" y="20116"/>
                </a:moveTo>
                <a:lnTo>
                  <a:pt x="92964" y="19812"/>
                </a:lnTo>
                <a:lnTo>
                  <a:pt x="91440" y="19812"/>
                </a:lnTo>
                <a:lnTo>
                  <a:pt x="92964" y="20116"/>
                </a:lnTo>
                <a:close/>
              </a:path>
              <a:path w="172719" h="323214">
                <a:moveTo>
                  <a:pt x="99060" y="301752"/>
                </a:moveTo>
                <a:lnTo>
                  <a:pt x="91440" y="304800"/>
                </a:lnTo>
                <a:lnTo>
                  <a:pt x="91440" y="323088"/>
                </a:lnTo>
                <a:lnTo>
                  <a:pt x="96012" y="323088"/>
                </a:lnTo>
                <a:lnTo>
                  <a:pt x="97536" y="322478"/>
                </a:lnTo>
                <a:lnTo>
                  <a:pt x="97536" y="303276"/>
                </a:lnTo>
                <a:lnTo>
                  <a:pt x="99060" y="301752"/>
                </a:lnTo>
                <a:close/>
              </a:path>
              <a:path w="172719" h="323214">
                <a:moveTo>
                  <a:pt x="99060" y="21945"/>
                </a:moveTo>
                <a:lnTo>
                  <a:pt x="99060" y="21336"/>
                </a:lnTo>
                <a:lnTo>
                  <a:pt x="97536" y="21336"/>
                </a:lnTo>
                <a:lnTo>
                  <a:pt x="99060" y="21945"/>
                </a:lnTo>
                <a:close/>
              </a:path>
              <a:path w="172719" h="323214">
                <a:moveTo>
                  <a:pt x="105156" y="298704"/>
                </a:moveTo>
                <a:lnTo>
                  <a:pt x="97536" y="303276"/>
                </a:lnTo>
                <a:lnTo>
                  <a:pt x="97536" y="322478"/>
                </a:lnTo>
                <a:lnTo>
                  <a:pt x="103632" y="320040"/>
                </a:lnTo>
                <a:lnTo>
                  <a:pt x="103632" y="300228"/>
                </a:lnTo>
                <a:lnTo>
                  <a:pt x="105156" y="298704"/>
                </a:lnTo>
                <a:close/>
              </a:path>
              <a:path w="172719" h="323214">
                <a:moveTo>
                  <a:pt x="172212" y="176784"/>
                </a:moveTo>
                <a:lnTo>
                  <a:pt x="172212" y="144780"/>
                </a:lnTo>
                <a:lnTo>
                  <a:pt x="170688" y="129540"/>
                </a:lnTo>
                <a:lnTo>
                  <a:pt x="167640" y="114300"/>
                </a:lnTo>
                <a:lnTo>
                  <a:pt x="166116" y="100584"/>
                </a:lnTo>
                <a:lnTo>
                  <a:pt x="161544" y="86868"/>
                </a:lnTo>
                <a:lnTo>
                  <a:pt x="158496" y="73152"/>
                </a:lnTo>
                <a:lnTo>
                  <a:pt x="153924" y="60960"/>
                </a:lnTo>
                <a:lnTo>
                  <a:pt x="147828" y="48768"/>
                </a:lnTo>
                <a:lnTo>
                  <a:pt x="143256" y="38100"/>
                </a:lnTo>
                <a:lnTo>
                  <a:pt x="135636" y="28956"/>
                </a:lnTo>
                <a:lnTo>
                  <a:pt x="129540" y="21336"/>
                </a:lnTo>
                <a:lnTo>
                  <a:pt x="121920" y="13716"/>
                </a:lnTo>
                <a:lnTo>
                  <a:pt x="114300" y="9144"/>
                </a:lnTo>
                <a:lnTo>
                  <a:pt x="114300" y="7620"/>
                </a:lnTo>
                <a:lnTo>
                  <a:pt x="112776" y="7620"/>
                </a:lnTo>
                <a:lnTo>
                  <a:pt x="105156" y="4572"/>
                </a:lnTo>
                <a:lnTo>
                  <a:pt x="105156" y="24384"/>
                </a:lnTo>
                <a:lnTo>
                  <a:pt x="103632" y="24384"/>
                </a:lnTo>
                <a:lnTo>
                  <a:pt x="109728" y="28956"/>
                </a:lnTo>
                <a:lnTo>
                  <a:pt x="121920" y="41148"/>
                </a:lnTo>
                <a:lnTo>
                  <a:pt x="140208" y="79248"/>
                </a:lnTo>
                <a:lnTo>
                  <a:pt x="149352" y="117348"/>
                </a:lnTo>
                <a:lnTo>
                  <a:pt x="150876" y="132588"/>
                </a:lnTo>
                <a:lnTo>
                  <a:pt x="152400" y="146304"/>
                </a:lnTo>
                <a:lnTo>
                  <a:pt x="152400" y="265684"/>
                </a:lnTo>
                <a:lnTo>
                  <a:pt x="153924" y="262128"/>
                </a:lnTo>
                <a:lnTo>
                  <a:pt x="158496" y="249936"/>
                </a:lnTo>
                <a:lnTo>
                  <a:pt x="163068" y="236220"/>
                </a:lnTo>
                <a:lnTo>
                  <a:pt x="166116" y="222504"/>
                </a:lnTo>
                <a:lnTo>
                  <a:pt x="167640" y="208788"/>
                </a:lnTo>
                <a:lnTo>
                  <a:pt x="170688" y="193548"/>
                </a:lnTo>
                <a:lnTo>
                  <a:pt x="172212" y="176784"/>
                </a:lnTo>
                <a:close/>
              </a:path>
              <a:path w="172719" h="323214">
                <a:moveTo>
                  <a:pt x="152400" y="265684"/>
                </a:moveTo>
                <a:lnTo>
                  <a:pt x="152400" y="176784"/>
                </a:lnTo>
                <a:lnTo>
                  <a:pt x="150876" y="192024"/>
                </a:lnTo>
                <a:lnTo>
                  <a:pt x="149352" y="205740"/>
                </a:lnTo>
                <a:lnTo>
                  <a:pt x="140208" y="243840"/>
                </a:lnTo>
                <a:lnTo>
                  <a:pt x="120396" y="281940"/>
                </a:lnTo>
                <a:lnTo>
                  <a:pt x="115824" y="289560"/>
                </a:lnTo>
                <a:lnTo>
                  <a:pt x="109728" y="295656"/>
                </a:lnTo>
                <a:lnTo>
                  <a:pt x="103632" y="300228"/>
                </a:lnTo>
                <a:lnTo>
                  <a:pt x="103632" y="320040"/>
                </a:lnTo>
                <a:lnTo>
                  <a:pt x="105156" y="320040"/>
                </a:lnTo>
                <a:lnTo>
                  <a:pt x="112776" y="315468"/>
                </a:lnTo>
                <a:lnTo>
                  <a:pt x="114300" y="315468"/>
                </a:lnTo>
                <a:lnTo>
                  <a:pt x="143256" y="283464"/>
                </a:lnTo>
                <a:lnTo>
                  <a:pt x="149352" y="272796"/>
                </a:lnTo>
                <a:lnTo>
                  <a:pt x="152400" y="265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3137794" y="2229612"/>
            <a:ext cx="841375" cy="254635"/>
          </a:xfrm>
          <a:custGeom>
            <a:avLst/>
            <a:gdLst/>
            <a:ahLst/>
            <a:cxnLst/>
            <a:rect l="l" t="t" r="r" b="b"/>
            <a:pathLst>
              <a:path w="841375" h="254635">
                <a:moveTo>
                  <a:pt x="769866" y="208580"/>
                </a:moveTo>
                <a:lnTo>
                  <a:pt x="4572" y="0"/>
                </a:lnTo>
                <a:lnTo>
                  <a:pt x="0" y="18288"/>
                </a:lnTo>
                <a:lnTo>
                  <a:pt x="764939" y="226771"/>
                </a:lnTo>
                <a:lnTo>
                  <a:pt x="769866" y="208580"/>
                </a:lnTo>
                <a:close/>
              </a:path>
              <a:path w="841375" h="254635">
                <a:moveTo>
                  <a:pt x="781812" y="249631"/>
                </a:moveTo>
                <a:lnTo>
                  <a:pt x="781812" y="211836"/>
                </a:lnTo>
                <a:lnTo>
                  <a:pt x="777240" y="230124"/>
                </a:lnTo>
                <a:lnTo>
                  <a:pt x="764939" y="226771"/>
                </a:lnTo>
                <a:lnTo>
                  <a:pt x="757428" y="254508"/>
                </a:lnTo>
                <a:lnTo>
                  <a:pt x="781812" y="249631"/>
                </a:lnTo>
                <a:close/>
              </a:path>
              <a:path w="841375" h="254635">
                <a:moveTo>
                  <a:pt x="781812" y="211836"/>
                </a:moveTo>
                <a:lnTo>
                  <a:pt x="769866" y="208580"/>
                </a:lnTo>
                <a:lnTo>
                  <a:pt x="764939" y="226771"/>
                </a:lnTo>
                <a:lnTo>
                  <a:pt x="777240" y="230124"/>
                </a:lnTo>
                <a:lnTo>
                  <a:pt x="781812" y="211836"/>
                </a:lnTo>
                <a:close/>
              </a:path>
              <a:path w="841375" h="254635">
                <a:moveTo>
                  <a:pt x="841248" y="237744"/>
                </a:moveTo>
                <a:lnTo>
                  <a:pt x="777240" y="181356"/>
                </a:lnTo>
                <a:lnTo>
                  <a:pt x="769866" y="208580"/>
                </a:lnTo>
                <a:lnTo>
                  <a:pt x="781812" y="211836"/>
                </a:lnTo>
                <a:lnTo>
                  <a:pt x="781812" y="249631"/>
                </a:lnTo>
                <a:lnTo>
                  <a:pt x="841248" y="237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3111886" y="1871472"/>
            <a:ext cx="297180" cy="367665"/>
          </a:xfrm>
          <a:custGeom>
            <a:avLst/>
            <a:gdLst/>
            <a:ahLst/>
            <a:cxnLst/>
            <a:rect l="l" t="t" r="r" b="b"/>
            <a:pathLst>
              <a:path w="297179" h="367664">
                <a:moveTo>
                  <a:pt x="256166" y="65756"/>
                </a:moveTo>
                <a:lnTo>
                  <a:pt x="241790" y="54328"/>
                </a:lnTo>
                <a:lnTo>
                  <a:pt x="0" y="355092"/>
                </a:lnTo>
                <a:lnTo>
                  <a:pt x="15240" y="367284"/>
                </a:lnTo>
                <a:lnTo>
                  <a:pt x="256166" y="65756"/>
                </a:lnTo>
                <a:close/>
              </a:path>
              <a:path w="297179" h="367664">
                <a:moveTo>
                  <a:pt x="297180" y="0"/>
                </a:moveTo>
                <a:lnTo>
                  <a:pt x="219456" y="36576"/>
                </a:lnTo>
                <a:lnTo>
                  <a:pt x="241790" y="54328"/>
                </a:lnTo>
                <a:lnTo>
                  <a:pt x="249936" y="44196"/>
                </a:lnTo>
                <a:lnTo>
                  <a:pt x="263652" y="56388"/>
                </a:lnTo>
                <a:lnTo>
                  <a:pt x="263652" y="71706"/>
                </a:lnTo>
                <a:lnTo>
                  <a:pt x="278892" y="83820"/>
                </a:lnTo>
                <a:lnTo>
                  <a:pt x="297180" y="0"/>
                </a:lnTo>
                <a:close/>
              </a:path>
              <a:path w="297179" h="367664">
                <a:moveTo>
                  <a:pt x="263652" y="56388"/>
                </a:moveTo>
                <a:lnTo>
                  <a:pt x="249936" y="44196"/>
                </a:lnTo>
                <a:lnTo>
                  <a:pt x="241790" y="54328"/>
                </a:lnTo>
                <a:lnTo>
                  <a:pt x="256166" y="65756"/>
                </a:lnTo>
                <a:lnTo>
                  <a:pt x="263652" y="56388"/>
                </a:lnTo>
                <a:close/>
              </a:path>
              <a:path w="297179" h="367664">
                <a:moveTo>
                  <a:pt x="263652" y="71706"/>
                </a:moveTo>
                <a:lnTo>
                  <a:pt x="263652" y="56388"/>
                </a:lnTo>
                <a:lnTo>
                  <a:pt x="256166" y="65756"/>
                </a:lnTo>
                <a:lnTo>
                  <a:pt x="263652" y="71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 txBox="1"/>
          <p:nvPr/>
        </p:nvSpPr>
        <p:spPr>
          <a:xfrm>
            <a:off x="7988182" y="5821169"/>
            <a:ext cx="98107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8265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0000"/>
                </a:solidFill>
                <a:latin typeface="Arial"/>
                <a:cs typeface="Arial"/>
              </a:rPr>
              <a:t>Sinais </a:t>
            </a: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da  Unidade</a:t>
            </a:r>
            <a:r>
              <a:rPr dirty="0" sz="1400" spc="-1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7875909" y="5218176"/>
            <a:ext cx="127000" cy="1729739"/>
          </a:xfrm>
          <a:custGeom>
            <a:avLst/>
            <a:gdLst/>
            <a:ahLst/>
            <a:cxnLst/>
            <a:rect l="l" t="t" r="r" b="b"/>
            <a:pathLst>
              <a:path w="127000" h="1729740">
                <a:moveTo>
                  <a:pt x="126492" y="1653540"/>
                </a:moveTo>
                <a:lnTo>
                  <a:pt x="0" y="1653540"/>
                </a:lnTo>
                <a:lnTo>
                  <a:pt x="53340" y="1717040"/>
                </a:lnTo>
                <a:lnTo>
                  <a:pt x="53340" y="1665732"/>
                </a:lnTo>
                <a:lnTo>
                  <a:pt x="73152" y="1665732"/>
                </a:lnTo>
                <a:lnTo>
                  <a:pt x="73152" y="1718588"/>
                </a:lnTo>
                <a:lnTo>
                  <a:pt x="126492" y="1653540"/>
                </a:lnTo>
                <a:close/>
              </a:path>
              <a:path w="127000" h="1729740">
                <a:moveTo>
                  <a:pt x="102108" y="76200"/>
                </a:moveTo>
                <a:lnTo>
                  <a:pt x="64008" y="0"/>
                </a:lnTo>
                <a:lnTo>
                  <a:pt x="25908" y="76200"/>
                </a:lnTo>
                <a:lnTo>
                  <a:pt x="53340" y="76200"/>
                </a:lnTo>
                <a:lnTo>
                  <a:pt x="53340" y="64008"/>
                </a:lnTo>
                <a:lnTo>
                  <a:pt x="73152" y="64008"/>
                </a:lnTo>
                <a:lnTo>
                  <a:pt x="73152" y="76200"/>
                </a:lnTo>
                <a:lnTo>
                  <a:pt x="102108" y="76200"/>
                </a:lnTo>
                <a:close/>
              </a:path>
              <a:path w="127000" h="1729740">
                <a:moveTo>
                  <a:pt x="73152" y="76200"/>
                </a:moveTo>
                <a:lnTo>
                  <a:pt x="73152" y="64008"/>
                </a:lnTo>
                <a:lnTo>
                  <a:pt x="53340" y="64008"/>
                </a:lnTo>
                <a:lnTo>
                  <a:pt x="53340" y="76200"/>
                </a:lnTo>
                <a:lnTo>
                  <a:pt x="73152" y="76200"/>
                </a:lnTo>
                <a:close/>
              </a:path>
              <a:path w="127000" h="1729740">
                <a:moveTo>
                  <a:pt x="73152" y="1653540"/>
                </a:moveTo>
                <a:lnTo>
                  <a:pt x="73152" y="76200"/>
                </a:lnTo>
                <a:lnTo>
                  <a:pt x="53340" y="76200"/>
                </a:lnTo>
                <a:lnTo>
                  <a:pt x="53340" y="1653540"/>
                </a:lnTo>
                <a:lnTo>
                  <a:pt x="73152" y="1653540"/>
                </a:lnTo>
                <a:close/>
              </a:path>
              <a:path w="127000" h="1729740">
                <a:moveTo>
                  <a:pt x="73152" y="1718588"/>
                </a:moveTo>
                <a:lnTo>
                  <a:pt x="73152" y="1665732"/>
                </a:lnTo>
                <a:lnTo>
                  <a:pt x="53340" y="1665732"/>
                </a:lnTo>
                <a:lnTo>
                  <a:pt x="53340" y="1717040"/>
                </a:lnTo>
                <a:lnTo>
                  <a:pt x="64008" y="1729740"/>
                </a:lnTo>
                <a:lnTo>
                  <a:pt x="73152" y="17185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898014" y="3544823"/>
            <a:ext cx="170815" cy="553720"/>
          </a:xfrm>
          <a:custGeom>
            <a:avLst/>
            <a:gdLst/>
            <a:ahLst/>
            <a:cxnLst/>
            <a:rect l="l" t="t" r="r" b="b"/>
            <a:pathLst>
              <a:path w="170814" h="553720">
                <a:moveTo>
                  <a:pt x="170688" y="304800"/>
                </a:moveTo>
                <a:lnTo>
                  <a:pt x="170688" y="248412"/>
                </a:lnTo>
                <a:lnTo>
                  <a:pt x="167640" y="196596"/>
                </a:lnTo>
                <a:lnTo>
                  <a:pt x="161544" y="147828"/>
                </a:lnTo>
                <a:lnTo>
                  <a:pt x="156972" y="124968"/>
                </a:lnTo>
                <a:lnTo>
                  <a:pt x="153924" y="105156"/>
                </a:lnTo>
                <a:lnTo>
                  <a:pt x="147828" y="85344"/>
                </a:lnTo>
                <a:lnTo>
                  <a:pt x="143256" y="67056"/>
                </a:lnTo>
                <a:lnTo>
                  <a:pt x="137160" y="51816"/>
                </a:lnTo>
                <a:lnTo>
                  <a:pt x="129540" y="38100"/>
                </a:lnTo>
                <a:lnTo>
                  <a:pt x="121920" y="25908"/>
                </a:lnTo>
                <a:lnTo>
                  <a:pt x="118872" y="19812"/>
                </a:lnTo>
                <a:lnTo>
                  <a:pt x="109728" y="10668"/>
                </a:lnTo>
                <a:lnTo>
                  <a:pt x="105156" y="7620"/>
                </a:lnTo>
                <a:lnTo>
                  <a:pt x="102108" y="4572"/>
                </a:lnTo>
                <a:lnTo>
                  <a:pt x="100584" y="4572"/>
                </a:lnTo>
                <a:lnTo>
                  <a:pt x="97536" y="3048"/>
                </a:lnTo>
                <a:lnTo>
                  <a:pt x="96012" y="3048"/>
                </a:lnTo>
                <a:lnTo>
                  <a:pt x="96012" y="1524"/>
                </a:lnTo>
                <a:lnTo>
                  <a:pt x="89916" y="1524"/>
                </a:lnTo>
                <a:lnTo>
                  <a:pt x="86868" y="0"/>
                </a:lnTo>
                <a:lnTo>
                  <a:pt x="83820" y="0"/>
                </a:lnTo>
                <a:lnTo>
                  <a:pt x="80772" y="1524"/>
                </a:lnTo>
                <a:lnTo>
                  <a:pt x="74676" y="1524"/>
                </a:lnTo>
                <a:lnTo>
                  <a:pt x="74676" y="3048"/>
                </a:lnTo>
                <a:lnTo>
                  <a:pt x="73152" y="3048"/>
                </a:lnTo>
                <a:lnTo>
                  <a:pt x="70104" y="4572"/>
                </a:lnTo>
                <a:lnTo>
                  <a:pt x="68580" y="4572"/>
                </a:lnTo>
                <a:lnTo>
                  <a:pt x="64008" y="7620"/>
                </a:lnTo>
                <a:lnTo>
                  <a:pt x="59436" y="12192"/>
                </a:lnTo>
                <a:lnTo>
                  <a:pt x="54864" y="15240"/>
                </a:lnTo>
                <a:lnTo>
                  <a:pt x="51816" y="21336"/>
                </a:lnTo>
                <a:lnTo>
                  <a:pt x="47244" y="25908"/>
                </a:lnTo>
                <a:lnTo>
                  <a:pt x="39624" y="38100"/>
                </a:lnTo>
                <a:lnTo>
                  <a:pt x="33528" y="51816"/>
                </a:lnTo>
                <a:lnTo>
                  <a:pt x="27432" y="68580"/>
                </a:lnTo>
                <a:lnTo>
                  <a:pt x="22860" y="85344"/>
                </a:lnTo>
                <a:lnTo>
                  <a:pt x="16764" y="105156"/>
                </a:lnTo>
                <a:lnTo>
                  <a:pt x="12192" y="126492"/>
                </a:lnTo>
                <a:lnTo>
                  <a:pt x="9144" y="147828"/>
                </a:lnTo>
                <a:lnTo>
                  <a:pt x="3048" y="196596"/>
                </a:lnTo>
                <a:lnTo>
                  <a:pt x="0" y="249936"/>
                </a:lnTo>
                <a:lnTo>
                  <a:pt x="0" y="304800"/>
                </a:lnTo>
                <a:lnTo>
                  <a:pt x="3048" y="356616"/>
                </a:lnTo>
                <a:lnTo>
                  <a:pt x="12192" y="428244"/>
                </a:lnTo>
                <a:lnTo>
                  <a:pt x="18288" y="453009"/>
                </a:lnTo>
                <a:lnTo>
                  <a:pt x="18288" y="249936"/>
                </a:lnTo>
                <a:lnTo>
                  <a:pt x="21336" y="198120"/>
                </a:lnTo>
                <a:lnTo>
                  <a:pt x="27432" y="150876"/>
                </a:lnTo>
                <a:lnTo>
                  <a:pt x="32004" y="129540"/>
                </a:lnTo>
                <a:lnTo>
                  <a:pt x="35052" y="109728"/>
                </a:lnTo>
                <a:lnTo>
                  <a:pt x="41148" y="89916"/>
                </a:lnTo>
                <a:lnTo>
                  <a:pt x="45720" y="73152"/>
                </a:lnTo>
                <a:lnTo>
                  <a:pt x="57912" y="45720"/>
                </a:lnTo>
                <a:lnTo>
                  <a:pt x="70104" y="27432"/>
                </a:lnTo>
                <a:lnTo>
                  <a:pt x="73152" y="25908"/>
                </a:lnTo>
                <a:lnTo>
                  <a:pt x="76200" y="22860"/>
                </a:lnTo>
                <a:lnTo>
                  <a:pt x="77724" y="22098"/>
                </a:lnTo>
                <a:lnTo>
                  <a:pt x="77724" y="21336"/>
                </a:lnTo>
                <a:lnTo>
                  <a:pt x="80772" y="19812"/>
                </a:lnTo>
                <a:lnTo>
                  <a:pt x="80772" y="20828"/>
                </a:lnTo>
                <a:lnTo>
                  <a:pt x="82296" y="20320"/>
                </a:lnTo>
                <a:lnTo>
                  <a:pt x="82296" y="19812"/>
                </a:lnTo>
                <a:lnTo>
                  <a:pt x="88392" y="19812"/>
                </a:lnTo>
                <a:lnTo>
                  <a:pt x="92964" y="21336"/>
                </a:lnTo>
                <a:lnTo>
                  <a:pt x="92964" y="21844"/>
                </a:lnTo>
                <a:lnTo>
                  <a:pt x="96012" y="22860"/>
                </a:lnTo>
                <a:lnTo>
                  <a:pt x="99060" y="25908"/>
                </a:lnTo>
                <a:lnTo>
                  <a:pt x="100584" y="28956"/>
                </a:lnTo>
                <a:lnTo>
                  <a:pt x="103632" y="32004"/>
                </a:lnTo>
                <a:lnTo>
                  <a:pt x="124968" y="74676"/>
                </a:lnTo>
                <a:lnTo>
                  <a:pt x="138684" y="129540"/>
                </a:lnTo>
                <a:lnTo>
                  <a:pt x="146304" y="173736"/>
                </a:lnTo>
                <a:lnTo>
                  <a:pt x="147828" y="198120"/>
                </a:lnTo>
                <a:lnTo>
                  <a:pt x="150876" y="224028"/>
                </a:lnTo>
                <a:lnTo>
                  <a:pt x="150876" y="249936"/>
                </a:lnTo>
                <a:lnTo>
                  <a:pt x="152400" y="277368"/>
                </a:lnTo>
                <a:lnTo>
                  <a:pt x="152400" y="453009"/>
                </a:lnTo>
                <a:lnTo>
                  <a:pt x="153924" y="448056"/>
                </a:lnTo>
                <a:lnTo>
                  <a:pt x="158496" y="428244"/>
                </a:lnTo>
                <a:lnTo>
                  <a:pt x="167640" y="356616"/>
                </a:lnTo>
                <a:lnTo>
                  <a:pt x="170688" y="304800"/>
                </a:lnTo>
                <a:close/>
              </a:path>
              <a:path w="170814" h="553720">
                <a:moveTo>
                  <a:pt x="79248" y="531876"/>
                </a:moveTo>
                <a:lnTo>
                  <a:pt x="74676" y="530352"/>
                </a:lnTo>
                <a:lnTo>
                  <a:pt x="68580" y="524256"/>
                </a:lnTo>
                <a:lnTo>
                  <a:pt x="67056" y="521208"/>
                </a:lnTo>
                <a:lnTo>
                  <a:pt x="64008" y="516636"/>
                </a:lnTo>
                <a:lnTo>
                  <a:pt x="56388" y="505968"/>
                </a:lnTo>
                <a:lnTo>
                  <a:pt x="51816" y="493776"/>
                </a:lnTo>
                <a:lnTo>
                  <a:pt x="45720" y="478536"/>
                </a:lnTo>
                <a:lnTo>
                  <a:pt x="41148" y="461772"/>
                </a:lnTo>
                <a:lnTo>
                  <a:pt x="35052" y="443484"/>
                </a:lnTo>
                <a:lnTo>
                  <a:pt x="32004" y="423672"/>
                </a:lnTo>
                <a:lnTo>
                  <a:pt x="27432" y="402336"/>
                </a:lnTo>
                <a:lnTo>
                  <a:pt x="21336" y="355092"/>
                </a:lnTo>
                <a:lnTo>
                  <a:pt x="18288" y="303276"/>
                </a:lnTo>
                <a:lnTo>
                  <a:pt x="18288" y="453009"/>
                </a:lnTo>
                <a:lnTo>
                  <a:pt x="22860" y="467868"/>
                </a:lnTo>
                <a:lnTo>
                  <a:pt x="27432" y="486156"/>
                </a:lnTo>
                <a:lnTo>
                  <a:pt x="33528" y="501396"/>
                </a:lnTo>
                <a:lnTo>
                  <a:pt x="64008" y="545592"/>
                </a:lnTo>
                <a:lnTo>
                  <a:pt x="68580" y="548640"/>
                </a:lnTo>
                <a:lnTo>
                  <a:pt x="70104" y="548640"/>
                </a:lnTo>
                <a:lnTo>
                  <a:pt x="73152" y="550164"/>
                </a:lnTo>
                <a:lnTo>
                  <a:pt x="74676" y="551688"/>
                </a:lnTo>
                <a:lnTo>
                  <a:pt x="77724" y="551688"/>
                </a:lnTo>
                <a:lnTo>
                  <a:pt x="77724" y="531876"/>
                </a:lnTo>
                <a:lnTo>
                  <a:pt x="79248" y="531876"/>
                </a:lnTo>
                <a:close/>
              </a:path>
              <a:path w="170814" h="553720">
                <a:moveTo>
                  <a:pt x="79248" y="21336"/>
                </a:moveTo>
                <a:lnTo>
                  <a:pt x="77724" y="21336"/>
                </a:lnTo>
                <a:lnTo>
                  <a:pt x="77724" y="22098"/>
                </a:lnTo>
                <a:lnTo>
                  <a:pt x="79248" y="21336"/>
                </a:lnTo>
                <a:close/>
              </a:path>
              <a:path w="170814" h="553720">
                <a:moveTo>
                  <a:pt x="80772" y="533400"/>
                </a:moveTo>
                <a:lnTo>
                  <a:pt x="77724" y="531876"/>
                </a:lnTo>
                <a:lnTo>
                  <a:pt x="77724" y="551688"/>
                </a:lnTo>
                <a:lnTo>
                  <a:pt x="79248" y="551688"/>
                </a:lnTo>
                <a:lnTo>
                  <a:pt x="79248" y="533400"/>
                </a:lnTo>
                <a:lnTo>
                  <a:pt x="80772" y="533400"/>
                </a:lnTo>
                <a:close/>
              </a:path>
              <a:path w="170814" h="553720">
                <a:moveTo>
                  <a:pt x="80772" y="20828"/>
                </a:moveTo>
                <a:lnTo>
                  <a:pt x="80772" y="19812"/>
                </a:lnTo>
                <a:lnTo>
                  <a:pt x="79248" y="21336"/>
                </a:lnTo>
                <a:lnTo>
                  <a:pt x="80772" y="20828"/>
                </a:lnTo>
                <a:close/>
              </a:path>
              <a:path w="170814" h="553720">
                <a:moveTo>
                  <a:pt x="91440" y="551688"/>
                </a:moveTo>
                <a:lnTo>
                  <a:pt x="91440" y="533400"/>
                </a:lnTo>
                <a:lnTo>
                  <a:pt x="79248" y="533400"/>
                </a:lnTo>
                <a:lnTo>
                  <a:pt x="79248" y="553212"/>
                </a:lnTo>
                <a:lnTo>
                  <a:pt x="89916" y="553212"/>
                </a:lnTo>
                <a:lnTo>
                  <a:pt x="91440" y="551688"/>
                </a:lnTo>
                <a:close/>
              </a:path>
              <a:path w="170814" h="553720">
                <a:moveTo>
                  <a:pt x="83820" y="19812"/>
                </a:moveTo>
                <a:lnTo>
                  <a:pt x="82296" y="19812"/>
                </a:lnTo>
                <a:lnTo>
                  <a:pt x="82296" y="20320"/>
                </a:lnTo>
                <a:lnTo>
                  <a:pt x="83820" y="19812"/>
                </a:lnTo>
                <a:close/>
              </a:path>
              <a:path w="170814" h="553720">
                <a:moveTo>
                  <a:pt x="91440" y="21336"/>
                </a:moveTo>
                <a:lnTo>
                  <a:pt x="88392" y="19812"/>
                </a:lnTo>
                <a:lnTo>
                  <a:pt x="86868" y="19812"/>
                </a:lnTo>
                <a:lnTo>
                  <a:pt x="91440" y="21336"/>
                </a:lnTo>
                <a:close/>
              </a:path>
              <a:path w="170814" h="553720">
                <a:moveTo>
                  <a:pt x="92964" y="551688"/>
                </a:moveTo>
                <a:lnTo>
                  <a:pt x="92964" y="531876"/>
                </a:lnTo>
                <a:lnTo>
                  <a:pt x="88392" y="533400"/>
                </a:lnTo>
                <a:lnTo>
                  <a:pt x="91440" y="533400"/>
                </a:lnTo>
                <a:lnTo>
                  <a:pt x="91440" y="551688"/>
                </a:lnTo>
                <a:lnTo>
                  <a:pt x="92964" y="551688"/>
                </a:lnTo>
                <a:close/>
              </a:path>
              <a:path w="170814" h="553720">
                <a:moveTo>
                  <a:pt x="92964" y="21844"/>
                </a:moveTo>
                <a:lnTo>
                  <a:pt x="92964" y="21336"/>
                </a:lnTo>
                <a:lnTo>
                  <a:pt x="91440" y="21336"/>
                </a:lnTo>
                <a:lnTo>
                  <a:pt x="92964" y="21844"/>
                </a:lnTo>
                <a:close/>
              </a:path>
              <a:path w="170814" h="553720">
                <a:moveTo>
                  <a:pt x="152400" y="453009"/>
                </a:moveTo>
                <a:lnTo>
                  <a:pt x="152400" y="277368"/>
                </a:lnTo>
                <a:lnTo>
                  <a:pt x="150876" y="303276"/>
                </a:lnTo>
                <a:lnTo>
                  <a:pt x="150876" y="330708"/>
                </a:lnTo>
                <a:lnTo>
                  <a:pt x="147828" y="355092"/>
                </a:lnTo>
                <a:lnTo>
                  <a:pt x="143256" y="402336"/>
                </a:lnTo>
                <a:lnTo>
                  <a:pt x="134112" y="445008"/>
                </a:lnTo>
                <a:lnTo>
                  <a:pt x="112776" y="507492"/>
                </a:lnTo>
                <a:lnTo>
                  <a:pt x="103632" y="521208"/>
                </a:lnTo>
                <a:lnTo>
                  <a:pt x="100584" y="525780"/>
                </a:lnTo>
                <a:lnTo>
                  <a:pt x="97536" y="528828"/>
                </a:lnTo>
                <a:lnTo>
                  <a:pt x="91440" y="531876"/>
                </a:lnTo>
                <a:lnTo>
                  <a:pt x="92964" y="531876"/>
                </a:lnTo>
                <a:lnTo>
                  <a:pt x="92964" y="551688"/>
                </a:lnTo>
                <a:lnTo>
                  <a:pt x="96012" y="551688"/>
                </a:lnTo>
                <a:lnTo>
                  <a:pt x="97536" y="550164"/>
                </a:lnTo>
                <a:lnTo>
                  <a:pt x="100584" y="548640"/>
                </a:lnTo>
                <a:lnTo>
                  <a:pt x="102108" y="548640"/>
                </a:lnTo>
                <a:lnTo>
                  <a:pt x="111252" y="542544"/>
                </a:lnTo>
                <a:lnTo>
                  <a:pt x="115824" y="537972"/>
                </a:lnTo>
                <a:lnTo>
                  <a:pt x="118872" y="533400"/>
                </a:lnTo>
                <a:lnTo>
                  <a:pt x="123444" y="527304"/>
                </a:lnTo>
                <a:lnTo>
                  <a:pt x="129540" y="515112"/>
                </a:lnTo>
                <a:lnTo>
                  <a:pt x="137160" y="501396"/>
                </a:lnTo>
                <a:lnTo>
                  <a:pt x="143256" y="486156"/>
                </a:lnTo>
                <a:lnTo>
                  <a:pt x="147828" y="467868"/>
                </a:lnTo>
                <a:lnTo>
                  <a:pt x="152400" y="4530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051938" y="4006596"/>
            <a:ext cx="388620" cy="463550"/>
          </a:xfrm>
          <a:custGeom>
            <a:avLst/>
            <a:gdLst/>
            <a:ahLst/>
            <a:cxnLst/>
            <a:rect l="l" t="t" r="r" b="b"/>
            <a:pathLst>
              <a:path w="388620" h="463550">
                <a:moveTo>
                  <a:pt x="346576" y="398197"/>
                </a:moveTo>
                <a:lnTo>
                  <a:pt x="15240" y="0"/>
                </a:lnTo>
                <a:lnTo>
                  <a:pt x="0" y="12192"/>
                </a:lnTo>
                <a:lnTo>
                  <a:pt x="331650" y="410766"/>
                </a:lnTo>
                <a:lnTo>
                  <a:pt x="346576" y="398197"/>
                </a:lnTo>
                <a:close/>
              </a:path>
              <a:path w="388620" h="463550">
                <a:moveTo>
                  <a:pt x="355092" y="448175"/>
                </a:moveTo>
                <a:lnTo>
                  <a:pt x="355092" y="408432"/>
                </a:lnTo>
                <a:lnTo>
                  <a:pt x="339852" y="420624"/>
                </a:lnTo>
                <a:lnTo>
                  <a:pt x="331650" y="410766"/>
                </a:lnTo>
                <a:lnTo>
                  <a:pt x="310896" y="428244"/>
                </a:lnTo>
                <a:lnTo>
                  <a:pt x="355092" y="448175"/>
                </a:lnTo>
                <a:close/>
              </a:path>
              <a:path w="388620" h="463550">
                <a:moveTo>
                  <a:pt x="355092" y="408432"/>
                </a:moveTo>
                <a:lnTo>
                  <a:pt x="346576" y="398197"/>
                </a:lnTo>
                <a:lnTo>
                  <a:pt x="331650" y="410766"/>
                </a:lnTo>
                <a:lnTo>
                  <a:pt x="339852" y="420624"/>
                </a:lnTo>
                <a:lnTo>
                  <a:pt x="355092" y="408432"/>
                </a:lnTo>
                <a:close/>
              </a:path>
              <a:path w="388620" h="463550">
                <a:moveTo>
                  <a:pt x="388620" y="463296"/>
                </a:moveTo>
                <a:lnTo>
                  <a:pt x="368808" y="379476"/>
                </a:lnTo>
                <a:lnTo>
                  <a:pt x="346576" y="398197"/>
                </a:lnTo>
                <a:lnTo>
                  <a:pt x="355092" y="408432"/>
                </a:lnTo>
                <a:lnTo>
                  <a:pt x="355092" y="448175"/>
                </a:lnTo>
                <a:lnTo>
                  <a:pt x="388620" y="463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815718" y="6054852"/>
            <a:ext cx="170815" cy="307975"/>
          </a:xfrm>
          <a:custGeom>
            <a:avLst/>
            <a:gdLst/>
            <a:ahLst/>
            <a:cxnLst/>
            <a:rect l="l" t="t" r="r" b="b"/>
            <a:pathLst>
              <a:path w="170814" h="307975">
                <a:moveTo>
                  <a:pt x="103632" y="24384"/>
                </a:moveTo>
                <a:lnTo>
                  <a:pt x="103632" y="3048"/>
                </a:lnTo>
                <a:lnTo>
                  <a:pt x="96012" y="1524"/>
                </a:lnTo>
                <a:lnTo>
                  <a:pt x="92964" y="1524"/>
                </a:lnTo>
                <a:lnTo>
                  <a:pt x="85344" y="0"/>
                </a:lnTo>
                <a:lnTo>
                  <a:pt x="83820" y="0"/>
                </a:lnTo>
                <a:lnTo>
                  <a:pt x="76200" y="1524"/>
                </a:lnTo>
                <a:lnTo>
                  <a:pt x="74676" y="1524"/>
                </a:lnTo>
                <a:lnTo>
                  <a:pt x="67056" y="3048"/>
                </a:lnTo>
                <a:lnTo>
                  <a:pt x="67056" y="4572"/>
                </a:lnTo>
                <a:lnTo>
                  <a:pt x="65532" y="4572"/>
                </a:lnTo>
                <a:lnTo>
                  <a:pt x="57912" y="7620"/>
                </a:lnTo>
                <a:lnTo>
                  <a:pt x="56388" y="9144"/>
                </a:lnTo>
                <a:lnTo>
                  <a:pt x="48768" y="13716"/>
                </a:lnTo>
                <a:lnTo>
                  <a:pt x="16764" y="59436"/>
                </a:lnTo>
                <a:lnTo>
                  <a:pt x="9144" y="83820"/>
                </a:lnTo>
                <a:lnTo>
                  <a:pt x="6096" y="96012"/>
                </a:lnTo>
                <a:lnTo>
                  <a:pt x="3048" y="109728"/>
                </a:lnTo>
                <a:lnTo>
                  <a:pt x="1524" y="124968"/>
                </a:lnTo>
                <a:lnTo>
                  <a:pt x="0" y="138684"/>
                </a:lnTo>
                <a:lnTo>
                  <a:pt x="0" y="169164"/>
                </a:lnTo>
                <a:lnTo>
                  <a:pt x="3048" y="199644"/>
                </a:lnTo>
                <a:lnTo>
                  <a:pt x="6096" y="213360"/>
                </a:lnTo>
                <a:lnTo>
                  <a:pt x="9144" y="225552"/>
                </a:lnTo>
                <a:lnTo>
                  <a:pt x="13716" y="239268"/>
                </a:lnTo>
                <a:lnTo>
                  <a:pt x="18288" y="249936"/>
                </a:lnTo>
                <a:lnTo>
                  <a:pt x="18288" y="140208"/>
                </a:lnTo>
                <a:lnTo>
                  <a:pt x="21336" y="112776"/>
                </a:lnTo>
                <a:lnTo>
                  <a:pt x="35052" y="65532"/>
                </a:lnTo>
                <a:lnTo>
                  <a:pt x="56388" y="33528"/>
                </a:lnTo>
                <a:lnTo>
                  <a:pt x="62484" y="28956"/>
                </a:lnTo>
                <a:lnTo>
                  <a:pt x="67056" y="24384"/>
                </a:lnTo>
                <a:lnTo>
                  <a:pt x="71628" y="22098"/>
                </a:lnTo>
                <a:lnTo>
                  <a:pt x="71628" y="21336"/>
                </a:lnTo>
                <a:lnTo>
                  <a:pt x="77724" y="20116"/>
                </a:lnTo>
                <a:lnTo>
                  <a:pt x="77724" y="19812"/>
                </a:lnTo>
                <a:lnTo>
                  <a:pt x="91440" y="19812"/>
                </a:lnTo>
                <a:lnTo>
                  <a:pt x="91440" y="20116"/>
                </a:lnTo>
                <a:lnTo>
                  <a:pt x="97536" y="21336"/>
                </a:lnTo>
                <a:lnTo>
                  <a:pt x="97536" y="21945"/>
                </a:lnTo>
                <a:lnTo>
                  <a:pt x="103632" y="24384"/>
                </a:lnTo>
                <a:close/>
              </a:path>
              <a:path w="170814" h="307975">
                <a:moveTo>
                  <a:pt x="73152" y="307238"/>
                </a:moveTo>
                <a:lnTo>
                  <a:pt x="73152" y="288036"/>
                </a:lnTo>
                <a:lnTo>
                  <a:pt x="67056" y="283464"/>
                </a:lnTo>
                <a:lnTo>
                  <a:pt x="67056" y="284988"/>
                </a:lnTo>
                <a:lnTo>
                  <a:pt x="60960" y="280416"/>
                </a:lnTo>
                <a:lnTo>
                  <a:pt x="54864" y="274320"/>
                </a:lnTo>
                <a:lnTo>
                  <a:pt x="50292" y="268224"/>
                </a:lnTo>
                <a:lnTo>
                  <a:pt x="44196" y="260604"/>
                </a:lnTo>
                <a:lnTo>
                  <a:pt x="27432" y="220980"/>
                </a:lnTo>
                <a:lnTo>
                  <a:pt x="19812" y="182880"/>
                </a:lnTo>
                <a:lnTo>
                  <a:pt x="18288" y="167640"/>
                </a:lnTo>
                <a:lnTo>
                  <a:pt x="18288" y="249936"/>
                </a:lnTo>
                <a:lnTo>
                  <a:pt x="50292" y="295656"/>
                </a:lnTo>
                <a:lnTo>
                  <a:pt x="56388" y="300228"/>
                </a:lnTo>
                <a:lnTo>
                  <a:pt x="57912" y="300228"/>
                </a:lnTo>
                <a:lnTo>
                  <a:pt x="65532" y="304800"/>
                </a:lnTo>
                <a:lnTo>
                  <a:pt x="67056" y="304800"/>
                </a:lnTo>
                <a:lnTo>
                  <a:pt x="73152" y="307238"/>
                </a:lnTo>
                <a:close/>
              </a:path>
              <a:path w="170814" h="307975">
                <a:moveTo>
                  <a:pt x="73152" y="21336"/>
                </a:moveTo>
                <a:lnTo>
                  <a:pt x="71628" y="21336"/>
                </a:lnTo>
                <a:lnTo>
                  <a:pt x="71628" y="22098"/>
                </a:lnTo>
                <a:lnTo>
                  <a:pt x="73152" y="21336"/>
                </a:lnTo>
                <a:close/>
              </a:path>
              <a:path w="170814" h="307975">
                <a:moveTo>
                  <a:pt x="79248" y="307848"/>
                </a:moveTo>
                <a:lnTo>
                  <a:pt x="79248" y="289560"/>
                </a:lnTo>
                <a:lnTo>
                  <a:pt x="71628" y="286512"/>
                </a:lnTo>
                <a:lnTo>
                  <a:pt x="73152" y="288036"/>
                </a:lnTo>
                <a:lnTo>
                  <a:pt x="73152" y="307238"/>
                </a:lnTo>
                <a:lnTo>
                  <a:pt x="74676" y="307848"/>
                </a:lnTo>
                <a:lnTo>
                  <a:pt x="79248" y="307848"/>
                </a:lnTo>
                <a:close/>
              </a:path>
              <a:path w="170814" h="307975">
                <a:moveTo>
                  <a:pt x="79248" y="19812"/>
                </a:moveTo>
                <a:lnTo>
                  <a:pt x="77724" y="19812"/>
                </a:lnTo>
                <a:lnTo>
                  <a:pt x="77724" y="20116"/>
                </a:lnTo>
                <a:lnTo>
                  <a:pt x="79248" y="19812"/>
                </a:lnTo>
                <a:close/>
              </a:path>
              <a:path w="170814" h="307975">
                <a:moveTo>
                  <a:pt x="84582" y="289407"/>
                </a:moveTo>
                <a:lnTo>
                  <a:pt x="77724" y="288036"/>
                </a:lnTo>
                <a:lnTo>
                  <a:pt x="79248" y="289560"/>
                </a:lnTo>
                <a:lnTo>
                  <a:pt x="79248" y="307848"/>
                </a:lnTo>
                <a:lnTo>
                  <a:pt x="83820" y="307848"/>
                </a:lnTo>
                <a:lnTo>
                  <a:pt x="83820" y="289560"/>
                </a:lnTo>
                <a:lnTo>
                  <a:pt x="84582" y="289407"/>
                </a:lnTo>
                <a:close/>
              </a:path>
              <a:path w="170814" h="307975">
                <a:moveTo>
                  <a:pt x="85344" y="289560"/>
                </a:moveTo>
                <a:lnTo>
                  <a:pt x="84582" y="289407"/>
                </a:lnTo>
                <a:lnTo>
                  <a:pt x="83820" y="289560"/>
                </a:lnTo>
                <a:lnTo>
                  <a:pt x="85344" y="289560"/>
                </a:lnTo>
                <a:close/>
              </a:path>
              <a:path w="170814" h="307975">
                <a:moveTo>
                  <a:pt x="85344" y="307848"/>
                </a:moveTo>
                <a:lnTo>
                  <a:pt x="85344" y="289560"/>
                </a:lnTo>
                <a:lnTo>
                  <a:pt x="83820" y="289560"/>
                </a:lnTo>
                <a:lnTo>
                  <a:pt x="83820" y="307848"/>
                </a:lnTo>
                <a:lnTo>
                  <a:pt x="85344" y="307848"/>
                </a:lnTo>
                <a:close/>
              </a:path>
              <a:path w="170814" h="307975">
                <a:moveTo>
                  <a:pt x="91440" y="288036"/>
                </a:moveTo>
                <a:lnTo>
                  <a:pt x="84582" y="289407"/>
                </a:lnTo>
                <a:lnTo>
                  <a:pt x="85344" y="289560"/>
                </a:lnTo>
                <a:lnTo>
                  <a:pt x="85344" y="307848"/>
                </a:lnTo>
                <a:lnTo>
                  <a:pt x="89916" y="307848"/>
                </a:lnTo>
                <a:lnTo>
                  <a:pt x="89916" y="289560"/>
                </a:lnTo>
                <a:lnTo>
                  <a:pt x="91440" y="288036"/>
                </a:lnTo>
                <a:close/>
              </a:path>
              <a:path w="170814" h="307975">
                <a:moveTo>
                  <a:pt x="91440" y="20116"/>
                </a:moveTo>
                <a:lnTo>
                  <a:pt x="91440" y="19812"/>
                </a:lnTo>
                <a:lnTo>
                  <a:pt x="89916" y="19812"/>
                </a:lnTo>
                <a:lnTo>
                  <a:pt x="91440" y="20116"/>
                </a:lnTo>
                <a:close/>
              </a:path>
              <a:path w="170814" h="307975">
                <a:moveTo>
                  <a:pt x="97536" y="286512"/>
                </a:moveTo>
                <a:lnTo>
                  <a:pt x="89916" y="289560"/>
                </a:lnTo>
                <a:lnTo>
                  <a:pt x="89916" y="307848"/>
                </a:lnTo>
                <a:lnTo>
                  <a:pt x="96012" y="307848"/>
                </a:lnTo>
                <a:lnTo>
                  <a:pt x="96012" y="288036"/>
                </a:lnTo>
                <a:lnTo>
                  <a:pt x="97536" y="286512"/>
                </a:lnTo>
                <a:close/>
              </a:path>
              <a:path w="170814" h="307975">
                <a:moveTo>
                  <a:pt x="97536" y="21945"/>
                </a:moveTo>
                <a:lnTo>
                  <a:pt x="97536" y="21336"/>
                </a:lnTo>
                <a:lnTo>
                  <a:pt x="96012" y="21336"/>
                </a:lnTo>
                <a:lnTo>
                  <a:pt x="97536" y="21945"/>
                </a:lnTo>
                <a:close/>
              </a:path>
              <a:path w="170814" h="307975">
                <a:moveTo>
                  <a:pt x="103632" y="283464"/>
                </a:moveTo>
                <a:lnTo>
                  <a:pt x="96012" y="288036"/>
                </a:lnTo>
                <a:lnTo>
                  <a:pt x="96012" y="307848"/>
                </a:lnTo>
                <a:lnTo>
                  <a:pt x="102108" y="305409"/>
                </a:lnTo>
                <a:lnTo>
                  <a:pt x="102108" y="284988"/>
                </a:lnTo>
                <a:lnTo>
                  <a:pt x="103632" y="283464"/>
                </a:lnTo>
                <a:close/>
              </a:path>
              <a:path w="170814" h="307975">
                <a:moveTo>
                  <a:pt x="170688" y="169164"/>
                </a:moveTo>
                <a:lnTo>
                  <a:pt x="170688" y="138684"/>
                </a:lnTo>
                <a:lnTo>
                  <a:pt x="169164" y="123444"/>
                </a:lnTo>
                <a:lnTo>
                  <a:pt x="161544" y="82296"/>
                </a:lnTo>
                <a:lnTo>
                  <a:pt x="141732" y="38100"/>
                </a:lnTo>
                <a:lnTo>
                  <a:pt x="134112" y="28956"/>
                </a:lnTo>
                <a:lnTo>
                  <a:pt x="128016" y="19812"/>
                </a:lnTo>
                <a:lnTo>
                  <a:pt x="120396" y="13716"/>
                </a:lnTo>
                <a:lnTo>
                  <a:pt x="112776" y="9144"/>
                </a:lnTo>
                <a:lnTo>
                  <a:pt x="112776" y="7620"/>
                </a:lnTo>
                <a:lnTo>
                  <a:pt x="111252" y="7620"/>
                </a:lnTo>
                <a:lnTo>
                  <a:pt x="105156" y="4572"/>
                </a:lnTo>
                <a:lnTo>
                  <a:pt x="103632" y="4572"/>
                </a:lnTo>
                <a:lnTo>
                  <a:pt x="103632" y="24384"/>
                </a:lnTo>
                <a:lnTo>
                  <a:pt x="102108" y="24384"/>
                </a:lnTo>
                <a:lnTo>
                  <a:pt x="109728" y="28956"/>
                </a:lnTo>
                <a:lnTo>
                  <a:pt x="114300" y="35052"/>
                </a:lnTo>
                <a:lnTo>
                  <a:pt x="120396" y="41148"/>
                </a:lnTo>
                <a:lnTo>
                  <a:pt x="124968" y="48768"/>
                </a:lnTo>
                <a:lnTo>
                  <a:pt x="131064" y="56388"/>
                </a:lnTo>
                <a:lnTo>
                  <a:pt x="135636" y="67056"/>
                </a:lnTo>
                <a:lnTo>
                  <a:pt x="138684" y="77724"/>
                </a:lnTo>
                <a:lnTo>
                  <a:pt x="143256" y="88392"/>
                </a:lnTo>
                <a:lnTo>
                  <a:pt x="146304" y="100584"/>
                </a:lnTo>
                <a:lnTo>
                  <a:pt x="147828" y="112776"/>
                </a:lnTo>
                <a:lnTo>
                  <a:pt x="150876" y="126492"/>
                </a:lnTo>
                <a:lnTo>
                  <a:pt x="150876" y="140208"/>
                </a:lnTo>
                <a:lnTo>
                  <a:pt x="152400" y="153924"/>
                </a:lnTo>
                <a:lnTo>
                  <a:pt x="152400" y="249936"/>
                </a:lnTo>
                <a:lnTo>
                  <a:pt x="161544" y="225552"/>
                </a:lnTo>
                <a:lnTo>
                  <a:pt x="167640" y="198120"/>
                </a:lnTo>
                <a:lnTo>
                  <a:pt x="169164" y="184404"/>
                </a:lnTo>
                <a:lnTo>
                  <a:pt x="170688" y="169164"/>
                </a:lnTo>
                <a:close/>
              </a:path>
              <a:path w="170814" h="307975">
                <a:moveTo>
                  <a:pt x="152400" y="249936"/>
                </a:moveTo>
                <a:lnTo>
                  <a:pt x="152400" y="153924"/>
                </a:lnTo>
                <a:lnTo>
                  <a:pt x="150876" y="169164"/>
                </a:lnTo>
                <a:lnTo>
                  <a:pt x="150876" y="182880"/>
                </a:lnTo>
                <a:lnTo>
                  <a:pt x="147828" y="196596"/>
                </a:lnTo>
                <a:lnTo>
                  <a:pt x="146304" y="208788"/>
                </a:lnTo>
                <a:lnTo>
                  <a:pt x="143256" y="220980"/>
                </a:lnTo>
                <a:lnTo>
                  <a:pt x="138684" y="231648"/>
                </a:lnTo>
                <a:lnTo>
                  <a:pt x="135636" y="242316"/>
                </a:lnTo>
                <a:lnTo>
                  <a:pt x="129540" y="252984"/>
                </a:lnTo>
                <a:lnTo>
                  <a:pt x="120396" y="268224"/>
                </a:lnTo>
                <a:lnTo>
                  <a:pt x="114300" y="275844"/>
                </a:lnTo>
                <a:lnTo>
                  <a:pt x="102108" y="284988"/>
                </a:lnTo>
                <a:lnTo>
                  <a:pt x="102108" y="305409"/>
                </a:lnTo>
                <a:lnTo>
                  <a:pt x="103632" y="304800"/>
                </a:lnTo>
                <a:lnTo>
                  <a:pt x="105156" y="304800"/>
                </a:lnTo>
                <a:lnTo>
                  <a:pt x="111252" y="300228"/>
                </a:lnTo>
                <a:lnTo>
                  <a:pt x="112776" y="300228"/>
                </a:lnTo>
                <a:lnTo>
                  <a:pt x="128016" y="288036"/>
                </a:lnTo>
                <a:lnTo>
                  <a:pt x="135636" y="280416"/>
                </a:lnTo>
                <a:lnTo>
                  <a:pt x="141732" y="271272"/>
                </a:lnTo>
                <a:lnTo>
                  <a:pt x="147828" y="260604"/>
                </a:lnTo>
                <a:lnTo>
                  <a:pt x="152400" y="249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920874" y="4625340"/>
            <a:ext cx="524510" cy="1445260"/>
          </a:xfrm>
          <a:custGeom>
            <a:avLst/>
            <a:gdLst/>
            <a:ahLst/>
            <a:cxnLst/>
            <a:rect l="l" t="t" r="r" b="b"/>
            <a:pathLst>
              <a:path w="524510" h="1445260">
                <a:moveTo>
                  <a:pt x="497150" y="74592"/>
                </a:moveTo>
                <a:lnTo>
                  <a:pt x="478910" y="68383"/>
                </a:lnTo>
                <a:lnTo>
                  <a:pt x="0" y="1437132"/>
                </a:lnTo>
                <a:lnTo>
                  <a:pt x="16764" y="1444752"/>
                </a:lnTo>
                <a:lnTo>
                  <a:pt x="497150" y="74592"/>
                </a:lnTo>
                <a:close/>
              </a:path>
              <a:path w="524510" h="1445260">
                <a:moveTo>
                  <a:pt x="524256" y="83820"/>
                </a:moveTo>
                <a:lnTo>
                  <a:pt x="513588" y="0"/>
                </a:lnTo>
                <a:lnTo>
                  <a:pt x="452628" y="59436"/>
                </a:lnTo>
                <a:lnTo>
                  <a:pt x="478910" y="68383"/>
                </a:lnTo>
                <a:lnTo>
                  <a:pt x="483108" y="56388"/>
                </a:lnTo>
                <a:lnTo>
                  <a:pt x="501396" y="62484"/>
                </a:lnTo>
                <a:lnTo>
                  <a:pt x="501396" y="76037"/>
                </a:lnTo>
                <a:lnTo>
                  <a:pt x="524256" y="83820"/>
                </a:lnTo>
                <a:close/>
              </a:path>
              <a:path w="524510" h="1445260">
                <a:moveTo>
                  <a:pt x="501396" y="62484"/>
                </a:moveTo>
                <a:lnTo>
                  <a:pt x="483108" y="56388"/>
                </a:lnTo>
                <a:lnTo>
                  <a:pt x="478910" y="68383"/>
                </a:lnTo>
                <a:lnTo>
                  <a:pt x="497150" y="74592"/>
                </a:lnTo>
                <a:lnTo>
                  <a:pt x="501396" y="62484"/>
                </a:lnTo>
                <a:close/>
              </a:path>
              <a:path w="524510" h="1445260">
                <a:moveTo>
                  <a:pt x="501396" y="76037"/>
                </a:moveTo>
                <a:lnTo>
                  <a:pt x="501396" y="62484"/>
                </a:lnTo>
                <a:lnTo>
                  <a:pt x="497150" y="74592"/>
                </a:lnTo>
                <a:lnTo>
                  <a:pt x="501396" y="76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7091050" y="6621780"/>
            <a:ext cx="163195" cy="399415"/>
          </a:xfrm>
          <a:custGeom>
            <a:avLst/>
            <a:gdLst/>
            <a:ahLst/>
            <a:cxnLst/>
            <a:rect l="l" t="t" r="r" b="b"/>
            <a:pathLst>
              <a:path w="163195" h="399415">
                <a:moveTo>
                  <a:pt x="1524" y="219456"/>
                </a:moveTo>
                <a:lnTo>
                  <a:pt x="1524" y="179832"/>
                </a:lnTo>
                <a:lnTo>
                  <a:pt x="0" y="199644"/>
                </a:lnTo>
                <a:lnTo>
                  <a:pt x="1524" y="219456"/>
                </a:lnTo>
                <a:close/>
              </a:path>
              <a:path w="163195" h="399415">
                <a:moveTo>
                  <a:pt x="161544" y="237744"/>
                </a:moveTo>
                <a:lnTo>
                  <a:pt x="161544" y="160020"/>
                </a:lnTo>
                <a:lnTo>
                  <a:pt x="158496" y="141732"/>
                </a:lnTo>
                <a:lnTo>
                  <a:pt x="156972" y="123444"/>
                </a:lnTo>
                <a:lnTo>
                  <a:pt x="140208" y="60960"/>
                </a:lnTo>
                <a:lnTo>
                  <a:pt x="123444" y="25908"/>
                </a:lnTo>
                <a:lnTo>
                  <a:pt x="115824" y="18288"/>
                </a:lnTo>
                <a:lnTo>
                  <a:pt x="109728" y="10668"/>
                </a:lnTo>
                <a:lnTo>
                  <a:pt x="108204" y="10668"/>
                </a:lnTo>
                <a:lnTo>
                  <a:pt x="100584" y="6096"/>
                </a:lnTo>
                <a:lnTo>
                  <a:pt x="100584" y="4572"/>
                </a:lnTo>
                <a:lnTo>
                  <a:pt x="99060" y="4572"/>
                </a:lnTo>
                <a:lnTo>
                  <a:pt x="92964" y="1524"/>
                </a:lnTo>
                <a:lnTo>
                  <a:pt x="89916" y="1524"/>
                </a:lnTo>
                <a:lnTo>
                  <a:pt x="82296" y="0"/>
                </a:lnTo>
                <a:lnTo>
                  <a:pt x="80772" y="0"/>
                </a:lnTo>
                <a:lnTo>
                  <a:pt x="73152" y="1524"/>
                </a:lnTo>
                <a:lnTo>
                  <a:pt x="70104" y="1524"/>
                </a:lnTo>
                <a:lnTo>
                  <a:pt x="64008" y="4572"/>
                </a:lnTo>
                <a:lnTo>
                  <a:pt x="62484" y="4572"/>
                </a:lnTo>
                <a:lnTo>
                  <a:pt x="60960" y="6096"/>
                </a:lnTo>
                <a:lnTo>
                  <a:pt x="54864" y="10668"/>
                </a:lnTo>
                <a:lnTo>
                  <a:pt x="53340" y="10668"/>
                </a:lnTo>
                <a:lnTo>
                  <a:pt x="45720" y="18288"/>
                </a:lnTo>
                <a:lnTo>
                  <a:pt x="21336" y="62484"/>
                </a:lnTo>
                <a:lnTo>
                  <a:pt x="9144" y="106680"/>
                </a:lnTo>
                <a:lnTo>
                  <a:pt x="6096" y="124968"/>
                </a:lnTo>
                <a:lnTo>
                  <a:pt x="3048" y="141732"/>
                </a:lnTo>
                <a:lnTo>
                  <a:pt x="1524" y="160020"/>
                </a:lnTo>
                <a:lnTo>
                  <a:pt x="1524" y="239268"/>
                </a:lnTo>
                <a:lnTo>
                  <a:pt x="3048" y="257556"/>
                </a:lnTo>
                <a:lnTo>
                  <a:pt x="6096" y="274320"/>
                </a:lnTo>
                <a:lnTo>
                  <a:pt x="9144" y="292608"/>
                </a:lnTo>
                <a:lnTo>
                  <a:pt x="12192" y="307848"/>
                </a:lnTo>
                <a:lnTo>
                  <a:pt x="16764" y="323088"/>
                </a:lnTo>
                <a:lnTo>
                  <a:pt x="19812" y="332232"/>
                </a:lnTo>
                <a:lnTo>
                  <a:pt x="19812" y="179832"/>
                </a:lnTo>
                <a:lnTo>
                  <a:pt x="24384" y="126492"/>
                </a:lnTo>
                <a:lnTo>
                  <a:pt x="27432" y="111252"/>
                </a:lnTo>
                <a:lnTo>
                  <a:pt x="32004" y="96012"/>
                </a:lnTo>
                <a:lnTo>
                  <a:pt x="35052" y="80772"/>
                </a:lnTo>
                <a:lnTo>
                  <a:pt x="50292" y="45720"/>
                </a:lnTo>
                <a:lnTo>
                  <a:pt x="67056" y="24384"/>
                </a:lnTo>
                <a:lnTo>
                  <a:pt x="67056" y="24993"/>
                </a:lnTo>
                <a:lnTo>
                  <a:pt x="70104" y="23164"/>
                </a:lnTo>
                <a:lnTo>
                  <a:pt x="70104" y="22860"/>
                </a:lnTo>
                <a:lnTo>
                  <a:pt x="73152" y="21336"/>
                </a:lnTo>
                <a:lnTo>
                  <a:pt x="73152" y="21640"/>
                </a:lnTo>
                <a:lnTo>
                  <a:pt x="74676" y="21031"/>
                </a:lnTo>
                <a:lnTo>
                  <a:pt x="74676" y="19812"/>
                </a:lnTo>
                <a:lnTo>
                  <a:pt x="86868" y="19812"/>
                </a:lnTo>
                <a:lnTo>
                  <a:pt x="86868" y="20574"/>
                </a:lnTo>
                <a:lnTo>
                  <a:pt x="89916" y="22098"/>
                </a:lnTo>
                <a:lnTo>
                  <a:pt x="89916" y="21336"/>
                </a:lnTo>
                <a:lnTo>
                  <a:pt x="96012" y="24993"/>
                </a:lnTo>
                <a:lnTo>
                  <a:pt x="96012" y="24384"/>
                </a:lnTo>
                <a:lnTo>
                  <a:pt x="97536" y="25908"/>
                </a:lnTo>
                <a:lnTo>
                  <a:pt x="97536" y="26289"/>
                </a:lnTo>
                <a:lnTo>
                  <a:pt x="102108" y="32004"/>
                </a:lnTo>
                <a:lnTo>
                  <a:pt x="108204" y="38100"/>
                </a:lnTo>
                <a:lnTo>
                  <a:pt x="112776" y="47244"/>
                </a:lnTo>
                <a:lnTo>
                  <a:pt x="118872" y="57912"/>
                </a:lnTo>
                <a:lnTo>
                  <a:pt x="123444" y="68580"/>
                </a:lnTo>
                <a:lnTo>
                  <a:pt x="128016" y="82296"/>
                </a:lnTo>
                <a:lnTo>
                  <a:pt x="131064" y="96012"/>
                </a:lnTo>
                <a:lnTo>
                  <a:pt x="135636" y="111252"/>
                </a:lnTo>
                <a:lnTo>
                  <a:pt x="137160" y="128016"/>
                </a:lnTo>
                <a:lnTo>
                  <a:pt x="140208" y="144780"/>
                </a:lnTo>
                <a:lnTo>
                  <a:pt x="143256" y="179832"/>
                </a:lnTo>
                <a:lnTo>
                  <a:pt x="143256" y="329946"/>
                </a:lnTo>
                <a:lnTo>
                  <a:pt x="146304" y="323088"/>
                </a:lnTo>
                <a:lnTo>
                  <a:pt x="149352" y="307848"/>
                </a:lnTo>
                <a:lnTo>
                  <a:pt x="153924" y="291084"/>
                </a:lnTo>
                <a:lnTo>
                  <a:pt x="156972" y="274320"/>
                </a:lnTo>
                <a:lnTo>
                  <a:pt x="158496" y="256032"/>
                </a:lnTo>
                <a:lnTo>
                  <a:pt x="161544" y="237744"/>
                </a:lnTo>
                <a:close/>
              </a:path>
              <a:path w="163195" h="399415">
                <a:moveTo>
                  <a:pt x="67056" y="373380"/>
                </a:moveTo>
                <a:lnTo>
                  <a:pt x="44196" y="341376"/>
                </a:lnTo>
                <a:lnTo>
                  <a:pt x="32004" y="303276"/>
                </a:lnTo>
                <a:lnTo>
                  <a:pt x="27432" y="288036"/>
                </a:lnTo>
                <a:lnTo>
                  <a:pt x="24384" y="271272"/>
                </a:lnTo>
                <a:lnTo>
                  <a:pt x="19812" y="217932"/>
                </a:lnTo>
                <a:lnTo>
                  <a:pt x="19812" y="332232"/>
                </a:lnTo>
                <a:lnTo>
                  <a:pt x="39624" y="371856"/>
                </a:lnTo>
                <a:lnTo>
                  <a:pt x="60960" y="393192"/>
                </a:lnTo>
                <a:lnTo>
                  <a:pt x="62484" y="393192"/>
                </a:lnTo>
                <a:lnTo>
                  <a:pt x="64008" y="394716"/>
                </a:lnTo>
                <a:lnTo>
                  <a:pt x="65532" y="395478"/>
                </a:lnTo>
                <a:lnTo>
                  <a:pt x="65532" y="373380"/>
                </a:lnTo>
                <a:lnTo>
                  <a:pt x="67056" y="373380"/>
                </a:lnTo>
                <a:close/>
              </a:path>
              <a:path w="163195" h="399415">
                <a:moveTo>
                  <a:pt x="67056" y="24993"/>
                </a:moveTo>
                <a:lnTo>
                  <a:pt x="67056" y="24384"/>
                </a:lnTo>
                <a:lnTo>
                  <a:pt x="65532" y="25908"/>
                </a:lnTo>
                <a:lnTo>
                  <a:pt x="67056" y="24993"/>
                </a:lnTo>
                <a:close/>
              </a:path>
              <a:path w="163195" h="399415">
                <a:moveTo>
                  <a:pt x="71628" y="377037"/>
                </a:moveTo>
                <a:lnTo>
                  <a:pt x="65532" y="373380"/>
                </a:lnTo>
                <a:lnTo>
                  <a:pt x="65532" y="395478"/>
                </a:lnTo>
                <a:lnTo>
                  <a:pt x="70104" y="397764"/>
                </a:lnTo>
                <a:lnTo>
                  <a:pt x="70104" y="376428"/>
                </a:lnTo>
                <a:lnTo>
                  <a:pt x="71628" y="377037"/>
                </a:lnTo>
                <a:close/>
              </a:path>
              <a:path w="163195" h="399415">
                <a:moveTo>
                  <a:pt x="73152" y="21336"/>
                </a:moveTo>
                <a:lnTo>
                  <a:pt x="70104" y="22860"/>
                </a:lnTo>
                <a:lnTo>
                  <a:pt x="71628" y="22250"/>
                </a:lnTo>
                <a:lnTo>
                  <a:pt x="73152" y="21336"/>
                </a:lnTo>
                <a:close/>
              </a:path>
              <a:path w="163195" h="399415">
                <a:moveTo>
                  <a:pt x="71628" y="22250"/>
                </a:moveTo>
                <a:lnTo>
                  <a:pt x="70104" y="22860"/>
                </a:lnTo>
                <a:lnTo>
                  <a:pt x="70104" y="23164"/>
                </a:lnTo>
                <a:lnTo>
                  <a:pt x="71628" y="22250"/>
                </a:lnTo>
                <a:close/>
              </a:path>
              <a:path w="163195" h="399415">
                <a:moveTo>
                  <a:pt x="73152" y="377952"/>
                </a:moveTo>
                <a:lnTo>
                  <a:pt x="71628" y="377037"/>
                </a:lnTo>
                <a:lnTo>
                  <a:pt x="70104" y="376428"/>
                </a:lnTo>
                <a:lnTo>
                  <a:pt x="73152" y="377952"/>
                </a:lnTo>
                <a:close/>
              </a:path>
              <a:path w="163195" h="399415">
                <a:moveTo>
                  <a:pt x="73152" y="397764"/>
                </a:moveTo>
                <a:lnTo>
                  <a:pt x="73152" y="377952"/>
                </a:lnTo>
                <a:lnTo>
                  <a:pt x="70104" y="376428"/>
                </a:lnTo>
                <a:lnTo>
                  <a:pt x="70104" y="397764"/>
                </a:lnTo>
                <a:lnTo>
                  <a:pt x="73152" y="397764"/>
                </a:lnTo>
                <a:close/>
              </a:path>
              <a:path w="163195" h="399415">
                <a:moveTo>
                  <a:pt x="73152" y="21640"/>
                </a:moveTo>
                <a:lnTo>
                  <a:pt x="73152" y="21336"/>
                </a:lnTo>
                <a:lnTo>
                  <a:pt x="71628" y="22250"/>
                </a:lnTo>
                <a:lnTo>
                  <a:pt x="73152" y="21640"/>
                </a:lnTo>
                <a:close/>
              </a:path>
              <a:path w="163195" h="399415">
                <a:moveTo>
                  <a:pt x="77724" y="379476"/>
                </a:moveTo>
                <a:lnTo>
                  <a:pt x="71628" y="377037"/>
                </a:lnTo>
                <a:lnTo>
                  <a:pt x="73152" y="377952"/>
                </a:lnTo>
                <a:lnTo>
                  <a:pt x="73152" y="397764"/>
                </a:lnTo>
                <a:lnTo>
                  <a:pt x="74676" y="398068"/>
                </a:lnTo>
                <a:lnTo>
                  <a:pt x="74676" y="379476"/>
                </a:lnTo>
                <a:lnTo>
                  <a:pt x="77724" y="379476"/>
                </a:lnTo>
                <a:close/>
              </a:path>
              <a:path w="163195" h="399415">
                <a:moveTo>
                  <a:pt x="77724" y="19812"/>
                </a:moveTo>
                <a:lnTo>
                  <a:pt x="74676" y="19812"/>
                </a:lnTo>
                <a:lnTo>
                  <a:pt x="74676" y="21031"/>
                </a:lnTo>
                <a:lnTo>
                  <a:pt x="77724" y="19812"/>
                </a:lnTo>
                <a:close/>
              </a:path>
              <a:path w="163195" h="399415">
                <a:moveTo>
                  <a:pt x="86868" y="398373"/>
                </a:moveTo>
                <a:lnTo>
                  <a:pt x="86868" y="379476"/>
                </a:lnTo>
                <a:lnTo>
                  <a:pt x="74676" y="379476"/>
                </a:lnTo>
                <a:lnTo>
                  <a:pt x="74676" y="398068"/>
                </a:lnTo>
                <a:lnTo>
                  <a:pt x="80772" y="399288"/>
                </a:lnTo>
                <a:lnTo>
                  <a:pt x="82296" y="399288"/>
                </a:lnTo>
                <a:lnTo>
                  <a:pt x="86868" y="398373"/>
                </a:lnTo>
                <a:close/>
              </a:path>
              <a:path w="163195" h="399415">
                <a:moveTo>
                  <a:pt x="86868" y="20574"/>
                </a:moveTo>
                <a:lnTo>
                  <a:pt x="86868" y="19812"/>
                </a:lnTo>
                <a:lnTo>
                  <a:pt x="85344" y="19812"/>
                </a:lnTo>
                <a:lnTo>
                  <a:pt x="86868" y="20574"/>
                </a:lnTo>
                <a:close/>
              </a:path>
              <a:path w="163195" h="399415">
                <a:moveTo>
                  <a:pt x="91440" y="376428"/>
                </a:moveTo>
                <a:lnTo>
                  <a:pt x="85344" y="379476"/>
                </a:lnTo>
                <a:lnTo>
                  <a:pt x="86868" y="379476"/>
                </a:lnTo>
                <a:lnTo>
                  <a:pt x="86868" y="398373"/>
                </a:lnTo>
                <a:lnTo>
                  <a:pt x="89916" y="397764"/>
                </a:lnTo>
                <a:lnTo>
                  <a:pt x="89916" y="377952"/>
                </a:lnTo>
                <a:lnTo>
                  <a:pt x="91440" y="376428"/>
                </a:lnTo>
                <a:close/>
              </a:path>
              <a:path w="163195" h="399415">
                <a:moveTo>
                  <a:pt x="91440" y="22860"/>
                </a:moveTo>
                <a:lnTo>
                  <a:pt x="89916" y="21336"/>
                </a:lnTo>
                <a:lnTo>
                  <a:pt x="89916" y="22098"/>
                </a:lnTo>
                <a:lnTo>
                  <a:pt x="91440" y="22860"/>
                </a:lnTo>
                <a:close/>
              </a:path>
              <a:path w="163195" h="399415">
                <a:moveTo>
                  <a:pt x="97536" y="395478"/>
                </a:moveTo>
                <a:lnTo>
                  <a:pt x="97536" y="373380"/>
                </a:lnTo>
                <a:lnTo>
                  <a:pt x="89916" y="377952"/>
                </a:lnTo>
                <a:lnTo>
                  <a:pt x="89916" y="397764"/>
                </a:lnTo>
                <a:lnTo>
                  <a:pt x="92964" y="397764"/>
                </a:lnTo>
                <a:lnTo>
                  <a:pt x="97536" y="395478"/>
                </a:lnTo>
                <a:close/>
              </a:path>
              <a:path w="163195" h="399415">
                <a:moveTo>
                  <a:pt x="97536" y="25908"/>
                </a:moveTo>
                <a:lnTo>
                  <a:pt x="96012" y="24384"/>
                </a:lnTo>
                <a:lnTo>
                  <a:pt x="96949" y="25556"/>
                </a:lnTo>
                <a:lnTo>
                  <a:pt x="97536" y="25908"/>
                </a:lnTo>
                <a:close/>
              </a:path>
              <a:path w="163195" h="399415">
                <a:moveTo>
                  <a:pt x="96949" y="25556"/>
                </a:moveTo>
                <a:lnTo>
                  <a:pt x="96012" y="24384"/>
                </a:lnTo>
                <a:lnTo>
                  <a:pt x="96012" y="24993"/>
                </a:lnTo>
                <a:lnTo>
                  <a:pt x="96949" y="25556"/>
                </a:lnTo>
                <a:close/>
              </a:path>
              <a:path w="163195" h="399415">
                <a:moveTo>
                  <a:pt x="143256" y="329946"/>
                </a:moveTo>
                <a:lnTo>
                  <a:pt x="143256" y="217932"/>
                </a:lnTo>
                <a:lnTo>
                  <a:pt x="141732" y="237744"/>
                </a:lnTo>
                <a:lnTo>
                  <a:pt x="140208" y="254508"/>
                </a:lnTo>
                <a:lnTo>
                  <a:pt x="131064" y="303276"/>
                </a:lnTo>
                <a:lnTo>
                  <a:pt x="117348" y="341376"/>
                </a:lnTo>
                <a:lnTo>
                  <a:pt x="112776" y="352044"/>
                </a:lnTo>
                <a:lnTo>
                  <a:pt x="106680" y="361188"/>
                </a:lnTo>
                <a:lnTo>
                  <a:pt x="102108" y="368808"/>
                </a:lnTo>
                <a:lnTo>
                  <a:pt x="96012" y="373380"/>
                </a:lnTo>
                <a:lnTo>
                  <a:pt x="97536" y="373380"/>
                </a:lnTo>
                <a:lnTo>
                  <a:pt x="97536" y="395478"/>
                </a:lnTo>
                <a:lnTo>
                  <a:pt x="99060" y="394716"/>
                </a:lnTo>
                <a:lnTo>
                  <a:pt x="100584" y="393192"/>
                </a:lnTo>
                <a:lnTo>
                  <a:pt x="108204" y="388620"/>
                </a:lnTo>
                <a:lnTo>
                  <a:pt x="108204" y="387096"/>
                </a:lnTo>
                <a:lnTo>
                  <a:pt x="109728" y="387096"/>
                </a:lnTo>
                <a:lnTo>
                  <a:pt x="117348" y="379476"/>
                </a:lnTo>
                <a:lnTo>
                  <a:pt x="123444" y="371856"/>
                </a:lnTo>
                <a:lnTo>
                  <a:pt x="129540" y="361188"/>
                </a:lnTo>
                <a:lnTo>
                  <a:pt x="135636" y="348996"/>
                </a:lnTo>
                <a:lnTo>
                  <a:pt x="140208" y="336804"/>
                </a:lnTo>
                <a:lnTo>
                  <a:pt x="143256" y="329946"/>
                </a:lnTo>
                <a:close/>
              </a:path>
              <a:path w="163195" h="399415">
                <a:moveTo>
                  <a:pt x="97536" y="26289"/>
                </a:moveTo>
                <a:lnTo>
                  <a:pt x="97536" y="25908"/>
                </a:lnTo>
                <a:lnTo>
                  <a:pt x="96949" y="25556"/>
                </a:lnTo>
                <a:lnTo>
                  <a:pt x="97536" y="26289"/>
                </a:lnTo>
                <a:close/>
              </a:path>
              <a:path w="163195" h="399415">
                <a:moveTo>
                  <a:pt x="163068" y="199644"/>
                </a:moveTo>
                <a:lnTo>
                  <a:pt x="161544" y="179832"/>
                </a:lnTo>
                <a:lnTo>
                  <a:pt x="161544" y="219456"/>
                </a:lnTo>
                <a:lnTo>
                  <a:pt x="163068" y="199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7089526" y="1473708"/>
            <a:ext cx="161925" cy="398145"/>
          </a:xfrm>
          <a:custGeom>
            <a:avLst/>
            <a:gdLst/>
            <a:ahLst/>
            <a:cxnLst/>
            <a:rect l="l" t="t" r="r" b="b"/>
            <a:pathLst>
              <a:path w="161925" h="398144">
                <a:moveTo>
                  <a:pt x="161544" y="237744"/>
                </a:moveTo>
                <a:lnTo>
                  <a:pt x="161544" y="160020"/>
                </a:lnTo>
                <a:lnTo>
                  <a:pt x="158496" y="141732"/>
                </a:lnTo>
                <a:lnTo>
                  <a:pt x="156972" y="123444"/>
                </a:lnTo>
                <a:lnTo>
                  <a:pt x="153924" y="106680"/>
                </a:lnTo>
                <a:lnTo>
                  <a:pt x="149352" y="89916"/>
                </a:lnTo>
                <a:lnTo>
                  <a:pt x="144780" y="76200"/>
                </a:lnTo>
                <a:lnTo>
                  <a:pt x="140208" y="60960"/>
                </a:lnTo>
                <a:lnTo>
                  <a:pt x="135636" y="48768"/>
                </a:lnTo>
                <a:lnTo>
                  <a:pt x="129540" y="36576"/>
                </a:lnTo>
                <a:lnTo>
                  <a:pt x="123444" y="25908"/>
                </a:lnTo>
                <a:lnTo>
                  <a:pt x="115824" y="18288"/>
                </a:lnTo>
                <a:lnTo>
                  <a:pt x="109728" y="10668"/>
                </a:lnTo>
                <a:lnTo>
                  <a:pt x="108204" y="10668"/>
                </a:lnTo>
                <a:lnTo>
                  <a:pt x="100584" y="6096"/>
                </a:lnTo>
                <a:lnTo>
                  <a:pt x="100584" y="4572"/>
                </a:lnTo>
                <a:lnTo>
                  <a:pt x="99060" y="4572"/>
                </a:lnTo>
                <a:lnTo>
                  <a:pt x="92964" y="1524"/>
                </a:lnTo>
                <a:lnTo>
                  <a:pt x="89916" y="1524"/>
                </a:lnTo>
                <a:lnTo>
                  <a:pt x="82296" y="0"/>
                </a:lnTo>
                <a:lnTo>
                  <a:pt x="80772" y="0"/>
                </a:lnTo>
                <a:lnTo>
                  <a:pt x="73152" y="1524"/>
                </a:lnTo>
                <a:lnTo>
                  <a:pt x="70104" y="1524"/>
                </a:lnTo>
                <a:lnTo>
                  <a:pt x="64008" y="4572"/>
                </a:lnTo>
                <a:lnTo>
                  <a:pt x="62484" y="4572"/>
                </a:lnTo>
                <a:lnTo>
                  <a:pt x="60960" y="6096"/>
                </a:lnTo>
                <a:lnTo>
                  <a:pt x="54864" y="10668"/>
                </a:lnTo>
                <a:lnTo>
                  <a:pt x="53340" y="10668"/>
                </a:lnTo>
                <a:lnTo>
                  <a:pt x="45720" y="18288"/>
                </a:lnTo>
                <a:lnTo>
                  <a:pt x="21336" y="62484"/>
                </a:lnTo>
                <a:lnTo>
                  <a:pt x="9144" y="106680"/>
                </a:lnTo>
                <a:lnTo>
                  <a:pt x="0" y="179832"/>
                </a:lnTo>
                <a:lnTo>
                  <a:pt x="0" y="219456"/>
                </a:lnTo>
                <a:lnTo>
                  <a:pt x="3048" y="257556"/>
                </a:lnTo>
                <a:lnTo>
                  <a:pt x="12192" y="307848"/>
                </a:lnTo>
                <a:lnTo>
                  <a:pt x="16764" y="323088"/>
                </a:lnTo>
                <a:lnTo>
                  <a:pt x="19812" y="332232"/>
                </a:lnTo>
                <a:lnTo>
                  <a:pt x="19812" y="179832"/>
                </a:lnTo>
                <a:lnTo>
                  <a:pt x="24384" y="126492"/>
                </a:lnTo>
                <a:lnTo>
                  <a:pt x="27432" y="111252"/>
                </a:lnTo>
                <a:lnTo>
                  <a:pt x="32004" y="94488"/>
                </a:lnTo>
                <a:lnTo>
                  <a:pt x="35052" y="80772"/>
                </a:lnTo>
                <a:lnTo>
                  <a:pt x="50292" y="45720"/>
                </a:lnTo>
                <a:lnTo>
                  <a:pt x="67056" y="24384"/>
                </a:lnTo>
                <a:lnTo>
                  <a:pt x="67056" y="24765"/>
                </a:lnTo>
                <a:lnTo>
                  <a:pt x="71628" y="21336"/>
                </a:lnTo>
                <a:lnTo>
                  <a:pt x="71628" y="22250"/>
                </a:lnTo>
                <a:lnTo>
                  <a:pt x="74676" y="21031"/>
                </a:lnTo>
                <a:lnTo>
                  <a:pt x="74676" y="19812"/>
                </a:lnTo>
                <a:lnTo>
                  <a:pt x="80772" y="18592"/>
                </a:lnTo>
                <a:lnTo>
                  <a:pt x="80772" y="18288"/>
                </a:lnTo>
                <a:lnTo>
                  <a:pt x="82296" y="18288"/>
                </a:lnTo>
                <a:lnTo>
                  <a:pt x="82296" y="18669"/>
                </a:lnTo>
                <a:lnTo>
                  <a:pt x="86868" y="19812"/>
                </a:lnTo>
                <a:lnTo>
                  <a:pt x="86868" y="20574"/>
                </a:lnTo>
                <a:lnTo>
                  <a:pt x="89916" y="22098"/>
                </a:lnTo>
                <a:lnTo>
                  <a:pt x="89916" y="21336"/>
                </a:lnTo>
                <a:lnTo>
                  <a:pt x="96012" y="24993"/>
                </a:lnTo>
                <a:lnTo>
                  <a:pt x="96012" y="24384"/>
                </a:lnTo>
                <a:lnTo>
                  <a:pt x="97536" y="25908"/>
                </a:lnTo>
                <a:lnTo>
                  <a:pt x="97536" y="26289"/>
                </a:lnTo>
                <a:lnTo>
                  <a:pt x="102108" y="32004"/>
                </a:lnTo>
                <a:lnTo>
                  <a:pt x="108204" y="38100"/>
                </a:lnTo>
                <a:lnTo>
                  <a:pt x="112776" y="47244"/>
                </a:lnTo>
                <a:lnTo>
                  <a:pt x="118872" y="56388"/>
                </a:lnTo>
                <a:lnTo>
                  <a:pt x="123444" y="68580"/>
                </a:lnTo>
                <a:lnTo>
                  <a:pt x="128016" y="82296"/>
                </a:lnTo>
                <a:lnTo>
                  <a:pt x="131064" y="96012"/>
                </a:lnTo>
                <a:lnTo>
                  <a:pt x="135636" y="111252"/>
                </a:lnTo>
                <a:lnTo>
                  <a:pt x="137160" y="126492"/>
                </a:lnTo>
                <a:lnTo>
                  <a:pt x="140208" y="144780"/>
                </a:lnTo>
                <a:lnTo>
                  <a:pt x="143256" y="179832"/>
                </a:lnTo>
                <a:lnTo>
                  <a:pt x="143256" y="329946"/>
                </a:lnTo>
                <a:lnTo>
                  <a:pt x="146304" y="323088"/>
                </a:lnTo>
                <a:lnTo>
                  <a:pt x="149352" y="307848"/>
                </a:lnTo>
                <a:lnTo>
                  <a:pt x="153924" y="291084"/>
                </a:lnTo>
                <a:lnTo>
                  <a:pt x="156972" y="274320"/>
                </a:lnTo>
                <a:lnTo>
                  <a:pt x="158496" y="256032"/>
                </a:lnTo>
                <a:lnTo>
                  <a:pt x="161544" y="237744"/>
                </a:lnTo>
                <a:close/>
              </a:path>
              <a:path w="161925" h="398144">
                <a:moveTo>
                  <a:pt x="71628" y="397764"/>
                </a:moveTo>
                <a:lnTo>
                  <a:pt x="71628" y="377952"/>
                </a:lnTo>
                <a:lnTo>
                  <a:pt x="67056" y="373380"/>
                </a:lnTo>
                <a:lnTo>
                  <a:pt x="59436" y="367284"/>
                </a:lnTo>
                <a:lnTo>
                  <a:pt x="54864" y="359664"/>
                </a:lnTo>
                <a:lnTo>
                  <a:pt x="35052" y="316992"/>
                </a:lnTo>
                <a:lnTo>
                  <a:pt x="24384" y="271272"/>
                </a:lnTo>
                <a:lnTo>
                  <a:pt x="19812" y="217932"/>
                </a:lnTo>
                <a:lnTo>
                  <a:pt x="19812" y="332232"/>
                </a:lnTo>
                <a:lnTo>
                  <a:pt x="39624" y="371856"/>
                </a:lnTo>
                <a:lnTo>
                  <a:pt x="60960" y="393192"/>
                </a:lnTo>
                <a:lnTo>
                  <a:pt x="62484" y="393192"/>
                </a:lnTo>
                <a:lnTo>
                  <a:pt x="64008" y="394716"/>
                </a:lnTo>
                <a:lnTo>
                  <a:pt x="70104" y="396240"/>
                </a:lnTo>
                <a:lnTo>
                  <a:pt x="71628" y="397764"/>
                </a:lnTo>
                <a:close/>
              </a:path>
              <a:path w="161925" h="398144">
                <a:moveTo>
                  <a:pt x="67056" y="24765"/>
                </a:moveTo>
                <a:lnTo>
                  <a:pt x="67056" y="24384"/>
                </a:lnTo>
                <a:lnTo>
                  <a:pt x="65532" y="25908"/>
                </a:lnTo>
                <a:lnTo>
                  <a:pt x="67056" y="24765"/>
                </a:lnTo>
                <a:close/>
              </a:path>
              <a:path w="161925" h="398144">
                <a:moveTo>
                  <a:pt x="71628" y="22250"/>
                </a:moveTo>
                <a:lnTo>
                  <a:pt x="71628" y="21336"/>
                </a:lnTo>
                <a:lnTo>
                  <a:pt x="70104" y="22860"/>
                </a:lnTo>
                <a:lnTo>
                  <a:pt x="71628" y="22250"/>
                </a:lnTo>
                <a:close/>
              </a:path>
              <a:path w="161925" h="398144">
                <a:moveTo>
                  <a:pt x="77724" y="397764"/>
                </a:moveTo>
                <a:lnTo>
                  <a:pt x="77724" y="379476"/>
                </a:lnTo>
                <a:lnTo>
                  <a:pt x="70104" y="376428"/>
                </a:lnTo>
                <a:lnTo>
                  <a:pt x="71628" y="377952"/>
                </a:lnTo>
                <a:lnTo>
                  <a:pt x="71628" y="397764"/>
                </a:lnTo>
                <a:lnTo>
                  <a:pt x="77724" y="397764"/>
                </a:lnTo>
                <a:close/>
              </a:path>
              <a:path w="161925" h="398144">
                <a:moveTo>
                  <a:pt x="77724" y="19812"/>
                </a:moveTo>
                <a:lnTo>
                  <a:pt x="74676" y="19812"/>
                </a:lnTo>
                <a:lnTo>
                  <a:pt x="74676" y="21031"/>
                </a:lnTo>
                <a:lnTo>
                  <a:pt x="77724" y="19812"/>
                </a:lnTo>
                <a:close/>
              </a:path>
              <a:path w="161925" h="398144">
                <a:moveTo>
                  <a:pt x="81449" y="379306"/>
                </a:moveTo>
                <a:lnTo>
                  <a:pt x="74676" y="377952"/>
                </a:lnTo>
                <a:lnTo>
                  <a:pt x="77724" y="379476"/>
                </a:lnTo>
                <a:lnTo>
                  <a:pt x="77724" y="397764"/>
                </a:lnTo>
                <a:lnTo>
                  <a:pt x="80772" y="397764"/>
                </a:lnTo>
                <a:lnTo>
                  <a:pt x="80772" y="379476"/>
                </a:lnTo>
                <a:lnTo>
                  <a:pt x="81449" y="379306"/>
                </a:lnTo>
                <a:close/>
              </a:path>
              <a:path w="161925" h="398144">
                <a:moveTo>
                  <a:pt x="82296" y="18288"/>
                </a:moveTo>
                <a:lnTo>
                  <a:pt x="80772" y="18288"/>
                </a:lnTo>
                <a:lnTo>
                  <a:pt x="81449" y="18457"/>
                </a:lnTo>
                <a:lnTo>
                  <a:pt x="82296" y="18288"/>
                </a:lnTo>
                <a:close/>
              </a:path>
              <a:path w="161925" h="398144">
                <a:moveTo>
                  <a:pt x="81449" y="18457"/>
                </a:moveTo>
                <a:lnTo>
                  <a:pt x="80772" y="18288"/>
                </a:lnTo>
                <a:lnTo>
                  <a:pt x="80772" y="18592"/>
                </a:lnTo>
                <a:lnTo>
                  <a:pt x="81449" y="18457"/>
                </a:lnTo>
                <a:close/>
              </a:path>
              <a:path w="161925" h="398144">
                <a:moveTo>
                  <a:pt x="82296" y="379476"/>
                </a:moveTo>
                <a:lnTo>
                  <a:pt x="81449" y="379306"/>
                </a:lnTo>
                <a:lnTo>
                  <a:pt x="80772" y="379476"/>
                </a:lnTo>
                <a:lnTo>
                  <a:pt x="82296" y="379476"/>
                </a:lnTo>
                <a:close/>
              </a:path>
              <a:path w="161925" h="398144">
                <a:moveTo>
                  <a:pt x="82296" y="397764"/>
                </a:moveTo>
                <a:lnTo>
                  <a:pt x="82296" y="379476"/>
                </a:lnTo>
                <a:lnTo>
                  <a:pt x="80772" y="379476"/>
                </a:lnTo>
                <a:lnTo>
                  <a:pt x="80772" y="397764"/>
                </a:lnTo>
                <a:lnTo>
                  <a:pt x="82296" y="397764"/>
                </a:lnTo>
                <a:close/>
              </a:path>
              <a:path w="161925" h="398144">
                <a:moveTo>
                  <a:pt x="82296" y="18669"/>
                </a:moveTo>
                <a:lnTo>
                  <a:pt x="82296" y="18288"/>
                </a:lnTo>
                <a:lnTo>
                  <a:pt x="81449" y="18457"/>
                </a:lnTo>
                <a:lnTo>
                  <a:pt x="82296" y="18669"/>
                </a:lnTo>
                <a:close/>
              </a:path>
              <a:path w="161925" h="398144">
                <a:moveTo>
                  <a:pt x="86868" y="377952"/>
                </a:moveTo>
                <a:lnTo>
                  <a:pt x="81449" y="379306"/>
                </a:lnTo>
                <a:lnTo>
                  <a:pt x="82296" y="379476"/>
                </a:lnTo>
                <a:lnTo>
                  <a:pt x="82296" y="397764"/>
                </a:lnTo>
                <a:lnTo>
                  <a:pt x="85344" y="397764"/>
                </a:lnTo>
                <a:lnTo>
                  <a:pt x="85344" y="379476"/>
                </a:lnTo>
                <a:lnTo>
                  <a:pt x="86868" y="377952"/>
                </a:lnTo>
                <a:close/>
              </a:path>
              <a:path w="161925" h="398144">
                <a:moveTo>
                  <a:pt x="86868" y="20574"/>
                </a:moveTo>
                <a:lnTo>
                  <a:pt x="86868" y="19812"/>
                </a:lnTo>
                <a:lnTo>
                  <a:pt x="85344" y="19812"/>
                </a:lnTo>
                <a:lnTo>
                  <a:pt x="86868" y="20574"/>
                </a:lnTo>
                <a:close/>
              </a:path>
              <a:path w="161925" h="398144">
                <a:moveTo>
                  <a:pt x="91440" y="376428"/>
                </a:moveTo>
                <a:lnTo>
                  <a:pt x="85344" y="379476"/>
                </a:lnTo>
                <a:lnTo>
                  <a:pt x="85344" y="397764"/>
                </a:lnTo>
                <a:lnTo>
                  <a:pt x="89916" y="397764"/>
                </a:lnTo>
                <a:lnTo>
                  <a:pt x="89916" y="377952"/>
                </a:lnTo>
                <a:lnTo>
                  <a:pt x="91440" y="376428"/>
                </a:lnTo>
                <a:close/>
              </a:path>
              <a:path w="161925" h="398144">
                <a:moveTo>
                  <a:pt x="91440" y="22860"/>
                </a:moveTo>
                <a:lnTo>
                  <a:pt x="89916" y="21336"/>
                </a:lnTo>
                <a:lnTo>
                  <a:pt x="89916" y="22098"/>
                </a:lnTo>
                <a:lnTo>
                  <a:pt x="91440" y="22860"/>
                </a:lnTo>
                <a:close/>
              </a:path>
              <a:path w="161925" h="398144">
                <a:moveTo>
                  <a:pt x="97536" y="371856"/>
                </a:moveTo>
                <a:lnTo>
                  <a:pt x="89916" y="377952"/>
                </a:lnTo>
                <a:lnTo>
                  <a:pt x="89916" y="397764"/>
                </a:lnTo>
                <a:lnTo>
                  <a:pt x="91440" y="397764"/>
                </a:lnTo>
                <a:lnTo>
                  <a:pt x="92964" y="396240"/>
                </a:lnTo>
                <a:lnTo>
                  <a:pt x="96012" y="395478"/>
                </a:lnTo>
                <a:lnTo>
                  <a:pt x="96012" y="373380"/>
                </a:lnTo>
                <a:lnTo>
                  <a:pt x="97536" y="371856"/>
                </a:lnTo>
                <a:close/>
              </a:path>
              <a:path w="161925" h="398144">
                <a:moveTo>
                  <a:pt x="97536" y="25908"/>
                </a:moveTo>
                <a:lnTo>
                  <a:pt x="96012" y="24384"/>
                </a:lnTo>
                <a:lnTo>
                  <a:pt x="96949" y="25556"/>
                </a:lnTo>
                <a:lnTo>
                  <a:pt x="97536" y="25908"/>
                </a:lnTo>
                <a:close/>
              </a:path>
              <a:path w="161925" h="398144">
                <a:moveTo>
                  <a:pt x="96949" y="25556"/>
                </a:moveTo>
                <a:lnTo>
                  <a:pt x="96012" y="24384"/>
                </a:lnTo>
                <a:lnTo>
                  <a:pt x="96012" y="24993"/>
                </a:lnTo>
                <a:lnTo>
                  <a:pt x="96949" y="25556"/>
                </a:lnTo>
                <a:close/>
              </a:path>
              <a:path w="161925" h="398144">
                <a:moveTo>
                  <a:pt x="143256" y="329946"/>
                </a:moveTo>
                <a:lnTo>
                  <a:pt x="143256" y="217932"/>
                </a:lnTo>
                <a:lnTo>
                  <a:pt x="140208" y="254508"/>
                </a:lnTo>
                <a:lnTo>
                  <a:pt x="134112" y="288036"/>
                </a:lnTo>
                <a:lnTo>
                  <a:pt x="131064" y="303276"/>
                </a:lnTo>
                <a:lnTo>
                  <a:pt x="128016" y="316992"/>
                </a:lnTo>
                <a:lnTo>
                  <a:pt x="123444" y="330708"/>
                </a:lnTo>
                <a:lnTo>
                  <a:pt x="117348" y="341376"/>
                </a:lnTo>
                <a:lnTo>
                  <a:pt x="112776" y="352044"/>
                </a:lnTo>
                <a:lnTo>
                  <a:pt x="106680" y="361188"/>
                </a:lnTo>
                <a:lnTo>
                  <a:pt x="102108" y="368808"/>
                </a:lnTo>
                <a:lnTo>
                  <a:pt x="96012" y="373380"/>
                </a:lnTo>
                <a:lnTo>
                  <a:pt x="96012" y="395478"/>
                </a:lnTo>
                <a:lnTo>
                  <a:pt x="99060" y="394716"/>
                </a:lnTo>
                <a:lnTo>
                  <a:pt x="100584" y="393192"/>
                </a:lnTo>
                <a:lnTo>
                  <a:pt x="108204" y="388620"/>
                </a:lnTo>
                <a:lnTo>
                  <a:pt x="108204" y="387096"/>
                </a:lnTo>
                <a:lnTo>
                  <a:pt x="109728" y="387096"/>
                </a:lnTo>
                <a:lnTo>
                  <a:pt x="115824" y="379476"/>
                </a:lnTo>
                <a:lnTo>
                  <a:pt x="123444" y="371856"/>
                </a:lnTo>
                <a:lnTo>
                  <a:pt x="129540" y="361188"/>
                </a:lnTo>
                <a:lnTo>
                  <a:pt x="135636" y="348996"/>
                </a:lnTo>
                <a:lnTo>
                  <a:pt x="140208" y="336804"/>
                </a:lnTo>
                <a:lnTo>
                  <a:pt x="143256" y="329946"/>
                </a:lnTo>
                <a:close/>
              </a:path>
              <a:path w="161925" h="398144">
                <a:moveTo>
                  <a:pt x="97536" y="26289"/>
                </a:moveTo>
                <a:lnTo>
                  <a:pt x="97536" y="25908"/>
                </a:lnTo>
                <a:lnTo>
                  <a:pt x="96949" y="25556"/>
                </a:lnTo>
                <a:lnTo>
                  <a:pt x="97536" y="26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7089526" y="4728972"/>
            <a:ext cx="161925" cy="399415"/>
          </a:xfrm>
          <a:custGeom>
            <a:avLst/>
            <a:gdLst/>
            <a:ahLst/>
            <a:cxnLst/>
            <a:rect l="l" t="t" r="r" b="b"/>
            <a:pathLst>
              <a:path w="161925" h="399414">
                <a:moveTo>
                  <a:pt x="161544" y="239268"/>
                </a:moveTo>
                <a:lnTo>
                  <a:pt x="161544" y="160020"/>
                </a:lnTo>
                <a:lnTo>
                  <a:pt x="158496" y="141732"/>
                </a:lnTo>
                <a:lnTo>
                  <a:pt x="156972" y="124968"/>
                </a:lnTo>
                <a:lnTo>
                  <a:pt x="144780" y="76200"/>
                </a:lnTo>
                <a:lnTo>
                  <a:pt x="123444" y="27432"/>
                </a:lnTo>
                <a:lnTo>
                  <a:pt x="109728" y="12192"/>
                </a:lnTo>
                <a:lnTo>
                  <a:pt x="108204" y="12192"/>
                </a:lnTo>
                <a:lnTo>
                  <a:pt x="108204" y="10668"/>
                </a:lnTo>
                <a:lnTo>
                  <a:pt x="100584" y="6096"/>
                </a:lnTo>
                <a:lnTo>
                  <a:pt x="99060" y="4572"/>
                </a:lnTo>
                <a:lnTo>
                  <a:pt x="92964" y="3048"/>
                </a:lnTo>
                <a:lnTo>
                  <a:pt x="91440" y="1524"/>
                </a:lnTo>
                <a:lnTo>
                  <a:pt x="89916" y="1524"/>
                </a:lnTo>
                <a:lnTo>
                  <a:pt x="82296" y="0"/>
                </a:lnTo>
                <a:lnTo>
                  <a:pt x="80772" y="0"/>
                </a:lnTo>
                <a:lnTo>
                  <a:pt x="73152" y="1524"/>
                </a:lnTo>
                <a:lnTo>
                  <a:pt x="71628" y="1524"/>
                </a:lnTo>
                <a:lnTo>
                  <a:pt x="70104" y="3048"/>
                </a:lnTo>
                <a:lnTo>
                  <a:pt x="64008" y="4572"/>
                </a:lnTo>
                <a:lnTo>
                  <a:pt x="62484" y="6096"/>
                </a:lnTo>
                <a:lnTo>
                  <a:pt x="60960" y="6096"/>
                </a:lnTo>
                <a:lnTo>
                  <a:pt x="54864" y="10668"/>
                </a:lnTo>
                <a:lnTo>
                  <a:pt x="21336" y="62484"/>
                </a:lnTo>
                <a:lnTo>
                  <a:pt x="6096" y="124968"/>
                </a:lnTo>
                <a:lnTo>
                  <a:pt x="0" y="179832"/>
                </a:lnTo>
                <a:lnTo>
                  <a:pt x="0" y="219456"/>
                </a:lnTo>
                <a:lnTo>
                  <a:pt x="3048" y="257556"/>
                </a:lnTo>
                <a:lnTo>
                  <a:pt x="12192" y="307848"/>
                </a:lnTo>
                <a:lnTo>
                  <a:pt x="19812" y="333248"/>
                </a:lnTo>
                <a:lnTo>
                  <a:pt x="19812" y="181356"/>
                </a:lnTo>
                <a:lnTo>
                  <a:pt x="21336" y="161544"/>
                </a:lnTo>
                <a:lnTo>
                  <a:pt x="24384" y="128016"/>
                </a:lnTo>
                <a:lnTo>
                  <a:pt x="27432" y="111252"/>
                </a:lnTo>
                <a:lnTo>
                  <a:pt x="32004" y="96012"/>
                </a:lnTo>
                <a:lnTo>
                  <a:pt x="35052" y="82296"/>
                </a:lnTo>
                <a:lnTo>
                  <a:pt x="39624" y="68580"/>
                </a:lnTo>
                <a:lnTo>
                  <a:pt x="44196" y="56388"/>
                </a:lnTo>
                <a:lnTo>
                  <a:pt x="50292" y="47244"/>
                </a:lnTo>
                <a:lnTo>
                  <a:pt x="54864" y="38100"/>
                </a:lnTo>
                <a:lnTo>
                  <a:pt x="60960" y="30480"/>
                </a:lnTo>
                <a:lnTo>
                  <a:pt x="65532" y="27051"/>
                </a:lnTo>
                <a:lnTo>
                  <a:pt x="65532" y="25908"/>
                </a:lnTo>
                <a:lnTo>
                  <a:pt x="71628" y="21336"/>
                </a:lnTo>
                <a:lnTo>
                  <a:pt x="71628" y="22250"/>
                </a:lnTo>
                <a:lnTo>
                  <a:pt x="77724" y="19812"/>
                </a:lnTo>
                <a:lnTo>
                  <a:pt x="77724" y="20726"/>
                </a:lnTo>
                <a:lnTo>
                  <a:pt x="80772" y="20116"/>
                </a:lnTo>
                <a:lnTo>
                  <a:pt x="80772" y="19812"/>
                </a:lnTo>
                <a:lnTo>
                  <a:pt x="82296" y="19812"/>
                </a:lnTo>
                <a:lnTo>
                  <a:pt x="82296" y="20193"/>
                </a:lnTo>
                <a:lnTo>
                  <a:pt x="85344" y="20955"/>
                </a:lnTo>
                <a:lnTo>
                  <a:pt x="85344" y="19812"/>
                </a:lnTo>
                <a:lnTo>
                  <a:pt x="89916" y="22098"/>
                </a:lnTo>
                <a:lnTo>
                  <a:pt x="89916" y="21336"/>
                </a:lnTo>
                <a:lnTo>
                  <a:pt x="97536" y="25908"/>
                </a:lnTo>
                <a:lnTo>
                  <a:pt x="97536" y="27432"/>
                </a:lnTo>
                <a:lnTo>
                  <a:pt x="102108" y="32004"/>
                </a:lnTo>
                <a:lnTo>
                  <a:pt x="128016" y="82296"/>
                </a:lnTo>
                <a:lnTo>
                  <a:pt x="131064" y="96012"/>
                </a:lnTo>
                <a:lnTo>
                  <a:pt x="135636" y="111252"/>
                </a:lnTo>
                <a:lnTo>
                  <a:pt x="137160" y="128016"/>
                </a:lnTo>
                <a:lnTo>
                  <a:pt x="140208" y="144780"/>
                </a:lnTo>
                <a:lnTo>
                  <a:pt x="143256" y="181356"/>
                </a:lnTo>
                <a:lnTo>
                  <a:pt x="143256" y="329946"/>
                </a:lnTo>
                <a:lnTo>
                  <a:pt x="146304" y="323088"/>
                </a:lnTo>
                <a:lnTo>
                  <a:pt x="149352" y="307848"/>
                </a:lnTo>
                <a:lnTo>
                  <a:pt x="153924" y="292608"/>
                </a:lnTo>
                <a:lnTo>
                  <a:pt x="156972" y="274320"/>
                </a:lnTo>
                <a:lnTo>
                  <a:pt x="158496" y="257556"/>
                </a:lnTo>
                <a:lnTo>
                  <a:pt x="161544" y="239268"/>
                </a:lnTo>
                <a:close/>
              </a:path>
              <a:path w="161925" h="399414">
                <a:moveTo>
                  <a:pt x="67056" y="396240"/>
                </a:moveTo>
                <a:lnTo>
                  <a:pt x="67056" y="374904"/>
                </a:lnTo>
                <a:lnTo>
                  <a:pt x="59436" y="367284"/>
                </a:lnTo>
                <a:lnTo>
                  <a:pt x="54864" y="361188"/>
                </a:lnTo>
                <a:lnTo>
                  <a:pt x="30480" y="303276"/>
                </a:lnTo>
                <a:lnTo>
                  <a:pt x="19812" y="219456"/>
                </a:lnTo>
                <a:lnTo>
                  <a:pt x="19812" y="333248"/>
                </a:lnTo>
                <a:lnTo>
                  <a:pt x="21336" y="338328"/>
                </a:lnTo>
                <a:lnTo>
                  <a:pt x="33528" y="362712"/>
                </a:lnTo>
                <a:lnTo>
                  <a:pt x="39624" y="373380"/>
                </a:lnTo>
                <a:lnTo>
                  <a:pt x="47244" y="381000"/>
                </a:lnTo>
                <a:lnTo>
                  <a:pt x="53340" y="388620"/>
                </a:lnTo>
                <a:lnTo>
                  <a:pt x="54864" y="388620"/>
                </a:lnTo>
                <a:lnTo>
                  <a:pt x="60960" y="393192"/>
                </a:lnTo>
                <a:lnTo>
                  <a:pt x="62484" y="394716"/>
                </a:lnTo>
                <a:lnTo>
                  <a:pt x="64008" y="394716"/>
                </a:lnTo>
                <a:lnTo>
                  <a:pt x="67056" y="396240"/>
                </a:lnTo>
                <a:close/>
              </a:path>
              <a:path w="161925" h="399414">
                <a:moveTo>
                  <a:pt x="67056" y="25908"/>
                </a:moveTo>
                <a:lnTo>
                  <a:pt x="65532" y="25908"/>
                </a:lnTo>
                <a:lnTo>
                  <a:pt x="65532" y="27051"/>
                </a:lnTo>
                <a:lnTo>
                  <a:pt x="67056" y="25908"/>
                </a:lnTo>
                <a:close/>
              </a:path>
              <a:path w="161925" h="399414">
                <a:moveTo>
                  <a:pt x="71628" y="397764"/>
                </a:moveTo>
                <a:lnTo>
                  <a:pt x="71628" y="377952"/>
                </a:lnTo>
                <a:lnTo>
                  <a:pt x="65532" y="373380"/>
                </a:lnTo>
                <a:lnTo>
                  <a:pt x="67056" y="374904"/>
                </a:lnTo>
                <a:lnTo>
                  <a:pt x="67056" y="396240"/>
                </a:lnTo>
                <a:lnTo>
                  <a:pt x="70104" y="397764"/>
                </a:lnTo>
                <a:lnTo>
                  <a:pt x="71628" y="397764"/>
                </a:lnTo>
                <a:close/>
              </a:path>
              <a:path w="161925" h="399414">
                <a:moveTo>
                  <a:pt x="71628" y="22250"/>
                </a:moveTo>
                <a:lnTo>
                  <a:pt x="71628" y="21336"/>
                </a:lnTo>
                <a:lnTo>
                  <a:pt x="70104" y="22860"/>
                </a:lnTo>
                <a:lnTo>
                  <a:pt x="71628" y="22250"/>
                </a:lnTo>
                <a:close/>
              </a:path>
              <a:path w="161925" h="399414">
                <a:moveTo>
                  <a:pt x="77724" y="379476"/>
                </a:moveTo>
                <a:lnTo>
                  <a:pt x="70104" y="376428"/>
                </a:lnTo>
                <a:lnTo>
                  <a:pt x="71628" y="377952"/>
                </a:lnTo>
                <a:lnTo>
                  <a:pt x="71628" y="397764"/>
                </a:lnTo>
                <a:lnTo>
                  <a:pt x="73152" y="397764"/>
                </a:lnTo>
                <a:lnTo>
                  <a:pt x="74676" y="398068"/>
                </a:lnTo>
                <a:lnTo>
                  <a:pt x="74676" y="379476"/>
                </a:lnTo>
                <a:lnTo>
                  <a:pt x="77724" y="379476"/>
                </a:lnTo>
                <a:close/>
              </a:path>
              <a:path w="161925" h="399414">
                <a:moveTo>
                  <a:pt x="77724" y="20726"/>
                </a:moveTo>
                <a:lnTo>
                  <a:pt x="77724" y="19812"/>
                </a:lnTo>
                <a:lnTo>
                  <a:pt x="74676" y="21336"/>
                </a:lnTo>
                <a:lnTo>
                  <a:pt x="77724" y="20726"/>
                </a:lnTo>
                <a:close/>
              </a:path>
              <a:path w="161925" h="399414">
                <a:moveTo>
                  <a:pt x="86868" y="398373"/>
                </a:moveTo>
                <a:lnTo>
                  <a:pt x="86868" y="379476"/>
                </a:lnTo>
                <a:lnTo>
                  <a:pt x="74676" y="379476"/>
                </a:lnTo>
                <a:lnTo>
                  <a:pt x="74676" y="398068"/>
                </a:lnTo>
                <a:lnTo>
                  <a:pt x="80772" y="399288"/>
                </a:lnTo>
                <a:lnTo>
                  <a:pt x="82296" y="399288"/>
                </a:lnTo>
                <a:lnTo>
                  <a:pt x="86868" y="398373"/>
                </a:lnTo>
                <a:close/>
              </a:path>
              <a:path w="161925" h="399414">
                <a:moveTo>
                  <a:pt x="82296" y="19812"/>
                </a:moveTo>
                <a:lnTo>
                  <a:pt x="80772" y="19812"/>
                </a:lnTo>
                <a:lnTo>
                  <a:pt x="81449" y="19981"/>
                </a:lnTo>
                <a:lnTo>
                  <a:pt x="82296" y="19812"/>
                </a:lnTo>
                <a:close/>
              </a:path>
              <a:path w="161925" h="399414">
                <a:moveTo>
                  <a:pt x="81449" y="19981"/>
                </a:moveTo>
                <a:lnTo>
                  <a:pt x="80772" y="19812"/>
                </a:lnTo>
                <a:lnTo>
                  <a:pt x="80772" y="20116"/>
                </a:lnTo>
                <a:lnTo>
                  <a:pt x="81449" y="19981"/>
                </a:lnTo>
                <a:close/>
              </a:path>
              <a:path w="161925" h="399414">
                <a:moveTo>
                  <a:pt x="82296" y="20193"/>
                </a:moveTo>
                <a:lnTo>
                  <a:pt x="82296" y="19812"/>
                </a:lnTo>
                <a:lnTo>
                  <a:pt x="81449" y="19981"/>
                </a:lnTo>
                <a:lnTo>
                  <a:pt x="82296" y="20193"/>
                </a:lnTo>
                <a:close/>
              </a:path>
              <a:path w="161925" h="399414">
                <a:moveTo>
                  <a:pt x="86868" y="21336"/>
                </a:moveTo>
                <a:lnTo>
                  <a:pt x="85344" y="19812"/>
                </a:lnTo>
                <a:lnTo>
                  <a:pt x="85344" y="20955"/>
                </a:lnTo>
                <a:lnTo>
                  <a:pt x="86868" y="21336"/>
                </a:lnTo>
                <a:close/>
              </a:path>
              <a:path w="161925" h="399414">
                <a:moveTo>
                  <a:pt x="91440" y="376428"/>
                </a:moveTo>
                <a:lnTo>
                  <a:pt x="85344" y="379476"/>
                </a:lnTo>
                <a:lnTo>
                  <a:pt x="86868" y="379476"/>
                </a:lnTo>
                <a:lnTo>
                  <a:pt x="86868" y="398373"/>
                </a:lnTo>
                <a:lnTo>
                  <a:pt x="89916" y="397764"/>
                </a:lnTo>
                <a:lnTo>
                  <a:pt x="89916" y="377952"/>
                </a:lnTo>
                <a:lnTo>
                  <a:pt x="91440" y="376428"/>
                </a:lnTo>
                <a:close/>
              </a:path>
              <a:path w="161925" h="399414">
                <a:moveTo>
                  <a:pt x="91440" y="22860"/>
                </a:moveTo>
                <a:lnTo>
                  <a:pt x="89916" y="21336"/>
                </a:lnTo>
                <a:lnTo>
                  <a:pt x="89916" y="22098"/>
                </a:lnTo>
                <a:lnTo>
                  <a:pt x="91440" y="22860"/>
                </a:lnTo>
                <a:close/>
              </a:path>
              <a:path w="161925" h="399414">
                <a:moveTo>
                  <a:pt x="97536" y="373380"/>
                </a:moveTo>
                <a:lnTo>
                  <a:pt x="89916" y="377952"/>
                </a:lnTo>
                <a:lnTo>
                  <a:pt x="89916" y="397764"/>
                </a:lnTo>
                <a:lnTo>
                  <a:pt x="92964" y="397764"/>
                </a:lnTo>
                <a:lnTo>
                  <a:pt x="96012" y="396240"/>
                </a:lnTo>
                <a:lnTo>
                  <a:pt x="96012" y="374904"/>
                </a:lnTo>
                <a:lnTo>
                  <a:pt x="97536" y="373380"/>
                </a:lnTo>
                <a:close/>
              </a:path>
              <a:path w="161925" h="399414">
                <a:moveTo>
                  <a:pt x="97536" y="27432"/>
                </a:moveTo>
                <a:lnTo>
                  <a:pt x="97536" y="25908"/>
                </a:lnTo>
                <a:lnTo>
                  <a:pt x="96012" y="25908"/>
                </a:lnTo>
                <a:lnTo>
                  <a:pt x="97536" y="27432"/>
                </a:lnTo>
                <a:close/>
              </a:path>
              <a:path w="161925" h="399414">
                <a:moveTo>
                  <a:pt x="143256" y="329946"/>
                </a:moveTo>
                <a:lnTo>
                  <a:pt x="143256" y="219456"/>
                </a:lnTo>
                <a:lnTo>
                  <a:pt x="140208" y="256032"/>
                </a:lnTo>
                <a:lnTo>
                  <a:pt x="137160" y="272796"/>
                </a:lnTo>
                <a:lnTo>
                  <a:pt x="128016" y="318516"/>
                </a:lnTo>
                <a:lnTo>
                  <a:pt x="123444" y="330708"/>
                </a:lnTo>
                <a:lnTo>
                  <a:pt x="117348" y="342900"/>
                </a:lnTo>
                <a:lnTo>
                  <a:pt x="112776" y="353568"/>
                </a:lnTo>
                <a:lnTo>
                  <a:pt x="106680" y="361188"/>
                </a:lnTo>
                <a:lnTo>
                  <a:pt x="102108" y="368808"/>
                </a:lnTo>
                <a:lnTo>
                  <a:pt x="96012" y="374904"/>
                </a:lnTo>
                <a:lnTo>
                  <a:pt x="96012" y="396240"/>
                </a:lnTo>
                <a:lnTo>
                  <a:pt x="99060" y="394716"/>
                </a:lnTo>
                <a:lnTo>
                  <a:pt x="100584" y="394716"/>
                </a:lnTo>
                <a:lnTo>
                  <a:pt x="100584" y="393192"/>
                </a:lnTo>
                <a:lnTo>
                  <a:pt x="108204" y="388620"/>
                </a:lnTo>
                <a:lnTo>
                  <a:pt x="109728" y="388620"/>
                </a:lnTo>
                <a:lnTo>
                  <a:pt x="115824" y="381000"/>
                </a:lnTo>
                <a:lnTo>
                  <a:pt x="123444" y="371856"/>
                </a:lnTo>
                <a:lnTo>
                  <a:pt x="135636" y="350520"/>
                </a:lnTo>
                <a:lnTo>
                  <a:pt x="140208" y="336804"/>
                </a:lnTo>
                <a:lnTo>
                  <a:pt x="143256" y="329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7232782" y="3448811"/>
            <a:ext cx="1013460" cy="1369060"/>
          </a:xfrm>
          <a:custGeom>
            <a:avLst/>
            <a:gdLst/>
            <a:ahLst/>
            <a:cxnLst/>
            <a:rect l="l" t="t" r="r" b="b"/>
            <a:pathLst>
              <a:path w="1013459" h="1369060">
                <a:moveTo>
                  <a:pt x="948178" y="42990"/>
                </a:moveTo>
                <a:lnTo>
                  <a:pt x="940353" y="26222"/>
                </a:lnTo>
                <a:lnTo>
                  <a:pt x="874776" y="56388"/>
                </a:lnTo>
                <a:lnTo>
                  <a:pt x="809244" y="89916"/>
                </a:lnTo>
                <a:lnTo>
                  <a:pt x="775716" y="106680"/>
                </a:lnTo>
                <a:lnTo>
                  <a:pt x="711708" y="143256"/>
                </a:lnTo>
                <a:lnTo>
                  <a:pt x="649224" y="182880"/>
                </a:lnTo>
                <a:lnTo>
                  <a:pt x="589788" y="225552"/>
                </a:lnTo>
                <a:lnTo>
                  <a:pt x="560832" y="249936"/>
                </a:lnTo>
                <a:lnTo>
                  <a:pt x="531876" y="272796"/>
                </a:lnTo>
                <a:lnTo>
                  <a:pt x="477012" y="326136"/>
                </a:lnTo>
                <a:lnTo>
                  <a:pt x="451104" y="355092"/>
                </a:lnTo>
                <a:lnTo>
                  <a:pt x="399288" y="416052"/>
                </a:lnTo>
                <a:lnTo>
                  <a:pt x="373380" y="449580"/>
                </a:lnTo>
                <a:lnTo>
                  <a:pt x="324612" y="516636"/>
                </a:lnTo>
                <a:lnTo>
                  <a:pt x="278892" y="586740"/>
                </a:lnTo>
                <a:lnTo>
                  <a:pt x="257556" y="623316"/>
                </a:lnTo>
                <a:lnTo>
                  <a:pt x="214884" y="693420"/>
                </a:lnTo>
                <a:lnTo>
                  <a:pt x="160020" y="798576"/>
                </a:lnTo>
                <a:lnTo>
                  <a:pt x="114300" y="899160"/>
                </a:lnTo>
                <a:lnTo>
                  <a:pt x="89916" y="966216"/>
                </a:lnTo>
                <a:lnTo>
                  <a:pt x="70104" y="1033272"/>
                </a:lnTo>
                <a:lnTo>
                  <a:pt x="60960" y="1065276"/>
                </a:lnTo>
                <a:lnTo>
                  <a:pt x="36576" y="1165860"/>
                </a:lnTo>
                <a:lnTo>
                  <a:pt x="22860" y="1232916"/>
                </a:lnTo>
                <a:lnTo>
                  <a:pt x="10668" y="1298448"/>
                </a:lnTo>
                <a:lnTo>
                  <a:pt x="0" y="1365504"/>
                </a:lnTo>
                <a:lnTo>
                  <a:pt x="18288" y="1368552"/>
                </a:lnTo>
                <a:lnTo>
                  <a:pt x="54864" y="1168908"/>
                </a:lnTo>
                <a:lnTo>
                  <a:pt x="62484" y="1136904"/>
                </a:lnTo>
                <a:lnTo>
                  <a:pt x="70104" y="1103376"/>
                </a:lnTo>
                <a:lnTo>
                  <a:pt x="79248" y="1069848"/>
                </a:lnTo>
                <a:lnTo>
                  <a:pt x="88392" y="1037844"/>
                </a:lnTo>
                <a:lnTo>
                  <a:pt x="97536" y="1004316"/>
                </a:lnTo>
                <a:lnTo>
                  <a:pt x="120396" y="938784"/>
                </a:lnTo>
                <a:lnTo>
                  <a:pt x="146304" y="873252"/>
                </a:lnTo>
                <a:lnTo>
                  <a:pt x="195072" y="772668"/>
                </a:lnTo>
                <a:lnTo>
                  <a:pt x="231648" y="702564"/>
                </a:lnTo>
                <a:lnTo>
                  <a:pt x="252984" y="667512"/>
                </a:lnTo>
                <a:lnTo>
                  <a:pt x="272796" y="632460"/>
                </a:lnTo>
                <a:lnTo>
                  <a:pt x="295656" y="597408"/>
                </a:lnTo>
                <a:lnTo>
                  <a:pt x="316992" y="562356"/>
                </a:lnTo>
                <a:lnTo>
                  <a:pt x="341376" y="527304"/>
                </a:lnTo>
                <a:lnTo>
                  <a:pt x="364236" y="493776"/>
                </a:lnTo>
                <a:lnTo>
                  <a:pt x="388620" y="460248"/>
                </a:lnTo>
                <a:lnTo>
                  <a:pt x="438912" y="397764"/>
                </a:lnTo>
                <a:lnTo>
                  <a:pt x="464820" y="367284"/>
                </a:lnTo>
                <a:lnTo>
                  <a:pt x="518160" y="312420"/>
                </a:lnTo>
                <a:lnTo>
                  <a:pt x="573024" y="263652"/>
                </a:lnTo>
                <a:lnTo>
                  <a:pt x="659892" y="198120"/>
                </a:lnTo>
                <a:lnTo>
                  <a:pt x="722376" y="160020"/>
                </a:lnTo>
                <a:lnTo>
                  <a:pt x="752856" y="141732"/>
                </a:lnTo>
                <a:lnTo>
                  <a:pt x="784860" y="123444"/>
                </a:lnTo>
                <a:lnTo>
                  <a:pt x="818388" y="106680"/>
                </a:lnTo>
                <a:lnTo>
                  <a:pt x="883920" y="73152"/>
                </a:lnTo>
                <a:lnTo>
                  <a:pt x="948178" y="42990"/>
                </a:lnTo>
                <a:close/>
              </a:path>
              <a:path w="1013459" h="1369060">
                <a:moveTo>
                  <a:pt x="1013460" y="3048"/>
                </a:moveTo>
                <a:lnTo>
                  <a:pt x="928116" y="0"/>
                </a:lnTo>
                <a:lnTo>
                  <a:pt x="940353" y="26222"/>
                </a:lnTo>
                <a:lnTo>
                  <a:pt x="950976" y="21336"/>
                </a:lnTo>
                <a:lnTo>
                  <a:pt x="958596" y="38100"/>
                </a:lnTo>
                <a:lnTo>
                  <a:pt x="958596" y="65314"/>
                </a:lnTo>
                <a:lnTo>
                  <a:pt x="960120" y="68580"/>
                </a:lnTo>
                <a:lnTo>
                  <a:pt x="1013460" y="3048"/>
                </a:lnTo>
                <a:close/>
              </a:path>
              <a:path w="1013459" h="1369060">
                <a:moveTo>
                  <a:pt x="958596" y="38100"/>
                </a:moveTo>
                <a:lnTo>
                  <a:pt x="950976" y="21336"/>
                </a:lnTo>
                <a:lnTo>
                  <a:pt x="940353" y="26222"/>
                </a:lnTo>
                <a:lnTo>
                  <a:pt x="948178" y="42990"/>
                </a:lnTo>
                <a:lnTo>
                  <a:pt x="958596" y="38100"/>
                </a:lnTo>
                <a:close/>
              </a:path>
              <a:path w="1013459" h="1369060">
                <a:moveTo>
                  <a:pt x="958596" y="65314"/>
                </a:moveTo>
                <a:lnTo>
                  <a:pt x="958596" y="38100"/>
                </a:lnTo>
                <a:lnTo>
                  <a:pt x="948178" y="42990"/>
                </a:lnTo>
                <a:lnTo>
                  <a:pt x="958596" y="653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7232782" y="1784604"/>
            <a:ext cx="1013460" cy="1463040"/>
          </a:xfrm>
          <a:custGeom>
            <a:avLst/>
            <a:gdLst/>
            <a:ahLst/>
            <a:cxnLst/>
            <a:rect l="l" t="t" r="r" b="b"/>
            <a:pathLst>
              <a:path w="1013459" h="1463039">
                <a:moveTo>
                  <a:pt x="948860" y="1420608"/>
                </a:moveTo>
                <a:lnTo>
                  <a:pt x="883920" y="1386840"/>
                </a:lnTo>
                <a:lnTo>
                  <a:pt x="818388" y="1351788"/>
                </a:lnTo>
                <a:lnTo>
                  <a:pt x="784860" y="1333500"/>
                </a:lnTo>
                <a:lnTo>
                  <a:pt x="722376" y="1295400"/>
                </a:lnTo>
                <a:lnTo>
                  <a:pt x="690372" y="1274064"/>
                </a:lnTo>
                <a:lnTo>
                  <a:pt x="630936" y="1231392"/>
                </a:lnTo>
                <a:lnTo>
                  <a:pt x="573024" y="1184148"/>
                </a:lnTo>
                <a:lnTo>
                  <a:pt x="518160" y="1130808"/>
                </a:lnTo>
                <a:lnTo>
                  <a:pt x="492252" y="1101852"/>
                </a:lnTo>
                <a:lnTo>
                  <a:pt x="464820" y="1072896"/>
                </a:lnTo>
                <a:lnTo>
                  <a:pt x="438912" y="1040892"/>
                </a:lnTo>
                <a:lnTo>
                  <a:pt x="414528" y="1007364"/>
                </a:lnTo>
                <a:lnTo>
                  <a:pt x="388620" y="972312"/>
                </a:lnTo>
                <a:lnTo>
                  <a:pt x="364236" y="937260"/>
                </a:lnTo>
                <a:lnTo>
                  <a:pt x="318516" y="864108"/>
                </a:lnTo>
                <a:lnTo>
                  <a:pt x="295656" y="826008"/>
                </a:lnTo>
                <a:lnTo>
                  <a:pt x="272796" y="789432"/>
                </a:lnTo>
                <a:lnTo>
                  <a:pt x="213360" y="675132"/>
                </a:lnTo>
                <a:lnTo>
                  <a:pt x="195072" y="638556"/>
                </a:lnTo>
                <a:lnTo>
                  <a:pt x="161544" y="565404"/>
                </a:lnTo>
                <a:lnTo>
                  <a:pt x="146304" y="530352"/>
                </a:lnTo>
                <a:lnTo>
                  <a:pt x="108204" y="425196"/>
                </a:lnTo>
                <a:lnTo>
                  <a:pt x="88392" y="355092"/>
                </a:lnTo>
                <a:lnTo>
                  <a:pt x="79248" y="318516"/>
                </a:lnTo>
                <a:lnTo>
                  <a:pt x="70104" y="283464"/>
                </a:lnTo>
                <a:lnTo>
                  <a:pt x="54864" y="213360"/>
                </a:lnTo>
                <a:lnTo>
                  <a:pt x="18288" y="0"/>
                </a:lnTo>
                <a:lnTo>
                  <a:pt x="0" y="3048"/>
                </a:lnTo>
                <a:lnTo>
                  <a:pt x="10668" y="74676"/>
                </a:lnTo>
                <a:lnTo>
                  <a:pt x="22860" y="144780"/>
                </a:lnTo>
                <a:lnTo>
                  <a:pt x="36576" y="216408"/>
                </a:lnTo>
                <a:lnTo>
                  <a:pt x="51816" y="288036"/>
                </a:lnTo>
                <a:lnTo>
                  <a:pt x="60960" y="323088"/>
                </a:lnTo>
                <a:lnTo>
                  <a:pt x="70104" y="359664"/>
                </a:lnTo>
                <a:lnTo>
                  <a:pt x="89916" y="431292"/>
                </a:lnTo>
                <a:lnTo>
                  <a:pt x="114300" y="501396"/>
                </a:lnTo>
                <a:lnTo>
                  <a:pt x="129540" y="537972"/>
                </a:lnTo>
                <a:lnTo>
                  <a:pt x="144780" y="573024"/>
                </a:lnTo>
                <a:lnTo>
                  <a:pt x="160020" y="609600"/>
                </a:lnTo>
                <a:lnTo>
                  <a:pt x="178308" y="646176"/>
                </a:lnTo>
                <a:lnTo>
                  <a:pt x="214884" y="722376"/>
                </a:lnTo>
                <a:lnTo>
                  <a:pt x="236220" y="760476"/>
                </a:lnTo>
                <a:lnTo>
                  <a:pt x="256032" y="798576"/>
                </a:lnTo>
                <a:lnTo>
                  <a:pt x="278892" y="836676"/>
                </a:lnTo>
                <a:lnTo>
                  <a:pt x="301752" y="873252"/>
                </a:lnTo>
                <a:lnTo>
                  <a:pt x="324612" y="911352"/>
                </a:lnTo>
                <a:lnTo>
                  <a:pt x="348996" y="947928"/>
                </a:lnTo>
                <a:lnTo>
                  <a:pt x="373380" y="982980"/>
                </a:lnTo>
                <a:lnTo>
                  <a:pt x="399288" y="1018032"/>
                </a:lnTo>
                <a:lnTo>
                  <a:pt x="451104" y="1085088"/>
                </a:lnTo>
                <a:lnTo>
                  <a:pt x="477012" y="1115568"/>
                </a:lnTo>
                <a:lnTo>
                  <a:pt x="504444" y="1144524"/>
                </a:lnTo>
                <a:lnTo>
                  <a:pt x="531876" y="1171956"/>
                </a:lnTo>
                <a:lnTo>
                  <a:pt x="589788" y="1222248"/>
                </a:lnTo>
                <a:lnTo>
                  <a:pt x="618744" y="1246632"/>
                </a:lnTo>
                <a:lnTo>
                  <a:pt x="649224" y="1269492"/>
                </a:lnTo>
                <a:lnTo>
                  <a:pt x="775716" y="1350264"/>
                </a:lnTo>
                <a:lnTo>
                  <a:pt x="809244" y="1368552"/>
                </a:lnTo>
                <a:lnTo>
                  <a:pt x="874776" y="1403604"/>
                </a:lnTo>
                <a:lnTo>
                  <a:pt x="940472" y="1437766"/>
                </a:lnTo>
                <a:lnTo>
                  <a:pt x="948860" y="1420608"/>
                </a:lnTo>
                <a:close/>
              </a:path>
              <a:path w="1013459" h="1463039">
                <a:moveTo>
                  <a:pt x="960120" y="1463040"/>
                </a:moveTo>
                <a:lnTo>
                  <a:pt x="960120" y="1426464"/>
                </a:lnTo>
                <a:lnTo>
                  <a:pt x="950976" y="1443228"/>
                </a:lnTo>
                <a:lnTo>
                  <a:pt x="940472" y="1437766"/>
                </a:lnTo>
                <a:lnTo>
                  <a:pt x="928116" y="1463040"/>
                </a:lnTo>
                <a:lnTo>
                  <a:pt x="960120" y="1463040"/>
                </a:lnTo>
                <a:close/>
              </a:path>
              <a:path w="1013459" h="1463039">
                <a:moveTo>
                  <a:pt x="960120" y="1426464"/>
                </a:moveTo>
                <a:lnTo>
                  <a:pt x="948860" y="1420608"/>
                </a:lnTo>
                <a:lnTo>
                  <a:pt x="940472" y="1437766"/>
                </a:lnTo>
                <a:lnTo>
                  <a:pt x="950976" y="1443228"/>
                </a:lnTo>
                <a:lnTo>
                  <a:pt x="960120" y="1426464"/>
                </a:lnTo>
                <a:close/>
              </a:path>
              <a:path w="1013459" h="1463039">
                <a:moveTo>
                  <a:pt x="1013460" y="1463040"/>
                </a:moveTo>
                <a:lnTo>
                  <a:pt x="961644" y="1394460"/>
                </a:lnTo>
                <a:lnTo>
                  <a:pt x="948860" y="1420608"/>
                </a:lnTo>
                <a:lnTo>
                  <a:pt x="960120" y="1426464"/>
                </a:lnTo>
                <a:lnTo>
                  <a:pt x="960120" y="1463040"/>
                </a:lnTo>
                <a:lnTo>
                  <a:pt x="1013460" y="1463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7206874" y="3678936"/>
            <a:ext cx="1013460" cy="3020695"/>
          </a:xfrm>
          <a:custGeom>
            <a:avLst/>
            <a:gdLst/>
            <a:ahLst/>
            <a:cxnLst/>
            <a:rect l="l" t="t" r="r" b="b"/>
            <a:pathLst>
              <a:path w="1013459" h="3020695">
                <a:moveTo>
                  <a:pt x="966688" y="60487"/>
                </a:moveTo>
                <a:lnTo>
                  <a:pt x="905256" y="96012"/>
                </a:lnTo>
                <a:lnTo>
                  <a:pt x="806196" y="204216"/>
                </a:lnTo>
                <a:lnTo>
                  <a:pt x="774192" y="242316"/>
                </a:lnTo>
                <a:lnTo>
                  <a:pt x="742188" y="281940"/>
                </a:lnTo>
                <a:lnTo>
                  <a:pt x="710184" y="323088"/>
                </a:lnTo>
                <a:lnTo>
                  <a:pt x="678180" y="365760"/>
                </a:lnTo>
                <a:lnTo>
                  <a:pt x="647700" y="409956"/>
                </a:lnTo>
                <a:lnTo>
                  <a:pt x="617220" y="457200"/>
                </a:lnTo>
                <a:lnTo>
                  <a:pt x="588264" y="505968"/>
                </a:lnTo>
                <a:lnTo>
                  <a:pt x="573024" y="530352"/>
                </a:lnTo>
                <a:lnTo>
                  <a:pt x="559308" y="556260"/>
                </a:lnTo>
                <a:lnTo>
                  <a:pt x="544068" y="583692"/>
                </a:lnTo>
                <a:lnTo>
                  <a:pt x="530352" y="609600"/>
                </a:lnTo>
                <a:lnTo>
                  <a:pt x="489204" y="696468"/>
                </a:lnTo>
                <a:lnTo>
                  <a:pt x="475488" y="726948"/>
                </a:lnTo>
                <a:lnTo>
                  <a:pt x="463296" y="757428"/>
                </a:lnTo>
                <a:lnTo>
                  <a:pt x="449580" y="789432"/>
                </a:lnTo>
                <a:lnTo>
                  <a:pt x="435864" y="822960"/>
                </a:lnTo>
                <a:lnTo>
                  <a:pt x="423672" y="856488"/>
                </a:lnTo>
                <a:lnTo>
                  <a:pt x="409956" y="891540"/>
                </a:lnTo>
                <a:lnTo>
                  <a:pt x="397764" y="925068"/>
                </a:lnTo>
                <a:lnTo>
                  <a:pt x="348996" y="1071372"/>
                </a:lnTo>
                <a:lnTo>
                  <a:pt x="300228" y="1223772"/>
                </a:lnTo>
                <a:lnTo>
                  <a:pt x="278892" y="1301496"/>
                </a:lnTo>
                <a:lnTo>
                  <a:pt x="256032" y="1380744"/>
                </a:lnTo>
                <a:lnTo>
                  <a:pt x="234696" y="1458468"/>
                </a:lnTo>
                <a:lnTo>
                  <a:pt x="214884" y="1537716"/>
                </a:lnTo>
                <a:lnTo>
                  <a:pt x="160020" y="1769364"/>
                </a:lnTo>
                <a:lnTo>
                  <a:pt x="143256" y="1842516"/>
                </a:lnTo>
                <a:lnTo>
                  <a:pt x="129540" y="1917192"/>
                </a:lnTo>
                <a:lnTo>
                  <a:pt x="114300" y="1990344"/>
                </a:lnTo>
                <a:lnTo>
                  <a:pt x="89916" y="2136648"/>
                </a:lnTo>
                <a:lnTo>
                  <a:pt x="79248" y="2211324"/>
                </a:lnTo>
                <a:lnTo>
                  <a:pt x="51816" y="2430780"/>
                </a:lnTo>
                <a:lnTo>
                  <a:pt x="36576" y="2578608"/>
                </a:lnTo>
                <a:lnTo>
                  <a:pt x="0" y="3019044"/>
                </a:lnTo>
                <a:lnTo>
                  <a:pt x="19812" y="3020568"/>
                </a:lnTo>
                <a:lnTo>
                  <a:pt x="30480" y="2872740"/>
                </a:lnTo>
                <a:lnTo>
                  <a:pt x="42672" y="2726436"/>
                </a:lnTo>
                <a:lnTo>
                  <a:pt x="56388" y="2580132"/>
                </a:lnTo>
                <a:lnTo>
                  <a:pt x="62484" y="2506980"/>
                </a:lnTo>
                <a:lnTo>
                  <a:pt x="71628" y="2433828"/>
                </a:lnTo>
                <a:lnTo>
                  <a:pt x="79248" y="2359152"/>
                </a:lnTo>
                <a:lnTo>
                  <a:pt x="88392" y="2286000"/>
                </a:lnTo>
                <a:lnTo>
                  <a:pt x="120396" y="2066544"/>
                </a:lnTo>
                <a:lnTo>
                  <a:pt x="147828" y="1920240"/>
                </a:lnTo>
                <a:lnTo>
                  <a:pt x="178308" y="1772412"/>
                </a:lnTo>
                <a:lnTo>
                  <a:pt x="233172" y="1542288"/>
                </a:lnTo>
                <a:lnTo>
                  <a:pt x="254508" y="1463040"/>
                </a:lnTo>
                <a:lnTo>
                  <a:pt x="274320" y="1385316"/>
                </a:lnTo>
                <a:lnTo>
                  <a:pt x="318516" y="1229868"/>
                </a:lnTo>
                <a:lnTo>
                  <a:pt x="365760" y="1077468"/>
                </a:lnTo>
                <a:lnTo>
                  <a:pt x="390144" y="1004316"/>
                </a:lnTo>
                <a:lnTo>
                  <a:pt x="403860" y="967740"/>
                </a:lnTo>
                <a:lnTo>
                  <a:pt x="428244" y="897636"/>
                </a:lnTo>
                <a:lnTo>
                  <a:pt x="441960" y="862584"/>
                </a:lnTo>
                <a:lnTo>
                  <a:pt x="454152" y="829056"/>
                </a:lnTo>
                <a:lnTo>
                  <a:pt x="467868" y="797052"/>
                </a:lnTo>
                <a:lnTo>
                  <a:pt x="480060" y="765048"/>
                </a:lnTo>
                <a:lnTo>
                  <a:pt x="507492" y="704088"/>
                </a:lnTo>
                <a:lnTo>
                  <a:pt x="519684" y="675132"/>
                </a:lnTo>
                <a:lnTo>
                  <a:pt x="533400" y="646176"/>
                </a:lnTo>
                <a:lnTo>
                  <a:pt x="560832" y="591312"/>
                </a:lnTo>
                <a:lnTo>
                  <a:pt x="576072" y="565404"/>
                </a:lnTo>
                <a:lnTo>
                  <a:pt x="589788" y="539496"/>
                </a:lnTo>
                <a:lnTo>
                  <a:pt x="662940" y="420624"/>
                </a:lnTo>
                <a:lnTo>
                  <a:pt x="693420" y="376428"/>
                </a:lnTo>
                <a:lnTo>
                  <a:pt x="725424" y="333756"/>
                </a:lnTo>
                <a:lnTo>
                  <a:pt x="755904" y="294132"/>
                </a:lnTo>
                <a:lnTo>
                  <a:pt x="787908" y="254508"/>
                </a:lnTo>
                <a:lnTo>
                  <a:pt x="853440" y="179832"/>
                </a:lnTo>
                <a:lnTo>
                  <a:pt x="886968" y="144780"/>
                </a:lnTo>
                <a:lnTo>
                  <a:pt x="918972" y="109728"/>
                </a:lnTo>
                <a:lnTo>
                  <a:pt x="952500" y="74676"/>
                </a:lnTo>
                <a:lnTo>
                  <a:pt x="966688" y="60487"/>
                </a:lnTo>
                <a:close/>
              </a:path>
              <a:path w="1013459" h="3020695">
                <a:moveTo>
                  <a:pt x="1013460" y="0"/>
                </a:moveTo>
                <a:lnTo>
                  <a:pt x="932688" y="27432"/>
                </a:lnTo>
                <a:lnTo>
                  <a:pt x="952779" y="46964"/>
                </a:lnTo>
                <a:lnTo>
                  <a:pt x="961644" y="38100"/>
                </a:lnTo>
                <a:lnTo>
                  <a:pt x="975360" y="51816"/>
                </a:lnTo>
                <a:lnTo>
                  <a:pt x="975360" y="68918"/>
                </a:lnTo>
                <a:lnTo>
                  <a:pt x="987552" y="80772"/>
                </a:lnTo>
                <a:lnTo>
                  <a:pt x="1013460" y="0"/>
                </a:lnTo>
                <a:close/>
              </a:path>
              <a:path w="1013459" h="3020695">
                <a:moveTo>
                  <a:pt x="975360" y="51816"/>
                </a:moveTo>
                <a:lnTo>
                  <a:pt x="961644" y="38100"/>
                </a:lnTo>
                <a:lnTo>
                  <a:pt x="952779" y="46964"/>
                </a:lnTo>
                <a:lnTo>
                  <a:pt x="966688" y="60487"/>
                </a:lnTo>
                <a:lnTo>
                  <a:pt x="975360" y="51816"/>
                </a:lnTo>
                <a:close/>
              </a:path>
              <a:path w="1013459" h="3020695">
                <a:moveTo>
                  <a:pt x="975360" y="68918"/>
                </a:moveTo>
                <a:lnTo>
                  <a:pt x="975360" y="51816"/>
                </a:lnTo>
                <a:lnTo>
                  <a:pt x="966688" y="60487"/>
                </a:lnTo>
                <a:lnTo>
                  <a:pt x="975360" y="68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410334" y="537972"/>
            <a:ext cx="3961129" cy="647700"/>
          </a:xfrm>
          <a:custGeom>
            <a:avLst/>
            <a:gdLst/>
            <a:ahLst/>
            <a:cxnLst/>
            <a:rect l="l" t="t" r="r" b="b"/>
            <a:pathLst>
              <a:path w="3961129" h="647700">
                <a:moveTo>
                  <a:pt x="0" y="0"/>
                </a:moveTo>
                <a:lnTo>
                  <a:pt x="0" y="647700"/>
                </a:lnTo>
                <a:lnTo>
                  <a:pt x="3960876" y="647700"/>
                </a:lnTo>
                <a:lnTo>
                  <a:pt x="39608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404238" y="531876"/>
            <a:ext cx="3973195" cy="661670"/>
          </a:xfrm>
          <a:custGeom>
            <a:avLst/>
            <a:gdLst/>
            <a:ahLst/>
            <a:cxnLst/>
            <a:rect l="l" t="t" r="r" b="b"/>
            <a:pathLst>
              <a:path w="3973195" h="661669">
                <a:moveTo>
                  <a:pt x="3973068" y="661416"/>
                </a:moveTo>
                <a:lnTo>
                  <a:pt x="3973068" y="0"/>
                </a:lnTo>
                <a:lnTo>
                  <a:pt x="0" y="0"/>
                </a:lnTo>
                <a:lnTo>
                  <a:pt x="0" y="661416"/>
                </a:lnTo>
                <a:lnTo>
                  <a:pt x="6096" y="6614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960876" y="13716"/>
                </a:lnTo>
                <a:lnTo>
                  <a:pt x="3960876" y="6096"/>
                </a:lnTo>
                <a:lnTo>
                  <a:pt x="3966972" y="13716"/>
                </a:lnTo>
                <a:lnTo>
                  <a:pt x="3966972" y="661416"/>
                </a:lnTo>
                <a:lnTo>
                  <a:pt x="3973068" y="661416"/>
                </a:lnTo>
                <a:close/>
              </a:path>
              <a:path w="3973195" h="661669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973195" h="661669">
                <a:moveTo>
                  <a:pt x="12192" y="647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647700"/>
                </a:lnTo>
                <a:lnTo>
                  <a:pt x="12192" y="647700"/>
                </a:lnTo>
                <a:close/>
              </a:path>
              <a:path w="3973195" h="661669">
                <a:moveTo>
                  <a:pt x="3966972" y="647700"/>
                </a:moveTo>
                <a:lnTo>
                  <a:pt x="6096" y="647700"/>
                </a:lnTo>
                <a:lnTo>
                  <a:pt x="12192" y="653796"/>
                </a:lnTo>
                <a:lnTo>
                  <a:pt x="12192" y="661416"/>
                </a:lnTo>
                <a:lnTo>
                  <a:pt x="3960876" y="661416"/>
                </a:lnTo>
                <a:lnTo>
                  <a:pt x="3960876" y="653796"/>
                </a:lnTo>
                <a:lnTo>
                  <a:pt x="3966972" y="647700"/>
                </a:lnTo>
                <a:close/>
              </a:path>
              <a:path w="3973195" h="661669">
                <a:moveTo>
                  <a:pt x="12192" y="661416"/>
                </a:moveTo>
                <a:lnTo>
                  <a:pt x="12192" y="653796"/>
                </a:lnTo>
                <a:lnTo>
                  <a:pt x="6096" y="647700"/>
                </a:lnTo>
                <a:lnTo>
                  <a:pt x="6096" y="661416"/>
                </a:lnTo>
                <a:lnTo>
                  <a:pt x="12192" y="661416"/>
                </a:lnTo>
                <a:close/>
              </a:path>
              <a:path w="3973195" h="661669">
                <a:moveTo>
                  <a:pt x="3966972" y="13716"/>
                </a:moveTo>
                <a:lnTo>
                  <a:pt x="3960876" y="6096"/>
                </a:lnTo>
                <a:lnTo>
                  <a:pt x="3960876" y="13716"/>
                </a:lnTo>
                <a:lnTo>
                  <a:pt x="3966972" y="13716"/>
                </a:lnTo>
                <a:close/>
              </a:path>
              <a:path w="3973195" h="661669">
                <a:moveTo>
                  <a:pt x="3966972" y="647700"/>
                </a:moveTo>
                <a:lnTo>
                  <a:pt x="3966972" y="13716"/>
                </a:lnTo>
                <a:lnTo>
                  <a:pt x="3960876" y="13716"/>
                </a:lnTo>
                <a:lnTo>
                  <a:pt x="3960876" y="647700"/>
                </a:lnTo>
                <a:lnTo>
                  <a:pt x="3966972" y="647700"/>
                </a:lnTo>
                <a:close/>
              </a:path>
              <a:path w="3973195" h="661669">
                <a:moveTo>
                  <a:pt x="3966972" y="661416"/>
                </a:moveTo>
                <a:lnTo>
                  <a:pt x="3966972" y="647700"/>
                </a:lnTo>
                <a:lnTo>
                  <a:pt x="3960876" y="653796"/>
                </a:lnTo>
                <a:lnTo>
                  <a:pt x="3960876" y="661416"/>
                </a:lnTo>
                <a:lnTo>
                  <a:pt x="3966972" y="661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483486" y="777240"/>
            <a:ext cx="3816350" cy="337185"/>
          </a:xfrm>
          <a:custGeom>
            <a:avLst/>
            <a:gdLst/>
            <a:ahLst/>
            <a:cxnLst/>
            <a:rect l="l" t="t" r="r" b="b"/>
            <a:pathLst>
              <a:path w="3816350" h="337184">
                <a:moveTo>
                  <a:pt x="0" y="0"/>
                </a:moveTo>
                <a:lnTo>
                  <a:pt x="0" y="336804"/>
                </a:lnTo>
                <a:lnTo>
                  <a:pt x="3816096" y="336804"/>
                </a:lnTo>
                <a:lnTo>
                  <a:pt x="381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 txBox="1"/>
          <p:nvPr/>
        </p:nvSpPr>
        <p:spPr>
          <a:xfrm>
            <a:off x="4583567" y="557275"/>
            <a:ext cx="3613150" cy="51562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 indent="193040">
              <a:lnSpc>
                <a:spcPct val="101299"/>
              </a:lnSpc>
              <a:spcBef>
                <a:spcPts val="70"/>
              </a:spcBef>
              <a:tabLst>
                <a:tab pos="880744" algn="l"/>
                <a:tab pos="1481455" algn="l"/>
                <a:tab pos="2430780" algn="l"/>
              </a:tabLst>
            </a:pPr>
            <a:r>
              <a:rPr dirty="0" sz="1600" spc="-5" b="1">
                <a:solidFill>
                  <a:srgbClr val="3232CC"/>
                </a:solidFill>
                <a:latin typeface="Arial"/>
                <a:cs typeface="Arial"/>
              </a:rPr>
              <a:t>op	</a:t>
            </a: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rs	</a:t>
            </a:r>
            <a:r>
              <a:rPr dirty="0" sz="1600" spc="-5" b="1">
                <a:solidFill>
                  <a:srgbClr val="8F96FF"/>
                </a:solidFill>
                <a:latin typeface="Arial"/>
                <a:cs typeface="Arial"/>
              </a:rPr>
              <a:t>rt	</a:t>
            </a:r>
            <a:r>
              <a:rPr dirty="0" sz="1600" spc="-5" b="1">
                <a:solidFill>
                  <a:srgbClr val="007F00"/>
                </a:solidFill>
                <a:latin typeface="Arial"/>
                <a:cs typeface="Arial"/>
              </a:rPr>
              <a:t>offset  </a:t>
            </a:r>
            <a:r>
              <a:rPr dirty="0" sz="1600" spc="-5" b="1">
                <a:solidFill>
                  <a:srgbClr val="3232CC"/>
                </a:solidFill>
                <a:latin typeface="Arial"/>
                <a:cs typeface="Arial"/>
              </a:rPr>
              <a:t>1000</a:t>
            </a:r>
            <a:r>
              <a:rPr dirty="0" sz="1600" spc="-90" b="1">
                <a:solidFill>
                  <a:srgbClr val="3232CC"/>
                </a:solidFill>
                <a:latin typeface="Arial"/>
                <a:cs typeface="Arial"/>
              </a:rPr>
              <a:t>1</a:t>
            </a:r>
            <a:r>
              <a:rPr dirty="0" sz="1600" spc="-5" b="1">
                <a:solidFill>
                  <a:srgbClr val="3232CC"/>
                </a:solidFill>
                <a:latin typeface="Arial"/>
                <a:cs typeface="Arial"/>
              </a:rPr>
              <a:t>1</a:t>
            </a: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00101</a:t>
            </a:r>
            <a:r>
              <a:rPr dirty="0" sz="1600" spc="-5" b="1">
                <a:solidFill>
                  <a:srgbClr val="8F96FF"/>
                </a:solidFill>
                <a:latin typeface="Arial"/>
                <a:cs typeface="Arial"/>
              </a:rPr>
              <a:t>000</a:t>
            </a:r>
            <a:r>
              <a:rPr dirty="0" sz="1600" spc="-90" b="1">
                <a:solidFill>
                  <a:srgbClr val="8F96FF"/>
                </a:solidFill>
                <a:latin typeface="Arial"/>
                <a:cs typeface="Arial"/>
              </a:rPr>
              <a:t>1</a:t>
            </a:r>
            <a:r>
              <a:rPr dirty="0" sz="1600" spc="-5" b="1">
                <a:solidFill>
                  <a:srgbClr val="8F96FF"/>
                </a:solidFill>
                <a:latin typeface="Arial"/>
                <a:cs typeface="Arial"/>
              </a:rPr>
              <a:t>1</a:t>
            </a:r>
            <a:r>
              <a:rPr dirty="0" sz="1600" spc="-5" b="1">
                <a:solidFill>
                  <a:srgbClr val="007F00"/>
                </a:solidFill>
                <a:latin typeface="Arial"/>
                <a:cs typeface="Arial"/>
              </a:rPr>
              <a:t>0000000000100100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8113654" y="1479804"/>
            <a:ext cx="516890" cy="300355"/>
          </a:xfrm>
          <a:custGeom>
            <a:avLst/>
            <a:gdLst/>
            <a:ahLst/>
            <a:cxnLst/>
            <a:rect l="l" t="t" r="r" b="b"/>
            <a:pathLst>
              <a:path w="516890" h="300355">
                <a:moveTo>
                  <a:pt x="516636" y="300228"/>
                </a:moveTo>
                <a:lnTo>
                  <a:pt x="516636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502920" y="12192"/>
                </a:lnTo>
                <a:lnTo>
                  <a:pt x="502920" y="6096"/>
                </a:lnTo>
                <a:lnTo>
                  <a:pt x="509016" y="12192"/>
                </a:lnTo>
                <a:lnTo>
                  <a:pt x="509016" y="300228"/>
                </a:lnTo>
                <a:lnTo>
                  <a:pt x="516636" y="300228"/>
                </a:lnTo>
                <a:close/>
              </a:path>
              <a:path w="516890" h="30035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516890" h="300355">
                <a:moveTo>
                  <a:pt x="12192" y="288036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88036"/>
                </a:lnTo>
                <a:lnTo>
                  <a:pt x="12192" y="288036"/>
                </a:lnTo>
                <a:close/>
              </a:path>
              <a:path w="516890" h="300355">
                <a:moveTo>
                  <a:pt x="509016" y="288036"/>
                </a:moveTo>
                <a:lnTo>
                  <a:pt x="6096" y="288036"/>
                </a:lnTo>
                <a:lnTo>
                  <a:pt x="12192" y="294132"/>
                </a:lnTo>
                <a:lnTo>
                  <a:pt x="12192" y="300228"/>
                </a:lnTo>
                <a:lnTo>
                  <a:pt x="502920" y="300228"/>
                </a:lnTo>
                <a:lnTo>
                  <a:pt x="502920" y="294132"/>
                </a:lnTo>
                <a:lnTo>
                  <a:pt x="509016" y="288036"/>
                </a:lnTo>
                <a:close/>
              </a:path>
              <a:path w="516890" h="300355">
                <a:moveTo>
                  <a:pt x="12192" y="300228"/>
                </a:moveTo>
                <a:lnTo>
                  <a:pt x="12192" y="294132"/>
                </a:lnTo>
                <a:lnTo>
                  <a:pt x="6096" y="288036"/>
                </a:lnTo>
                <a:lnTo>
                  <a:pt x="6096" y="300228"/>
                </a:lnTo>
                <a:lnTo>
                  <a:pt x="12192" y="300228"/>
                </a:lnTo>
                <a:close/>
              </a:path>
              <a:path w="516890" h="300355">
                <a:moveTo>
                  <a:pt x="509016" y="12192"/>
                </a:moveTo>
                <a:lnTo>
                  <a:pt x="502920" y="6096"/>
                </a:lnTo>
                <a:lnTo>
                  <a:pt x="502920" y="12192"/>
                </a:lnTo>
                <a:lnTo>
                  <a:pt x="509016" y="12192"/>
                </a:lnTo>
                <a:close/>
              </a:path>
              <a:path w="516890" h="300355">
                <a:moveTo>
                  <a:pt x="509016" y="288036"/>
                </a:moveTo>
                <a:lnTo>
                  <a:pt x="509016" y="12192"/>
                </a:lnTo>
                <a:lnTo>
                  <a:pt x="502920" y="12192"/>
                </a:lnTo>
                <a:lnTo>
                  <a:pt x="502920" y="288036"/>
                </a:lnTo>
                <a:lnTo>
                  <a:pt x="509016" y="288036"/>
                </a:lnTo>
                <a:close/>
              </a:path>
              <a:path w="516890" h="300355">
                <a:moveTo>
                  <a:pt x="509016" y="300228"/>
                </a:moveTo>
                <a:lnTo>
                  <a:pt x="509016" y="288036"/>
                </a:lnTo>
                <a:lnTo>
                  <a:pt x="502920" y="294132"/>
                </a:lnTo>
                <a:lnTo>
                  <a:pt x="502920" y="300228"/>
                </a:lnTo>
                <a:lnTo>
                  <a:pt x="50901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9451726" y="1485900"/>
            <a:ext cx="216535" cy="281940"/>
          </a:xfrm>
          <a:custGeom>
            <a:avLst/>
            <a:gdLst/>
            <a:ahLst/>
            <a:cxnLst/>
            <a:rect l="l" t="t" r="r" b="b"/>
            <a:pathLst>
              <a:path w="216534" h="281939">
                <a:moveTo>
                  <a:pt x="0" y="281940"/>
                </a:moveTo>
                <a:lnTo>
                  <a:pt x="216408" y="281940"/>
                </a:lnTo>
                <a:lnTo>
                  <a:pt x="216408" y="0"/>
                </a:lnTo>
                <a:lnTo>
                  <a:pt x="0" y="0"/>
                </a:lnTo>
                <a:lnTo>
                  <a:pt x="0" y="281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8616574" y="1479804"/>
            <a:ext cx="1057910" cy="300355"/>
          </a:xfrm>
          <a:custGeom>
            <a:avLst/>
            <a:gdLst/>
            <a:ahLst/>
            <a:cxnLst/>
            <a:rect l="l" t="t" r="r" b="b"/>
            <a:pathLst>
              <a:path w="1057909" h="300355">
                <a:moveTo>
                  <a:pt x="1057656" y="300228"/>
                </a:moveTo>
                <a:lnTo>
                  <a:pt x="1057656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1045464" y="12192"/>
                </a:lnTo>
                <a:lnTo>
                  <a:pt x="1045464" y="6096"/>
                </a:lnTo>
                <a:lnTo>
                  <a:pt x="1051560" y="12192"/>
                </a:lnTo>
                <a:lnTo>
                  <a:pt x="1051560" y="300228"/>
                </a:lnTo>
                <a:lnTo>
                  <a:pt x="1057656" y="300228"/>
                </a:lnTo>
                <a:close/>
              </a:path>
              <a:path w="1057909" h="300355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1057909" h="300355">
                <a:moveTo>
                  <a:pt x="13716" y="28803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288036"/>
                </a:lnTo>
                <a:lnTo>
                  <a:pt x="13716" y="288036"/>
                </a:lnTo>
                <a:close/>
              </a:path>
              <a:path w="1057909" h="300355">
                <a:moveTo>
                  <a:pt x="1051560" y="288036"/>
                </a:moveTo>
                <a:lnTo>
                  <a:pt x="6096" y="288036"/>
                </a:lnTo>
                <a:lnTo>
                  <a:pt x="13716" y="294132"/>
                </a:lnTo>
                <a:lnTo>
                  <a:pt x="13716" y="300228"/>
                </a:lnTo>
                <a:lnTo>
                  <a:pt x="1045464" y="300228"/>
                </a:lnTo>
                <a:lnTo>
                  <a:pt x="1045464" y="294132"/>
                </a:lnTo>
                <a:lnTo>
                  <a:pt x="1051560" y="288036"/>
                </a:lnTo>
                <a:close/>
              </a:path>
              <a:path w="1057909" h="300355">
                <a:moveTo>
                  <a:pt x="13716" y="300228"/>
                </a:moveTo>
                <a:lnTo>
                  <a:pt x="13716" y="294132"/>
                </a:lnTo>
                <a:lnTo>
                  <a:pt x="6096" y="288036"/>
                </a:lnTo>
                <a:lnTo>
                  <a:pt x="6096" y="300228"/>
                </a:lnTo>
                <a:lnTo>
                  <a:pt x="13716" y="300228"/>
                </a:lnTo>
                <a:close/>
              </a:path>
              <a:path w="1057909" h="300355">
                <a:moveTo>
                  <a:pt x="1051560" y="12192"/>
                </a:moveTo>
                <a:lnTo>
                  <a:pt x="1045464" y="6096"/>
                </a:lnTo>
                <a:lnTo>
                  <a:pt x="1045464" y="12192"/>
                </a:lnTo>
                <a:lnTo>
                  <a:pt x="1051560" y="12192"/>
                </a:lnTo>
                <a:close/>
              </a:path>
              <a:path w="1057909" h="300355">
                <a:moveTo>
                  <a:pt x="1051560" y="288036"/>
                </a:moveTo>
                <a:lnTo>
                  <a:pt x="1051560" y="12192"/>
                </a:lnTo>
                <a:lnTo>
                  <a:pt x="1045464" y="12192"/>
                </a:lnTo>
                <a:lnTo>
                  <a:pt x="1045464" y="288036"/>
                </a:lnTo>
                <a:lnTo>
                  <a:pt x="1051560" y="288036"/>
                </a:lnTo>
                <a:close/>
              </a:path>
              <a:path w="1057909" h="300355">
                <a:moveTo>
                  <a:pt x="1051560" y="300228"/>
                </a:moveTo>
                <a:lnTo>
                  <a:pt x="1051560" y="288036"/>
                </a:lnTo>
                <a:lnTo>
                  <a:pt x="1045464" y="294132"/>
                </a:lnTo>
                <a:lnTo>
                  <a:pt x="1045464" y="300228"/>
                </a:lnTo>
                <a:lnTo>
                  <a:pt x="1051560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 txBox="1"/>
          <p:nvPr/>
        </p:nvSpPr>
        <p:spPr>
          <a:xfrm>
            <a:off x="9428364" y="1503679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8113654" y="1761744"/>
            <a:ext cx="516890" cy="299085"/>
          </a:xfrm>
          <a:custGeom>
            <a:avLst/>
            <a:gdLst/>
            <a:ahLst/>
            <a:cxnLst/>
            <a:rect l="l" t="t" r="r" b="b"/>
            <a:pathLst>
              <a:path w="516890" h="299085">
                <a:moveTo>
                  <a:pt x="516636" y="298704"/>
                </a:moveTo>
                <a:lnTo>
                  <a:pt x="516636" y="0"/>
                </a:lnTo>
                <a:lnTo>
                  <a:pt x="0" y="0"/>
                </a:lnTo>
                <a:lnTo>
                  <a:pt x="0" y="298704"/>
                </a:lnTo>
                <a:lnTo>
                  <a:pt x="6096" y="298704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502920" y="12192"/>
                </a:lnTo>
                <a:lnTo>
                  <a:pt x="502920" y="6096"/>
                </a:lnTo>
                <a:lnTo>
                  <a:pt x="509016" y="12192"/>
                </a:lnTo>
                <a:lnTo>
                  <a:pt x="509016" y="298704"/>
                </a:lnTo>
                <a:lnTo>
                  <a:pt x="516636" y="298704"/>
                </a:lnTo>
                <a:close/>
              </a:path>
              <a:path w="516890" h="29908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516890" h="299085">
                <a:moveTo>
                  <a:pt x="12192" y="28651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86512"/>
                </a:lnTo>
                <a:lnTo>
                  <a:pt x="12192" y="286512"/>
                </a:lnTo>
                <a:close/>
              </a:path>
              <a:path w="516890" h="299085">
                <a:moveTo>
                  <a:pt x="509016" y="286512"/>
                </a:moveTo>
                <a:lnTo>
                  <a:pt x="6096" y="286512"/>
                </a:lnTo>
                <a:lnTo>
                  <a:pt x="12192" y="292608"/>
                </a:lnTo>
                <a:lnTo>
                  <a:pt x="12192" y="298704"/>
                </a:lnTo>
                <a:lnTo>
                  <a:pt x="502920" y="298704"/>
                </a:lnTo>
                <a:lnTo>
                  <a:pt x="502920" y="292608"/>
                </a:lnTo>
                <a:lnTo>
                  <a:pt x="509016" y="286512"/>
                </a:lnTo>
                <a:close/>
              </a:path>
              <a:path w="516890" h="299085">
                <a:moveTo>
                  <a:pt x="12192" y="298704"/>
                </a:moveTo>
                <a:lnTo>
                  <a:pt x="12192" y="292608"/>
                </a:lnTo>
                <a:lnTo>
                  <a:pt x="6096" y="286512"/>
                </a:lnTo>
                <a:lnTo>
                  <a:pt x="6096" y="298704"/>
                </a:lnTo>
                <a:lnTo>
                  <a:pt x="12192" y="298704"/>
                </a:lnTo>
                <a:close/>
              </a:path>
              <a:path w="516890" h="299085">
                <a:moveTo>
                  <a:pt x="509016" y="12192"/>
                </a:moveTo>
                <a:lnTo>
                  <a:pt x="502920" y="6096"/>
                </a:lnTo>
                <a:lnTo>
                  <a:pt x="502920" y="12192"/>
                </a:lnTo>
                <a:lnTo>
                  <a:pt x="509016" y="12192"/>
                </a:lnTo>
                <a:close/>
              </a:path>
              <a:path w="516890" h="299085">
                <a:moveTo>
                  <a:pt x="509016" y="286512"/>
                </a:moveTo>
                <a:lnTo>
                  <a:pt x="509016" y="12192"/>
                </a:lnTo>
                <a:lnTo>
                  <a:pt x="502920" y="12192"/>
                </a:lnTo>
                <a:lnTo>
                  <a:pt x="502920" y="286512"/>
                </a:lnTo>
                <a:lnTo>
                  <a:pt x="509016" y="286512"/>
                </a:lnTo>
                <a:close/>
              </a:path>
              <a:path w="516890" h="299085">
                <a:moveTo>
                  <a:pt x="509016" y="298704"/>
                </a:moveTo>
                <a:lnTo>
                  <a:pt x="509016" y="286512"/>
                </a:lnTo>
                <a:lnTo>
                  <a:pt x="502920" y="292608"/>
                </a:lnTo>
                <a:lnTo>
                  <a:pt x="502920" y="298704"/>
                </a:lnTo>
                <a:lnTo>
                  <a:pt x="509016" y="298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9451726" y="1767839"/>
            <a:ext cx="216535" cy="283845"/>
          </a:xfrm>
          <a:custGeom>
            <a:avLst/>
            <a:gdLst/>
            <a:ahLst/>
            <a:cxnLst/>
            <a:rect l="l" t="t" r="r" b="b"/>
            <a:pathLst>
              <a:path w="216534" h="283844">
                <a:moveTo>
                  <a:pt x="0" y="283464"/>
                </a:moveTo>
                <a:lnTo>
                  <a:pt x="216408" y="283464"/>
                </a:lnTo>
                <a:lnTo>
                  <a:pt x="216408" y="0"/>
                </a:lnTo>
                <a:lnTo>
                  <a:pt x="0" y="0"/>
                </a:lnTo>
                <a:lnTo>
                  <a:pt x="0" y="283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8616574" y="1761744"/>
            <a:ext cx="1057910" cy="299085"/>
          </a:xfrm>
          <a:custGeom>
            <a:avLst/>
            <a:gdLst/>
            <a:ahLst/>
            <a:cxnLst/>
            <a:rect l="l" t="t" r="r" b="b"/>
            <a:pathLst>
              <a:path w="1057909" h="299085">
                <a:moveTo>
                  <a:pt x="1057656" y="298704"/>
                </a:moveTo>
                <a:lnTo>
                  <a:pt x="1057656" y="0"/>
                </a:lnTo>
                <a:lnTo>
                  <a:pt x="0" y="0"/>
                </a:lnTo>
                <a:lnTo>
                  <a:pt x="0" y="298704"/>
                </a:lnTo>
                <a:lnTo>
                  <a:pt x="6096" y="298704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1045464" y="12192"/>
                </a:lnTo>
                <a:lnTo>
                  <a:pt x="1045464" y="6096"/>
                </a:lnTo>
                <a:lnTo>
                  <a:pt x="1051560" y="12192"/>
                </a:lnTo>
                <a:lnTo>
                  <a:pt x="1051560" y="298704"/>
                </a:lnTo>
                <a:lnTo>
                  <a:pt x="1057656" y="298704"/>
                </a:lnTo>
                <a:close/>
              </a:path>
              <a:path w="1057909" h="299085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1057909" h="299085">
                <a:moveTo>
                  <a:pt x="13716" y="286512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286512"/>
                </a:lnTo>
                <a:lnTo>
                  <a:pt x="13716" y="286512"/>
                </a:lnTo>
                <a:close/>
              </a:path>
              <a:path w="1057909" h="299085">
                <a:moveTo>
                  <a:pt x="1051560" y="286512"/>
                </a:moveTo>
                <a:lnTo>
                  <a:pt x="6096" y="286512"/>
                </a:lnTo>
                <a:lnTo>
                  <a:pt x="13716" y="292608"/>
                </a:lnTo>
                <a:lnTo>
                  <a:pt x="13716" y="298704"/>
                </a:lnTo>
                <a:lnTo>
                  <a:pt x="1045464" y="298704"/>
                </a:lnTo>
                <a:lnTo>
                  <a:pt x="1045464" y="292608"/>
                </a:lnTo>
                <a:lnTo>
                  <a:pt x="1051560" y="286512"/>
                </a:lnTo>
                <a:close/>
              </a:path>
              <a:path w="1057909" h="299085">
                <a:moveTo>
                  <a:pt x="13716" y="298704"/>
                </a:moveTo>
                <a:lnTo>
                  <a:pt x="13716" y="292608"/>
                </a:lnTo>
                <a:lnTo>
                  <a:pt x="6096" y="286512"/>
                </a:lnTo>
                <a:lnTo>
                  <a:pt x="6096" y="298704"/>
                </a:lnTo>
                <a:lnTo>
                  <a:pt x="13716" y="298704"/>
                </a:lnTo>
                <a:close/>
              </a:path>
              <a:path w="1057909" h="299085">
                <a:moveTo>
                  <a:pt x="1051560" y="12192"/>
                </a:moveTo>
                <a:lnTo>
                  <a:pt x="1045464" y="6096"/>
                </a:lnTo>
                <a:lnTo>
                  <a:pt x="1045464" y="12192"/>
                </a:lnTo>
                <a:lnTo>
                  <a:pt x="1051560" y="12192"/>
                </a:lnTo>
                <a:close/>
              </a:path>
              <a:path w="1057909" h="299085">
                <a:moveTo>
                  <a:pt x="1051560" y="286512"/>
                </a:moveTo>
                <a:lnTo>
                  <a:pt x="1051560" y="12192"/>
                </a:lnTo>
                <a:lnTo>
                  <a:pt x="1045464" y="12192"/>
                </a:lnTo>
                <a:lnTo>
                  <a:pt x="1045464" y="286512"/>
                </a:lnTo>
                <a:lnTo>
                  <a:pt x="1051560" y="286512"/>
                </a:lnTo>
                <a:close/>
              </a:path>
              <a:path w="1057909" h="299085">
                <a:moveTo>
                  <a:pt x="1051560" y="298704"/>
                </a:moveTo>
                <a:lnTo>
                  <a:pt x="1051560" y="286512"/>
                </a:lnTo>
                <a:lnTo>
                  <a:pt x="1045464" y="292608"/>
                </a:lnTo>
                <a:lnTo>
                  <a:pt x="1045464" y="298704"/>
                </a:lnTo>
                <a:lnTo>
                  <a:pt x="1051560" y="298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 txBox="1"/>
          <p:nvPr/>
        </p:nvSpPr>
        <p:spPr>
          <a:xfrm>
            <a:off x="9432936" y="1785619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8113654" y="2045208"/>
            <a:ext cx="516890" cy="300355"/>
          </a:xfrm>
          <a:custGeom>
            <a:avLst/>
            <a:gdLst/>
            <a:ahLst/>
            <a:cxnLst/>
            <a:rect l="l" t="t" r="r" b="b"/>
            <a:pathLst>
              <a:path w="516890" h="300355">
                <a:moveTo>
                  <a:pt x="516636" y="300228"/>
                </a:moveTo>
                <a:lnTo>
                  <a:pt x="516636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502920" y="12192"/>
                </a:lnTo>
                <a:lnTo>
                  <a:pt x="502920" y="6096"/>
                </a:lnTo>
                <a:lnTo>
                  <a:pt x="509016" y="12192"/>
                </a:lnTo>
                <a:lnTo>
                  <a:pt x="509016" y="300228"/>
                </a:lnTo>
                <a:lnTo>
                  <a:pt x="516636" y="300228"/>
                </a:lnTo>
                <a:close/>
              </a:path>
              <a:path w="516890" h="30035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516890" h="300355">
                <a:moveTo>
                  <a:pt x="12192" y="288036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88036"/>
                </a:lnTo>
                <a:lnTo>
                  <a:pt x="12192" y="288036"/>
                </a:lnTo>
                <a:close/>
              </a:path>
              <a:path w="516890" h="300355">
                <a:moveTo>
                  <a:pt x="509016" y="288036"/>
                </a:moveTo>
                <a:lnTo>
                  <a:pt x="6096" y="288036"/>
                </a:lnTo>
                <a:lnTo>
                  <a:pt x="12192" y="294132"/>
                </a:lnTo>
                <a:lnTo>
                  <a:pt x="12192" y="300228"/>
                </a:lnTo>
                <a:lnTo>
                  <a:pt x="502920" y="300228"/>
                </a:lnTo>
                <a:lnTo>
                  <a:pt x="502920" y="294132"/>
                </a:lnTo>
                <a:lnTo>
                  <a:pt x="509016" y="288036"/>
                </a:lnTo>
                <a:close/>
              </a:path>
              <a:path w="516890" h="300355">
                <a:moveTo>
                  <a:pt x="12192" y="300228"/>
                </a:moveTo>
                <a:lnTo>
                  <a:pt x="12192" y="294132"/>
                </a:lnTo>
                <a:lnTo>
                  <a:pt x="6096" y="288036"/>
                </a:lnTo>
                <a:lnTo>
                  <a:pt x="6096" y="300228"/>
                </a:lnTo>
                <a:lnTo>
                  <a:pt x="12192" y="300228"/>
                </a:lnTo>
                <a:close/>
              </a:path>
              <a:path w="516890" h="300355">
                <a:moveTo>
                  <a:pt x="509016" y="12192"/>
                </a:moveTo>
                <a:lnTo>
                  <a:pt x="502920" y="6096"/>
                </a:lnTo>
                <a:lnTo>
                  <a:pt x="502920" y="12192"/>
                </a:lnTo>
                <a:lnTo>
                  <a:pt x="509016" y="12192"/>
                </a:lnTo>
                <a:close/>
              </a:path>
              <a:path w="516890" h="300355">
                <a:moveTo>
                  <a:pt x="509016" y="288036"/>
                </a:moveTo>
                <a:lnTo>
                  <a:pt x="509016" y="12192"/>
                </a:lnTo>
                <a:lnTo>
                  <a:pt x="502920" y="12192"/>
                </a:lnTo>
                <a:lnTo>
                  <a:pt x="502920" y="288036"/>
                </a:lnTo>
                <a:lnTo>
                  <a:pt x="509016" y="288036"/>
                </a:lnTo>
                <a:close/>
              </a:path>
              <a:path w="516890" h="300355">
                <a:moveTo>
                  <a:pt x="509016" y="300228"/>
                </a:moveTo>
                <a:lnTo>
                  <a:pt x="509016" y="288036"/>
                </a:lnTo>
                <a:lnTo>
                  <a:pt x="502920" y="294132"/>
                </a:lnTo>
                <a:lnTo>
                  <a:pt x="502920" y="300228"/>
                </a:lnTo>
                <a:lnTo>
                  <a:pt x="50901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9451726" y="2051304"/>
            <a:ext cx="216535" cy="288290"/>
          </a:xfrm>
          <a:custGeom>
            <a:avLst/>
            <a:gdLst/>
            <a:ahLst/>
            <a:cxnLst/>
            <a:rect l="l" t="t" r="r" b="b"/>
            <a:pathLst>
              <a:path w="216534" h="288289">
                <a:moveTo>
                  <a:pt x="0" y="288036"/>
                </a:moveTo>
                <a:lnTo>
                  <a:pt x="216408" y="288036"/>
                </a:lnTo>
                <a:lnTo>
                  <a:pt x="21640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8616574" y="2045208"/>
            <a:ext cx="1057910" cy="300355"/>
          </a:xfrm>
          <a:custGeom>
            <a:avLst/>
            <a:gdLst/>
            <a:ahLst/>
            <a:cxnLst/>
            <a:rect l="l" t="t" r="r" b="b"/>
            <a:pathLst>
              <a:path w="1057909" h="300355">
                <a:moveTo>
                  <a:pt x="1057656" y="300228"/>
                </a:moveTo>
                <a:lnTo>
                  <a:pt x="1057656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1045464" y="12192"/>
                </a:lnTo>
                <a:lnTo>
                  <a:pt x="1045464" y="6096"/>
                </a:lnTo>
                <a:lnTo>
                  <a:pt x="1051560" y="12192"/>
                </a:lnTo>
                <a:lnTo>
                  <a:pt x="1051560" y="300228"/>
                </a:lnTo>
                <a:lnTo>
                  <a:pt x="1057656" y="300228"/>
                </a:lnTo>
                <a:close/>
              </a:path>
              <a:path w="1057909" h="300355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1057909" h="300355">
                <a:moveTo>
                  <a:pt x="13716" y="28803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288036"/>
                </a:lnTo>
                <a:lnTo>
                  <a:pt x="13716" y="288036"/>
                </a:lnTo>
                <a:close/>
              </a:path>
              <a:path w="1057909" h="300355">
                <a:moveTo>
                  <a:pt x="1051560" y="288036"/>
                </a:moveTo>
                <a:lnTo>
                  <a:pt x="6096" y="288036"/>
                </a:lnTo>
                <a:lnTo>
                  <a:pt x="13716" y="294132"/>
                </a:lnTo>
                <a:lnTo>
                  <a:pt x="13716" y="300228"/>
                </a:lnTo>
                <a:lnTo>
                  <a:pt x="1045464" y="300228"/>
                </a:lnTo>
                <a:lnTo>
                  <a:pt x="1045464" y="294132"/>
                </a:lnTo>
                <a:lnTo>
                  <a:pt x="1051560" y="288036"/>
                </a:lnTo>
                <a:close/>
              </a:path>
              <a:path w="1057909" h="300355">
                <a:moveTo>
                  <a:pt x="13716" y="300228"/>
                </a:moveTo>
                <a:lnTo>
                  <a:pt x="13716" y="294132"/>
                </a:lnTo>
                <a:lnTo>
                  <a:pt x="6096" y="288036"/>
                </a:lnTo>
                <a:lnTo>
                  <a:pt x="6096" y="300228"/>
                </a:lnTo>
                <a:lnTo>
                  <a:pt x="13716" y="300228"/>
                </a:lnTo>
                <a:close/>
              </a:path>
              <a:path w="1057909" h="300355">
                <a:moveTo>
                  <a:pt x="1051560" y="12192"/>
                </a:moveTo>
                <a:lnTo>
                  <a:pt x="1045464" y="6096"/>
                </a:lnTo>
                <a:lnTo>
                  <a:pt x="1045464" y="12192"/>
                </a:lnTo>
                <a:lnTo>
                  <a:pt x="1051560" y="12192"/>
                </a:lnTo>
                <a:close/>
              </a:path>
              <a:path w="1057909" h="300355">
                <a:moveTo>
                  <a:pt x="1051560" y="288036"/>
                </a:moveTo>
                <a:lnTo>
                  <a:pt x="1051560" y="12192"/>
                </a:lnTo>
                <a:lnTo>
                  <a:pt x="1045464" y="12192"/>
                </a:lnTo>
                <a:lnTo>
                  <a:pt x="1045464" y="288036"/>
                </a:lnTo>
                <a:lnTo>
                  <a:pt x="1051560" y="288036"/>
                </a:lnTo>
                <a:close/>
              </a:path>
              <a:path w="1057909" h="300355">
                <a:moveTo>
                  <a:pt x="1051560" y="300228"/>
                </a:moveTo>
                <a:lnTo>
                  <a:pt x="1051560" y="288036"/>
                </a:lnTo>
                <a:lnTo>
                  <a:pt x="1045464" y="294132"/>
                </a:lnTo>
                <a:lnTo>
                  <a:pt x="1045464" y="300228"/>
                </a:lnTo>
                <a:lnTo>
                  <a:pt x="1051560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 txBox="1"/>
          <p:nvPr/>
        </p:nvSpPr>
        <p:spPr>
          <a:xfrm>
            <a:off x="9455795" y="2069083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8113654" y="2333244"/>
            <a:ext cx="516890" cy="299085"/>
          </a:xfrm>
          <a:custGeom>
            <a:avLst/>
            <a:gdLst/>
            <a:ahLst/>
            <a:cxnLst/>
            <a:rect l="l" t="t" r="r" b="b"/>
            <a:pathLst>
              <a:path w="516890" h="299085">
                <a:moveTo>
                  <a:pt x="516636" y="298704"/>
                </a:moveTo>
                <a:lnTo>
                  <a:pt x="516636" y="0"/>
                </a:lnTo>
                <a:lnTo>
                  <a:pt x="0" y="0"/>
                </a:lnTo>
                <a:lnTo>
                  <a:pt x="0" y="298704"/>
                </a:lnTo>
                <a:lnTo>
                  <a:pt x="6096" y="298704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502920" y="12192"/>
                </a:lnTo>
                <a:lnTo>
                  <a:pt x="502920" y="6096"/>
                </a:lnTo>
                <a:lnTo>
                  <a:pt x="509016" y="12192"/>
                </a:lnTo>
                <a:lnTo>
                  <a:pt x="509016" y="298704"/>
                </a:lnTo>
                <a:lnTo>
                  <a:pt x="516636" y="298704"/>
                </a:lnTo>
                <a:close/>
              </a:path>
              <a:path w="516890" h="29908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516890" h="299085">
                <a:moveTo>
                  <a:pt x="12192" y="28651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86512"/>
                </a:lnTo>
                <a:lnTo>
                  <a:pt x="12192" y="286512"/>
                </a:lnTo>
                <a:close/>
              </a:path>
              <a:path w="516890" h="299085">
                <a:moveTo>
                  <a:pt x="509016" y="286512"/>
                </a:moveTo>
                <a:lnTo>
                  <a:pt x="6096" y="286512"/>
                </a:lnTo>
                <a:lnTo>
                  <a:pt x="12192" y="292608"/>
                </a:lnTo>
                <a:lnTo>
                  <a:pt x="12192" y="298704"/>
                </a:lnTo>
                <a:lnTo>
                  <a:pt x="502920" y="298704"/>
                </a:lnTo>
                <a:lnTo>
                  <a:pt x="502920" y="292608"/>
                </a:lnTo>
                <a:lnTo>
                  <a:pt x="509016" y="286512"/>
                </a:lnTo>
                <a:close/>
              </a:path>
              <a:path w="516890" h="299085">
                <a:moveTo>
                  <a:pt x="12192" y="298704"/>
                </a:moveTo>
                <a:lnTo>
                  <a:pt x="12192" y="292608"/>
                </a:lnTo>
                <a:lnTo>
                  <a:pt x="6096" y="286512"/>
                </a:lnTo>
                <a:lnTo>
                  <a:pt x="6096" y="298704"/>
                </a:lnTo>
                <a:lnTo>
                  <a:pt x="12192" y="298704"/>
                </a:lnTo>
                <a:close/>
              </a:path>
              <a:path w="516890" h="299085">
                <a:moveTo>
                  <a:pt x="509016" y="12192"/>
                </a:moveTo>
                <a:lnTo>
                  <a:pt x="502920" y="6096"/>
                </a:lnTo>
                <a:lnTo>
                  <a:pt x="502920" y="12192"/>
                </a:lnTo>
                <a:lnTo>
                  <a:pt x="509016" y="12192"/>
                </a:lnTo>
                <a:close/>
              </a:path>
              <a:path w="516890" h="299085">
                <a:moveTo>
                  <a:pt x="509016" y="286512"/>
                </a:moveTo>
                <a:lnTo>
                  <a:pt x="509016" y="12192"/>
                </a:lnTo>
                <a:lnTo>
                  <a:pt x="502920" y="12192"/>
                </a:lnTo>
                <a:lnTo>
                  <a:pt x="502920" y="286512"/>
                </a:lnTo>
                <a:lnTo>
                  <a:pt x="509016" y="286512"/>
                </a:lnTo>
                <a:close/>
              </a:path>
              <a:path w="516890" h="299085">
                <a:moveTo>
                  <a:pt x="509016" y="298704"/>
                </a:moveTo>
                <a:lnTo>
                  <a:pt x="509016" y="286512"/>
                </a:lnTo>
                <a:lnTo>
                  <a:pt x="502920" y="292608"/>
                </a:lnTo>
                <a:lnTo>
                  <a:pt x="502920" y="298704"/>
                </a:lnTo>
                <a:lnTo>
                  <a:pt x="509016" y="298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9451726" y="2339340"/>
            <a:ext cx="216535" cy="287020"/>
          </a:xfrm>
          <a:custGeom>
            <a:avLst/>
            <a:gdLst/>
            <a:ahLst/>
            <a:cxnLst/>
            <a:rect l="l" t="t" r="r" b="b"/>
            <a:pathLst>
              <a:path w="216534" h="287019">
                <a:moveTo>
                  <a:pt x="0" y="286512"/>
                </a:moveTo>
                <a:lnTo>
                  <a:pt x="216408" y="286512"/>
                </a:lnTo>
                <a:lnTo>
                  <a:pt x="216408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8616574" y="2333244"/>
            <a:ext cx="1057910" cy="299085"/>
          </a:xfrm>
          <a:custGeom>
            <a:avLst/>
            <a:gdLst/>
            <a:ahLst/>
            <a:cxnLst/>
            <a:rect l="l" t="t" r="r" b="b"/>
            <a:pathLst>
              <a:path w="1057909" h="299085">
                <a:moveTo>
                  <a:pt x="1057656" y="298704"/>
                </a:moveTo>
                <a:lnTo>
                  <a:pt x="1057656" y="0"/>
                </a:lnTo>
                <a:lnTo>
                  <a:pt x="0" y="0"/>
                </a:lnTo>
                <a:lnTo>
                  <a:pt x="0" y="298704"/>
                </a:lnTo>
                <a:lnTo>
                  <a:pt x="6096" y="298704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1045464" y="12192"/>
                </a:lnTo>
                <a:lnTo>
                  <a:pt x="1045464" y="6096"/>
                </a:lnTo>
                <a:lnTo>
                  <a:pt x="1051560" y="12192"/>
                </a:lnTo>
                <a:lnTo>
                  <a:pt x="1051560" y="298704"/>
                </a:lnTo>
                <a:lnTo>
                  <a:pt x="1057656" y="298704"/>
                </a:lnTo>
                <a:close/>
              </a:path>
              <a:path w="1057909" h="299085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1057909" h="299085">
                <a:moveTo>
                  <a:pt x="13716" y="286512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286512"/>
                </a:lnTo>
                <a:lnTo>
                  <a:pt x="13716" y="286512"/>
                </a:lnTo>
                <a:close/>
              </a:path>
              <a:path w="1057909" h="299085">
                <a:moveTo>
                  <a:pt x="1051560" y="286512"/>
                </a:moveTo>
                <a:lnTo>
                  <a:pt x="6096" y="286512"/>
                </a:lnTo>
                <a:lnTo>
                  <a:pt x="13716" y="292608"/>
                </a:lnTo>
                <a:lnTo>
                  <a:pt x="13716" y="298704"/>
                </a:lnTo>
                <a:lnTo>
                  <a:pt x="1045464" y="298704"/>
                </a:lnTo>
                <a:lnTo>
                  <a:pt x="1045464" y="292608"/>
                </a:lnTo>
                <a:lnTo>
                  <a:pt x="1051560" y="286512"/>
                </a:lnTo>
                <a:close/>
              </a:path>
              <a:path w="1057909" h="299085">
                <a:moveTo>
                  <a:pt x="13716" y="298704"/>
                </a:moveTo>
                <a:lnTo>
                  <a:pt x="13716" y="292608"/>
                </a:lnTo>
                <a:lnTo>
                  <a:pt x="6096" y="286512"/>
                </a:lnTo>
                <a:lnTo>
                  <a:pt x="6096" y="298704"/>
                </a:lnTo>
                <a:lnTo>
                  <a:pt x="13716" y="298704"/>
                </a:lnTo>
                <a:close/>
              </a:path>
              <a:path w="1057909" h="299085">
                <a:moveTo>
                  <a:pt x="1051560" y="12192"/>
                </a:moveTo>
                <a:lnTo>
                  <a:pt x="1045464" y="6096"/>
                </a:lnTo>
                <a:lnTo>
                  <a:pt x="1045464" y="12192"/>
                </a:lnTo>
                <a:lnTo>
                  <a:pt x="1051560" y="12192"/>
                </a:lnTo>
                <a:close/>
              </a:path>
              <a:path w="1057909" h="299085">
                <a:moveTo>
                  <a:pt x="1051560" y="286512"/>
                </a:moveTo>
                <a:lnTo>
                  <a:pt x="1051560" y="12192"/>
                </a:lnTo>
                <a:lnTo>
                  <a:pt x="1045464" y="12192"/>
                </a:lnTo>
                <a:lnTo>
                  <a:pt x="1045464" y="286512"/>
                </a:lnTo>
                <a:lnTo>
                  <a:pt x="1051560" y="286512"/>
                </a:lnTo>
                <a:close/>
              </a:path>
              <a:path w="1057909" h="299085">
                <a:moveTo>
                  <a:pt x="1051560" y="298704"/>
                </a:moveTo>
                <a:lnTo>
                  <a:pt x="1051560" y="286512"/>
                </a:lnTo>
                <a:lnTo>
                  <a:pt x="1045464" y="292608"/>
                </a:lnTo>
                <a:lnTo>
                  <a:pt x="1045464" y="298704"/>
                </a:lnTo>
                <a:lnTo>
                  <a:pt x="1051560" y="298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 txBox="1"/>
          <p:nvPr/>
        </p:nvSpPr>
        <p:spPr>
          <a:xfrm>
            <a:off x="9428364" y="2357119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8113654" y="4145280"/>
            <a:ext cx="516890" cy="300355"/>
          </a:xfrm>
          <a:custGeom>
            <a:avLst/>
            <a:gdLst/>
            <a:ahLst/>
            <a:cxnLst/>
            <a:rect l="l" t="t" r="r" b="b"/>
            <a:pathLst>
              <a:path w="516890" h="300354">
                <a:moveTo>
                  <a:pt x="516636" y="300228"/>
                </a:moveTo>
                <a:lnTo>
                  <a:pt x="516636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502920" y="12192"/>
                </a:lnTo>
                <a:lnTo>
                  <a:pt x="502920" y="6096"/>
                </a:lnTo>
                <a:lnTo>
                  <a:pt x="509016" y="12192"/>
                </a:lnTo>
                <a:lnTo>
                  <a:pt x="509016" y="300228"/>
                </a:lnTo>
                <a:lnTo>
                  <a:pt x="516636" y="300228"/>
                </a:lnTo>
                <a:close/>
              </a:path>
              <a:path w="516890" h="300354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516890" h="300354">
                <a:moveTo>
                  <a:pt x="12192" y="288036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88036"/>
                </a:lnTo>
                <a:lnTo>
                  <a:pt x="12192" y="288036"/>
                </a:lnTo>
                <a:close/>
              </a:path>
              <a:path w="516890" h="300354">
                <a:moveTo>
                  <a:pt x="509016" y="288036"/>
                </a:moveTo>
                <a:lnTo>
                  <a:pt x="6096" y="288036"/>
                </a:lnTo>
                <a:lnTo>
                  <a:pt x="12192" y="294132"/>
                </a:lnTo>
                <a:lnTo>
                  <a:pt x="12192" y="300228"/>
                </a:lnTo>
                <a:lnTo>
                  <a:pt x="502920" y="300228"/>
                </a:lnTo>
                <a:lnTo>
                  <a:pt x="502920" y="294132"/>
                </a:lnTo>
                <a:lnTo>
                  <a:pt x="509016" y="288036"/>
                </a:lnTo>
                <a:close/>
              </a:path>
              <a:path w="516890" h="300354">
                <a:moveTo>
                  <a:pt x="12192" y="300228"/>
                </a:moveTo>
                <a:lnTo>
                  <a:pt x="12192" y="294132"/>
                </a:lnTo>
                <a:lnTo>
                  <a:pt x="6096" y="288036"/>
                </a:lnTo>
                <a:lnTo>
                  <a:pt x="6096" y="300228"/>
                </a:lnTo>
                <a:lnTo>
                  <a:pt x="12192" y="300228"/>
                </a:lnTo>
                <a:close/>
              </a:path>
              <a:path w="516890" h="300354">
                <a:moveTo>
                  <a:pt x="509016" y="12192"/>
                </a:moveTo>
                <a:lnTo>
                  <a:pt x="502920" y="6096"/>
                </a:lnTo>
                <a:lnTo>
                  <a:pt x="502920" y="12192"/>
                </a:lnTo>
                <a:lnTo>
                  <a:pt x="509016" y="12192"/>
                </a:lnTo>
                <a:close/>
              </a:path>
              <a:path w="516890" h="300354">
                <a:moveTo>
                  <a:pt x="509016" y="288036"/>
                </a:moveTo>
                <a:lnTo>
                  <a:pt x="509016" y="12192"/>
                </a:lnTo>
                <a:lnTo>
                  <a:pt x="502920" y="12192"/>
                </a:lnTo>
                <a:lnTo>
                  <a:pt x="502920" y="288036"/>
                </a:lnTo>
                <a:lnTo>
                  <a:pt x="509016" y="288036"/>
                </a:lnTo>
                <a:close/>
              </a:path>
              <a:path w="516890" h="300354">
                <a:moveTo>
                  <a:pt x="509016" y="300228"/>
                </a:moveTo>
                <a:lnTo>
                  <a:pt x="509016" y="288036"/>
                </a:lnTo>
                <a:lnTo>
                  <a:pt x="502920" y="294132"/>
                </a:lnTo>
                <a:lnTo>
                  <a:pt x="502920" y="300228"/>
                </a:lnTo>
                <a:lnTo>
                  <a:pt x="50901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9451726" y="4151376"/>
            <a:ext cx="216535" cy="281940"/>
          </a:xfrm>
          <a:custGeom>
            <a:avLst/>
            <a:gdLst/>
            <a:ahLst/>
            <a:cxnLst/>
            <a:rect l="l" t="t" r="r" b="b"/>
            <a:pathLst>
              <a:path w="216534" h="281939">
                <a:moveTo>
                  <a:pt x="0" y="281940"/>
                </a:moveTo>
                <a:lnTo>
                  <a:pt x="216408" y="281940"/>
                </a:lnTo>
                <a:lnTo>
                  <a:pt x="216408" y="0"/>
                </a:lnTo>
                <a:lnTo>
                  <a:pt x="0" y="0"/>
                </a:lnTo>
                <a:lnTo>
                  <a:pt x="0" y="28194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8616574" y="4145280"/>
            <a:ext cx="1057910" cy="300355"/>
          </a:xfrm>
          <a:custGeom>
            <a:avLst/>
            <a:gdLst/>
            <a:ahLst/>
            <a:cxnLst/>
            <a:rect l="l" t="t" r="r" b="b"/>
            <a:pathLst>
              <a:path w="1057909" h="300354">
                <a:moveTo>
                  <a:pt x="1057656" y="300228"/>
                </a:moveTo>
                <a:lnTo>
                  <a:pt x="1057656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1045464" y="12192"/>
                </a:lnTo>
                <a:lnTo>
                  <a:pt x="1045464" y="6096"/>
                </a:lnTo>
                <a:lnTo>
                  <a:pt x="1051560" y="12192"/>
                </a:lnTo>
                <a:lnTo>
                  <a:pt x="1051560" y="300228"/>
                </a:lnTo>
                <a:lnTo>
                  <a:pt x="1057656" y="300228"/>
                </a:lnTo>
                <a:close/>
              </a:path>
              <a:path w="1057909" h="300354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1057909" h="300354">
                <a:moveTo>
                  <a:pt x="13716" y="28803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288036"/>
                </a:lnTo>
                <a:lnTo>
                  <a:pt x="13716" y="288036"/>
                </a:lnTo>
                <a:close/>
              </a:path>
              <a:path w="1057909" h="300354">
                <a:moveTo>
                  <a:pt x="1051560" y="288036"/>
                </a:moveTo>
                <a:lnTo>
                  <a:pt x="6096" y="288036"/>
                </a:lnTo>
                <a:lnTo>
                  <a:pt x="13716" y="294132"/>
                </a:lnTo>
                <a:lnTo>
                  <a:pt x="13716" y="300228"/>
                </a:lnTo>
                <a:lnTo>
                  <a:pt x="1045464" y="300228"/>
                </a:lnTo>
                <a:lnTo>
                  <a:pt x="1045464" y="294132"/>
                </a:lnTo>
                <a:lnTo>
                  <a:pt x="1051560" y="288036"/>
                </a:lnTo>
                <a:close/>
              </a:path>
              <a:path w="1057909" h="300354">
                <a:moveTo>
                  <a:pt x="13716" y="300228"/>
                </a:moveTo>
                <a:lnTo>
                  <a:pt x="13716" y="294132"/>
                </a:lnTo>
                <a:lnTo>
                  <a:pt x="6096" y="288036"/>
                </a:lnTo>
                <a:lnTo>
                  <a:pt x="6096" y="300228"/>
                </a:lnTo>
                <a:lnTo>
                  <a:pt x="13716" y="300228"/>
                </a:lnTo>
                <a:close/>
              </a:path>
              <a:path w="1057909" h="300354">
                <a:moveTo>
                  <a:pt x="1051560" y="12192"/>
                </a:moveTo>
                <a:lnTo>
                  <a:pt x="1045464" y="6096"/>
                </a:lnTo>
                <a:lnTo>
                  <a:pt x="1045464" y="12192"/>
                </a:lnTo>
                <a:lnTo>
                  <a:pt x="1051560" y="12192"/>
                </a:lnTo>
                <a:close/>
              </a:path>
              <a:path w="1057909" h="300354">
                <a:moveTo>
                  <a:pt x="1051560" y="288036"/>
                </a:moveTo>
                <a:lnTo>
                  <a:pt x="1051560" y="12192"/>
                </a:lnTo>
                <a:lnTo>
                  <a:pt x="1045464" y="12192"/>
                </a:lnTo>
                <a:lnTo>
                  <a:pt x="1045464" y="288036"/>
                </a:lnTo>
                <a:lnTo>
                  <a:pt x="1051560" y="288036"/>
                </a:lnTo>
                <a:close/>
              </a:path>
              <a:path w="1057909" h="300354">
                <a:moveTo>
                  <a:pt x="1051560" y="300228"/>
                </a:moveTo>
                <a:lnTo>
                  <a:pt x="1051560" y="288036"/>
                </a:lnTo>
                <a:lnTo>
                  <a:pt x="1045464" y="294132"/>
                </a:lnTo>
                <a:lnTo>
                  <a:pt x="1045464" y="300228"/>
                </a:lnTo>
                <a:lnTo>
                  <a:pt x="1051560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 txBox="1"/>
          <p:nvPr/>
        </p:nvSpPr>
        <p:spPr>
          <a:xfrm>
            <a:off x="9428364" y="4169154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8113654" y="4425696"/>
            <a:ext cx="516890" cy="300355"/>
          </a:xfrm>
          <a:custGeom>
            <a:avLst/>
            <a:gdLst/>
            <a:ahLst/>
            <a:cxnLst/>
            <a:rect l="l" t="t" r="r" b="b"/>
            <a:pathLst>
              <a:path w="516890" h="300354">
                <a:moveTo>
                  <a:pt x="516636" y="300228"/>
                </a:moveTo>
                <a:lnTo>
                  <a:pt x="516636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502920" y="13716"/>
                </a:lnTo>
                <a:lnTo>
                  <a:pt x="502920" y="7620"/>
                </a:lnTo>
                <a:lnTo>
                  <a:pt x="509016" y="13716"/>
                </a:lnTo>
                <a:lnTo>
                  <a:pt x="509016" y="300228"/>
                </a:lnTo>
                <a:lnTo>
                  <a:pt x="516636" y="300228"/>
                </a:lnTo>
                <a:close/>
              </a:path>
              <a:path w="516890" h="300354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516890" h="300354">
                <a:moveTo>
                  <a:pt x="12192" y="288036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88036"/>
                </a:lnTo>
                <a:lnTo>
                  <a:pt x="12192" y="288036"/>
                </a:lnTo>
                <a:close/>
              </a:path>
              <a:path w="516890" h="300354">
                <a:moveTo>
                  <a:pt x="509016" y="288036"/>
                </a:moveTo>
                <a:lnTo>
                  <a:pt x="6096" y="288036"/>
                </a:lnTo>
                <a:lnTo>
                  <a:pt x="12192" y="294132"/>
                </a:lnTo>
                <a:lnTo>
                  <a:pt x="12192" y="300228"/>
                </a:lnTo>
                <a:lnTo>
                  <a:pt x="502920" y="300228"/>
                </a:lnTo>
                <a:lnTo>
                  <a:pt x="502920" y="294132"/>
                </a:lnTo>
                <a:lnTo>
                  <a:pt x="509016" y="288036"/>
                </a:lnTo>
                <a:close/>
              </a:path>
              <a:path w="516890" h="300354">
                <a:moveTo>
                  <a:pt x="12192" y="300228"/>
                </a:moveTo>
                <a:lnTo>
                  <a:pt x="12192" y="294132"/>
                </a:lnTo>
                <a:lnTo>
                  <a:pt x="6096" y="288036"/>
                </a:lnTo>
                <a:lnTo>
                  <a:pt x="6096" y="300228"/>
                </a:lnTo>
                <a:lnTo>
                  <a:pt x="12192" y="300228"/>
                </a:lnTo>
                <a:close/>
              </a:path>
              <a:path w="516890" h="300354">
                <a:moveTo>
                  <a:pt x="509016" y="13716"/>
                </a:moveTo>
                <a:lnTo>
                  <a:pt x="502920" y="7620"/>
                </a:lnTo>
                <a:lnTo>
                  <a:pt x="502920" y="13716"/>
                </a:lnTo>
                <a:lnTo>
                  <a:pt x="509016" y="13716"/>
                </a:lnTo>
                <a:close/>
              </a:path>
              <a:path w="516890" h="300354">
                <a:moveTo>
                  <a:pt x="509016" y="288036"/>
                </a:moveTo>
                <a:lnTo>
                  <a:pt x="509016" y="13716"/>
                </a:lnTo>
                <a:lnTo>
                  <a:pt x="502920" y="13716"/>
                </a:lnTo>
                <a:lnTo>
                  <a:pt x="502920" y="288036"/>
                </a:lnTo>
                <a:lnTo>
                  <a:pt x="509016" y="288036"/>
                </a:lnTo>
                <a:close/>
              </a:path>
              <a:path w="516890" h="300354">
                <a:moveTo>
                  <a:pt x="509016" y="300228"/>
                </a:moveTo>
                <a:lnTo>
                  <a:pt x="509016" y="288036"/>
                </a:lnTo>
                <a:lnTo>
                  <a:pt x="502920" y="294132"/>
                </a:lnTo>
                <a:lnTo>
                  <a:pt x="502920" y="300228"/>
                </a:lnTo>
                <a:lnTo>
                  <a:pt x="50901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9451726" y="4433316"/>
            <a:ext cx="216535" cy="283845"/>
          </a:xfrm>
          <a:custGeom>
            <a:avLst/>
            <a:gdLst/>
            <a:ahLst/>
            <a:cxnLst/>
            <a:rect l="l" t="t" r="r" b="b"/>
            <a:pathLst>
              <a:path w="216534" h="283845">
                <a:moveTo>
                  <a:pt x="0" y="283464"/>
                </a:moveTo>
                <a:lnTo>
                  <a:pt x="216408" y="283464"/>
                </a:lnTo>
                <a:lnTo>
                  <a:pt x="216408" y="0"/>
                </a:lnTo>
                <a:lnTo>
                  <a:pt x="0" y="0"/>
                </a:lnTo>
                <a:lnTo>
                  <a:pt x="0" y="28346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8616574" y="4425696"/>
            <a:ext cx="1057910" cy="300355"/>
          </a:xfrm>
          <a:custGeom>
            <a:avLst/>
            <a:gdLst/>
            <a:ahLst/>
            <a:cxnLst/>
            <a:rect l="l" t="t" r="r" b="b"/>
            <a:pathLst>
              <a:path w="1057909" h="300354">
                <a:moveTo>
                  <a:pt x="1057656" y="300228"/>
                </a:moveTo>
                <a:lnTo>
                  <a:pt x="1057656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1045464" y="13716"/>
                </a:lnTo>
                <a:lnTo>
                  <a:pt x="1045464" y="7620"/>
                </a:lnTo>
                <a:lnTo>
                  <a:pt x="1051560" y="13716"/>
                </a:lnTo>
                <a:lnTo>
                  <a:pt x="1051560" y="300228"/>
                </a:lnTo>
                <a:lnTo>
                  <a:pt x="1057656" y="300228"/>
                </a:lnTo>
                <a:close/>
              </a:path>
              <a:path w="1057909" h="300354">
                <a:moveTo>
                  <a:pt x="13716" y="13716"/>
                </a:moveTo>
                <a:lnTo>
                  <a:pt x="13716" y="7620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057909" h="300354">
                <a:moveTo>
                  <a:pt x="13716" y="288036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88036"/>
                </a:lnTo>
                <a:lnTo>
                  <a:pt x="13716" y="288036"/>
                </a:lnTo>
                <a:close/>
              </a:path>
              <a:path w="1057909" h="300354">
                <a:moveTo>
                  <a:pt x="1051560" y="288036"/>
                </a:moveTo>
                <a:lnTo>
                  <a:pt x="6096" y="288036"/>
                </a:lnTo>
                <a:lnTo>
                  <a:pt x="13716" y="294132"/>
                </a:lnTo>
                <a:lnTo>
                  <a:pt x="13716" y="300228"/>
                </a:lnTo>
                <a:lnTo>
                  <a:pt x="1045464" y="300228"/>
                </a:lnTo>
                <a:lnTo>
                  <a:pt x="1045464" y="294132"/>
                </a:lnTo>
                <a:lnTo>
                  <a:pt x="1051560" y="288036"/>
                </a:lnTo>
                <a:close/>
              </a:path>
              <a:path w="1057909" h="300354">
                <a:moveTo>
                  <a:pt x="13716" y="300228"/>
                </a:moveTo>
                <a:lnTo>
                  <a:pt x="13716" y="294132"/>
                </a:lnTo>
                <a:lnTo>
                  <a:pt x="6096" y="288036"/>
                </a:lnTo>
                <a:lnTo>
                  <a:pt x="6096" y="300228"/>
                </a:lnTo>
                <a:lnTo>
                  <a:pt x="13716" y="300228"/>
                </a:lnTo>
                <a:close/>
              </a:path>
              <a:path w="1057909" h="300354">
                <a:moveTo>
                  <a:pt x="1051560" y="13716"/>
                </a:moveTo>
                <a:lnTo>
                  <a:pt x="1045464" y="7620"/>
                </a:lnTo>
                <a:lnTo>
                  <a:pt x="1045464" y="13716"/>
                </a:lnTo>
                <a:lnTo>
                  <a:pt x="1051560" y="13716"/>
                </a:lnTo>
                <a:close/>
              </a:path>
              <a:path w="1057909" h="300354">
                <a:moveTo>
                  <a:pt x="1051560" y="288036"/>
                </a:moveTo>
                <a:lnTo>
                  <a:pt x="1051560" y="13716"/>
                </a:lnTo>
                <a:lnTo>
                  <a:pt x="1045464" y="13716"/>
                </a:lnTo>
                <a:lnTo>
                  <a:pt x="1045464" y="288036"/>
                </a:lnTo>
                <a:lnTo>
                  <a:pt x="1051560" y="288036"/>
                </a:lnTo>
                <a:close/>
              </a:path>
              <a:path w="1057909" h="300354">
                <a:moveTo>
                  <a:pt x="1051560" y="300228"/>
                </a:moveTo>
                <a:lnTo>
                  <a:pt x="1051560" y="288036"/>
                </a:lnTo>
                <a:lnTo>
                  <a:pt x="1045464" y="294132"/>
                </a:lnTo>
                <a:lnTo>
                  <a:pt x="1045464" y="300228"/>
                </a:lnTo>
                <a:lnTo>
                  <a:pt x="1051560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8113654" y="4710684"/>
            <a:ext cx="516890" cy="300355"/>
          </a:xfrm>
          <a:custGeom>
            <a:avLst/>
            <a:gdLst/>
            <a:ahLst/>
            <a:cxnLst/>
            <a:rect l="l" t="t" r="r" b="b"/>
            <a:pathLst>
              <a:path w="516890" h="300354">
                <a:moveTo>
                  <a:pt x="516636" y="300228"/>
                </a:moveTo>
                <a:lnTo>
                  <a:pt x="516636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502920" y="12192"/>
                </a:lnTo>
                <a:lnTo>
                  <a:pt x="502920" y="6096"/>
                </a:lnTo>
                <a:lnTo>
                  <a:pt x="509016" y="12192"/>
                </a:lnTo>
                <a:lnTo>
                  <a:pt x="509016" y="300228"/>
                </a:lnTo>
                <a:lnTo>
                  <a:pt x="516636" y="300228"/>
                </a:lnTo>
                <a:close/>
              </a:path>
              <a:path w="516890" h="300354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516890" h="300354">
                <a:moveTo>
                  <a:pt x="12192" y="28651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86512"/>
                </a:lnTo>
                <a:lnTo>
                  <a:pt x="12192" y="286512"/>
                </a:lnTo>
                <a:close/>
              </a:path>
              <a:path w="516890" h="300354">
                <a:moveTo>
                  <a:pt x="509016" y="286512"/>
                </a:moveTo>
                <a:lnTo>
                  <a:pt x="6096" y="286512"/>
                </a:lnTo>
                <a:lnTo>
                  <a:pt x="12192" y="294132"/>
                </a:lnTo>
                <a:lnTo>
                  <a:pt x="12192" y="300228"/>
                </a:lnTo>
                <a:lnTo>
                  <a:pt x="502920" y="300228"/>
                </a:lnTo>
                <a:lnTo>
                  <a:pt x="502920" y="294132"/>
                </a:lnTo>
                <a:lnTo>
                  <a:pt x="509016" y="286512"/>
                </a:lnTo>
                <a:close/>
              </a:path>
              <a:path w="516890" h="300354">
                <a:moveTo>
                  <a:pt x="12192" y="300228"/>
                </a:moveTo>
                <a:lnTo>
                  <a:pt x="12192" y="294132"/>
                </a:lnTo>
                <a:lnTo>
                  <a:pt x="6096" y="286512"/>
                </a:lnTo>
                <a:lnTo>
                  <a:pt x="6096" y="300228"/>
                </a:lnTo>
                <a:lnTo>
                  <a:pt x="12192" y="300228"/>
                </a:lnTo>
                <a:close/>
              </a:path>
              <a:path w="516890" h="300354">
                <a:moveTo>
                  <a:pt x="509016" y="12192"/>
                </a:moveTo>
                <a:lnTo>
                  <a:pt x="502920" y="6096"/>
                </a:lnTo>
                <a:lnTo>
                  <a:pt x="502920" y="12192"/>
                </a:lnTo>
                <a:lnTo>
                  <a:pt x="509016" y="12192"/>
                </a:lnTo>
                <a:close/>
              </a:path>
              <a:path w="516890" h="300354">
                <a:moveTo>
                  <a:pt x="509016" y="286512"/>
                </a:moveTo>
                <a:lnTo>
                  <a:pt x="509016" y="12192"/>
                </a:lnTo>
                <a:lnTo>
                  <a:pt x="502920" y="12192"/>
                </a:lnTo>
                <a:lnTo>
                  <a:pt x="502920" y="286512"/>
                </a:lnTo>
                <a:lnTo>
                  <a:pt x="509016" y="286512"/>
                </a:lnTo>
                <a:close/>
              </a:path>
              <a:path w="516890" h="300354">
                <a:moveTo>
                  <a:pt x="509016" y="300228"/>
                </a:moveTo>
                <a:lnTo>
                  <a:pt x="509016" y="286512"/>
                </a:lnTo>
                <a:lnTo>
                  <a:pt x="502920" y="294132"/>
                </a:lnTo>
                <a:lnTo>
                  <a:pt x="502920" y="300228"/>
                </a:lnTo>
                <a:lnTo>
                  <a:pt x="50901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9451726" y="4716780"/>
            <a:ext cx="216535" cy="288290"/>
          </a:xfrm>
          <a:custGeom>
            <a:avLst/>
            <a:gdLst/>
            <a:ahLst/>
            <a:cxnLst/>
            <a:rect l="l" t="t" r="r" b="b"/>
            <a:pathLst>
              <a:path w="216534" h="288289">
                <a:moveTo>
                  <a:pt x="0" y="288036"/>
                </a:moveTo>
                <a:lnTo>
                  <a:pt x="216408" y="288036"/>
                </a:lnTo>
                <a:lnTo>
                  <a:pt x="21640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8616574" y="4710684"/>
            <a:ext cx="1057910" cy="300355"/>
          </a:xfrm>
          <a:custGeom>
            <a:avLst/>
            <a:gdLst/>
            <a:ahLst/>
            <a:cxnLst/>
            <a:rect l="l" t="t" r="r" b="b"/>
            <a:pathLst>
              <a:path w="1057909" h="300354">
                <a:moveTo>
                  <a:pt x="1057656" y="300228"/>
                </a:moveTo>
                <a:lnTo>
                  <a:pt x="1057656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1045464" y="12192"/>
                </a:lnTo>
                <a:lnTo>
                  <a:pt x="1045464" y="6096"/>
                </a:lnTo>
                <a:lnTo>
                  <a:pt x="1051560" y="12192"/>
                </a:lnTo>
                <a:lnTo>
                  <a:pt x="1051560" y="300228"/>
                </a:lnTo>
                <a:lnTo>
                  <a:pt x="1057656" y="300228"/>
                </a:lnTo>
                <a:close/>
              </a:path>
              <a:path w="1057909" h="300354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1057909" h="300354">
                <a:moveTo>
                  <a:pt x="13716" y="286512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286512"/>
                </a:lnTo>
                <a:lnTo>
                  <a:pt x="13716" y="286512"/>
                </a:lnTo>
                <a:close/>
              </a:path>
              <a:path w="1057909" h="300354">
                <a:moveTo>
                  <a:pt x="1051560" y="286512"/>
                </a:moveTo>
                <a:lnTo>
                  <a:pt x="6096" y="286512"/>
                </a:lnTo>
                <a:lnTo>
                  <a:pt x="13716" y="294132"/>
                </a:lnTo>
                <a:lnTo>
                  <a:pt x="13716" y="300228"/>
                </a:lnTo>
                <a:lnTo>
                  <a:pt x="1045464" y="300228"/>
                </a:lnTo>
                <a:lnTo>
                  <a:pt x="1045464" y="294132"/>
                </a:lnTo>
                <a:lnTo>
                  <a:pt x="1051560" y="286512"/>
                </a:lnTo>
                <a:close/>
              </a:path>
              <a:path w="1057909" h="300354">
                <a:moveTo>
                  <a:pt x="13716" y="300228"/>
                </a:moveTo>
                <a:lnTo>
                  <a:pt x="13716" y="294132"/>
                </a:lnTo>
                <a:lnTo>
                  <a:pt x="6096" y="286512"/>
                </a:lnTo>
                <a:lnTo>
                  <a:pt x="6096" y="300228"/>
                </a:lnTo>
                <a:lnTo>
                  <a:pt x="13716" y="300228"/>
                </a:lnTo>
                <a:close/>
              </a:path>
              <a:path w="1057909" h="300354">
                <a:moveTo>
                  <a:pt x="1051560" y="12192"/>
                </a:moveTo>
                <a:lnTo>
                  <a:pt x="1045464" y="6096"/>
                </a:lnTo>
                <a:lnTo>
                  <a:pt x="1045464" y="12192"/>
                </a:lnTo>
                <a:lnTo>
                  <a:pt x="1051560" y="12192"/>
                </a:lnTo>
                <a:close/>
              </a:path>
              <a:path w="1057909" h="300354">
                <a:moveTo>
                  <a:pt x="1051560" y="286512"/>
                </a:moveTo>
                <a:lnTo>
                  <a:pt x="1051560" y="12192"/>
                </a:lnTo>
                <a:lnTo>
                  <a:pt x="1045464" y="12192"/>
                </a:lnTo>
                <a:lnTo>
                  <a:pt x="1045464" y="286512"/>
                </a:lnTo>
                <a:lnTo>
                  <a:pt x="1051560" y="286512"/>
                </a:lnTo>
                <a:close/>
              </a:path>
              <a:path w="1057909" h="300354">
                <a:moveTo>
                  <a:pt x="1051560" y="300228"/>
                </a:moveTo>
                <a:lnTo>
                  <a:pt x="1051560" y="286512"/>
                </a:lnTo>
                <a:lnTo>
                  <a:pt x="1045464" y="294132"/>
                </a:lnTo>
                <a:lnTo>
                  <a:pt x="1045464" y="300228"/>
                </a:lnTo>
                <a:lnTo>
                  <a:pt x="1051560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 txBox="1"/>
          <p:nvPr/>
        </p:nvSpPr>
        <p:spPr>
          <a:xfrm>
            <a:off x="9455795" y="4378552"/>
            <a:ext cx="138430" cy="59563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660"/>
              </a:spcBef>
            </a:pP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400" b="1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8119750" y="5189220"/>
            <a:ext cx="502920" cy="102235"/>
          </a:xfrm>
          <a:custGeom>
            <a:avLst/>
            <a:gdLst/>
            <a:ahLst/>
            <a:cxnLst/>
            <a:rect l="l" t="t" r="r" b="b"/>
            <a:pathLst>
              <a:path w="502920" h="102235">
                <a:moveTo>
                  <a:pt x="0" y="102108"/>
                </a:moveTo>
                <a:lnTo>
                  <a:pt x="502920" y="102108"/>
                </a:lnTo>
                <a:lnTo>
                  <a:pt x="502920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8113654" y="4997196"/>
            <a:ext cx="516890" cy="300355"/>
          </a:xfrm>
          <a:custGeom>
            <a:avLst/>
            <a:gdLst/>
            <a:ahLst/>
            <a:cxnLst/>
            <a:rect l="l" t="t" r="r" b="b"/>
            <a:pathLst>
              <a:path w="516890" h="300354">
                <a:moveTo>
                  <a:pt x="516636" y="300228"/>
                </a:moveTo>
                <a:lnTo>
                  <a:pt x="516636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502920" y="13716"/>
                </a:lnTo>
                <a:lnTo>
                  <a:pt x="502920" y="7620"/>
                </a:lnTo>
                <a:lnTo>
                  <a:pt x="509016" y="13716"/>
                </a:lnTo>
                <a:lnTo>
                  <a:pt x="509016" y="300228"/>
                </a:lnTo>
                <a:lnTo>
                  <a:pt x="516636" y="300228"/>
                </a:lnTo>
                <a:close/>
              </a:path>
              <a:path w="516890" h="300354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516890" h="300354">
                <a:moveTo>
                  <a:pt x="12192" y="288036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88036"/>
                </a:lnTo>
                <a:lnTo>
                  <a:pt x="12192" y="288036"/>
                </a:lnTo>
                <a:close/>
              </a:path>
              <a:path w="516890" h="300354">
                <a:moveTo>
                  <a:pt x="509016" y="288036"/>
                </a:moveTo>
                <a:lnTo>
                  <a:pt x="6096" y="288036"/>
                </a:lnTo>
                <a:lnTo>
                  <a:pt x="12192" y="294132"/>
                </a:lnTo>
                <a:lnTo>
                  <a:pt x="12192" y="300228"/>
                </a:lnTo>
                <a:lnTo>
                  <a:pt x="502920" y="300228"/>
                </a:lnTo>
                <a:lnTo>
                  <a:pt x="502920" y="294132"/>
                </a:lnTo>
                <a:lnTo>
                  <a:pt x="509016" y="288036"/>
                </a:lnTo>
                <a:close/>
              </a:path>
              <a:path w="516890" h="300354">
                <a:moveTo>
                  <a:pt x="12192" y="300228"/>
                </a:moveTo>
                <a:lnTo>
                  <a:pt x="12192" y="294132"/>
                </a:lnTo>
                <a:lnTo>
                  <a:pt x="6096" y="288036"/>
                </a:lnTo>
                <a:lnTo>
                  <a:pt x="6096" y="300228"/>
                </a:lnTo>
                <a:lnTo>
                  <a:pt x="12192" y="300228"/>
                </a:lnTo>
                <a:close/>
              </a:path>
              <a:path w="516890" h="300354">
                <a:moveTo>
                  <a:pt x="509016" y="13716"/>
                </a:moveTo>
                <a:lnTo>
                  <a:pt x="502920" y="7620"/>
                </a:lnTo>
                <a:lnTo>
                  <a:pt x="502920" y="13716"/>
                </a:lnTo>
                <a:lnTo>
                  <a:pt x="509016" y="13716"/>
                </a:lnTo>
                <a:close/>
              </a:path>
              <a:path w="516890" h="300354">
                <a:moveTo>
                  <a:pt x="509016" y="288036"/>
                </a:moveTo>
                <a:lnTo>
                  <a:pt x="509016" y="13716"/>
                </a:lnTo>
                <a:lnTo>
                  <a:pt x="502920" y="13716"/>
                </a:lnTo>
                <a:lnTo>
                  <a:pt x="502920" y="288036"/>
                </a:lnTo>
                <a:lnTo>
                  <a:pt x="509016" y="288036"/>
                </a:lnTo>
                <a:close/>
              </a:path>
              <a:path w="516890" h="300354">
                <a:moveTo>
                  <a:pt x="509016" y="300228"/>
                </a:moveTo>
                <a:lnTo>
                  <a:pt x="509016" y="288036"/>
                </a:lnTo>
                <a:lnTo>
                  <a:pt x="502920" y="294132"/>
                </a:lnTo>
                <a:lnTo>
                  <a:pt x="502920" y="300228"/>
                </a:lnTo>
                <a:lnTo>
                  <a:pt x="50901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8622670" y="5004816"/>
            <a:ext cx="1045844" cy="287020"/>
          </a:xfrm>
          <a:custGeom>
            <a:avLst/>
            <a:gdLst/>
            <a:ahLst/>
            <a:cxnLst/>
            <a:rect l="l" t="t" r="r" b="b"/>
            <a:pathLst>
              <a:path w="1045845" h="287020">
                <a:moveTo>
                  <a:pt x="0" y="0"/>
                </a:moveTo>
                <a:lnTo>
                  <a:pt x="0" y="286512"/>
                </a:lnTo>
                <a:lnTo>
                  <a:pt x="1045464" y="286512"/>
                </a:lnTo>
                <a:lnTo>
                  <a:pt x="10454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8616574" y="4997196"/>
            <a:ext cx="1057910" cy="300355"/>
          </a:xfrm>
          <a:custGeom>
            <a:avLst/>
            <a:gdLst/>
            <a:ahLst/>
            <a:cxnLst/>
            <a:rect l="l" t="t" r="r" b="b"/>
            <a:pathLst>
              <a:path w="1057909" h="300354">
                <a:moveTo>
                  <a:pt x="1057656" y="300228"/>
                </a:moveTo>
                <a:lnTo>
                  <a:pt x="1057656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1045464" y="13716"/>
                </a:lnTo>
                <a:lnTo>
                  <a:pt x="1045464" y="7620"/>
                </a:lnTo>
                <a:lnTo>
                  <a:pt x="1051560" y="13716"/>
                </a:lnTo>
                <a:lnTo>
                  <a:pt x="1051560" y="300228"/>
                </a:lnTo>
                <a:lnTo>
                  <a:pt x="1057656" y="300228"/>
                </a:lnTo>
                <a:close/>
              </a:path>
              <a:path w="1057909" h="300354">
                <a:moveTo>
                  <a:pt x="13716" y="13716"/>
                </a:moveTo>
                <a:lnTo>
                  <a:pt x="13716" y="7620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057909" h="300354">
                <a:moveTo>
                  <a:pt x="13716" y="288036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88036"/>
                </a:lnTo>
                <a:lnTo>
                  <a:pt x="13716" y="288036"/>
                </a:lnTo>
                <a:close/>
              </a:path>
              <a:path w="1057909" h="300354">
                <a:moveTo>
                  <a:pt x="1051560" y="288036"/>
                </a:moveTo>
                <a:lnTo>
                  <a:pt x="6096" y="288036"/>
                </a:lnTo>
                <a:lnTo>
                  <a:pt x="13716" y="294132"/>
                </a:lnTo>
                <a:lnTo>
                  <a:pt x="13716" y="300228"/>
                </a:lnTo>
                <a:lnTo>
                  <a:pt x="1045464" y="300228"/>
                </a:lnTo>
                <a:lnTo>
                  <a:pt x="1045464" y="294132"/>
                </a:lnTo>
                <a:lnTo>
                  <a:pt x="1051560" y="288036"/>
                </a:lnTo>
                <a:close/>
              </a:path>
              <a:path w="1057909" h="300354">
                <a:moveTo>
                  <a:pt x="13716" y="300228"/>
                </a:moveTo>
                <a:lnTo>
                  <a:pt x="13716" y="294132"/>
                </a:lnTo>
                <a:lnTo>
                  <a:pt x="6096" y="288036"/>
                </a:lnTo>
                <a:lnTo>
                  <a:pt x="6096" y="300228"/>
                </a:lnTo>
                <a:lnTo>
                  <a:pt x="13716" y="300228"/>
                </a:lnTo>
                <a:close/>
              </a:path>
              <a:path w="1057909" h="300354">
                <a:moveTo>
                  <a:pt x="1051560" y="13716"/>
                </a:moveTo>
                <a:lnTo>
                  <a:pt x="1045464" y="7620"/>
                </a:lnTo>
                <a:lnTo>
                  <a:pt x="1045464" y="13716"/>
                </a:lnTo>
                <a:lnTo>
                  <a:pt x="1051560" y="13716"/>
                </a:lnTo>
                <a:close/>
              </a:path>
              <a:path w="1057909" h="300354">
                <a:moveTo>
                  <a:pt x="1051560" y="288036"/>
                </a:moveTo>
                <a:lnTo>
                  <a:pt x="1051560" y="13716"/>
                </a:lnTo>
                <a:lnTo>
                  <a:pt x="1045464" y="13716"/>
                </a:lnTo>
                <a:lnTo>
                  <a:pt x="1045464" y="288036"/>
                </a:lnTo>
                <a:lnTo>
                  <a:pt x="1051560" y="288036"/>
                </a:lnTo>
                <a:close/>
              </a:path>
              <a:path w="1057909" h="300354">
                <a:moveTo>
                  <a:pt x="1051560" y="300228"/>
                </a:moveTo>
                <a:lnTo>
                  <a:pt x="1051560" y="288036"/>
                </a:lnTo>
                <a:lnTo>
                  <a:pt x="1045464" y="294132"/>
                </a:lnTo>
                <a:lnTo>
                  <a:pt x="1045464" y="300228"/>
                </a:lnTo>
                <a:lnTo>
                  <a:pt x="1051560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 txBox="1"/>
          <p:nvPr/>
        </p:nvSpPr>
        <p:spPr>
          <a:xfrm>
            <a:off x="4457583" y="1362678"/>
            <a:ext cx="5025390" cy="3888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35"/>
              </a:lnSpc>
            </a:pPr>
            <a:r>
              <a:rPr dirty="0" sz="1000" spc="10" b="1">
                <a:solidFill>
                  <a:srgbClr val="007F00"/>
                </a:solidFill>
                <a:latin typeface="Arial"/>
                <a:cs typeface="Arial"/>
              </a:rPr>
              <a:t>Ciclo de</a:t>
            </a:r>
            <a:r>
              <a:rPr dirty="0" sz="1000" spc="-5" b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000" spc="10" b="1">
                <a:solidFill>
                  <a:srgbClr val="007F00"/>
                </a:solidFill>
                <a:latin typeface="Arial"/>
                <a:cs typeface="Arial"/>
              </a:rPr>
              <a:t>Instrução</a:t>
            </a:r>
            <a:endParaRPr sz="1000">
              <a:latin typeface="Arial"/>
              <a:cs typeface="Arial"/>
            </a:endParaRPr>
          </a:p>
          <a:p>
            <a:pPr algn="r" marR="33655">
              <a:lnSpc>
                <a:spcPct val="100000"/>
              </a:lnSpc>
              <a:spcBef>
                <a:spcPts val="80"/>
              </a:spcBef>
              <a:tabLst>
                <a:tab pos="549910" algn="l"/>
              </a:tabLst>
            </a:pPr>
            <a:r>
              <a:rPr dirty="0" sz="1400" spc="-5" b="1">
                <a:latin typeface="Arial"/>
                <a:cs typeface="Arial"/>
              </a:rPr>
              <a:t>$</a:t>
            </a:r>
            <a:r>
              <a:rPr dirty="0" sz="1400" spc="-5" b="1">
                <a:latin typeface="Arial"/>
                <a:cs typeface="Arial"/>
              </a:rPr>
              <a:t>P</a:t>
            </a:r>
            <a:r>
              <a:rPr dirty="0" sz="1400" b="1">
                <a:latin typeface="Arial"/>
                <a:cs typeface="Arial"/>
              </a:rPr>
              <a:t>C</a:t>
            </a:r>
            <a:r>
              <a:rPr dirty="0" sz="1400" b="1">
                <a:latin typeface="Arial"/>
                <a:cs typeface="Arial"/>
              </a:rPr>
              <a:t>	</a:t>
            </a:r>
            <a:r>
              <a:rPr dirty="0" sz="1400" spc="-5" b="1">
                <a:latin typeface="Arial"/>
                <a:cs typeface="Arial"/>
              </a:rPr>
              <a:t>004000</a:t>
            </a:r>
            <a:r>
              <a:rPr dirty="0" sz="1400" b="1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algn="r" marR="29209">
              <a:lnSpc>
                <a:spcPct val="100000"/>
              </a:lnSpc>
              <a:spcBef>
                <a:spcPts val="540"/>
              </a:spcBef>
              <a:tabLst>
                <a:tab pos="3308350" algn="l"/>
                <a:tab pos="3780790" algn="l"/>
              </a:tabLst>
            </a:pPr>
            <a:r>
              <a:rPr dirty="0" baseline="2777" sz="1500" spc="22" b="1">
                <a:solidFill>
                  <a:srgbClr val="FF6400"/>
                </a:solidFill>
                <a:latin typeface="Arial"/>
                <a:cs typeface="Arial"/>
              </a:rPr>
              <a:t>0</a:t>
            </a:r>
            <a:r>
              <a:rPr dirty="0" baseline="2777" sz="1500" b="1">
                <a:solidFill>
                  <a:srgbClr val="FF6400"/>
                </a:solidFill>
                <a:latin typeface="Arial"/>
                <a:cs typeface="Arial"/>
              </a:rPr>
              <a:t>x</a:t>
            </a:r>
            <a:r>
              <a:rPr dirty="0" baseline="2777" sz="1500" spc="22" b="1">
                <a:solidFill>
                  <a:srgbClr val="FF6400"/>
                </a:solidFill>
                <a:latin typeface="Arial"/>
                <a:cs typeface="Arial"/>
              </a:rPr>
              <a:t>00400</a:t>
            </a:r>
            <a:r>
              <a:rPr dirty="0" baseline="2777" sz="1500" spc="7" b="1">
                <a:solidFill>
                  <a:srgbClr val="FF6400"/>
                </a:solidFill>
                <a:latin typeface="Arial"/>
                <a:cs typeface="Arial"/>
              </a:rPr>
              <a:t>0</a:t>
            </a:r>
            <a:r>
              <a:rPr dirty="0" baseline="2777" sz="1500" spc="22" b="1">
                <a:solidFill>
                  <a:srgbClr val="FF6400"/>
                </a:solidFill>
                <a:latin typeface="Arial"/>
                <a:cs typeface="Arial"/>
              </a:rPr>
              <a:t>28</a:t>
            </a:r>
            <a:r>
              <a:rPr dirty="0" baseline="2777" sz="1500" b="1">
                <a:solidFill>
                  <a:srgbClr val="FF6400"/>
                </a:solidFill>
                <a:latin typeface="Arial"/>
                <a:cs typeface="Arial"/>
              </a:rPr>
              <a:t>	</a:t>
            </a:r>
            <a:r>
              <a:rPr dirty="0" sz="1400" spc="-5" b="1">
                <a:latin typeface="Arial"/>
                <a:cs typeface="Arial"/>
              </a:rPr>
              <a:t>$</a:t>
            </a:r>
            <a:r>
              <a:rPr dirty="0" sz="1400" b="1">
                <a:latin typeface="Arial"/>
                <a:cs typeface="Arial"/>
              </a:rPr>
              <a:t>3</a:t>
            </a:r>
            <a:r>
              <a:rPr dirty="0" sz="1400" b="1">
                <a:latin typeface="Arial"/>
                <a:cs typeface="Arial"/>
              </a:rPr>
              <a:t>	</a:t>
            </a:r>
            <a:r>
              <a:rPr dirty="0" sz="1400" spc="-5" b="1">
                <a:latin typeface="Arial"/>
                <a:cs typeface="Arial"/>
              </a:rPr>
              <a:t>7</a:t>
            </a:r>
            <a:r>
              <a:rPr dirty="0" sz="1400" spc="-10" b="1">
                <a:latin typeface="Arial"/>
                <a:cs typeface="Arial"/>
              </a:rPr>
              <a:t>F</a:t>
            </a:r>
            <a:r>
              <a:rPr dirty="0" sz="1400" spc="-5" b="1">
                <a:latin typeface="Arial"/>
                <a:cs typeface="Arial"/>
              </a:rPr>
              <a:t>4212</a:t>
            </a:r>
            <a:r>
              <a:rPr dirty="0" sz="1400" b="1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  <a:p>
            <a:pPr algn="r" marR="6350">
              <a:lnSpc>
                <a:spcPct val="100000"/>
              </a:lnSpc>
              <a:spcBef>
                <a:spcPts val="610"/>
              </a:spcBef>
              <a:tabLst>
                <a:tab pos="2665095" algn="l"/>
                <a:tab pos="3603625" algn="l"/>
                <a:tab pos="4055110" algn="l"/>
              </a:tabLst>
            </a:pP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dirty="0" sz="1000" spc="5" b="1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00024</a:t>
            </a:r>
            <a:r>
              <a:rPr dirty="0" sz="1000" b="1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dirty="0" baseline="8547" sz="975" spc="22" b="1">
                <a:solidFill>
                  <a:srgbClr val="7F7F7F"/>
                </a:solidFill>
                <a:latin typeface="Arial"/>
                <a:cs typeface="Arial"/>
              </a:rPr>
              <a:t>0</a:t>
            </a:r>
            <a:r>
              <a:rPr dirty="0" baseline="8547" sz="975" spc="22" b="1">
                <a:solidFill>
                  <a:srgbClr val="7F7F7F"/>
                </a:solidFill>
                <a:latin typeface="Arial"/>
                <a:cs typeface="Arial"/>
              </a:rPr>
              <a:t>X</a:t>
            </a:r>
            <a:r>
              <a:rPr dirty="0" baseline="8547" sz="975" spc="22" b="1">
                <a:solidFill>
                  <a:srgbClr val="7F7F7F"/>
                </a:solidFill>
                <a:latin typeface="Arial"/>
                <a:cs typeface="Arial"/>
              </a:rPr>
              <a:t>004000</a:t>
            </a:r>
            <a:r>
              <a:rPr dirty="0" baseline="8547" sz="975" spc="7" b="1">
                <a:solidFill>
                  <a:srgbClr val="7F7F7F"/>
                </a:solidFill>
                <a:latin typeface="Arial"/>
                <a:cs typeface="Arial"/>
              </a:rPr>
              <a:t>2</a:t>
            </a:r>
            <a:r>
              <a:rPr dirty="0" baseline="8547" sz="975" spc="22" b="1">
                <a:solidFill>
                  <a:srgbClr val="7F7F7F"/>
                </a:solidFill>
                <a:latin typeface="Arial"/>
                <a:cs typeface="Arial"/>
              </a:rPr>
              <a:t>8</a:t>
            </a:r>
            <a:r>
              <a:rPr dirty="0" baseline="8547" sz="975" b="1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dirty="0" baseline="1984" sz="2100" spc="-7" b="1">
                <a:latin typeface="Arial"/>
                <a:cs typeface="Arial"/>
              </a:rPr>
              <a:t>$</a:t>
            </a:r>
            <a:r>
              <a:rPr dirty="0" baseline="1984" sz="2100" b="1">
                <a:latin typeface="Arial"/>
                <a:cs typeface="Arial"/>
              </a:rPr>
              <a:t>4</a:t>
            </a:r>
            <a:r>
              <a:rPr dirty="0" baseline="1984" sz="2100" b="1">
                <a:latin typeface="Arial"/>
                <a:cs typeface="Arial"/>
              </a:rPr>
              <a:t>	</a:t>
            </a:r>
            <a:r>
              <a:rPr dirty="0" baseline="1984" sz="2100" spc="-7" b="1">
                <a:latin typeface="Arial"/>
                <a:cs typeface="Arial"/>
              </a:rPr>
              <a:t>15</a:t>
            </a:r>
            <a:r>
              <a:rPr dirty="0" baseline="1984" sz="2100" spc="-67" b="1">
                <a:latin typeface="Arial"/>
                <a:cs typeface="Arial"/>
              </a:rPr>
              <a:t>A</a:t>
            </a:r>
            <a:r>
              <a:rPr dirty="0" baseline="1984" sz="2100" spc="-7" b="1">
                <a:latin typeface="Arial"/>
                <a:cs typeface="Arial"/>
              </a:rPr>
              <a:t>73</a:t>
            </a:r>
            <a:r>
              <a:rPr dirty="0" baseline="1984" sz="2100" spc="-15" b="1">
                <a:latin typeface="Arial"/>
                <a:cs typeface="Arial"/>
              </a:rPr>
              <a:t>C</a:t>
            </a:r>
            <a:r>
              <a:rPr dirty="0" baseline="1984" sz="2100" b="1">
                <a:latin typeface="Arial"/>
                <a:cs typeface="Arial"/>
              </a:rPr>
              <a:t>4</a:t>
            </a:r>
            <a:endParaRPr baseline="1984" sz="2100">
              <a:latin typeface="Arial"/>
              <a:cs typeface="Arial"/>
            </a:endParaRPr>
          </a:p>
          <a:p>
            <a:pPr algn="r" marR="33655">
              <a:lnSpc>
                <a:spcPct val="100000"/>
              </a:lnSpc>
              <a:spcBef>
                <a:spcPts val="650"/>
              </a:spcBef>
              <a:tabLst>
                <a:tab pos="1010285" algn="l"/>
                <a:tab pos="3579495" algn="l"/>
                <a:tab pos="4056379" algn="l"/>
              </a:tabLst>
            </a:pP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dirty="0" sz="1000" b="1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8</a:t>
            </a: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z="1000" spc="30" b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z="1000" spc="5" b="1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0024</a:t>
            </a:r>
            <a:r>
              <a:rPr dirty="0" sz="1000" b="1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dirty="0" sz="1000" spc="15" b="1">
                <a:solidFill>
                  <a:srgbClr val="FF0000"/>
                </a:solidFill>
                <a:latin typeface="Arial"/>
                <a:cs typeface="Arial"/>
              </a:rPr>
              <a:t>lw</a:t>
            </a:r>
            <a:r>
              <a:rPr dirty="0" sz="10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10" b="1">
                <a:solidFill>
                  <a:srgbClr val="FF0000"/>
                </a:solidFill>
                <a:latin typeface="Arial"/>
                <a:cs typeface="Arial"/>
              </a:rPr>
              <a:t>$3,</a:t>
            </a:r>
            <a:r>
              <a:rPr dirty="0" sz="1000" spc="-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15" b="1">
                <a:solidFill>
                  <a:srgbClr val="FF0000"/>
                </a:solidFill>
                <a:latin typeface="Arial"/>
                <a:cs typeface="Arial"/>
              </a:rPr>
              <a:t>0x24</a:t>
            </a:r>
            <a:r>
              <a:rPr dirty="0" sz="100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z="1000" spc="15" b="1">
                <a:solidFill>
                  <a:srgbClr val="FF0000"/>
                </a:solidFill>
                <a:latin typeface="Arial"/>
                <a:cs typeface="Arial"/>
              </a:rPr>
              <a:t>$5)</a:t>
            </a:r>
            <a:r>
              <a:rPr dirty="0" sz="1000" b="1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baseline="3968" sz="2100" spc="-7" b="1">
                <a:latin typeface="Arial"/>
                <a:cs typeface="Arial"/>
              </a:rPr>
              <a:t>$</a:t>
            </a:r>
            <a:r>
              <a:rPr dirty="0" baseline="3968" sz="2100" b="1">
                <a:latin typeface="Arial"/>
                <a:cs typeface="Arial"/>
              </a:rPr>
              <a:t>5</a:t>
            </a:r>
            <a:r>
              <a:rPr dirty="0" baseline="3968" sz="2100" b="1">
                <a:latin typeface="Arial"/>
                <a:cs typeface="Arial"/>
              </a:rPr>
              <a:t>	</a:t>
            </a:r>
            <a:r>
              <a:rPr dirty="0" baseline="3968" sz="2100" spc="-7" b="1">
                <a:latin typeface="Arial"/>
                <a:cs typeface="Arial"/>
              </a:rPr>
              <a:t>100100</a:t>
            </a:r>
            <a:r>
              <a:rPr dirty="0" baseline="3968" sz="2100" b="1">
                <a:latin typeface="Arial"/>
                <a:cs typeface="Arial"/>
              </a:rPr>
              <a:t>1</a:t>
            </a:r>
            <a:endParaRPr baseline="3968" sz="2100">
              <a:latin typeface="Arial"/>
              <a:cs typeface="Arial"/>
            </a:endParaRPr>
          </a:p>
          <a:p>
            <a:pPr algn="ctr" marR="1904364">
              <a:lnSpc>
                <a:spcPts val="980"/>
              </a:lnSpc>
              <a:spcBef>
                <a:spcPts val="1035"/>
              </a:spcBef>
            </a:pPr>
            <a:r>
              <a:rPr dirty="0" sz="1000" spc="15" b="1">
                <a:latin typeface="Arial"/>
                <a:cs typeface="Arial"/>
              </a:rPr>
              <a:t>(OP) 100011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spc="10" b="1">
                <a:latin typeface="Arial"/>
                <a:cs typeface="Arial"/>
              </a:rPr>
              <a:t>(0x23)</a:t>
            </a:r>
            <a:endParaRPr sz="1000">
              <a:latin typeface="Arial"/>
              <a:cs typeface="Arial"/>
            </a:endParaRPr>
          </a:p>
          <a:p>
            <a:pPr marL="4051935">
              <a:lnSpc>
                <a:spcPts val="1200"/>
              </a:lnSpc>
            </a:pPr>
            <a:r>
              <a:rPr dirty="0" sz="1400" spc="-15" b="1">
                <a:solidFill>
                  <a:srgbClr val="3232CC"/>
                </a:solidFill>
                <a:latin typeface="Arial"/>
                <a:cs typeface="Arial"/>
              </a:rPr>
              <a:t>Valor</a:t>
            </a:r>
            <a:r>
              <a:rPr dirty="0" sz="1400" spc="-35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lido</a:t>
            </a:r>
            <a:endParaRPr sz="1400">
              <a:latin typeface="Arial"/>
              <a:cs typeface="Arial"/>
            </a:endParaRPr>
          </a:p>
          <a:p>
            <a:pPr marL="1042035">
              <a:lnSpc>
                <a:spcPts val="1415"/>
              </a:lnSpc>
              <a:tabLst>
                <a:tab pos="3952875" algn="l"/>
              </a:tabLst>
            </a:pPr>
            <a:r>
              <a:rPr dirty="0" sz="1000" spc="10" b="1">
                <a:latin typeface="Arial"/>
                <a:cs typeface="Arial"/>
              </a:rPr>
              <a:t>(rs)</a:t>
            </a:r>
            <a:r>
              <a:rPr dirty="0" sz="1000" spc="15" b="1">
                <a:latin typeface="Arial"/>
                <a:cs typeface="Arial"/>
              </a:rPr>
              <a:t> 00101 </a:t>
            </a:r>
            <a:r>
              <a:rPr dirty="0" sz="1000" spc="10" b="1">
                <a:latin typeface="Arial"/>
                <a:cs typeface="Arial"/>
              </a:rPr>
              <a:t>(0x05)	</a:t>
            </a:r>
            <a:r>
              <a:rPr dirty="0" baseline="-21825" sz="2100" spc="-7" b="1">
                <a:solidFill>
                  <a:srgbClr val="3232CC"/>
                </a:solidFill>
                <a:latin typeface="Arial"/>
                <a:cs typeface="Arial"/>
              </a:rPr>
              <a:t>da</a:t>
            </a:r>
            <a:r>
              <a:rPr dirty="0" baseline="-21825" sz="2100" spc="-75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baseline="-21825" sz="2100" b="1">
                <a:solidFill>
                  <a:srgbClr val="3232CC"/>
                </a:solidFill>
                <a:latin typeface="Arial"/>
                <a:cs typeface="Arial"/>
              </a:rPr>
              <a:t>memória</a:t>
            </a:r>
            <a:endParaRPr baseline="-21825" sz="2100">
              <a:latin typeface="Arial"/>
              <a:cs typeface="Arial"/>
            </a:endParaRPr>
          </a:p>
          <a:p>
            <a:pPr marL="4033520" marR="66675" indent="-2976880">
              <a:lnSpc>
                <a:spcPts val="1560"/>
              </a:lnSpc>
              <a:spcBef>
                <a:spcPts val="800"/>
              </a:spcBef>
              <a:tabLst>
                <a:tab pos="3956050" algn="l"/>
              </a:tabLst>
            </a:pPr>
            <a:r>
              <a:rPr dirty="0" sz="1000" spc="5" b="1">
                <a:latin typeface="Arial"/>
                <a:cs typeface="Arial"/>
              </a:rPr>
              <a:t>(rt)</a:t>
            </a:r>
            <a:r>
              <a:rPr dirty="0" sz="1000" spc="10" b="1">
                <a:latin typeface="Arial"/>
                <a:cs typeface="Arial"/>
              </a:rPr>
              <a:t> </a:t>
            </a:r>
            <a:r>
              <a:rPr dirty="0" sz="1000" spc="15" b="1">
                <a:latin typeface="Arial"/>
                <a:cs typeface="Arial"/>
              </a:rPr>
              <a:t>00011</a:t>
            </a:r>
            <a:r>
              <a:rPr dirty="0" sz="1000" spc="10" b="1">
                <a:latin typeface="Arial"/>
                <a:cs typeface="Arial"/>
              </a:rPr>
              <a:t> (0x03)	</a:t>
            </a:r>
            <a:r>
              <a:rPr dirty="0" baseline="3968" sz="2100" b="1">
                <a:solidFill>
                  <a:srgbClr val="3232CC"/>
                </a:solidFill>
                <a:latin typeface="Arial"/>
                <a:cs typeface="Arial"/>
              </a:rPr>
              <a:t>é escrito</a:t>
            </a:r>
            <a:r>
              <a:rPr dirty="0" baseline="3968" sz="2100" spc="-209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baseline="3968" sz="2100" spc="-7" b="1">
                <a:solidFill>
                  <a:srgbClr val="3232CC"/>
                </a:solidFill>
                <a:latin typeface="Arial"/>
                <a:cs typeface="Arial"/>
              </a:rPr>
              <a:t>no 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registo</a:t>
            </a:r>
            <a:r>
              <a:rPr dirty="0" sz="1400" spc="-70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$3</a:t>
            </a:r>
            <a:endParaRPr sz="1400">
              <a:latin typeface="Arial"/>
              <a:cs typeface="Arial"/>
            </a:endParaRPr>
          </a:p>
          <a:p>
            <a:pPr algn="ctr" marR="1904364">
              <a:lnSpc>
                <a:spcPts val="645"/>
              </a:lnSpc>
            </a:pPr>
            <a:r>
              <a:rPr dirty="0" sz="1000" spc="15" b="1">
                <a:latin typeface="Arial"/>
                <a:cs typeface="Arial"/>
              </a:rPr>
              <a:t>0000 0000 0010 0100</a:t>
            </a:r>
            <a:r>
              <a:rPr dirty="0" sz="1000" spc="-25" b="1">
                <a:latin typeface="Arial"/>
                <a:cs typeface="Arial"/>
              </a:rPr>
              <a:t> </a:t>
            </a:r>
            <a:r>
              <a:rPr dirty="0" sz="1000" spc="10" b="1">
                <a:latin typeface="Arial"/>
                <a:cs typeface="Arial"/>
              </a:rPr>
              <a:t>(0x0024)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439545">
              <a:lnSpc>
                <a:spcPct val="100000"/>
              </a:lnSpc>
            </a:pP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0x10010010</a:t>
            </a:r>
            <a:endParaRPr sz="1000">
              <a:latin typeface="Arial"/>
              <a:cs typeface="Arial"/>
            </a:endParaRPr>
          </a:p>
          <a:p>
            <a:pPr marL="1435100">
              <a:lnSpc>
                <a:spcPct val="100000"/>
              </a:lnSpc>
              <a:spcBef>
                <a:spcPts val="715"/>
              </a:spcBef>
              <a:tabLst>
                <a:tab pos="3739515" algn="l"/>
                <a:tab pos="4289425" algn="l"/>
              </a:tabLst>
            </a:pP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0x7F421231	</a:t>
            </a:r>
            <a:r>
              <a:rPr dirty="0" baseline="-9920" sz="2100" spc="-7" b="1">
                <a:solidFill>
                  <a:srgbClr val="3232CC"/>
                </a:solidFill>
                <a:latin typeface="Arial"/>
                <a:cs typeface="Arial"/>
              </a:rPr>
              <a:t>$PC	0040002</a:t>
            </a:r>
            <a:endParaRPr baseline="-9920" sz="2100">
              <a:latin typeface="Arial"/>
              <a:cs typeface="Arial"/>
            </a:endParaRPr>
          </a:p>
          <a:p>
            <a:pPr marL="1456690">
              <a:lnSpc>
                <a:spcPct val="100000"/>
              </a:lnSpc>
              <a:spcBef>
                <a:spcPts val="650"/>
              </a:spcBef>
              <a:tabLst>
                <a:tab pos="3812540" algn="l"/>
                <a:tab pos="4250055" algn="l"/>
              </a:tabLst>
            </a:pP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0x10</a:t>
            </a:r>
            <a:r>
              <a:rPr dirty="0" sz="1000" spc="5" b="1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10034</a:t>
            </a:r>
            <a:r>
              <a:rPr dirty="0" sz="1000" b="1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dirty="0" baseline="-3968" sz="2100" spc="-7" b="1">
                <a:solidFill>
                  <a:srgbClr val="3232CC"/>
                </a:solidFill>
                <a:latin typeface="Arial"/>
                <a:cs typeface="Arial"/>
              </a:rPr>
              <a:t>$</a:t>
            </a:r>
            <a:r>
              <a:rPr dirty="0" baseline="-3968" sz="2100" b="1">
                <a:solidFill>
                  <a:srgbClr val="3232CC"/>
                </a:solidFill>
                <a:latin typeface="Arial"/>
                <a:cs typeface="Arial"/>
              </a:rPr>
              <a:t>3</a:t>
            </a:r>
            <a:r>
              <a:rPr dirty="0" baseline="-3968" sz="2100" b="1">
                <a:solidFill>
                  <a:srgbClr val="3232CC"/>
                </a:solidFill>
                <a:latin typeface="Arial"/>
                <a:cs typeface="Arial"/>
              </a:rPr>
              <a:t>	</a:t>
            </a:r>
            <a:r>
              <a:rPr dirty="0" baseline="-3968" sz="2100" spc="-67" b="1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dirty="0" baseline="-3968" sz="2100" spc="-7" b="1">
                <a:solidFill>
                  <a:srgbClr val="3232CC"/>
                </a:solidFill>
                <a:latin typeface="Arial"/>
                <a:cs typeface="Arial"/>
              </a:rPr>
              <a:t>0</a:t>
            </a:r>
            <a:r>
              <a:rPr dirty="0" baseline="-3968" sz="2100" spc="-15" b="1">
                <a:solidFill>
                  <a:srgbClr val="3232CC"/>
                </a:solidFill>
                <a:latin typeface="Arial"/>
                <a:cs typeface="Arial"/>
              </a:rPr>
              <a:t>F</a:t>
            </a:r>
            <a:r>
              <a:rPr dirty="0" baseline="-3968" sz="2100" spc="-15" b="1">
                <a:solidFill>
                  <a:srgbClr val="3232CC"/>
                </a:solidFill>
                <a:latin typeface="Arial"/>
                <a:cs typeface="Arial"/>
              </a:rPr>
              <a:t>C</a:t>
            </a:r>
            <a:r>
              <a:rPr dirty="0" baseline="-3968" sz="2100" spc="-15" b="1">
                <a:solidFill>
                  <a:srgbClr val="3232CC"/>
                </a:solidFill>
                <a:latin typeface="Arial"/>
                <a:cs typeface="Arial"/>
              </a:rPr>
              <a:t>F</a:t>
            </a:r>
            <a:r>
              <a:rPr dirty="0" baseline="-3968" sz="2100" spc="-7" b="1">
                <a:solidFill>
                  <a:srgbClr val="3232CC"/>
                </a:solidFill>
                <a:latin typeface="Arial"/>
                <a:cs typeface="Arial"/>
              </a:rPr>
              <a:t>3</a:t>
            </a:r>
            <a:r>
              <a:rPr dirty="0" baseline="-3968" sz="2100" b="1">
                <a:solidFill>
                  <a:srgbClr val="3232CC"/>
                </a:solidFill>
                <a:latin typeface="Arial"/>
                <a:cs typeface="Arial"/>
              </a:rPr>
              <a:t>F</a:t>
            </a:r>
            <a:endParaRPr baseline="-3968" sz="2100">
              <a:latin typeface="Arial"/>
              <a:cs typeface="Arial"/>
            </a:endParaRPr>
          </a:p>
          <a:p>
            <a:pPr marL="1932305">
              <a:lnSpc>
                <a:spcPct val="100000"/>
              </a:lnSpc>
              <a:spcBef>
                <a:spcPts val="1019"/>
              </a:spcBef>
              <a:tabLst>
                <a:tab pos="3812540" algn="l"/>
                <a:tab pos="4264025" algn="l"/>
              </a:tabLst>
            </a:pP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0xA0FCF3F0	</a:t>
            </a:r>
            <a:r>
              <a:rPr dirty="0" baseline="13888" sz="2100" spc="-7" b="1">
                <a:latin typeface="Arial"/>
                <a:cs typeface="Arial"/>
              </a:rPr>
              <a:t>$4	</a:t>
            </a:r>
            <a:r>
              <a:rPr dirty="0" baseline="13888" sz="2100" spc="-15" b="1">
                <a:latin typeface="Arial"/>
                <a:cs typeface="Arial"/>
              </a:rPr>
              <a:t>15A73C4</a:t>
            </a:r>
            <a:endParaRPr baseline="13888" sz="2100">
              <a:latin typeface="Arial"/>
              <a:cs typeface="Arial"/>
            </a:endParaRPr>
          </a:p>
          <a:p>
            <a:pPr algn="r" marR="33655">
              <a:lnSpc>
                <a:spcPct val="100000"/>
              </a:lnSpc>
              <a:spcBef>
                <a:spcPts val="225"/>
              </a:spcBef>
              <a:tabLst>
                <a:tab pos="476884" algn="l"/>
              </a:tabLst>
            </a:pPr>
            <a:r>
              <a:rPr dirty="0" sz="1400" spc="-5" b="1">
                <a:latin typeface="Arial"/>
                <a:cs typeface="Arial"/>
              </a:rPr>
              <a:t>$</a:t>
            </a:r>
            <a:r>
              <a:rPr dirty="0" sz="1400" b="1">
                <a:latin typeface="Arial"/>
                <a:cs typeface="Arial"/>
              </a:rPr>
              <a:t>5</a:t>
            </a:r>
            <a:r>
              <a:rPr dirty="0" sz="1400" b="1">
                <a:latin typeface="Arial"/>
                <a:cs typeface="Arial"/>
              </a:rPr>
              <a:t>	</a:t>
            </a:r>
            <a:r>
              <a:rPr dirty="0" sz="1400" spc="-5" b="1">
                <a:latin typeface="Arial"/>
                <a:cs typeface="Arial"/>
              </a:rPr>
              <a:t>100100</a:t>
            </a:r>
            <a:r>
              <a:rPr dirty="0" sz="1400" b="1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9428364" y="5021069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3020446" y="1254252"/>
            <a:ext cx="6431280" cy="3935095"/>
          </a:xfrm>
          <a:custGeom>
            <a:avLst/>
            <a:gdLst/>
            <a:ahLst/>
            <a:cxnLst/>
            <a:rect l="l" t="t" r="r" b="b"/>
            <a:pathLst>
              <a:path w="6431280" h="3935095">
                <a:moveTo>
                  <a:pt x="0" y="0"/>
                </a:moveTo>
                <a:lnTo>
                  <a:pt x="0" y="3934968"/>
                </a:lnTo>
                <a:lnTo>
                  <a:pt x="6431280" y="3934968"/>
                </a:lnTo>
                <a:lnTo>
                  <a:pt x="6431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3020446" y="1254251"/>
            <a:ext cx="6431280" cy="3935095"/>
          </a:xfrm>
          <a:custGeom>
            <a:avLst/>
            <a:gdLst/>
            <a:ahLst/>
            <a:cxnLst/>
            <a:rect l="l" t="t" r="r" b="b"/>
            <a:pathLst>
              <a:path w="6431280" h="3935095">
                <a:moveTo>
                  <a:pt x="0" y="3934967"/>
                </a:moveTo>
                <a:lnTo>
                  <a:pt x="6431279" y="3934967"/>
                </a:lnTo>
                <a:lnTo>
                  <a:pt x="6431279" y="0"/>
                </a:lnTo>
                <a:lnTo>
                  <a:pt x="0" y="0"/>
                </a:lnTo>
                <a:lnTo>
                  <a:pt x="0" y="3934967"/>
                </a:lnTo>
                <a:close/>
              </a:path>
            </a:pathLst>
          </a:custGeom>
          <a:ln w="55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5565526" y="3273552"/>
            <a:ext cx="1038225" cy="966469"/>
          </a:xfrm>
          <a:custGeom>
            <a:avLst/>
            <a:gdLst/>
            <a:ahLst/>
            <a:cxnLst/>
            <a:rect l="l" t="t" r="r" b="b"/>
            <a:pathLst>
              <a:path w="1038225" h="966470">
                <a:moveTo>
                  <a:pt x="0" y="0"/>
                </a:moveTo>
                <a:lnTo>
                  <a:pt x="0" y="966216"/>
                </a:lnTo>
                <a:lnTo>
                  <a:pt x="1037844" y="966216"/>
                </a:lnTo>
                <a:lnTo>
                  <a:pt x="10378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2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5565525" y="3273551"/>
            <a:ext cx="1038225" cy="966469"/>
          </a:xfrm>
          <a:custGeom>
            <a:avLst/>
            <a:gdLst/>
            <a:ahLst/>
            <a:cxnLst/>
            <a:rect l="l" t="t" r="r" b="b"/>
            <a:pathLst>
              <a:path w="1038225" h="966470">
                <a:moveTo>
                  <a:pt x="0" y="966215"/>
                </a:moveTo>
                <a:lnTo>
                  <a:pt x="1037843" y="966215"/>
                </a:lnTo>
                <a:lnTo>
                  <a:pt x="1037843" y="0"/>
                </a:lnTo>
                <a:lnTo>
                  <a:pt x="0" y="0"/>
                </a:lnTo>
                <a:lnTo>
                  <a:pt x="0" y="966215"/>
                </a:lnTo>
                <a:close/>
              </a:path>
            </a:pathLst>
          </a:custGeom>
          <a:ln w="55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5602102" y="3398520"/>
            <a:ext cx="381000" cy="2560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5841370" y="4276344"/>
            <a:ext cx="377952" cy="34594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5602102" y="3605784"/>
            <a:ext cx="388619" cy="2560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5596006" y="3813047"/>
            <a:ext cx="304799" cy="2560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5596006" y="4020311"/>
            <a:ext cx="316991" cy="2011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6156838" y="3509771"/>
            <a:ext cx="406908" cy="2011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6156838" y="3829811"/>
            <a:ext cx="414527" cy="2011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701418" y="3445764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4" h="0">
                <a:moveTo>
                  <a:pt x="0" y="0"/>
                </a:moveTo>
                <a:lnTo>
                  <a:pt x="786383" y="0"/>
                </a:lnTo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5480182" y="3416808"/>
            <a:ext cx="85725" cy="58419"/>
          </a:xfrm>
          <a:custGeom>
            <a:avLst/>
            <a:gdLst/>
            <a:ahLst/>
            <a:cxnLst/>
            <a:rect l="l" t="t" r="r" b="b"/>
            <a:pathLst>
              <a:path w="85725" h="58420">
                <a:moveTo>
                  <a:pt x="85344" y="28956"/>
                </a:moveTo>
                <a:lnTo>
                  <a:pt x="0" y="0"/>
                </a:lnTo>
                <a:lnTo>
                  <a:pt x="0" y="57912"/>
                </a:lnTo>
                <a:lnTo>
                  <a:pt x="8534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701418" y="3653027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4" h="0">
                <a:moveTo>
                  <a:pt x="0" y="0"/>
                </a:moveTo>
                <a:lnTo>
                  <a:pt x="786383" y="0"/>
                </a:lnTo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5480182" y="3624072"/>
            <a:ext cx="85725" cy="56515"/>
          </a:xfrm>
          <a:custGeom>
            <a:avLst/>
            <a:gdLst/>
            <a:ahLst/>
            <a:cxnLst/>
            <a:rect l="l" t="t" r="r" b="b"/>
            <a:pathLst>
              <a:path w="85725" h="56514">
                <a:moveTo>
                  <a:pt x="85344" y="28956"/>
                </a:moveTo>
                <a:lnTo>
                  <a:pt x="0" y="0"/>
                </a:lnTo>
                <a:lnTo>
                  <a:pt x="0" y="56388"/>
                </a:lnTo>
                <a:lnTo>
                  <a:pt x="8534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5323209" y="3860291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 h="0">
                <a:moveTo>
                  <a:pt x="0" y="0"/>
                </a:moveTo>
                <a:lnTo>
                  <a:pt x="164591" y="0"/>
                </a:lnTo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5480182" y="3831336"/>
            <a:ext cx="85725" cy="56515"/>
          </a:xfrm>
          <a:custGeom>
            <a:avLst/>
            <a:gdLst/>
            <a:ahLst/>
            <a:cxnLst/>
            <a:rect l="l" t="t" r="r" b="b"/>
            <a:pathLst>
              <a:path w="85725" h="56514">
                <a:moveTo>
                  <a:pt x="85344" y="28956"/>
                </a:moveTo>
                <a:lnTo>
                  <a:pt x="0" y="0"/>
                </a:lnTo>
                <a:lnTo>
                  <a:pt x="0" y="56388"/>
                </a:lnTo>
                <a:lnTo>
                  <a:pt x="8534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5358262" y="4067555"/>
            <a:ext cx="129539" cy="1905"/>
          </a:xfrm>
          <a:custGeom>
            <a:avLst/>
            <a:gdLst/>
            <a:ahLst/>
            <a:cxnLst/>
            <a:rect l="l" t="t" r="r" b="b"/>
            <a:pathLst>
              <a:path w="129539" h="1904">
                <a:moveTo>
                  <a:pt x="0" y="1523"/>
                </a:moveTo>
                <a:lnTo>
                  <a:pt x="129539" y="0"/>
                </a:lnTo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5480182" y="4038600"/>
            <a:ext cx="85725" cy="58419"/>
          </a:xfrm>
          <a:custGeom>
            <a:avLst/>
            <a:gdLst/>
            <a:ahLst/>
            <a:cxnLst/>
            <a:rect l="l" t="t" r="r" b="b"/>
            <a:pathLst>
              <a:path w="85725" h="58420">
                <a:moveTo>
                  <a:pt x="85344" y="28956"/>
                </a:moveTo>
                <a:lnTo>
                  <a:pt x="0" y="0"/>
                </a:lnTo>
                <a:lnTo>
                  <a:pt x="0" y="57912"/>
                </a:lnTo>
                <a:lnTo>
                  <a:pt x="8534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5358262" y="4067555"/>
            <a:ext cx="0" cy="1043940"/>
          </a:xfrm>
          <a:custGeom>
            <a:avLst/>
            <a:gdLst/>
            <a:ahLst/>
            <a:cxnLst/>
            <a:rect l="l" t="t" r="r" b="b"/>
            <a:pathLst>
              <a:path w="0" h="1043939">
                <a:moveTo>
                  <a:pt x="0" y="0"/>
                </a:moveTo>
                <a:lnTo>
                  <a:pt x="0" y="1043939"/>
                </a:lnTo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701418" y="3445764"/>
            <a:ext cx="0" cy="405765"/>
          </a:xfrm>
          <a:custGeom>
            <a:avLst/>
            <a:gdLst/>
            <a:ahLst/>
            <a:cxnLst/>
            <a:rect l="l" t="t" r="r" b="b"/>
            <a:pathLst>
              <a:path w="0" h="405764">
                <a:moveTo>
                  <a:pt x="0" y="0"/>
                </a:moveTo>
                <a:lnTo>
                  <a:pt x="0" y="405383"/>
                </a:lnTo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533777" y="3738371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 h="0">
                <a:moveTo>
                  <a:pt x="178307" y="0"/>
                </a:moveTo>
                <a:lnTo>
                  <a:pt x="0" y="0"/>
                </a:lnTo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684654" y="3634740"/>
            <a:ext cx="33655" cy="35560"/>
          </a:xfrm>
          <a:custGeom>
            <a:avLst/>
            <a:gdLst/>
            <a:ahLst/>
            <a:cxnLst/>
            <a:rect l="l" t="t" r="r" b="b"/>
            <a:pathLst>
              <a:path w="33654" h="35560">
                <a:moveTo>
                  <a:pt x="33528" y="27432"/>
                </a:moveTo>
                <a:lnTo>
                  <a:pt x="33528" y="7620"/>
                </a:lnTo>
                <a:lnTo>
                  <a:pt x="25908" y="0"/>
                </a:lnTo>
                <a:lnTo>
                  <a:pt x="7620" y="0"/>
                </a:lnTo>
                <a:lnTo>
                  <a:pt x="0" y="7620"/>
                </a:lnTo>
                <a:lnTo>
                  <a:pt x="0" y="27432"/>
                </a:lnTo>
                <a:lnTo>
                  <a:pt x="7620" y="35052"/>
                </a:lnTo>
                <a:lnTo>
                  <a:pt x="25908" y="35052"/>
                </a:lnTo>
                <a:lnTo>
                  <a:pt x="3352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684653" y="3634739"/>
            <a:ext cx="33655" cy="35560"/>
          </a:xfrm>
          <a:custGeom>
            <a:avLst/>
            <a:gdLst/>
            <a:ahLst/>
            <a:cxnLst/>
            <a:rect l="l" t="t" r="r" b="b"/>
            <a:pathLst>
              <a:path w="33654" h="35560">
                <a:moveTo>
                  <a:pt x="33527" y="18287"/>
                </a:moveTo>
                <a:lnTo>
                  <a:pt x="33527" y="7619"/>
                </a:lnTo>
                <a:lnTo>
                  <a:pt x="25907" y="0"/>
                </a:lnTo>
                <a:lnTo>
                  <a:pt x="16763" y="0"/>
                </a:lnTo>
                <a:lnTo>
                  <a:pt x="7619" y="0"/>
                </a:lnTo>
                <a:lnTo>
                  <a:pt x="0" y="7619"/>
                </a:lnTo>
                <a:lnTo>
                  <a:pt x="0" y="18287"/>
                </a:lnTo>
                <a:lnTo>
                  <a:pt x="0" y="27431"/>
                </a:lnTo>
                <a:lnTo>
                  <a:pt x="7619" y="35051"/>
                </a:lnTo>
                <a:lnTo>
                  <a:pt x="16763" y="35051"/>
                </a:lnTo>
                <a:lnTo>
                  <a:pt x="25907" y="35051"/>
                </a:lnTo>
                <a:lnTo>
                  <a:pt x="33527" y="27431"/>
                </a:lnTo>
                <a:lnTo>
                  <a:pt x="33527" y="18287"/>
                </a:lnTo>
                <a:close/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684654" y="3721608"/>
            <a:ext cx="33655" cy="35560"/>
          </a:xfrm>
          <a:custGeom>
            <a:avLst/>
            <a:gdLst/>
            <a:ahLst/>
            <a:cxnLst/>
            <a:rect l="l" t="t" r="r" b="b"/>
            <a:pathLst>
              <a:path w="33654" h="35560">
                <a:moveTo>
                  <a:pt x="33528" y="27432"/>
                </a:moveTo>
                <a:lnTo>
                  <a:pt x="33528" y="7620"/>
                </a:lnTo>
                <a:lnTo>
                  <a:pt x="25908" y="0"/>
                </a:lnTo>
                <a:lnTo>
                  <a:pt x="7620" y="0"/>
                </a:lnTo>
                <a:lnTo>
                  <a:pt x="0" y="7620"/>
                </a:lnTo>
                <a:lnTo>
                  <a:pt x="0" y="27432"/>
                </a:lnTo>
                <a:lnTo>
                  <a:pt x="7620" y="35052"/>
                </a:lnTo>
                <a:lnTo>
                  <a:pt x="25908" y="35052"/>
                </a:lnTo>
                <a:lnTo>
                  <a:pt x="3352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684653" y="3721608"/>
            <a:ext cx="33655" cy="35560"/>
          </a:xfrm>
          <a:custGeom>
            <a:avLst/>
            <a:gdLst/>
            <a:ahLst/>
            <a:cxnLst/>
            <a:rect l="l" t="t" r="r" b="b"/>
            <a:pathLst>
              <a:path w="33654" h="35560">
                <a:moveTo>
                  <a:pt x="33527" y="16763"/>
                </a:moveTo>
                <a:lnTo>
                  <a:pt x="33527" y="7619"/>
                </a:lnTo>
                <a:lnTo>
                  <a:pt x="25907" y="0"/>
                </a:lnTo>
                <a:lnTo>
                  <a:pt x="16763" y="0"/>
                </a:lnTo>
                <a:lnTo>
                  <a:pt x="7619" y="0"/>
                </a:lnTo>
                <a:lnTo>
                  <a:pt x="0" y="7619"/>
                </a:lnTo>
                <a:lnTo>
                  <a:pt x="0" y="16763"/>
                </a:lnTo>
                <a:lnTo>
                  <a:pt x="0" y="27431"/>
                </a:lnTo>
                <a:lnTo>
                  <a:pt x="7619" y="35051"/>
                </a:lnTo>
                <a:lnTo>
                  <a:pt x="16763" y="35051"/>
                </a:lnTo>
                <a:lnTo>
                  <a:pt x="25907" y="35051"/>
                </a:lnTo>
                <a:lnTo>
                  <a:pt x="33527" y="27431"/>
                </a:lnTo>
                <a:lnTo>
                  <a:pt x="33527" y="16763"/>
                </a:lnTo>
                <a:close/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6050157" y="4581144"/>
            <a:ext cx="94615" cy="3175"/>
          </a:xfrm>
          <a:custGeom>
            <a:avLst/>
            <a:gdLst/>
            <a:ahLst/>
            <a:cxnLst/>
            <a:rect l="l" t="t" r="r" b="b"/>
            <a:pathLst>
              <a:path w="94614" h="3175">
                <a:moveTo>
                  <a:pt x="-4610" y="1523"/>
                </a:moveTo>
                <a:lnTo>
                  <a:pt x="99098" y="1523"/>
                </a:lnTo>
              </a:path>
            </a:pathLst>
          </a:custGeom>
          <a:ln w="12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6135502" y="4553711"/>
            <a:ext cx="86995" cy="56515"/>
          </a:xfrm>
          <a:custGeom>
            <a:avLst/>
            <a:gdLst/>
            <a:ahLst/>
            <a:cxnLst/>
            <a:rect l="l" t="t" r="r" b="b"/>
            <a:pathLst>
              <a:path w="86995" h="56514">
                <a:moveTo>
                  <a:pt x="86868" y="25908"/>
                </a:moveTo>
                <a:lnTo>
                  <a:pt x="0" y="0"/>
                </a:lnTo>
                <a:lnTo>
                  <a:pt x="3048" y="56388"/>
                </a:lnTo>
                <a:lnTo>
                  <a:pt x="8686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6568317" y="4067555"/>
            <a:ext cx="292735" cy="518159"/>
          </a:xfrm>
          <a:custGeom>
            <a:avLst/>
            <a:gdLst/>
            <a:ahLst/>
            <a:cxnLst/>
            <a:rect l="l" t="t" r="r" b="b"/>
            <a:pathLst>
              <a:path w="292734" h="518160">
                <a:moveTo>
                  <a:pt x="0" y="518159"/>
                </a:moveTo>
                <a:lnTo>
                  <a:pt x="248411" y="518159"/>
                </a:lnTo>
                <a:lnTo>
                  <a:pt x="248411" y="0"/>
                </a:lnTo>
                <a:lnTo>
                  <a:pt x="292607" y="0"/>
                </a:lnTo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6854830" y="4038600"/>
            <a:ext cx="85725" cy="56515"/>
          </a:xfrm>
          <a:custGeom>
            <a:avLst/>
            <a:gdLst/>
            <a:ahLst/>
            <a:cxnLst/>
            <a:rect l="l" t="t" r="r" b="b"/>
            <a:pathLst>
              <a:path w="85725" h="56514">
                <a:moveTo>
                  <a:pt x="85344" y="28956"/>
                </a:moveTo>
                <a:lnTo>
                  <a:pt x="0" y="0"/>
                </a:lnTo>
                <a:lnTo>
                  <a:pt x="0" y="56388"/>
                </a:lnTo>
                <a:lnTo>
                  <a:pt x="8534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6005962" y="4550663"/>
            <a:ext cx="52069" cy="78105"/>
          </a:xfrm>
          <a:custGeom>
            <a:avLst/>
            <a:gdLst/>
            <a:ahLst/>
            <a:cxnLst/>
            <a:rect l="l" t="t" r="r" b="b"/>
            <a:pathLst>
              <a:path w="52070" h="78104">
                <a:moveTo>
                  <a:pt x="51815" y="0"/>
                </a:moveTo>
                <a:lnTo>
                  <a:pt x="0" y="777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6628355" y="4497323"/>
            <a:ext cx="80170" cy="1325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6603369" y="3860291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699" y="0"/>
                </a:lnTo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6862450" y="3831336"/>
            <a:ext cx="86995" cy="56515"/>
          </a:xfrm>
          <a:custGeom>
            <a:avLst/>
            <a:gdLst/>
            <a:ahLst/>
            <a:cxnLst/>
            <a:rect l="l" t="t" r="r" b="b"/>
            <a:pathLst>
              <a:path w="86995" h="56514">
                <a:moveTo>
                  <a:pt x="86868" y="28956"/>
                </a:moveTo>
                <a:lnTo>
                  <a:pt x="0" y="0"/>
                </a:lnTo>
                <a:lnTo>
                  <a:pt x="0" y="56388"/>
                </a:lnTo>
                <a:lnTo>
                  <a:pt x="8686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6707002" y="3860291"/>
            <a:ext cx="1473835" cy="396240"/>
          </a:xfrm>
          <a:custGeom>
            <a:avLst/>
            <a:gdLst/>
            <a:ahLst/>
            <a:cxnLst/>
            <a:rect l="l" t="t" r="r" b="b"/>
            <a:pathLst>
              <a:path w="1473834" h="396239">
                <a:moveTo>
                  <a:pt x="0" y="0"/>
                </a:moveTo>
                <a:lnTo>
                  <a:pt x="0" y="396239"/>
                </a:lnTo>
                <a:lnTo>
                  <a:pt x="1473707" y="396239"/>
                </a:lnTo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4701418" y="3860291"/>
            <a:ext cx="1348740" cy="723900"/>
          </a:xfrm>
          <a:custGeom>
            <a:avLst/>
            <a:gdLst/>
            <a:ahLst/>
            <a:cxnLst/>
            <a:rect l="l" t="t" r="r" b="b"/>
            <a:pathLst>
              <a:path w="1348739" h="723900">
                <a:moveTo>
                  <a:pt x="0" y="0"/>
                </a:moveTo>
                <a:lnTo>
                  <a:pt x="0" y="723899"/>
                </a:lnTo>
                <a:lnTo>
                  <a:pt x="1348739" y="723899"/>
                </a:lnTo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684654" y="3954780"/>
            <a:ext cx="33655" cy="35560"/>
          </a:xfrm>
          <a:custGeom>
            <a:avLst/>
            <a:gdLst/>
            <a:ahLst/>
            <a:cxnLst/>
            <a:rect l="l" t="t" r="r" b="b"/>
            <a:pathLst>
              <a:path w="33654" h="35560">
                <a:moveTo>
                  <a:pt x="33528" y="27432"/>
                </a:moveTo>
                <a:lnTo>
                  <a:pt x="33528" y="7620"/>
                </a:lnTo>
                <a:lnTo>
                  <a:pt x="25908" y="0"/>
                </a:lnTo>
                <a:lnTo>
                  <a:pt x="7620" y="0"/>
                </a:lnTo>
                <a:lnTo>
                  <a:pt x="0" y="7620"/>
                </a:lnTo>
                <a:lnTo>
                  <a:pt x="0" y="27432"/>
                </a:lnTo>
                <a:lnTo>
                  <a:pt x="7620" y="35052"/>
                </a:lnTo>
                <a:lnTo>
                  <a:pt x="25908" y="35052"/>
                </a:lnTo>
                <a:lnTo>
                  <a:pt x="3352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684653" y="3954779"/>
            <a:ext cx="33655" cy="35560"/>
          </a:xfrm>
          <a:custGeom>
            <a:avLst/>
            <a:gdLst/>
            <a:ahLst/>
            <a:cxnLst/>
            <a:rect l="l" t="t" r="r" b="b"/>
            <a:pathLst>
              <a:path w="33654" h="35560">
                <a:moveTo>
                  <a:pt x="33527" y="16763"/>
                </a:moveTo>
                <a:lnTo>
                  <a:pt x="33527" y="7619"/>
                </a:lnTo>
                <a:lnTo>
                  <a:pt x="25907" y="0"/>
                </a:lnTo>
                <a:lnTo>
                  <a:pt x="16763" y="0"/>
                </a:lnTo>
                <a:lnTo>
                  <a:pt x="7619" y="0"/>
                </a:lnTo>
                <a:lnTo>
                  <a:pt x="0" y="7619"/>
                </a:lnTo>
                <a:lnTo>
                  <a:pt x="0" y="16763"/>
                </a:lnTo>
                <a:lnTo>
                  <a:pt x="0" y="27431"/>
                </a:lnTo>
                <a:lnTo>
                  <a:pt x="7619" y="35051"/>
                </a:lnTo>
                <a:lnTo>
                  <a:pt x="16763" y="35051"/>
                </a:lnTo>
                <a:lnTo>
                  <a:pt x="25907" y="35051"/>
                </a:lnTo>
                <a:lnTo>
                  <a:pt x="33527" y="27431"/>
                </a:lnTo>
                <a:lnTo>
                  <a:pt x="33527" y="16763"/>
                </a:lnTo>
                <a:close/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5358262" y="4067555"/>
            <a:ext cx="3976370" cy="1043940"/>
          </a:xfrm>
          <a:custGeom>
            <a:avLst/>
            <a:gdLst/>
            <a:ahLst/>
            <a:cxnLst/>
            <a:rect l="l" t="t" r="r" b="b"/>
            <a:pathLst>
              <a:path w="3976370" h="1043939">
                <a:moveTo>
                  <a:pt x="0" y="1043939"/>
                </a:moveTo>
                <a:lnTo>
                  <a:pt x="3976115" y="1043939"/>
                </a:lnTo>
                <a:lnTo>
                  <a:pt x="3976115" y="0"/>
                </a:lnTo>
                <a:lnTo>
                  <a:pt x="3825239" y="0"/>
                </a:lnTo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6949318" y="3756660"/>
            <a:ext cx="137160" cy="414655"/>
          </a:xfrm>
          <a:custGeom>
            <a:avLst/>
            <a:gdLst/>
            <a:ahLst/>
            <a:cxnLst/>
            <a:rect l="l" t="t" r="r" b="b"/>
            <a:pathLst>
              <a:path w="137159" h="414654">
                <a:moveTo>
                  <a:pt x="137160" y="344424"/>
                </a:moveTo>
                <a:lnTo>
                  <a:pt x="137160" y="68580"/>
                </a:lnTo>
                <a:lnTo>
                  <a:pt x="131802" y="41790"/>
                </a:lnTo>
                <a:lnTo>
                  <a:pt x="117157" y="20002"/>
                </a:lnTo>
                <a:lnTo>
                  <a:pt x="95369" y="5357"/>
                </a:lnTo>
                <a:lnTo>
                  <a:pt x="68580" y="0"/>
                </a:ln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80"/>
                </a:lnTo>
                <a:lnTo>
                  <a:pt x="0" y="344424"/>
                </a:lnTo>
                <a:lnTo>
                  <a:pt x="5357" y="371451"/>
                </a:lnTo>
                <a:lnTo>
                  <a:pt x="20002" y="393763"/>
                </a:lnTo>
                <a:lnTo>
                  <a:pt x="41790" y="408932"/>
                </a:lnTo>
                <a:lnTo>
                  <a:pt x="68580" y="414528"/>
                </a:lnTo>
                <a:lnTo>
                  <a:pt x="95369" y="408932"/>
                </a:lnTo>
                <a:lnTo>
                  <a:pt x="117157" y="393763"/>
                </a:lnTo>
                <a:lnTo>
                  <a:pt x="131802" y="371451"/>
                </a:lnTo>
                <a:lnTo>
                  <a:pt x="137160" y="344424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6949317" y="3756659"/>
            <a:ext cx="137160" cy="414655"/>
          </a:xfrm>
          <a:custGeom>
            <a:avLst/>
            <a:gdLst/>
            <a:ahLst/>
            <a:cxnLst/>
            <a:rect l="l" t="t" r="r" b="b"/>
            <a:pathLst>
              <a:path w="137159" h="414654">
                <a:moveTo>
                  <a:pt x="68579" y="414527"/>
                </a:moveTo>
                <a:lnTo>
                  <a:pt x="95369" y="408932"/>
                </a:lnTo>
                <a:lnTo>
                  <a:pt x="117157" y="393763"/>
                </a:lnTo>
                <a:lnTo>
                  <a:pt x="131802" y="371451"/>
                </a:lnTo>
                <a:lnTo>
                  <a:pt x="137159" y="344423"/>
                </a:lnTo>
                <a:lnTo>
                  <a:pt x="137159" y="68579"/>
                </a:lnTo>
                <a:lnTo>
                  <a:pt x="131802" y="41790"/>
                </a:lnTo>
                <a:lnTo>
                  <a:pt x="117157" y="20002"/>
                </a:lnTo>
                <a:lnTo>
                  <a:pt x="95369" y="5357"/>
                </a:lnTo>
                <a:lnTo>
                  <a:pt x="68579" y="0"/>
                </a:ln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79"/>
                </a:lnTo>
                <a:lnTo>
                  <a:pt x="0" y="344423"/>
                </a:lnTo>
                <a:lnTo>
                  <a:pt x="5357" y="371451"/>
                </a:lnTo>
                <a:lnTo>
                  <a:pt x="20002" y="393763"/>
                </a:lnTo>
                <a:lnTo>
                  <a:pt x="41790" y="408932"/>
                </a:lnTo>
                <a:lnTo>
                  <a:pt x="68579" y="414527"/>
                </a:lnTo>
                <a:close/>
              </a:path>
            </a:pathLst>
          </a:custGeom>
          <a:ln w="55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6688714" y="3842004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35052" y="27432"/>
                </a:moveTo>
                <a:lnTo>
                  <a:pt x="35052" y="7620"/>
                </a:lnTo>
                <a:lnTo>
                  <a:pt x="27432" y="0"/>
                </a:lnTo>
                <a:lnTo>
                  <a:pt x="18288" y="0"/>
                </a:lnTo>
                <a:lnTo>
                  <a:pt x="11572" y="1357"/>
                </a:lnTo>
                <a:lnTo>
                  <a:pt x="5715" y="5143"/>
                </a:lnTo>
                <a:lnTo>
                  <a:pt x="1571" y="10929"/>
                </a:lnTo>
                <a:lnTo>
                  <a:pt x="0" y="18288"/>
                </a:lnTo>
                <a:lnTo>
                  <a:pt x="0" y="27432"/>
                </a:lnTo>
                <a:lnTo>
                  <a:pt x="9144" y="35052"/>
                </a:lnTo>
                <a:lnTo>
                  <a:pt x="27432" y="35052"/>
                </a:lnTo>
                <a:lnTo>
                  <a:pt x="35052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6688714" y="3842003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35051" y="18287"/>
                </a:moveTo>
                <a:lnTo>
                  <a:pt x="35051" y="7619"/>
                </a:lnTo>
                <a:lnTo>
                  <a:pt x="27431" y="0"/>
                </a:lnTo>
                <a:lnTo>
                  <a:pt x="18287" y="0"/>
                </a:lnTo>
                <a:lnTo>
                  <a:pt x="11572" y="1357"/>
                </a:lnTo>
                <a:lnTo>
                  <a:pt x="5714" y="5143"/>
                </a:lnTo>
                <a:lnTo>
                  <a:pt x="1571" y="10929"/>
                </a:lnTo>
                <a:lnTo>
                  <a:pt x="0" y="18287"/>
                </a:lnTo>
                <a:lnTo>
                  <a:pt x="0" y="27431"/>
                </a:lnTo>
                <a:lnTo>
                  <a:pt x="9143" y="35051"/>
                </a:lnTo>
                <a:lnTo>
                  <a:pt x="18287" y="35051"/>
                </a:lnTo>
                <a:lnTo>
                  <a:pt x="27431" y="35051"/>
                </a:lnTo>
                <a:lnTo>
                  <a:pt x="35051" y="27431"/>
                </a:lnTo>
                <a:lnTo>
                  <a:pt x="35051" y="18287"/>
                </a:lnTo>
                <a:close/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3837310" y="3419855"/>
            <a:ext cx="690880" cy="690880"/>
          </a:xfrm>
          <a:custGeom>
            <a:avLst/>
            <a:gdLst/>
            <a:ahLst/>
            <a:cxnLst/>
            <a:rect l="l" t="t" r="r" b="b"/>
            <a:pathLst>
              <a:path w="690879" h="690879">
                <a:moveTo>
                  <a:pt x="0" y="0"/>
                </a:moveTo>
                <a:lnTo>
                  <a:pt x="0" y="690372"/>
                </a:lnTo>
                <a:lnTo>
                  <a:pt x="690372" y="690372"/>
                </a:lnTo>
                <a:lnTo>
                  <a:pt x="6903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3837309" y="3419855"/>
            <a:ext cx="690880" cy="690880"/>
          </a:xfrm>
          <a:custGeom>
            <a:avLst/>
            <a:gdLst/>
            <a:ahLst/>
            <a:cxnLst/>
            <a:rect l="l" t="t" r="r" b="b"/>
            <a:pathLst>
              <a:path w="690879" h="690879">
                <a:moveTo>
                  <a:pt x="0" y="690371"/>
                </a:moveTo>
                <a:lnTo>
                  <a:pt x="690371" y="690371"/>
                </a:lnTo>
                <a:lnTo>
                  <a:pt x="690371" y="0"/>
                </a:lnTo>
                <a:lnTo>
                  <a:pt x="0" y="0"/>
                </a:lnTo>
                <a:lnTo>
                  <a:pt x="0" y="690371"/>
                </a:lnTo>
                <a:close/>
              </a:path>
            </a:pathLst>
          </a:custGeom>
          <a:ln w="55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3872362" y="3904488"/>
            <a:ext cx="475487" cy="20116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3872362" y="4014215"/>
            <a:ext cx="353568" cy="2560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3870838" y="3470147"/>
            <a:ext cx="390143" cy="1645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3866265" y="3563111"/>
            <a:ext cx="304800" cy="16459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079626" y="3666744"/>
            <a:ext cx="414527" cy="36118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291462" y="3776471"/>
            <a:ext cx="207263" cy="25145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3526413" y="3557015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 h="0">
                <a:moveTo>
                  <a:pt x="0" y="0"/>
                </a:moveTo>
                <a:lnTo>
                  <a:pt x="211835" y="0"/>
                </a:lnTo>
              </a:path>
            </a:pathLst>
          </a:custGeom>
          <a:ln w="165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3729106" y="3521964"/>
            <a:ext cx="108585" cy="71755"/>
          </a:xfrm>
          <a:custGeom>
            <a:avLst/>
            <a:gdLst/>
            <a:ahLst/>
            <a:cxnLst/>
            <a:rect l="l" t="t" r="r" b="b"/>
            <a:pathLst>
              <a:path w="108585" h="71754">
                <a:moveTo>
                  <a:pt x="108204" y="35052"/>
                </a:moveTo>
                <a:lnTo>
                  <a:pt x="0" y="0"/>
                </a:lnTo>
                <a:lnTo>
                  <a:pt x="0" y="71628"/>
                </a:lnTo>
                <a:lnTo>
                  <a:pt x="10820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3317626" y="3351276"/>
            <a:ext cx="208915" cy="413384"/>
          </a:xfrm>
          <a:custGeom>
            <a:avLst/>
            <a:gdLst/>
            <a:ahLst/>
            <a:cxnLst/>
            <a:rect l="l" t="t" r="r" b="b"/>
            <a:pathLst>
              <a:path w="208914" h="413385">
                <a:moveTo>
                  <a:pt x="0" y="0"/>
                </a:moveTo>
                <a:lnTo>
                  <a:pt x="0" y="413004"/>
                </a:lnTo>
                <a:lnTo>
                  <a:pt x="208788" y="413004"/>
                </a:lnTo>
                <a:lnTo>
                  <a:pt x="20878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3317626" y="3351276"/>
            <a:ext cx="208915" cy="413384"/>
          </a:xfrm>
          <a:custGeom>
            <a:avLst/>
            <a:gdLst/>
            <a:ahLst/>
            <a:cxnLst/>
            <a:rect l="l" t="t" r="r" b="b"/>
            <a:pathLst>
              <a:path w="208914" h="413385">
                <a:moveTo>
                  <a:pt x="0" y="413003"/>
                </a:moveTo>
                <a:lnTo>
                  <a:pt x="208787" y="413003"/>
                </a:lnTo>
                <a:lnTo>
                  <a:pt x="208787" y="0"/>
                </a:lnTo>
                <a:lnTo>
                  <a:pt x="0" y="0"/>
                </a:lnTo>
                <a:lnTo>
                  <a:pt x="0" y="413003"/>
                </a:lnTo>
                <a:close/>
              </a:path>
            </a:pathLst>
          </a:custGeom>
          <a:ln w="55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3360297" y="3514344"/>
            <a:ext cx="134112" cy="21945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3110362" y="3557015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 h="0">
                <a:moveTo>
                  <a:pt x="0" y="0"/>
                </a:moveTo>
                <a:lnTo>
                  <a:pt x="109727" y="0"/>
                </a:lnTo>
              </a:path>
            </a:pathLst>
          </a:custGeom>
          <a:ln w="165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3210946" y="3521964"/>
            <a:ext cx="106680" cy="71755"/>
          </a:xfrm>
          <a:custGeom>
            <a:avLst/>
            <a:gdLst/>
            <a:ahLst/>
            <a:cxnLst/>
            <a:rect l="l" t="t" r="r" b="b"/>
            <a:pathLst>
              <a:path w="106679" h="71754">
                <a:moveTo>
                  <a:pt x="106680" y="35052"/>
                </a:moveTo>
                <a:lnTo>
                  <a:pt x="0" y="0"/>
                </a:lnTo>
                <a:lnTo>
                  <a:pt x="0" y="71628"/>
                </a:lnTo>
                <a:lnTo>
                  <a:pt x="106680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3837309" y="1796795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 h="0">
                <a:moveTo>
                  <a:pt x="0" y="0"/>
                </a:moveTo>
                <a:lnTo>
                  <a:pt x="108203" y="0"/>
                </a:lnTo>
              </a:path>
            </a:pathLst>
          </a:custGeom>
          <a:ln w="165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3936370" y="1761744"/>
            <a:ext cx="108585" cy="71755"/>
          </a:xfrm>
          <a:custGeom>
            <a:avLst/>
            <a:gdLst/>
            <a:ahLst/>
            <a:cxnLst/>
            <a:rect l="l" t="t" r="r" b="b"/>
            <a:pathLst>
              <a:path w="108585" h="71755">
                <a:moveTo>
                  <a:pt x="108204" y="35052"/>
                </a:moveTo>
                <a:lnTo>
                  <a:pt x="0" y="0"/>
                </a:lnTo>
                <a:lnTo>
                  <a:pt x="0" y="71628"/>
                </a:lnTo>
                <a:lnTo>
                  <a:pt x="10820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3837309" y="2194560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 h="0">
                <a:moveTo>
                  <a:pt x="0" y="0"/>
                </a:moveTo>
                <a:lnTo>
                  <a:pt x="128015" y="0"/>
                </a:lnTo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3959230" y="2165604"/>
            <a:ext cx="85725" cy="56515"/>
          </a:xfrm>
          <a:custGeom>
            <a:avLst/>
            <a:gdLst/>
            <a:ahLst/>
            <a:cxnLst/>
            <a:rect l="l" t="t" r="r" b="b"/>
            <a:pathLst>
              <a:path w="85725" h="56514">
                <a:moveTo>
                  <a:pt x="85344" y="28956"/>
                </a:moveTo>
                <a:lnTo>
                  <a:pt x="0" y="0"/>
                </a:lnTo>
                <a:lnTo>
                  <a:pt x="0" y="56388"/>
                </a:lnTo>
                <a:lnTo>
                  <a:pt x="8534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3110362" y="1313687"/>
            <a:ext cx="5739765" cy="2243455"/>
          </a:xfrm>
          <a:custGeom>
            <a:avLst/>
            <a:gdLst/>
            <a:ahLst/>
            <a:cxnLst/>
            <a:rect l="l" t="t" r="r" b="b"/>
            <a:pathLst>
              <a:path w="5739765" h="2243454">
                <a:moveTo>
                  <a:pt x="5411723" y="484631"/>
                </a:moveTo>
                <a:lnTo>
                  <a:pt x="5739383" y="484631"/>
                </a:lnTo>
                <a:lnTo>
                  <a:pt x="5739383" y="0"/>
                </a:lnTo>
                <a:lnTo>
                  <a:pt x="0" y="0"/>
                </a:lnTo>
                <a:lnTo>
                  <a:pt x="0" y="2243327"/>
                </a:lnTo>
              </a:path>
            </a:pathLst>
          </a:custGeom>
          <a:ln w="165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3663574" y="1796795"/>
            <a:ext cx="173990" cy="1760220"/>
          </a:xfrm>
          <a:custGeom>
            <a:avLst/>
            <a:gdLst/>
            <a:ahLst/>
            <a:cxnLst/>
            <a:rect l="l" t="t" r="r" b="b"/>
            <a:pathLst>
              <a:path w="173989" h="1760220">
                <a:moveTo>
                  <a:pt x="0" y="1760219"/>
                </a:moveTo>
                <a:lnTo>
                  <a:pt x="0" y="0"/>
                </a:lnTo>
                <a:lnTo>
                  <a:pt x="173735" y="0"/>
                </a:lnTo>
              </a:path>
            </a:pathLst>
          </a:custGeom>
          <a:ln w="165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3646810" y="3540252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35052" y="16764"/>
                </a:moveTo>
                <a:lnTo>
                  <a:pt x="35052" y="7620"/>
                </a:lnTo>
                <a:lnTo>
                  <a:pt x="27432" y="0"/>
                </a:lnTo>
                <a:lnTo>
                  <a:pt x="7620" y="0"/>
                </a:lnTo>
                <a:lnTo>
                  <a:pt x="0" y="7620"/>
                </a:lnTo>
                <a:lnTo>
                  <a:pt x="0" y="27432"/>
                </a:lnTo>
                <a:lnTo>
                  <a:pt x="7620" y="35052"/>
                </a:lnTo>
                <a:lnTo>
                  <a:pt x="16764" y="35052"/>
                </a:lnTo>
                <a:lnTo>
                  <a:pt x="24122" y="33694"/>
                </a:lnTo>
                <a:lnTo>
                  <a:pt x="29908" y="29908"/>
                </a:lnTo>
                <a:lnTo>
                  <a:pt x="33694" y="24122"/>
                </a:lnTo>
                <a:lnTo>
                  <a:pt x="35052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3764158" y="2153411"/>
            <a:ext cx="48767" cy="16459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3551399" y="3462528"/>
            <a:ext cx="135071" cy="13258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6603369" y="3549395"/>
            <a:ext cx="577850" cy="0"/>
          </a:xfrm>
          <a:custGeom>
            <a:avLst/>
            <a:gdLst/>
            <a:ahLst/>
            <a:cxnLst/>
            <a:rect l="l" t="t" r="r" b="b"/>
            <a:pathLst>
              <a:path w="577850" h="0">
                <a:moveTo>
                  <a:pt x="0" y="0"/>
                </a:moveTo>
                <a:lnTo>
                  <a:pt x="577595" y="0"/>
                </a:lnTo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7174870" y="3520440"/>
            <a:ext cx="85725" cy="56515"/>
          </a:xfrm>
          <a:custGeom>
            <a:avLst/>
            <a:gdLst/>
            <a:ahLst/>
            <a:cxnLst/>
            <a:rect l="l" t="t" r="r" b="b"/>
            <a:pathLst>
              <a:path w="85725" h="56514">
                <a:moveTo>
                  <a:pt x="85344" y="28956"/>
                </a:moveTo>
                <a:lnTo>
                  <a:pt x="0" y="0"/>
                </a:lnTo>
                <a:lnTo>
                  <a:pt x="0" y="56388"/>
                </a:lnTo>
                <a:lnTo>
                  <a:pt x="8534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7086478" y="3963923"/>
            <a:ext cx="94615" cy="0"/>
          </a:xfrm>
          <a:custGeom>
            <a:avLst/>
            <a:gdLst/>
            <a:ahLst/>
            <a:cxnLst/>
            <a:rect l="l" t="t" r="r" b="b"/>
            <a:pathLst>
              <a:path w="94615" h="0">
                <a:moveTo>
                  <a:pt x="0" y="0"/>
                </a:moveTo>
                <a:lnTo>
                  <a:pt x="94487" y="0"/>
                </a:lnTo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7174870" y="3934967"/>
            <a:ext cx="85725" cy="56515"/>
          </a:xfrm>
          <a:custGeom>
            <a:avLst/>
            <a:gdLst/>
            <a:ahLst/>
            <a:cxnLst/>
            <a:rect l="l" t="t" r="r" b="b"/>
            <a:pathLst>
              <a:path w="85725" h="56514">
                <a:moveTo>
                  <a:pt x="85344" y="28956"/>
                </a:moveTo>
                <a:lnTo>
                  <a:pt x="0" y="0"/>
                </a:lnTo>
                <a:lnTo>
                  <a:pt x="0" y="56388"/>
                </a:lnTo>
                <a:lnTo>
                  <a:pt x="8534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7809455" y="3755135"/>
            <a:ext cx="81694" cy="13258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7944490" y="3825240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35052" y="27432"/>
                </a:moveTo>
                <a:lnTo>
                  <a:pt x="35052" y="7620"/>
                </a:lnTo>
                <a:lnTo>
                  <a:pt x="27432" y="0"/>
                </a:lnTo>
                <a:lnTo>
                  <a:pt x="7620" y="0"/>
                </a:lnTo>
                <a:lnTo>
                  <a:pt x="0" y="7620"/>
                </a:lnTo>
                <a:lnTo>
                  <a:pt x="0" y="16764"/>
                </a:lnTo>
                <a:lnTo>
                  <a:pt x="1357" y="24122"/>
                </a:lnTo>
                <a:lnTo>
                  <a:pt x="5143" y="29908"/>
                </a:lnTo>
                <a:lnTo>
                  <a:pt x="10929" y="33694"/>
                </a:lnTo>
                <a:lnTo>
                  <a:pt x="18288" y="35052"/>
                </a:lnTo>
                <a:lnTo>
                  <a:pt x="27432" y="35052"/>
                </a:lnTo>
                <a:lnTo>
                  <a:pt x="35052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7944490" y="3825239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35051" y="16763"/>
                </a:moveTo>
                <a:lnTo>
                  <a:pt x="35051" y="7619"/>
                </a:lnTo>
                <a:lnTo>
                  <a:pt x="27431" y="0"/>
                </a:lnTo>
                <a:lnTo>
                  <a:pt x="18287" y="0"/>
                </a:lnTo>
                <a:lnTo>
                  <a:pt x="7619" y="0"/>
                </a:lnTo>
                <a:lnTo>
                  <a:pt x="0" y="7619"/>
                </a:lnTo>
                <a:lnTo>
                  <a:pt x="0" y="16763"/>
                </a:lnTo>
                <a:lnTo>
                  <a:pt x="1357" y="24122"/>
                </a:lnTo>
                <a:lnTo>
                  <a:pt x="5143" y="29908"/>
                </a:lnTo>
                <a:lnTo>
                  <a:pt x="10929" y="33694"/>
                </a:lnTo>
                <a:lnTo>
                  <a:pt x="18287" y="35051"/>
                </a:lnTo>
                <a:lnTo>
                  <a:pt x="27431" y="35051"/>
                </a:lnTo>
                <a:lnTo>
                  <a:pt x="35051" y="27431"/>
                </a:lnTo>
                <a:lnTo>
                  <a:pt x="35051" y="16763"/>
                </a:lnTo>
                <a:close/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8301106" y="3566160"/>
            <a:ext cx="692150" cy="829310"/>
          </a:xfrm>
          <a:custGeom>
            <a:avLst/>
            <a:gdLst/>
            <a:ahLst/>
            <a:cxnLst/>
            <a:rect l="l" t="t" r="r" b="b"/>
            <a:pathLst>
              <a:path w="692150" h="829310">
                <a:moveTo>
                  <a:pt x="0" y="0"/>
                </a:moveTo>
                <a:lnTo>
                  <a:pt x="0" y="829056"/>
                </a:lnTo>
                <a:lnTo>
                  <a:pt x="691896" y="829056"/>
                </a:lnTo>
                <a:lnTo>
                  <a:pt x="6918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8301105" y="3566159"/>
            <a:ext cx="692150" cy="829310"/>
          </a:xfrm>
          <a:custGeom>
            <a:avLst/>
            <a:gdLst/>
            <a:ahLst/>
            <a:cxnLst/>
            <a:rect l="l" t="t" r="r" b="b"/>
            <a:pathLst>
              <a:path w="692150" h="829310">
                <a:moveTo>
                  <a:pt x="0" y="829055"/>
                </a:moveTo>
                <a:lnTo>
                  <a:pt x="691895" y="829055"/>
                </a:lnTo>
                <a:lnTo>
                  <a:pt x="691895" y="0"/>
                </a:lnTo>
                <a:lnTo>
                  <a:pt x="0" y="0"/>
                </a:lnTo>
                <a:lnTo>
                  <a:pt x="0" y="829055"/>
                </a:lnTo>
                <a:close/>
              </a:path>
            </a:pathLst>
          </a:custGeom>
          <a:ln w="55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8648578" y="4189476"/>
            <a:ext cx="195071" cy="20116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8648578" y="4299203"/>
            <a:ext cx="353568" cy="25603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8331586" y="3803903"/>
            <a:ext cx="365759" cy="20116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8331586" y="4108703"/>
            <a:ext cx="231647" cy="20116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8337681" y="4218432"/>
            <a:ext cx="195071" cy="20116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8741542" y="3886200"/>
            <a:ext cx="219456" cy="20116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8767450" y="3997452"/>
            <a:ext cx="195071" cy="20116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8093841" y="4256532"/>
            <a:ext cx="129539" cy="0"/>
          </a:xfrm>
          <a:custGeom>
            <a:avLst/>
            <a:gdLst/>
            <a:ahLst/>
            <a:cxnLst/>
            <a:rect l="l" t="t" r="r" b="b"/>
            <a:pathLst>
              <a:path w="129540" h="0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8215762" y="4227576"/>
            <a:ext cx="85725" cy="58419"/>
          </a:xfrm>
          <a:custGeom>
            <a:avLst/>
            <a:gdLst/>
            <a:ahLst/>
            <a:cxnLst/>
            <a:rect l="l" t="t" r="r" b="b"/>
            <a:pathLst>
              <a:path w="85725" h="58420">
                <a:moveTo>
                  <a:pt x="85344" y="28956"/>
                </a:moveTo>
                <a:lnTo>
                  <a:pt x="0" y="0"/>
                </a:lnTo>
                <a:lnTo>
                  <a:pt x="0" y="57912"/>
                </a:lnTo>
                <a:lnTo>
                  <a:pt x="8534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7747893" y="3842003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 h="0">
                <a:moveTo>
                  <a:pt x="0" y="0"/>
                </a:moveTo>
                <a:lnTo>
                  <a:pt x="477011" y="0"/>
                </a:lnTo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8217286" y="3814572"/>
            <a:ext cx="86995" cy="56515"/>
          </a:xfrm>
          <a:custGeom>
            <a:avLst/>
            <a:gdLst/>
            <a:ahLst/>
            <a:cxnLst/>
            <a:rect l="l" t="t" r="r" b="b"/>
            <a:pathLst>
              <a:path w="86995" h="56514">
                <a:moveTo>
                  <a:pt x="86868" y="27432"/>
                </a:moveTo>
                <a:lnTo>
                  <a:pt x="0" y="0"/>
                </a:lnTo>
                <a:lnTo>
                  <a:pt x="0" y="56388"/>
                </a:lnTo>
                <a:lnTo>
                  <a:pt x="8686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9143878" y="3842004"/>
            <a:ext cx="139065" cy="414655"/>
          </a:xfrm>
          <a:custGeom>
            <a:avLst/>
            <a:gdLst/>
            <a:ahLst/>
            <a:cxnLst/>
            <a:rect l="l" t="t" r="r" b="b"/>
            <a:pathLst>
              <a:path w="139065" h="414654">
                <a:moveTo>
                  <a:pt x="138684" y="345948"/>
                </a:moveTo>
                <a:lnTo>
                  <a:pt x="138684" y="70104"/>
                </a:lnTo>
                <a:lnTo>
                  <a:pt x="133326" y="43076"/>
                </a:lnTo>
                <a:lnTo>
                  <a:pt x="118681" y="20764"/>
                </a:lnTo>
                <a:lnTo>
                  <a:pt x="96893" y="5595"/>
                </a:lnTo>
                <a:lnTo>
                  <a:pt x="70104" y="0"/>
                </a:lnTo>
                <a:lnTo>
                  <a:pt x="43076" y="5595"/>
                </a:lnTo>
                <a:lnTo>
                  <a:pt x="20764" y="20764"/>
                </a:lnTo>
                <a:lnTo>
                  <a:pt x="5595" y="43076"/>
                </a:lnTo>
                <a:lnTo>
                  <a:pt x="0" y="70104"/>
                </a:lnTo>
                <a:lnTo>
                  <a:pt x="0" y="345948"/>
                </a:lnTo>
                <a:lnTo>
                  <a:pt x="5595" y="372737"/>
                </a:lnTo>
                <a:lnTo>
                  <a:pt x="20764" y="394525"/>
                </a:lnTo>
                <a:lnTo>
                  <a:pt x="43076" y="409170"/>
                </a:lnTo>
                <a:lnTo>
                  <a:pt x="70104" y="414528"/>
                </a:lnTo>
                <a:lnTo>
                  <a:pt x="96893" y="409170"/>
                </a:lnTo>
                <a:lnTo>
                  <a:pt x="118681" y="394525"/>
                </a:lnTo>
                <a:lnTo>
                  <a:pt x="133326" y="372737"/>
                </a:lnTo>
                <a:lnTo>
                  <a:pt x="138684" y="345948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9143877" y="3842003"/>
            <a:ext cx="139065" cy="414655"/>
          </a:xfrm>
          <a:custGeom>
            <a:avLst/>
            <a:gdLst/>
            <a:ahLst/>
            <a:cxnLst/>
            <a:rect l="l" t="t" r="r" b="b"/>
            <a:pathLst>
              <a:path w="139065" h="414654">
                <a:moveTo>
                  <a:pt x="70103" y="414527"/>
                </a:moveTo>
                <a:lnTo>
                  <a:pt x="96893" y="409170"/>
                </a:lnTo>
                <a:lnTo>
                  <a:pt x="118681" y="394525"/>
                </a:lnTo>
                <a:lnTo>
                  <a:pt x="133326" y="372737"/>
                </a:lnTo>
                <a:lnTo>
                  <a:pt x="138683" y="345947"/>
                </a:lnTo>
                <a:lnTo>
                  <a:pt x="138683" y="70103"/>
                </a:lnTo>
                <a:lnTo>
                  <a:pt x="133326" y="43076"/>
                </a:lnTo>
                <a:lnTo>
                  <a:pt x="118681" y="20764"/>
                </a:lnTo>
                <a:lnTo>
                  <a:pt x="96893" y="5595"/>
                </a:lnTo>
                <a:lnTo>
                  <a:pt x="70103" y="0"/>
                </a:lnTo>
                <a:lnTo>
                  <a:pt x="43076" y="5595"/>
                </a:lnTo>
                <a:lnTo>
                  <a:pt x="20764" y="20764"/>
                </a:lnTo>
                <a:lnTo>
                  <a:pt x="5595" y="43076"/>
                </a:lnTo>
                <a:lnTo>
                  <a:pt x="0" y="70103"/>
                </a:lnTo>
                <a:lnTo>
                  <a:pt x="0" y="345947"/>
                </a:lnTo>
                <a:lnTo>
                  <a:pt x="5595" y="372737"/>
                </a:lnTo>
                <a:lnTo>
                  <a:pt x="20764" y="394525"/>
                </a:lnTo>
                <a:lnTo>
                  <a:pt x="43076" y="409170"/>
                </a:lnTo>
                <a:lnTo>
                  <a:pt x="70103" y="414527"/>
                </a:lnTo>
                <a:close/>
              </a:path>
            </a:pathLst>
          </a:custGeom>
          <a:ln w="55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8993002" y="3980688"/>
            <a:ext cx="73660" cy="0"/>
          </a:xfrm>
          <a:custGeom>
            <a:avLst/>
            <a:gdLst/>
            <a:ahLst/>
            <a:cxnLst/>
            <a:rect l="l" t="t" r="r" b="b"/>
            <a:pathLst>
              <a:path w="73659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9058534" y="3951732"/>
            <a:ext cx="85725" cy="58419"/>
          </a:xfrm>
          <a:custGeom>
            <a:avLst/>
            <a:gdLst/>
            <a:ahLst/>
            <a:cxnLst/>
            <a:rect l="l" t="t" r="r" b="b"/>
            <a:pathLst>
              <a:path w="85725" h="58420">
                <a:moveTo>
                  <a:pt x="85344" y="28956"/>
                </a:moveTo>
                <a:lnTo>
                  <a:pt x="0" y="0"/>
                </a:lnTo>
                <a:lnTo>
                  <a:pt x="0" y="57912"/>
                </a:lnTo>
                <a:lnTo>
                  <a:pt x="8534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7968874" y="3842003"/>
            <a:ext cx="1112520" cy="742315"/>
          </a:xfrm>
          <a:custGeom>
            <a:avLst/>
            <a:gdLst/>
            <a:ahLst/>
            <a:cxnLst/>
            <a:rect l="l" t="t" r="r" b="b"/>
            <a:pathLst>
              <a:path w="1112520" h="742314">
                <a:moveTo>
                  <a:pt x="1112519" y="294131"/>
                </a:moveTo>
                <a:lnTo>
                  <a:pt x="1089659" y="294131"/>
                </a:lnTo>
                <a:lnTo>
                  <a:pt x="1089659" y="742187"/>
                </a:lnTo>
                <a:lnTo>
                  <a:pt x="0" y="742187"/>
                </a:lnTo>
                <a:lnTo>
                  <a:pt x="0" y="0"/>
                </a:lnTo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9075297" y="4113276"/>
            <a:ext cx="68580" cy="45720"/>
          </a:xfrm>
          <a:custGeom>
            <a:avLst/>
            <a:gdLst/>
            <a:ahLst/>
            <a:cxnLst/>
            <a:rect l="l" t="t" r="r" b="b"/>
            <a:pathLst>
              <a:path w="68579" h="45720">
                <a:moveTo>
                  <a:pt x="68580" y="22860"/>
                </a:moveTo>
                <a:lnTo>
                  <a:pt x="0" y="0"/>
                </a:lnTo>
                <a:lnTo>
                  <a:pt x="0" y="45720"/>
                </a:lnTo>
                <a:lnTo>
                  <a:pt x="6858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4632838" y="1865375"/>
            <a:ext cx="2641600" cy="0"/>
          </a:xfrm>
          <a:custGeom>
            <a:avLst/>
            <a:gdLst/>
            <a:ahLst/>
            <a:cxnLst/>
            <a:rect l="l" t="t" r="r" b="b"/>
            <a:pathLst>
              <a:path w="2641600" h="0">
                <a:moveTo>
                  <a:pt x="0" y="0"/>
                </a:moveTo>
                <a:lnTo>
                  <a:pt x="2641091" y="0"/>
                </a:lnTo>
              </a:path>
            </a:pathLst>
          </a:custGeom>
          <a:ln w="165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7264786" y="1830324"/>
            <a:ext cx="108585" cy="71755"/>
          </a:xfrm>
          <a:custGeom>
            <a:avLst/>
            <a:gdLst/>
            <a:ahLst/>
            <a:cxnLst/>
            <a:rect l="l" t="t" r="r" b="b"/>
            <a:pathLst>
              <a:path w="108584" h="71755">
                <a:moveTo>
                  <a:pt x="108204" y="35052"/>
                </a:moveTo>
                <a:lnTo>
                  <a:pt x="0" y="0"/>
                </a:lnTo>
                <a:lnTo>
                  <a:pt x="0" y="71628"/>
                </a:lnTo>
                <a:lnTo>
                  <a:pt x="10820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7156581" y="2275331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 h="0">
                <a:moveTo>
                  <a:pt x="0" y="0"/>
                </a:moveTo>
                <a:lnTo>
                  <a:pt x="128015" y="0"/>
                </a:lnTo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7278502" y="2246376"/>
            <a:ext cx="85725" cy="56515"/>
          </a:xfrm>
          <a:custGeom>
            <a:avLst/>
            <a:gdLst/>
            <a:ahLst/>
            <a:cxnLst/>
            <a:rect l="l" t="t" r="r" b="b"/>
            <a:pathLst>
              <a:path w="85725" h="56514">
                <a:moveTo>
                  <a:pt x="85344" y="28956"/>
                </a:moveTo>
                <a:lnTo>
                  <a:pt x="0" y="0"/>
                </a:lnTo>
                <a:lnTo>
                  <a:pt x="0" y="56388"/>
                </a:lnTo>
                <a:lnTo>
                  <a:pt x="8534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7633593" y="2055875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 h="0">
                <a:moveTo>
                  <a:pt x="0" y="0"/>
                </a:moveTo>
                <a:lnTo>
                  <a:pt x="128015" y="0"/>
                </a:lnTo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7755514" y="2026920"/>
            <a:ext cx="85725" cy="58419"/>
          </a:xfrm>
          <a:custGeom>
            <a:avLst/>
            <a:gdLst/>
            <a:ahLst/>
            <a:cxnLst/>
            <a:rect l="l" t="t" r="r" b="b"/>
            <a:pathLst>
              <a:path w="85725" h="58419">
                <a:moveTo>
                  <a:pt x="85344" y="28956"/>
                </a:moveTo>
                <a:lnTo>
                  <a:pt x="0" y="0"/>
                </a:lnTo>
                <a:lnTo>
                  <a:pt x="0" y="57912"/>
                </a:lnTo>
                <a:lnTo>
                  <a:pt x="8534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6819778" y="2279903"/>
            <a:ext cx="29209" cy="1788160"/>
          </a:xfrm>
          <a:custGeom>
            <a:avLst/>
            <a:gdLst/>
            <a:ahLst/>
            <a:cxnLst/>
            <a:rect l="l" t="t" r="r" b="b"/>
            <a:pathLst>
              <a:path w="29209" h="1788160">
                <a:moveTo>
                  <a:pt x="0" y="1787651"/>
                </a:moveTo>
                <a:lnTo>
                  <a:pt x="0" y="0"/>
                </a:lnTo>
                <a:lnTo>
                  <a:pt x="28955" y="0"/>
                </a:lnTo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6841114" y="2252472"/>
            <a:ext cx="86995" cy="56515"/>
          </a:xfrm>
          <a:custGeom>
            <a:avLst/>
            <a:gdLst/>
            <a:ahLst/>
            <a:cxnLst/>
            <a:rect l="l" t="t" r="r" b="b"/>
            <a:pathLst>
              <a:path w="86995" h="56514">
                <a:moveTo>
                  <a:pt x="86868" y="27432"/>
                </a:moveTo>
                <a:lnTo>
                  <a:pt x="0" y="0"/>
                </a:lnTo>
                <a:lnTo>
                  <a:pt x="0" y="56388"/>
                </a:lnTo>
                <a:lnTo>
                  <a:pt x="8686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6801490" y="1693163"/>
            <a:ext cx="977265" cy="172720"/>
          </a:xfrm>
          <a:custGeom>
            <a:avLst/>
            <a:gdLst/>
            <a:ahLst/>
            <a:cxnLst/>
            <a:rect l="l" t="t" r="r" b="b"/>
            <a:pathLst>
              <a:path w="977265" h="172719">
                <a:moveTo>
                  <a:pt x="0" y="172211"/>
                </a:moveTo>
                <a:lnTo>
                  <a:pt x="0" y="0"/>
                </a:lnTo>
                <a:lnTo>
                  <a:pt x="976883" y="0"/>
                </a:lnTo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7770754" y="1664208"/>
            <a:ext cx="85725" cy="58419"/>
          </a:xfrm>
          <a:custGeom>
            <a:avLst/>
            <a:gdLst/>
            <a:ahLst/>
            <a:cxnLst/>
            <a:rect l="l" t="t" r="r" b="b"/>
            <a:pathLst>
              <a:path w="85725" h="58419">
                <a:moveTo>
                  <a:pt x="85344" y="28956"/>
                </a:moveTo>
                <a:lnTo>
                  <a:pt x="0" y="0"/>
                </a:lnTo>
                <a:lnTo>
                  <a:pt x="0" y="57912"/>
                </a:lnTo>
                <a:lnTo>
                  <a:pt x="8534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6784726" y="1848611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35052" y="16764"/>
                </a:moveTo>
                <a:lnTo>
                  <a:pt x="35052" y="7620"/>
                </a:lnTo>
                <a:lnTo>
                  <a:pt x="25908" y="0"/>
                </a:lnTo>
                <a:lnTo>
                  <a:pt x="7620" y="0"/>
                </a:lnTo>
                <a:lnTo>
                  <a:pt x="0" y="7620"/>
                </a:lnTo>
                <a:lnTo>
                  <a:pt x="0" y="27432"/>
                </a:lnTo>
                <a:lnTo>
                  <a:pt x="7620" y="35052"/>
                </a:lnTo>
                <a:lnTo>
                  <a:pt x="16764" y="35052"/>
                </a:lnTo>
                <a:lnTo>
                  <a:pt x="23479" y="33694"/>
                </a:lnTo>
                <a:lnTo>
                  <a:pt x="29337" y="29908"/>
                </a:lnTo>
                <a:lnTo>
                  <a:pt x="33480" y="24122"/>
                </a:lnTo>
                <a:lnTo>
                  <a:pt x="35052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6784726" y="1848611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35051" y="16763"/>
                </a:moveTo>
                <a:lnTo>
                  <a:pt x="35051" y="7619"/>
                </a:lnTo>
                <a:lnTo>
                  <a:pt x="25907" y="0"/>
                </a:lnTo>
                <a:lnTo>
                  <a:pt x="16763" y="0"/>
                </a:lnTo>
                <a:lnTo>
                  <a:pt x="7619" y="0"/>
                </a:lnTo>
                <a:lnTo>
                  <a:pt x="0" y="7619"/>
                </a:lnTo>
                <a:lnTo>
                  <a:pt x="0" y="16763"/>
                </a:lnTo>
                <a:lnTo>
                  <a:pt x="0" y="27431"/>
                </a:lnTo>
                <a:lnTo>
                  <a:pt x="7619" y="35051"/>
                </a:lnTo>
                <a:lnTo>
                  <a:pt x="16763" y="35051"/>
                </a:lnTo>
                <a:lnTo>
                  <a:pt x="23479" y="33694"/>
                </a:lnTo>
                <a:lnTo>
                  <a:pt x="29336" y="29908"/>
                </a:lnTo>
                <a:lnTo>
                  <a:pt x="33480" y="24122"/>
                </a:lnTo>
                <a:lnTo>
                  <a:pt x="35051" y="16763"/>
                </a:lnTo>
                <a:close/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5186050" y="3660648"/>
            <a:ext cx="137160" cy="414655"/>
          </a:xfrm>
          <a:custGeom>
            <a:avLst/>
            <a:gdLst/>
            <a:ahLst/>
            <a:cxnLst/>
            <a:rect l="l" t="t" r="r" b="b"/>
            <a:pathLst>
              <a:path w="137160" h="414654">
                <a:moveTo>
                  <a:pt x="137160" y="345948"/>
                </a:moveTo>
                <a:lnTo>
                  <a:pt x="137160" y="70104"/>
                </a:lnTo>
                <a:lnTo>
                  <a:pt x="131802" y="43076"/>
                </a:lnTo>
                <a:lnTo>
                  <a:pt x="117157" y="20764"/>
                </a:lnTo>
                <a:lnTo>
                  <a:pt x="95369" y="5595"/>
                </a:lnTo>
                <a:lnTo>
                  <a:pt x="68580" y="0"/>
                </a:lnTo>
                <a:lnTo>
                  <a:pt x="41790" y="5595"/>
                </a:lnTo>
                <a:lnTo>
                  <a:pt x="20002" y="20764"/>
                </a:lnTo>
                <a:lnTo>
                  <a:pt x="5357" y="43076"/>
                </a:lnTo>
                <a:lnTo>
                  <a:pt x="0" y="70104"/>
                </a:lnTo>
                <a:lnTo>
                  <a:pt x="0" y="345948"/>
                </a:lnTo>
                <a:lnTo>
                  <a:pt x="5357" y="372737"/>
                </a:lnTo>
                <a:lnTo>
                  <a:pt x="20002" y="394525"/>
                </a:lnTo>
                <a:lnTo>
                  <a:pt x="41790" y="409170"/>
                </a:lnTo>
                <a:lnTo>
                  <a:pt x="68580" y="414528"/>
                </a:lnTo>
                <a:lnTo>
                  <a:pt x="95369" y="409170"/>
                </a:lnTo>
                <a:lnTo>
                  <a:pt x="117157" y="394525"/>
                </a:lnTo>
                <a:lnTo>
                  <a:pt x="131802" y="372737"/>
                </a:lnTo>
                <a:lnTo>
                  <a:pt x="137160" y="345948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5186050" y="3660647"/>
            <a:ext cx="137160" cy="414655"/>
          </a:xfrm>
          <a:custGeom>
            <a:avLst/>
            <a:gdLst/>
            <a:ahLst/>
            <a:cxnLst/>
            <a:rect l="l" t="t" r="r" b="b"/>
            <a:pathLst>
              <a:path w="137160" h="414654">
                <a:moveTo>
                  <a:pt x="68579" y="414527"/>
                </a:moveTo>
                <a:lnTo>
                  <a:pt x="95369" y="409170"/>
                </a:lnTo>
                <a:lnTo>
                  <a:pt x="117157" y="394525"/>
                </a:lnTo>
                <a:lnTo>
                  <a:pt x="131802" y="372737"/>
                </a:lnTo>
                <a:lnTo>
                  <a:pt x="137159" y="345947"/>
                </a:lnTo>
                <a:lnTo>
                  <a:pt x="137159" y="70103"/>
                </a:lnTo>
                <a:lnTo>
                  <a:pt x="131802" y="43076"/>
                </a:lnTo>
                <a:lnTo>
                  <a:pt x="117157" y="20764"/>
                </a:lnTo>
                <a:lnTo>
                  <a:pt x="95369" y="5595"/>
                </a:lnTo>
                <a:lnTo>
                  <a:pt x="68579" y="0"/>
                </a:lnTo>
                <a:lnTo>
                  <a:pt x="41790" y="5595"/>
                </a:lnTo>
                <a:lnTo>
                  <a:pt x="20002" y="20764"/>
                </a:lnTo>
                <a:lnTo>
                  <a:pt x="5357" y="43076"/>
                </a:lnTo>
                <a:lnTo>
                  <a:pt x="0" y="70103"/>
                </a:lnTo>
                <a:lnTo>
                  <a:pt x="0" y="345947"/>
                </a:lnTo>
                <a:lnTo>
                  <a:pt x="5357" y="372737"/>
                </a:lnTo>
                <a:lnTo>
                  <a:pt x="20002" y="394525"/>
                </a:lnTo>
                <a:lnTo>
                  <a:pt x="41790" y="409170"/>
                </a:lnTo>
                <a:lnTo>
                  <a:pt x="68579" y="414527"/>
                </a:lnTo>
                <a:close/>
              </a:path>
            </a:pathLst>
          </a:custGeom>
          <a:ln w="55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4701418" y="3971544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4" h="0">
                <a:moveTo>
                  <a:pt x="0" y="0"/>
                </a:moveTo>
                <a:lnTo>
                  <a:pt x="405383" y="0"/>
                </a:lnTo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5099182" y="3944111"/>
            <a:ext cx="86995" cy="56515"/>
          </a:xfrm>
          <a:custGeom>
            <a:avLst/>
            <a:gdLst/>
            <a:ahLst/>
            <a:cxnLst/>
            <a:rect l="l" t="t" r="r" b="b"/>
            <a:pathLst>
              <a:path w="86995" h="56514">
                <a:moveTo>
                  <a:pt x="86868" y="27432"/>
                </a:moveTo>
                <a:lnTo>
                  <a:pt x="0" y="0"/>
                </a:lnTo>
                <a:lnTo>
                  <a:pt x="0" y="56388"/>
                </a:lnTo>
                <a:lnTo>
                  <a:pt x="8686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5024468" y="3630129"/>
            <a:ext cx="161582" cy="16310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5193670" y="3718559"/>
            <a:ext cx="121920" cy="40843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6959986" y="3826764"/>
            <a:ext cx="120396" cy="40843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9162166" y="3942588"/>
            <a:ext cx="120396" cy="36575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5254630" y="4075176"/>
            <a:ext cx="0" cy="207645"/>
          </a:xfrm>
          <a:custGeom>
            <a:avLst/>
            <a:gdLst/>
            <a:ahLst/>
            <a:cxnLst/>
            <a:rect l="l" t="t" r="r" b="b"/>
            <a:pathLst>
              <a:path w="0" h="207645">
                <a:moveTo>
                  <a:pt x="0" y="0"/>
                </a:moveTo>
                <a:lnTo>
                  <a:pt x="0" y="207263"/>
                </a:lnTo>
              </a:path>
            </a:pathLst>
          </a:custGeom>
          <a:ln w="92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5519806" y="2342388"/>
            <a:ext cx="268224" cy="21031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6050157" y="3177539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1"/>
                </a:lnTo>
              </a:path>
            </a:pathLst>
          </a:custGeom>
          <a:ln w="92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5489326" y="3102864"/>
            <a:ext cx="329184" cy="21031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7017897" y="3073907"/>
            <a:ext cx="0" cy="683260"/>
          </a:xfrm>
          <a:custGeom>
            <a:avLst/>
            <a:gdLst/>
            <a:ahLst/>
            <a:cxnLst/>
            <a:rect l="l" t="t" r="r" b="b"/>
            <a:pathLst>
              <a:path w="0" h="683260">
                <a:moveTo>
                  <a:pt x="0" y="0"/>
                </a:moveTo>
                <a:lnTo>
                  <a:pt x="0" y="682751"/>
                </a:lnTo>
              </a:path>
            </a:pathLst>
          </a:custGeom>
          <a:ln w="92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5510662" y="2997707"/>
            <a:ext cx="280415" cy="17373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8642481" y="2970275"/>
            <a:ext cx="0" cy="586740"/>
          </a:xfrm>
          <a:custGeom>
            <a:avLst/>
            <a:gdLst/>
            <a:ahLst/>
            <a:cxnLst/>
            <a:rect l="l" t="t" r="r" b="b"/>
            <a:pathLst>
              <a:path w="0" h="586739">
                <a:moveTo>
                  <a:pt x="0" y="0"/>
                </a:moveTo>
                <a:lnTo>
                  <a:pt x="0" y="586739"/>
                </a:lnTo>
              </a:path>
            </a:pathLst>
          </a:custGeom>
          <a:ln w="92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5542665" y="2895600"/>
            <a:ext cx="365759" cy="16459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8642481" y="4395215"/>
            <a:ext cx="0" cy="266700"/>
          </a:xfrm>
          <a:custGeom>
            <a:avLst/>
            <a:gdLst/>
            <a:ahLst/>
            <a:cxnLst/>
            <a:rect l="l" t="t" r="r" b="b"/>
            <a:pathLst>
              <a:path w="0" h="266700">
                <a:moveTo>
                  <a:pt x="0" y="0"/>
                </a:moveTo>
                <a:lnTo>
                  <a:pt x="0" y="266699"/>
                </a:lnTo>
              </a:path>
            </a:pathLst>
          </a:custGeom>
          <a:ln w="92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5562477" y="2566416"/>
            <a:ext cx="353568" cy="16459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9213981" y="2746247"/>
            <a:ext cx="0" cy="1096010"/>
          </a:xfrm>
          <a:custGeom>
            <a:avLst/>
            <a:gdLst/>
            <a:ahLst/>
            <a:cxnLst/>
            <a:rect l="l" t="t" r="r" b="b"/>
            <a:pathLst>
              <a:path w="0" h="1096010">
                <a:moveTo>
                  <a:pt x="0" y="0"/>
                </a:moveTo>
                <a:lnTo>
                  <a:pt x="0" y="1095755"/>
                </a:lnTo>
              </a:path>
            </a:pathLst>
          </a:custGeom>
          <a:ln w="92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5556382" y="2670048"/>
            <a:ext cx="390143" cy="210311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4739518" y="3346703"/>
            <a:ext cx="196595" cy="25145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4934590" y="3348228"/>
            <a:ext cx="126491" cy="192023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4739518" y="3553967"/>
            <a:ext cx="196595" cy="25145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4934590" y="3346703"/>
            <a:ext cx="260603" cy="40081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5074797" y="3553967"/>
            <a:ext cx="120395" cy="251459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4739518" y="3867911"/>
            <a:ext cx="196595" cy="25145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4942209" y="3869435"/>
            <a:ext cx="118871" cy="192023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5074797" y="3867911"/>
            <a:ext cx="120395" cy="25145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4739518" y="4482084"/>
            <a:ext cx="196595" cy="25145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4942209" y="4482084"/>
            <a:ext cx="201167" cy="25145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6801490" y="4049267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35052" y="27432"/>
                </a:moveTo>
                <a:lnTo>
                  <a:pt x="35052" y="7620"/>
                </a:lnTo>
                <a:lnTo>
                  <a:pt x="27432" y="0"/>
                </a:lnTo>
                <a:lnTo>
                  <a:pt x="18288" y="0"/>
                </a:lnTo>
                <a:lnTo>
                  <a:pt x="10929" y="1357"/>
                </a:lnTo>
                <a:lnTo>
                  <a:pt x="5143" y="5143"/>
                </a:lnTo>
                <a:lnTo>
                  <a:pt x="1357" y="10929"/>
                </a:lnTo>
                <a:lnTo>
                  <a:pt x="0" y="18288"/>
                </a:lnTo>
                <a:lnTo>
                  <a:pt x="0" y="27432"/>
                </a:lnTo>
                <a:lnTo>
                  <a:pt x="7620" y="35052"/>
                </a:lnTo>
                <a:lnTo>
                  <a:pt x="27432" y="35052"/>
                </a:lnTo>
                <a:lnTo>
                  <a:pt x="35052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6801490" y="4049267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35051" y="18287"/>
                </a:moveTo>
                <a:lnTo>
                  <a:pt x="35051" y="7619"/>
                </a:lnTo>
                <a:lnTo>
                  <a:pt x="27431" y="0"/>
                </a:lnTo>
                <a:lnTo>
                  <a:pt x="18287" y="0"/>
                </a:lnTo>
                <a:lnTo>
                  <a:pt x="10929" y="1357"/>
                </a:lnTo>
                <a:lnTo>
                  <a:pt x="5143" y="5143"/>
                </a:lnTo>
                <a:lnTo>
                  <a:pt x="1357" y="10929"/>
                </a:lnTo>
                <a:lnTo>
                  <a:pt x="0" y="18287"/>
                </a:lnTo>
                <a:lnTo>
                  <a:pt x="0" y="27431"/>
                </a:lnTo>
                <a:lnTo>
                  <a:pt x="7619" y="35051"/>
                </a:lnTo>
                <a:lnTo>
                  <a:pt x="18287" y="35051"/>
                </a:lnTo>
                <a:lnTo>
                  <a:pt x="27431" y="35051"/>
                </a:lnTo>
                <a:lnTo>
                  <a:pt x="35051" y="27431"/>
                </a:lnTo>
                <a:lnTo>
                  <a:pt x="35051" y="18287"/>
                </a:lnTo>
                <a:close/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7017897" y="4351020"/>
            <a:ext cx="346075" cy="553720"/>
          </a:xfrm>
          <a:custGeom>
            <a:avLst/>
            <a:gdLst/>
            <a:ahLst/>
            <a:cxnLst/>
            <a:rect l="l" t="t" r="r" b="b"/>
            <a:pathLst>
              <a:path w="346075" h="553720">
                <a:moveTo>
                  <a:pt x="345948" y="277368"/>
                </a:moveTo>
                <a:lnTo>
                  <a:pt x="342420" y="221694"/>
                </a:lnTo>
                <a:lnTo>
                  <a:pt x="332303" y="169735"/>
                </a:lnTo>
                <a:lnTo>
                  <a:pt x="316292" y="122634"/>
                </a:lnTo>
                <a:lnTo>
                  <a:pt x="295084" y="81534"/>
                </a:lnTo>
                <a:lnTo>
                  <a:pt x="269375" y="47577"/>
                </a:lnTo>
                <a:lnTo>
                  <a:pt x="239863" y="21907"/>
                </a:lnTo>
                <a:lnTo>
                  <a:pt x="172212" y="0"/>
                </a:lnTo>
                <a:lnTo>
                  <a:pt x="137683" y="5667"/>
                </a:lnTo>
                <a:lnTo>
                  <a:pt x="76200" y="47577"/>
                </a:lnTo>
                <a:lnTo>
                  <a:pt x="50673" y="81534"/>
                </a:lnTo>
                <a:lnTo>
                  <a:pt x="29575" y="122634"/>
                </a:lnTo>
                <a:lnTo>
                  <a:pt x="13620" y="169735"/>
                </a:lnTo>
                <a:lnTo>
                  <a:pt x="3524" y="221694"/>
                </a:lnTo>
                <a:lnTo>
                  <a:pt x="0" y="277368"/>
                </a:lnTo>
                <a:lnTo>
                  <a:pt x="3524" y="332976"/>
                </a:lnTo>
                <a:lnTo>
                  <a:pt x="13620" y="384762"/>
                </a:lnTo>
                <a:lnTo>
                  <a:pt x="29575" y="431619"/>
                </a:lnTo>
                <a:lnTo>
                  <a:pt x="50673" y="472440"/>
                </a:lnTo>
                <a:lnTo>
                  <a:pt x="76200" y="506116"/>
                </a:lnTo>
                <a:lnTo>
                  <a:pt x="105441" y="531542"/>
                </a:lnTo>
                <a:lnTo>
                  <a:pt x="172212" y="553212"/>
                </a:lnTo>
                <a:lnTo>
                  <a:pt x="207243" y="547610"/>
                </a:lnTo>
                <a:lnTo>
                  <a:pt x="269375" y="506116"/>
                </a:lnTo>
                <a:lnTo>
                  <a:pt x="295084" y="472440"/>
                </a:lnTo>
                <a:lnTo>
                  <a:pt x="316292" y="431619"/>
                </a:lnTo>
                <a:lnTo>
                  <a:pt x="332303" y="384762"/>
                </a:lnTo>
                <a:lnTo>
                  <a:pt x="342420" y="332976"/>
                </a:lnTo>
                <a:lnTo>
                  <a:pt x="345948" y="277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7017897" y="4351020"/>
            <a:ext cx="346075" cy="553720"/>
          </a:xfrm>
          <a:custGeom>
            <a:avLst/>
            <a:gdLst/>
            <a:ahLst/>
            <a:cxnLst/>
            <a:rect l="l" t="t" r="r" b="b"/>
            <a:pathLst>
              <a:path w="346075" h="553720">
                <a:moveTo>
                  <a:pt x="345947" y="277367"/>
                </a:moveTo>
                <a:lnTo>
                  <a:pt x="342420" y="221694"/>
                </a:lnTo>
                <a:lnTo>
                  <a:pt x="332303" y="169735"/>
                </a:lnTo>
                <a:lnTo>
                  <a:pt x="316292" y="122634"/>
                </a:lnTo>
                <a:lnTo>
                  <a:pt x="295084" y="81533"/>
                </a:lnTo>
                <a:lnTo>
                  <a:pt x="269375" y="47577"/>
                </a:lnTo>
                <a:lnTo>
                  <a:pt x="239863" y="21907"/>
                </a:lnTo>
                <a:lnTo>
                  <a:pt x="172211" y="0"/>
                </a:lnTo>
                <a:lnTo>
                  <a:pt x="137683" y="5667"/>
                </a:lnTo>
                <a:lnTo>
                  <a:pt x="76199" y="47577"/>
                </a:lnTo>
                <a:lnTo>
                  <a:pt x="50672" y="81533"/>
                </a:lnTo>
                <a:lnTo>
                  <a:pt x="29575" y="122634"/>
                </a:lnTo>
                <a:lnTo>
                  <a:pt x="13620" y="169735"/>
                </a:lnTo>
                <a:lnTo>
                  <a:pt x="3524" y="221694"/>
                </a:lnTo>
                <a:lnTo>
                  <a:pt x="0" y="277367"/>
                </a:lnTo>
                <a:lnTo>
                  <a:pt x="3524" y="332976"/>
                </a:lnTo>
                <a:lnTo>
                  <a:pt x="13620" y="384762"/>
                </a:lnTo>
                <a:lnTo>
                  <a:pt x="29575" y="431619"/>
                </a:lnTo>
                <a:lnTo>
                  <a:pt x="50672" y="472439"/>
                </a:lnTo>
                <a:lnTo>
                  <a:pt x="76199" y="506116"/>
                </a:lnTo>
                <a:lnTo>
                  <a:pt x="105441" y="531542"/>
                </a:lnTo>
                <a:lnTo>
                  <a:pt x="172211" y="553211"/>
                </a:lnTo>
                <a:lnTo>
                  <a:pt x="207243" y="547610"/>
                </a:lnTo>
                <a:lnTo>
                  <a:pt x="269375" y="506116"/>
                </a:lnTo>
                <a:lnTo>
                  <a:pt x="295084" y="472439"/>
                </a:lnTo>
                <a:lnTo>
                  <a:pt x="316292" y="431619"/>
                </a:lnTo>
                <a:lnTo>
                  <a:pt x="332303" y="384762"/>
                </a:lnTo>
                <a:lnTo>
                  <a:pt x="342420" y="332976"/>
                </a:lnTo>
                <a:lnTo>
                  <a:pt x="345947" y="277367"/>
                </a:lnTo>
                <a:close/>
              </a:path>
            </a:pathLst>
          </a:custGeom>
          <a:ln w="553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7110862" y="4549140"/>
            <a:ext cx="158495" cy="169163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7055997" y="4640579"/>
            <a:ext cx="268224" cy="169163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5739262" y="4584191"/>
            <a:ext cx="1201420" cy="388620"/>
          </a:xfrm>
          <a:custGeom>
            <a:avLst/>
            <a:gdLst/>
            <a:ahLst/>
            <a:cxnLst/>
            <a:rect l="l" t="t" r="r" b="b"/>
            <a:pathLst>
              <a:path w="1201420" h="388620">
                <a:moveTo>
                  <a:pt x="0" y="0"/>
                </a:moveTo>
                <a:lnTo>
                  <a:pt x="0" y="388619"/>
                </a:lnTo>
                <a:lnTo>
                  <a:pt x="1175003" y="388619"/>
                </a:lnTo>
                <a:lnTo>
                  <a:pt x="1175003" y="44195"/>
                </a:lnTo>
                <a:lnTo>
                  <a:pt x="1200911" y="44195"/>
                </a:lnTo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6932554" y="4599432"/>
            <a:ext cx="86995" cy="58419"/>
          </a:xfrm>
          <a:custGeom>
            <a:avLst/>
            <a:gdLst/>
            <a:ahLst/>
            <a:cxnLst/>
            <a:rect l="l" t="t" r="r" b="b"/>
            <a:pathLst>
              <a:path w="86995" h="58420">
                <a:moveTo>
                  <a:pt x="86868" y="30480"/>
                </a:moveTo>
                <a:lnTo>
                  <a:pt x="1524" y="0"/>
                </a:lnTo>
                <a:lnTo>
                  <a:pt x="0" y="57912"/>
                </a:lnTo>
                <a:lnTo>
                  <a:pt x="86868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5720974" y="4567428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35052" y="27432"/>
                </a:moveTo>
                <a:lnTo>
                  <a:pt x="35052" y="7620"/>
                </a:lnTo>
                <a:lnTo>
                  <a:pt x="27432" y="0"/>
                </a:lnTo>
                <a:lnTo>
                  <a:pt x="7620" y="0"/>
                </a:lnTo>
                <a:lnTo>
                  <a:pt x="0" y="7620"/>
                </a:lnTo>
                <a:lnTo>
                  <a:pt x="0" y="16764"/>
                </a:lnTo>
                <a:lnTo>
                  <a:pt x="1357" y="24122"/>
                </a:lnTo>
                <a:lnTo>
                  <a:pt x="5143" y="29908"/>
                </a:lnTo>
                <a:lnTo>
                  <a:pt x="10929" y="33694"/>
                </a:lnTo>
                <a:lnTo>
                  <a:pt x="18288" y="35052"/>
                </a:lnTo>
                <a:lnTo>
                  <a:pt x="27432" y="35052"/>
                </a:lnTo>
                <a:lnTo>
                  <a:pt x="35052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5720974" y="4567427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35051" y="16763"/>
                </a:moveTo>
                <a:lnTo>
                  <a:pt x="35051" y="7619"/>
                </a:lnTo>
                <a:lnTo>
                  <a:pt x="27431" y="0"/>
                </a:lnTo>
                <a:lnTo>
                  <a:pt x="18287" y="0"/>
                </a:lnTo>
                <a:lnTo>
                  <a:pt x="7619" y="0"/>
                </a:lnTo>
                <a:lnTo>
                  <a:pt x="0" y="7619"/>
                </a:lnTo>
                <a:lnTo>
                  <a:pt x="0" y="16763"/>
                </a:lnTo>
                <a:lnTo>
                  <a:pt x="1357" y="24122"/>
                </a:lnTo>
                <a:lnTo>
                  <a:pt x="5143" y="29908"/>
                </a:lnTo>
                <a:lnTo>
                  <a:pt x="10929" y="33694"/>
                </a:lnTo>
                <a:lnTo>
                  <a:pt x="18287" y="35051"/>
                </a:lnTo>
                <a:lnTo>
                  <a:pt x="27431" y="35051"/>
                </a:lnTo>
                <a:lnTo>
                  <a:pt x="35051" y="27431"/>
                </a:lnTo>
                <a:lnTo>
                  <a:pt x="35051" y="16763"/>
                </a:lnTo>
                <a:close/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5775838" y="4866132"/>
            <a:ext cx="353567" cy="251459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7190109" y="4904232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0"/>
                </a:moveTo>
                <a:lnTo>
                  <a:pt x="0" y="120395"/>
                </a:lnTo>
              </a:path>
            </a:pathLst>
          </a:custGeom>
          <a:ln w="92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5545714" y="2790444"/>
            <a:ext cx="268224" cy="214884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7363845" y="4015739"/>
            <a:ext cx="172720" cy="615950"/>
          </a:xfrm>
          <a:custGeom>
            <a:avLst/>
            <a:gdLst/>
            <a:ahLst/>
            <a:cxnLst/>
            <a:rect l="l" t="t" r="r" b="b"/>
            <a:pathLst>
              <a:path w="172720" h="615950">
                <a:moveTo>
                  <a:pt x="0" y="615695"/>
                </a:moveTo>
                <a:lnTo>
                  <a:pt x="172211" y="612647"/>
                </a:lnTo>
                <a:lnTo>
                  <a:pt x="172211" y="0"/>
                </a:lnTo>
              </a:path>
            </a:pathLst>
          </a:custGeom>
          <a:ln w="92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5426842" y="3177539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 h="0">
                <a:moveTo>
                  <a:pt x="0" y="0"/>
                </a:moveTo>
                <a:lnTo>
                  <a:pt x="623315" y="0"/>
                </a:lnTo>
              </a:path>
            </a:pathLst>
          </a:custGeom>
          <a:ln w="92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5455797" y="3073907"/>
            <a:ext cx="1562100" cy="0"/>
          </a:xfrm>
          <a:custGeom>
            <a:avLst/>
            <a:gdLst/>
            <a:ahLst/>
            <a:cxnLst/>
            <a:rect l="l" t="t" r="r" b="b"/>
            <a:pathLst>
              <a:path w="1562100" h="0">
                <a:moveTo>
                  <a:pt x="1562099" y="0"/>
                </a:moveTo>
                <a:lnTo>
                  <a:pt x="0" y="0"/>
                </a:lnTo>
              </a:path>
            </a:pathLst>
          </a:custGeom>
          <a:ln w="92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5496945" y="2970275"/>
            <a:ext cx="3145790" cy="0"/>
          </a:xfrm>
          <a:custGeom>
            <a:avLst/>
            <a:gdLst/>
            <a:ahLst/>
            <a:cxnLst/>
            <a:rect l="l" t="t" r="r" b="b"/>
            <a:pathLst>
              <a:path w="3145790" h="0">
                <a:moveTo>
                  <a:pt x="0" y="0"/>
                </a:moveTo>
                <a:lnTo>
                  <a:pt x="3145535" y="0"/>
                </a:lnTo>
              </a:path>
            </a:pathLst>
          </a:custGeom>
          <a:ln w="92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5504565" y="2866644"/>
            <a:ext cx="1685925" cy="2158365"/>
          </a:xfrm>
          <a:custGeom>
            <a:avLst/>
            <a:gdLst/>
            <a:ahLst/>
            <a:cxnLst/>
            <a:rect l="l" t="t" r="r" b="b"/>
            <a:pathLst>
              <a:path w="1685925" h="2158365">
                <a:moveTo>
                  <a:pt x="1685543" y="2157983"/>
                </a:moveTo>
                <a:lnTo>
                  <a:pt x="1254251" y="2157983"/>
                </a:lnTo>
                <a:lnTo>
                  <a:pt x="1254251" y="0"/>
                </a:lnTo>
                <a:lnTo>
                  <a:pt x="0" y="0"/>
                </a:lnTo>
              </a:path>
            </a:pathLst>
          </a:custGeom>
          <a:ln w="92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5513709" y="2746247"/>
            <a:ext cx="3700779" cy="0"/>
          </a:xfrm>
          <a:custGeom>
            <a:avLst/>
            <a:gdLst/>
            <a:ahLst/>
            <a:cxnLst/>
            <a:rect l="l" t="t" r="r" b="b"/>
            <a:pathLst>
              <a:path w="3700779" h="0">
                <a:moveTo>
                  <a:pt x="0" y="0"/>
                </a:moveTo>
                <a:lnTo>
                  <a:pt x="3700271" y="0"/>
                </a:lnTo>
              </a:path>
            </a:pathLst>
          </a:custGeom>
          <a:ln w="92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5513709" y="2642616"/>
            <a:ext cx="3889375" cy="2019300"/>
          </a:xfrm>
          <a:custGeom>
            <a:avLst/>
            <a:gdLst/>
            <a:ahLst/>
            <a:cxnLst/>
            <a:rect l="l" t="t" r="r" b="b"/>
            <a:pathLst>
              <a:path w="3889375" h="2019300">
                <a:moveTo>
                  <a:pt x="3128771" y="2019299"/>
                </a:moveTo>
                <a:lnTo>
                  <a:pt x="3889247" y="2019299"/>
                </a:lnTo>
                <a:lnTo>
                  <a:pt x="3889247" y="0"/>
                </a:lnTo>
                <a:lnTo>
                  <a:pt x="0" y="0"/>
                </a:lnTo>
              </a:path>
            </a:pathLst>
          </a:custGeom>
          <a:ln w="92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5550286" y="2455164"/>
            <a:ext cx="256031" cy="164592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4614550" y="2071116"/>
            <a:ext cx="1262380" cy="2211705"/>
          </a:xfrm>
          <a:custGeom>
            <a:avLst/>
            <a:gdLst/>
            <a:ahLst/>
            <a:cxnLst/>
            <a:rect l="l" t="t" r="r" b="b"/>
            <a:pathLst>
              <a:path w="1262379" h="2211704">
                <a:moveTo>
                  <a:pt x="640079" y="2211323"/>
                </a:moveTo>
                <a:lnTo>
                  <a:pt x="0" y="2211323"/>
                </a:lnTo>
                <a:lnTo>
                  <a:pt x="0" y="1523"/>
                </a:lnTo>
                <a:lnTo>
                  <a:pt x="1261871" y="0"/>
                </a:lnTo>
                <a:lnTo>
                  <a:pt x="1261871" y="347471"/>
                </a:lnTo>
                <a:lnTo>
                  <a:pt x="880871" y="347471"/>
                </a:lnTo>
              </a:path>
            </a:pathLst>
          </a:custGeom>
          <a:ln w="92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4320418" y="1865375"/>
            <a:ext cx="312420" cy="139065"/>
          </a:xfrm>
          <a:custGeom>
            <a:avLst/>
            <a:gdLst/>
            <a:ahLst/>
            <a:cxnLst/>
            <a:rect l="l" t="t" r="r" b="b"/>
            <a:pathLst>
              <a:path w="312420" h="139064">
                <a:moveTo>
                  <a:pt x="312419" y="0"/>
                </a:moveTo>
                <a:lnTo>
                  <a:pt x="312419" y="138683"/>
                </a:lnTo>
                <a:lnTo>
                  <a:pt x="0" y="138683"/>
                </a:lnTo>
              </a:path>
            </a:pathLst>
          </a:custGeom>
          <a:ln w="165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4701418" y="2763011"/>
            <a:ext cx="449580" cy="673735"/>
          </a:xfrm>
          <a:custGeom>
            <a:avLst/>
            <a:gdLst/>
            <a:ahLst/>
            <a:cxnLst/>
            <a:rect l="l" t="t" r="r" b="b"/>
            <a:pathLst>
              <a:path w="449579" h="673735">
                <a:moveTo>
                  <a:pt x="0" y="673607"/>
                </a:moveTo>
                <a:lnTo>
                  <a:pt x="0" y="0"/>
                </a:lnTo>
                <a:lnTo>
                  <a:pt x="449579" y="0"/>
                </a:lnTo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4669414" y="2656332"/>
            <a:ext cx="198119" cy="25145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4866009" y="2657855"/>
            <a:ext cx="126491" cy="192023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4998597" y="2656332"/>
            <a:ext cx="126491" cy="25145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4684654" y="3427476"/>
            <a:ext cx="33655" cy="35560"/>
          </a:xfrm>
          <a:custGeom>
            <a:avLst/>
            <a:gdLst/>
            <a:ahLst/>
            <a:cxnLst/>
            <a:rect l="l" t="t" r="r" b="b"/>
            <a:pathLst>
              <a:path w="33654" h="35560">
                <a:moveTo>
                  <a:pt x="33528" y="27432"/>
                </a:moveTo>
                <a:lnTo>
                  <a:pt x="33528" y="9144"/>
                </a:lnTo>
                <a:lnTo>
                  <a:pt x="25908" y="0"/>
                </a:lnTo>
                <a:lnTo>
                  <a:pt x="7620" y="0"/>
                </a:lnTo>
                <a:lnTo>
                  <a:pt x="0" y="9144"/>
                </a:lnTo>
                <a:lnTo>
                  <a:pt x="0" y="27432"/>
                </a:lnTo>
                <a:lnTo>
                  <a:pt x="7620" y="35052"/>
                </a:lnTo>
                <a:lnTo>
                  <a:pt x="25908" y="35052"/>
                </a:lnTo>
                <a:lnTo>
                  <a:pt x="33528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4684653" y="3427476"/>
            <a:ext cx="33655" cy="35560"/>
          </a:xfrm>
          <a:custGeom>
            <a:avLst/>
            <a:gdLst/>
            <a:ahLst/>
            <a:cxnLst/>
            <a:rect l="l" t="t" r="r" b="b"/>
            <a:pathLst>
              <a:path w="33654" h="35560">
                <a:moveTo>
                  <a:pt x="33527" y="18287"/>
                </a:moveTo>
                <a:lnTo>
                  <a:pt x="33527" y="9143"/>
                </a:lnTo>
                <a:lnTo>
                  <a:pt x="25907" y="0"/>
                </a:lnTo>
                <a:lnTo>
                  <a:pt x="16763" y="0"/>
                </a:lnTo>
                <a:lnTo>
                  <a:pt x="7619" y="0"/>
                </a:lnTo>
                <a:lnTo>
                  <a:pt x="0" y="9143"/>
                </a:lnTo>
                <a:lnTo>
                  <a:pt x="0" y="18287"/>
                </a:lnTo>
                <a:lnTo>
                  <a:pt x="0" y="27431"/>
                </a:lnTo>
                <a:lnTo>
                  <a:pt x="7619" y="35051"/>
                </a:lnTo>
                <a:lnTo>
                  <a:pt x="16763" y="35051"/>
                </a:lnTo>
                <a:lnTo>
                  <a:pt x="25907" y="35051"/>
                </a:lnTo>
                <a:lnTo>
                  <a:pt x="33527" y="27431"/>
                </a:lnTo>
                <a:lnTo>
                  <a:pt x="33527" y="18287"/>
                </a:lnTo>
                <a:close/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7844187" y="1605053"/>
            <a:ext cx="144215" cy="62303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8383402" y="1520952"/>
            <a:ext cx="139065" cy="570230"/>
          </a:xfrm>
          <a:custGeom>
            <a:avLst/>
            <a:gdLst/>
            <a:ahLst/>
            <a:cxnLst/>
            <a:rect l="l" t="t" r="r" b="b"/>
            <a:pathLst>
              <a:path w="139065" h="570230">
                <a:moveTo>
                  <a:pt x="138684" y="499872"/>
                </a:moveTo>
                <a:lnTo>
                  <a:pt x="138684" y="68580"/>
                </a:lnTo>
                <a:lnTo>
                  <a:pt x="133302" y="41790"/>
                </a:lnTo>
                <a:lnTo>
                  <a:pt x="118491" y="20002"/>
                </a:lnTo>
                <a:lnTo>
                  <a:pt x="96250" y="5357"/>
                </a:lnTo>
                <a:lnTo>
                  <a:pt x="68580" y="0"/>
                </a:ln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80"/>
                </a:lnTo>
                <a:lnTo>
                  <a:pt x="0" y="499872"/>
                </a:lnTo>
                <a:lnTo>
                  <a:pt x="5357" y="526899"/>
                </a:lnTo>
                <a:lnTo>
                  <a:pt x="20002" y="549211"/>
                </a:lnTo>
                <a:lnTo>
                  <a:pt x="41790" y="564380"/>
                </a:lnTo>
                <a:lnTo>
                  <a:pt x="68580" y="569976"/>
                </a:lnTo>
                <a:lnTo>
                  <a:pt x="96250" y="564380"/>
                </a:lnTo>
                <a:lnTo>
                  <a:pt x="118491" y="549211"/>
                </a:lnTo>
                <a:lnTo>
                  <a:pt x="133302" y="526899"/>
                </a:lnTo>
                <a:lnTo>
                  <a:pt x="138684" y="4998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8383402" y="1520951"/>
            <a:ext cx="139065" cy="570230"/>
          </a:xfrm>
          <a:custGeom>
            <a:avLst/>
            <a:gdLst/>
            <a:ahLst/>
            <a:cxnLst/>
            <a:rect l="l" t="t" r="r" b="b"/>
            <a:pathLst>
              <a:path w="139065" h="570230">
                <a:moveTo>
                  <a:pt x="68579" y="569975"/>
                </a:moveTo>
                <a:lnTo>
                  <a:pt x="96250" y="564380"/>
                </a:lnTo>
                <a:lnTo>
                  <a:pt x="118490" y="549211"/>
                </a:lnTo>
                <a:lnTo>
                  <a:pt x="133302" y="526899"/>
                </a:lnTo>
                <a:lnTo>
                  <a:pt x="138683" y="499871"/>
                </a:lnTo>
                <a:lnTo>
                  <a:pt x="138683" y="68579"/>
                </a:lnTo>
                <a:lnTo>
                  <a:pt x="133302" y="41790"/>
                </a:lnTo>
                <a:lnTo>
                  <a:pt x="118490" y="20002"/>
                </a:lnTo>
                <a:lnTo>
                  <a:pt x="96250" y="5357"/>
                </a:lnTo>
                <a:lnTo>
                  <a:pt x="68579" y="0"/>
                </a:ln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79"/>
                </a:lnTo>
                <a:lnTo>
                  <a:pt x="0" y="499871"/>
                </a:lnTo>
                <a:lnTo>
                  <a:pt x="5357" y="526899"/>
                </a:lnTo>
                <a:lnTo>
                  <a:pt x="20002" y="549211"/>
                </a:lnTo>
                <a:lnTo>
                  <a:pt x="41790" y="564380"/>
                </a:lnTo>
                <a:lnTo>
                  <a:pt x="68579" y="569975"/>
                </a:lnTo>
                <a:close/>
              </a:path>
            </a:pathLst>
          </a:custGeom>
          <a:ln w="55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8401690" y="1595627"/>
            <a:ext cx="112776" cy="56387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7985638" y="2004060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 h="0">
                <a:moveTo>
                  <a:pt x="0" y="0"/>
                </a:moveTo>
                <a:lnTo>
                  <a:pt x="301751" y="0"/>
                </a:lnTo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8281294" y="1975104"/>
            <a:ext cx="85725" cy="58419"/>
          </a:xfrm>
          <a:custGeom>
            <a:avLst/>
            <a:gdLst/>
            <a:ahLst/>
            <a:cxnLst/>
            <a:rect l="l" t="t" r="r" b="b"/>
            <a:pathLst>
              <a:path w="85725" h="58419">
                <a:moveTo>
                  <a:pt x="85344" y="28956"/>
                </a:moveTo>
                <a:lnTo>
                  <a:pt x="0" y="0"/>
                </a:lnTo>
                <a:lnTo>
                  <a:pt x="0" y="57912"/>
                </a:lnTo>
                <a:lnTo>
                  <a:pt x="8534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4562733" y="1563623"/>
            <a:ext cx="0" cy="2174875"/>
          </a:xfrm>
          <a:custGeom>
            <a:avLst/>
            <a:gdLst/>
            <a:ahLst/>
            <a:cxnLst/>
            <a:rect l="l" t="t" r="r" b="b"/>
            <a:pathLst>
              <a:path w="0" h="2174875">
                <a:moveTo>
                  <a:pt x="0" y="2174747"/>
                </a:moveTo>
                <a:lnTo>
                  <a:pt x="0" y="0"/>
                </a:lnTo>
              </a:path>
            </a:pathLst>
          </a:custGeom>
          <a:ln w="165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5186050" y="1348740"/>
            <a:ext cx="276225" cy="413384"/>
          </a:xfrm>
          <a:custGeom>
            <a:avLst/>
            <a:gdLst/>
            <a:ahLst/>
            <a:cxnLst/>
            <a:rect l="l" t="t" r="r" b="b"/>
            <a:pathLst>
              <a:path w="276225" h="413385">
                <a:moveTo>
                  <a:pt x="275844" y="207264"/>
                </a:moveTo>
                <a:lnTo>
                  <a:pt x="270862" y="152223"/>
                </a:lnTo>
                <a:lnTo>
                  <a:pt x="256822" y="102728"/>
                </a:lnTo>
                <a:lnTo>
                  <a:pt x="235077" y="60769"/>
                </a:lnTo>
                <a:lnTo>
                  <a:pt x="206981" y="28335"/>
                </a:lnTo>
                <a:lnTo>
                  <a:pt x="173891" y="7415"/>
                </a:lnTo>
                <a:lnTo>
                  <a:pt x="137160" y="0"/>
                </a:lnTo>
                <a:lnTo>
                  <a:pt x="100541" y="7415"/>
                </a:lnTo>
                <a:lnTo>
                  <a:pt x="67733" y="28335"/>
                </a:lnTo>
                <a:lnTo>
                  <a:pt x="40005" y="60769"/>
                </a:lnTo>
                <a:lnTo>
                  <a:pt x="18626" y="102728"/>
                </a:lnTo>
                <a:lnTo>
                  <a:pt x="4868" y="152223"/>
                </a:lnTo>
                <a:lnTo>
                  <a:pt x="0" y="207264"/>
                </a:lnTo>
                <a:lnTo>
                  <a:pt x="4868" y="262191"/>
                </a:lnTo>
                <a:lnTo>
                  <a:pt x="18626" y="311404"/>
                </a:lnTo>
                <a:lnTo>
                  <a:pt x="40005" y="352996"/>
                </a:lnTo>
                <a:lnTo>
                  <a:pt x="67733" y="385064"/>
                </a:lnTo>
                <a:lnTo>
                  <a:pt x="100541" y="405701"/>
                </a:lnTo>
                <a:lnTo>
                  <a:pt x="137160" y="413004"/>
                </a:lnTo>
                <a:lnTo>
                  <a:pt x="173891" y="405701"/>
                </a:lnTo>
                <a:lnTo>
                  <a:pt x="206981" y="385064"/>
                </a:lnTo>
                <a:lnTo>
                  <a:pt x="235077" y="352996"/>
                </a:lnTo>
                <a:lnTo>
                  <a:pt x="256822" y="311404"/>
                </a:lnTo>
                <a:lnTo>
                  <a:pt x="270862" y="262191"/>
                </a:lnTo>
                <a:lnTo>
                  <a:pt x="275844" y="207264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5186050" y="1348739"/>
            <a:ext cx="276225" cy="413384"/>
          </a:xfrm>
          <a:custGeom>
            <a:avLst/>
            <a:gdLst/>
            <a:ahLst/>
            <a:cxnLst/>
            <a:rect l="l" t="t" r="r" b="b"/>
            <a:pathLst>
              <a:path w="276225" h="413385">
                <a:moveTo>
                  <a:pt x="275843" y="207263"/>
                </a:moveTo>
                <a:lnTo>
                  <a:pt x="270862" y="152223"/>
                </a:lnTo>
                <a:lnTo>
                  <a:pt x="256822" y="102728"/>
                </a:lnTo>
                <a:lnTo>
                  <a:pt x="235076" y="60769"/>
                </a:lnTo>
                <a:lnTo>
                  <a:pt x="206981" y="28335"/>
                </a:lnTo>
                <a:lnTo>
                  <a:pt x="173891" y="7415"/>
                </a:lnTo>
                <a:lnTo>
                  <a:pt x="137159" y="0"/>
                </a:lnTo>
                <a:lnTo>
                  <a:pt x="100541" y="7415"/>
                </a:lnTo>
                <a:lnTo>
                  <a:pt x="67733" y="28335"/>
                </a:lnTo>
                <a:lnTo>
                  <a:pt x="40004" y="60769"/>
                </a:lnTo>
                <a:lnTo>
                  <a:pt x="18626" y="102728"/>
                </a:lnTo>
                <a:lnTo>
                  <a:pt x="4868" y="152223"/>
                </a:lnTo>
                <a:lnTo>
                  <a:pt x="0" y="207263"/>
                </a:lnTo>
                <a:lnTo>
                  <a:pt x="4868" y="262191"/>
                </a:lnTo>
                <a:lnTo>
                  <a:pt x="18626" y="311403"/>
                </a:lnTo>
                <a:lnTo>
                  <a:pt x="40004" y="352996"/>
                </a:lnTo>
                <a:lnTo>
                  <a:pt x="67733" y="385063"/>
                </a:lnTo>
                <a:lnTo>
                  <a:pt x="100541" y="405701"/>
                </a:lnTo>
                <a:lnTo>
                  <a:pt x="137159" y="413003"/>
                </a:lnTo>
                <a:lnTo>
                  <a:pt x="173891" y="405701"/>
                </a:lnTo>
                <a:lnTo>
                  <a:pt x="206981" y="385063"/>
                </a:lnTo>
                <a:lnTo>
                  <a:pt x="235076" y="352996"/>
                </a:lnTo>
                <a:lnTo>
                  <a:pt x="256822" y="311403"/>
                </a:lnTo>
                <a:lnTo>
                  <a:pt x="270862" y="262191"/>
                </a:lnTo>
                <a:lnTo>
                  <a:pt x="275843" y="207263"/>
                </a:lnTo>
                <a:close/>
              </a:path>
            </a:pathLst>
          </a:custGeom>
          <a:ln w="55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5224150" y="1405127"/>
            <a:ext cx="207263" cy="205740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5243962" y="1514855"/>
            <a:ext cx="170687" cy="309371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4562733" y="1560575"/>
            <a:ext cx="524510" cy="0"/>
          </a:xfrm>
          <a:custGeom>
            <a:avLst/>
            <a:gdLst/>
            <a:ahLst/>
            <a:cxnLst/>
            <a:rect l="l" t="t" r="r" b="b"/>
            <a:pathLst>
              <a:path w="524510" h="0">
                <a:moveTo>
                  <a:pt x="0" y="0"/>
                </a:moveTo>
                <a:lnTo>
                  <a:pt x="524255" y="0"/>
                </a:lnTo>
              </a:path>
            </a:pathLst>
          </a:custGeom>
          <a:ln w="165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5077846" y="1525524"/>
            <a:ext cx="108585" cy="71755"/>
          </a:xfrm>
          <a:custGeom>
            <a:avLst/>
            <a:gdLst/>
            <a:ahLst/>
            <a:cxnLst/>
            <a:rect l="l" t="t" r="r" b="b"/>
            <a:pathLst>
              <a:path w="108585" h="71755">
                <a:moveTo>
                  <a:pt x="108204" y="35052"/>
                </a:moveTo>
                <a:lnTo>
                  <a:pt x="0" y="0"/>
                </a:lnTo>
                <a:lnTo>
                  <a:pt x="0" y="71628"/>
                </a:lnTo>
                <a:lnTo>
                  <a:pt x="10820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4510918" y="1443227"/>
            <a:ext cx="196595" cy="25145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4705990" y="1443227"/>
            <a:ext cx="208787" cy="251459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5461894" y="1556003"/>
            <a:ext cx="2806065" cy="102235"/>
          </a:xfrm>
          <a:custGeom>
            <a:avLst/>
            <a:gdLst/>
            <a:ahLst/>
            <a:cxnLst/>
            <a:rect l="l" t="t" r="r" b="b"/>
            <a:pathLst>
              <a:path w="2806065" h="102235">
                <a:moveTo>
                  <a:pt x="0" y="0"/>
                </a:moveTo>
                <a:lnTo>
                  <a:pt x="2731007" y="0"/>
                </a:lnTo>
                <a:lnTo>
                  <a:pt x="2731007" y="102107"/>
                </a:lnTo>
                <a:lnTo>
                  <a:pt x="2805683" y="102107"/>
                </a:lnTo>
              </a:path>
            </a:pathLst>
          </a:custGeom>
          <a:ln w="165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8258434" y="1621536"/>
            <a:ext cx="108585" cy="71755"/>
          </a:xfrm>
          <a:custGeom>
            <a:avLst/>
            <a:gdLst/>
            <a:ahLst/>
            <a:cxnLst/>
            <a:rect l="l" t="t" r="r" b="b"/>
            <a:pathLst>
              <a:path w="108584" h="71755">
                <a:moveTo>
                  <a:pt x="108204" y="38100"/>
                </a:moveTo>
                <a:lnTo>
                  <a:pt x="0" y="0"/>
                </a:lnTo>
                <a:lnTo>
                  <a:pt x="0" y="71628"/>
                </a:lnTo>
                <a:lnTo>
                  <a:pt x="10820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5841370" y="1556004"/>
            <a:ext cx="71628" cy="332269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5236342" y="1886711"/>
            <a:ext cx="224027" cy="205740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5461894" y="1417319"/>
            <a:ext cx="2999740" cy="881380"/>
          </a:xfrm>
          <a:custGeom>
            <a:avLst/>
            <a:gdLst/>
            <a:ahLst/>
            <a:cxnLst/>
            <a:rect l="l" t="t" r="r" b="b"/>
            <a:pathLst>
              <a:path w="2999740" h="881380">
                <a:moveTo>
                  <a:pt x="2999231" y="103631"/>
                </a:moveTo>
                <a:lnTo>
                  <a:pt x="2999231" y="0"/>
                </a:lnTo>
                <a:lnTo>
                  <a:pt x="339851" y="0"/>
                </a:lnTo>
                <a:lnTo>
                  <a:pt x="338327" y="880871"/>
                </a:lnTo>
                <a:lnTo>
                  <a:pt x="0" y="880871"/>
                </a:lnTo>
              </a:path>
            </a:pathLst>
          </a:custGeom>
          <a:ln w="92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5481706" y="2221992"/>
            <a:ext cx="207263" cy="210311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7915533" y="2173223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959"/>
                </a:lnTo>
              </a:path>
            </a:pathLst>
          </a:custGeom>
          <a:ln w="92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5492374" y="2535935"/>
            <a:ext cx="2354580" cy="0"/>
          </a:xfrm>
          <a:custGeom>
            <a:avLst/>
            <a:gdLst/>
            <a:ahLst/>
            <a:cxnLst/>
            <a:rect l="l" t="t" r="r" b="b"/>
            <a:pathLst>
              <a:path w="2354579" h="0">
                <a:moveTo>
                  <a:pt x="2354579" y="0"/>
                </a:moveTo>
                <a:lnTo>
                  <a:pt x="0" y="0"/>
                </a:lnTo>
              </a:path>
            </a:pathLst>
          </a:custGeom>
          <a:ln w="92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7801195" y="2186939"/>
            <a:ext cx="227152" cy="347471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7737226" y="2499360"/>
            <a:ext cx="243840" cy="1149350"/>
          </a:xfrm>
          <a:custGeom>
            <a:avLst/>
            <a:gdLst/>
            <a:ahLst/>
            <a:cxnLst/>
            <a:rect l="l" t="t" r="r" b="b"/>
            <a:pathLst>
              <a:path w="243840" h="1149350">
                <a:moveTo>
                  <a:pt x="0" y="1149095"/>
                </a:moveTo>
                <a:lnTo>
                  <a:pt x="243839" y="1149095"/>
                </a:lnTo>
                <a:lnTo>
                  <a:pt x="243839" y="0"/>
                </a:lnTo>
              </a:path>
            </a:pathLst>
          </a:custGeom>
          <a:ln w="92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5146426" y="2176272"/>
            <a:ext cx="363220" cy="1071880"/>
          </a:xfrm>
          <a:custGeom>
            <a:avLst/>
            <a:gdLst/>
            <a:ahLst/>
            <a:cxnLst/>
            <a:rect l="l" t="t" r="r" b="b"/>
            <a:pathLst>
              <a:path w="363220" h="1071880">
                <a:moveTo>
                  <a:pt x="362712" y="534924"/>
                </a:moveTo>
                <a:lnTo>
                  <a:pt x="361305" y="468079"/>
                </a:lnTo>
                <a:lnTo>
                  <a:pt x="357198" y="403640"/>
                </a:lnTo>
                <a:lnTo>
                  <a:pt x="350556" y="342119"/>
                </a:lnTo>
                <a:lnTo>
                  <a:pt x="341546" y="284027"/>
                </a:lnTo>
                <a:lnTo>
                  <a:pt x="330334" y="229877"/>
                </a:lnTo>
                <a:lnTo>
                  <a:pt x="317087" y="180180"/>
                </a:lnTo>
                <a:lnTo>
                  <a:pt x="301971" y="135449"/>
                </a:lnTo>
                <a:lnTo>
                  <a:pt x="285153" y="96195"/>
                </a:lnTo>
                <a:lnTo>
                  <a:pt x="247076" y="36166"/>
                </a:lnTo>
                <a:lnTo>
                  <a:pt x="204188" y="4189"/>
                </a:lnTo>
                <a:lnTo>
                  <a:pt x="181356" y="0"/>
                </a:lnTo>
                <a:lnTo>
                  <a:pt x="158823" y="4189"/>
                </a:lnTo>
                <a:lnTo>
                  <a:pt x="116259" y="36166"/>
                </a:lnTo>
                <a:lnTo>
                  <a:pt x="78224" y="96195"/>
                </a:lnTo>
                <a:lnTo>
                  <a:pt x="61351" y="135449"/>
                </a:lnTo>
                <a:lnTo>
                  <a:pt x="46148" y="180180"/>
                </a:lnTo>
                <a:lnTo>
                  <a:pt x="32793" y="229877"/>
                </a:lnTo>
                <a:lnTo>
                  <a:pt x="21465" y="284027"/>
                </a:lnTo>
                <a:lnTo>
                  <a:pt x="12342" y="342119"/>
                </a:lnTo>
                <a:lnTo>
                  <a:pt x="5604" y="403640"/>
                </a:lnTo>
                <a:lnTo>
                  <a:pt x="1431" y="468079"/>
                </a:lnTo>
                <a:lnTo>
                  <a:pt x="0" y="534924"/>
                </a:lnTo>
                <a:lnTo>
                  <a:pt x="1431" y="602093"/>
                </a:lnTo>
                <a:lnTo>
                  <a:pt x="5604" y="666807"/>
                </a:lnTo>
                <a:lnTo>
                  <a:pt x="12342" y="728558"/>
                </a:lnTo>
                <a:lnTo>
                  <a:pt x="21465" y="786838"/>
                </a:lnTo>
                <a:lnTo>
                  <a:pt x="32793" y="841139"/>
                </a:lnTo>
                <a:lnTo>
                  <a:pt x="46148" y="890953"/>
                </a:lnTo>
                <a:lnTo>
                  <a:pt x="61351" y="935772"/>
                </a:lnTo>
                <a:lnTo>
                  <a:pt x="78224" y="975090"/>
                </a:lnTo>
                <a:lnTo>
                  <a:pt x="116259" y="1035187"/>
                </a:lnTo>
                <a:lnTo>
                  <a:pt x="158823" y="1067182"/>
                </a:lnTo>
                <a:lnTo>
                  <a:pt x="181356" y="1071372"/>
                </a:lnTo>
                <a:lnTo>
                  <a:pt x="204188" y="1067182"/>
                </a:lnTo>
                <a:lnTo>
                  <a:pt x="247076" y="1035187"/>
                </a:lnTo>
                <a:lnTo>
                  <a:pt x="285153" y="975090"/>
                </a:lnTo>
                <a:lnTo>
                  <a:pt x="301971" y="935772"/>
                </a:lnTo>
                <a:lnTo>
                  <a:pt x="317087" y="890953"/>
                </a:lnTo>
                <a:lnTo>
                  <a:pt x="330334" y="841139"/>
                </a:lnTo>
                <a:lnTo>
                  <a:pt x="341546" y="786838"/>
                </a:lnTo>
                <a:lnTo>
                  <a:pt x="350556" y="728558"/>
                </a:lnTo>
                <a:lnTo>
                  <a:pt x="357198" y="666807"/>
                </a:lnTo>
                <a:lnTo>
                  <a:pt x="361305" y="602093"/>
                </a:lnTo>
                <a:lnTo>
                  <a:pt x="362712" y="5349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5146425" y="2176272"/>
            <a:ext cx="363220" cy="1071880"/>
          </a:xfrm>
          <a:custGeom>
            <a:avLst/>
            <a:gdLst/>
            <a:ahLst/>
            <a:cxnLst/>
            <a:rect l="l" t="t" r="r" b="b"/>
            <a:pathLst>
              <a:path w="363220" h="1071880">
                <a:moveTo>
                  <a:pt x="362711" y="534923"/>
                </a:moveTo>
                <a:lnTo>
                  <a:pt x="361305" y="468079"/>
                </a:lnTo>
                <a:lnTo>
                  <a:pt x="357198" y="403640"/>
                </a:lnTo>
                <a:lnTo>
                  <a:pt x="350556" y="342119"/>
                </a:lnTo>
                <a:lnTo>
                  <a:pt x="341546" y="284027"/>
                </a:lnTo>
                <a:lnTo>
                  <a:pt x="330334" y="229877"/>
                </a:lnTo>
                <a:lnTo>
                  <a:pt x="317087" y="180180"/>
                </a:lnTo>
                <a:lnTo>
                  <a:pt x="301971" y="135449"/>
                </a:lnTo>
                <a:lnTo>
                  <a:pt x="285153" y="96195"/>
                </a:lnTo>
                <a:lnTo>
                  <a:pt x="247076" y="36166"/>
                </a:lnTo>
                <a:lnTo>
                  <a:pt x="204188" y="4189"/>
                </a:lnTo>
                <a:lnTo>
                  <a:pt x="181355" y="0"/>
                </a:lnTo>
                <a:lnTo>
                  <a:pt x="158823" y="4189"/>
                </a:lnTo>
                <a:lnTo>
                  <a:pt x="116259" y="36166"/>
                </a:lnTo>
                <a:lnTo>
                  <a:pt x="78224" y="96195"/>
                </a:lnTo>
                <a:lnTo>
                  <a:pt x="61351" y="135449"/>
                </a:lnTo>
                <a:lnTo>
                  <a:pt x="46148" y="180180"/>
                </a:lnTo>
                <a:lnTo>
                  <a:pt x="32793" y="229877"/>
                </a:lnTo>
                <a:lnTo>
                  <a:pt x="21465" y="284027"/>
                </a:lnTo>
                <a:lnTo>
                  <a:pt x="12342" y="342119"/>
                </a:lnTo>
                <a:lnTo>
                  <a:pt x="5604" y="403640"/>
                </a:lnTo>
                <a:lnTo>
                  <a:pt x="1431" y="468079"/>
                </a:lnTo>
                <a:lnTo>
                  <a:pt x="0" y="534923"/>
                </a:lnTo>
                <a:lnTo>
                  <a:pt x="1431" y="602093"/>
                </a:lnTo>
                <a:lnTo>
                  <a:pt x="5604" y="666807"/>
                </a:lnTo>
                <a:lnTo>
                  <a:pt x="12342" y="728558"/>
                </a:lnTo>
                <a:lnTo>
                  <a:pt x="21465" y="786838"/>
                </a:lnTo>
                <a:lnTo>
                  <a:pt x="32793" y="841139"/>
                </a:lnTo>
                <a:lnTo>
                  <a:pt x="46148" y="890953"/>
                </a:lnTo>
                <a:lnTo>
                  <a:pt x="61351" y="935772"/>
                </a:lnTo>
                <a:lnTo>
                  <a:pt x="78224" y="975090"/>
                </a:lnTo>
                <a:lnTo>
                  <a:pt x="116259" y="1035187"/>
                </a:lnTo>
                <a:lnTo>
                  <a:pt x="158823" y="1067182"/>
                </a:lnTo>
                <a:lnTo>
                  <a:pt x="181355" y="1071371"/>
                </a:lnTo>
                <a:lnTo>
                  <a:pt x="204188" y="1067182"/>
                </a:lnTo>
                <a:lnTo>
                  <a:pt x="247076" y="1035187"/>
                </a:lnTo>
                <a:lnTo>
                  <a:pt x="285153" y="975090"/>
                </a:lnTo>
                <a:lnTo>
                  <a:pt x="301971" y="935772"/>
                </a:lnTo>
                <a:lnTo>
                  <a:pt x="317087" y="890953"/>
                </a:lnTo>
                <a:lnTo>
                  <a:pt x="330334" y="841139"/>
                </a:lnTo>
                <a:lnTo>
                  <a:pt x="341546" y="786838"/>
                </a:lnTo>
                <a:lnTo>
                  <a:pt x="350556" y="728558"/>
                </a:lnTo>
                <a:lnTo>
                  <a:pt x="357198" y="666807"/>
                </a:lnTo>
                <a:lnTo>
                  <a:pt x="361305" y="602093"/>
                </a:lnTo>
                <a:lnTo>
                  <a:pt x="362711" y="534923"/>
                </a:lnTo>
                <a:close/>
              </a:path>
            </a:pathLst>
          </a:custGeom>
          <a:ln w="553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5193670" y="2677667"/>
            <a:ext cx="268224" cy="169163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9011290" y="2081783"/>
            <a:ext cx="414655" cy="139065"/>
          </a:xfrm>
          <a:custGeom>
            <a:avLst/>
            <a:gdLst/>
            <a:ahLst/>
            <a:cxnLst/>
            <a:rect l="l" t="t" r="r" b="b"/>
            <a:pathLst>
              <a:path w="414654" h="139064">
                <a:moveTo>
                  <a:pt x="0" y="0"/>
                </a:moveTo>
                <a:lnTo>
                  <a:pt x="0" y="138684"/>
                </a:lnTo>
                <a:lnTo>
                  <a:pt x="414528" y="138684"/>
                </a:lnTo>
                <a:lnTo>
                  <a:pt x="41452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9011289" y="2081783"/>
            <a:ext cx="414655" cy="139065"/>
          </a:xfrm>
          <a:custGeom>
            <a:avLst/>
            <a:gdLst/>
            <a:ahLst/>
            <a:cxnLst/>
            <a:rect l="l" t="t" r="r" b="b"/>
            <a:pathLst>
              <a:path w="414654" h="139064">
                <a:moveTo>
                  <a:pt x="0" y="138683"/>
                </a:moveTo>
                <a:lnTo>
                  <a:pt x="414527" y="138683"/>
                </a:lnTo>
                <a:lnTo>
                  <a:pt x="414527" y="0"/>
                </a:lnTo>
                <a:lnTo>
                  <a:pt x="0" y="0"/>
                </a:lnTo>
                <a:lnTo>
                  <a:pt x="0" y="138683"/>
                </a:lnTo>
                <a:close/>
              </a:path>
            </a:pathLst>
          </a:custGeom>
          <a:ln w="55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4545970" y="3721608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35052" y="16764"/>
                </a:moveTo>
                <a:lnTo>
                  <a:pt x="35052" y="7620"/>
                </a:lnTo>
                <a:lnTo>
                  <a:pt x="27432" y="0"/>
                </a:lnTo>
                <a:lnTo>
                  <a:pt x="7620" y="0"/>
                </a:lnTo>
                <a:lnTo>
                  <a:pt x="0" y="7620"/>
                </a:lnTo>
                <a:lnTo>
                  <a:pt x="0" y="27432"/>
                </a:lnTo>
                <a:lnTo>
                  <a:pt x="7620" y="35052"/>
                </a:lnTo>
                <a:lnTo>
                  <a:pt x="16764" y="35052"/>
                </a:lnTo>
                <a:lnTo>
                  <a:pt x="24122" y="33694"/>
                </a:lnTo>
                <a:lnTo>
                  <a:pt x="29908" y="29908"/>
                </a:lnTo>
                <a:lnTo>
                  <a:pt x="33694" y="24122"/>
                </a:lnTo>
                <a:lnTo>
                  <a:pt x="35052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4545969" y="3721608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35051" y="16763"/>
                </a:moveTo>
                <a:lnTo>
                  <a:pt x="35051" y="7619"/>
                </a:lnTo>
                <a:lnTo>
                  <a:pt x="27431" y="0"/>
                </a:lnTo>
                <a:lnTo>
                  <a:pt x="16763" y="0"/>
                </a:lnTo>
                <a:lnTo>
                  <a:pt x="7619" y="0"/>
                </a:lnTo>
                <a:lnTo>
                  <a:pt x="0" y="7619"/>
                </a:lnTo>
                <a:lnTo>
                  <a:pt x="0" y="16763"/>
                </a:lnTo>
                <a:lnTo>
                  <a:pt x="0" y="27431"/>
                </a:lnTo>
                <a:lnTo>
                  <a:pt x="7619" y="35051"/>
                </a:lnTo>
                <a:lnTo>
                  <a:pt x="16763" y="35051"/>
                </a:lnTo>
                <a:lnTo>
                  <a:pt x="24122" y="33694"/>
                </a:lnTo>
                <a:lnTo>
                  <a:pt x="29908" y="29908"/>
                </a:lnTo>
                <a:lnTo>
                  <a:pt x="33694" y="24122"/>
                </a:lnTo>
                <a:lnTo>
                  <a:pt x="35051" y="16763"/>
                </a:lnTo>
                <a:close/>
              </a:path>
            </a:pathLst>
          </a:custGeom>
          <a:ln w="92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5452750" y="1699260"/>
            <a:ext cx="24383" cy="251459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5475609" y="1699260"/>
            <a:ext cx="208787" cy="251459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5509138" y="1478279"/>
            <a:ext cx="157480" cy="155575"/>
          </a:xfrm>
          <a:custGeom>
            <a:avLst/>
            <a:gdLst/>
            <a:ahLst/>
            <a:cxnLst/>
            <a:rect l="l" t="t" r="r" b="b"/>
            <a:pathLst>
              <a:path w="157479" h="155575">
                <a:moveTo>
                  <a:pt x="0" y="155447"/>
                </a:moveTo>
                <a:lnTo>
                  <a:pt x="156971" y="0"/>
                </a:lnTo>
              </a:path>
            </a:pathLst>
          </a:custGeom>
          <a:ln w="55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5634106" y="1388363"/>
            <a:ext cx="97535" cy="201168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5803269" y="1659635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0" y="155447"/>
                </a:moveTo>
                <a:lnTo>
                  <a:pt x="155447" y="0"/>
                </a:lnTo>
              </a:path>
            </a:pathLst>
          </a:custGeom>
          <a:ln w="55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5960242" y="1578863"/>
            <a:ext cx="57911" cy="371855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5984626" y="1700783"/>
            <a:ext cx="126491" cy="192023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6117214" y="1699260"/>
            <a:ext cx="126491" cy="251459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6544216" y="1440180"/>
            <a:ext cx="160979" cy="201168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4922397" y="1478279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0" y="155447"/>
                </a:moveTo>
                <a:lnTo>
                  <a:pt x="155447" y="0"/>
                </a:lnTo>
              </a:path>
            </a:pathLst>
          </a:custGeom>
          <a:ln w="55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4994026" y="1388363"/>
            <a:ext cx="97535" cy="201168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6544216" y="1767839"/>
            <a:ext cx="160979" cy="201168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4050670" y="1655064"/>
            <a:ext cx="311150" cy="699770"/>
          </a:xfrm>
          <a:custGeom>
            <a:avLst/>
            <a:gdLst/>
            <a:ahLst/>
            <a:cxnLst/>
            <a:rect l="l" t="t" r="r" b="b"/>
            <a:pathLst>
              <a:path w="311150" h="699769">
                <a:moveTo>
                  <a:pt x="310896" y="563880"/>
                </a:moveTo>
                <a:lnTo>
                  <a:pt x="310896" y="132588"/>
                </a:lnTo>
                <a:lnTo>
                  <a:pt x="0" y="0"/>
                </a:lnTo>
                <a:lnTo>
                  <a:pt x="0" y="294132"/>
                </a:lnTo>
                <a:lnTo>
                  <a:pt x="65532" y="348996"/>
                </a:lnTo>
                <a:lnTo>
                  <a:pt x="65532" y="670926"/>
                </a:lnTo>
                <a:lnTo>
                  <a:pt x="310896" y="563880"/>
                </a:lnTo>
                <a:close/>
              </a:path>
              <a:path w="311150" h="699769">
                <a:moveTo>
                  <a:pt x="65532" y="670926"/>
                </a:moveTo>
                <a:lnTo>
                  <a:pt x="65532" y="348996"/>
                </a:lnTo>
                <a:lnTo>
                  <a:pt x="0" y="402336"/>
                </a:lnTo>
                <a:lnTo>
                  <a:pt x="0" y="699516"/>
                </a:lnTo>
                <a:lnTo>
                  <a:pt x="65532" y="670926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4050669" y="1655063"/>
            <a:ext cx="311150" cy="699770"/>
          </a:xfrm>
          <a:custGeom>
            <a:avLst/>
            <a:gdLst/>
            <a:ahLst/>
            <a:cxnLst/>
            <a:rect l="l" t="t" r="r" b="b"/>
            <a:pathLst>
              <a:path w="311150" h="699769">
                <a:moveTo>
                  <a:pt x="0" y="0"/>
                </a:moveTo>
                <a:lnTo>
                  <a:pt x="310895" y="132587"/>
                </a:lnTo>
                <a:lnTo>
                  <a:pt x="310895" y="563879"/>
                </a:lnTo>
                <a:lnTo>
                  <a:pt x="0" y="699515"/>
                </a:lnTo>
                <a:lnTo>
                  <a:pt x="0" y="402335"/>
                </a:lnTo>
                <a:lnTo>
                  <a:pt x="65531" y="348995"/>
                </a:lnTo>
                <a:lnTo>
                  <a:pt x="0" y="294131"/>
                </a:lnTo>
                <a:lnTo>
                  <a:pt x="0" y="0"/>
                </a:lnTo>
                <a:close/>
              </a:path>
            </a:pathLst>
          </a:custGeom>
          <a:ln w="55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4132965" y="1978151"/>
            <a:ext cx="182879" cy="201168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7372990" y="1716024"/>
            <a:ext cx="311150" cy="699770"/>
          </a:xfrm>
          <a:custGeom>
            <a:avLst/>
            <a:gdLst/>
            <a:ahLst/>
            <a:cxnLst/>
            <a:rect l="l" t="t" r="r" b="b"/>
            <a:pathLst>
              <a:path w="311150" h="699769">
                <a:moveTo>
                  <a:pt x="310896" y="563880"/>
                </a:moveTo>
                <a:lnTo>
                  <a:pt x="310896" y="132588"/>
                </a:lnTo>
                <a:lnTo>
                  <a:pt x="0" y="0"/>
                </a:lnTo>
                <a:lnTo>
                  <a:pt x="0" y="295656"/>
                </a:lnTo>
                <a:lnTo>
                  <a:pt x="64008" y="348996"/>
                </a:lnTo>
                <a:lnTo>
                  <a:pt x="64008" y="671590"/>
                </a:lnTo>
                <a:lnTo>
                  <a:pt x="310896" y="563880"/>
                </a:lnTo>
                <a:close/>
              </a:path>
              <a:path w="311150" h="699769">
                <a:moveTo>
                  <a:pt x="64008" y="671590"/>
                </a:moveTo>
                <a:lnTo>
                  <a:pt x="64008" y="348996"/>
                </a:lnTo>
                <a:lnTo>
                  <a:pt x="0" y="402336"/>
                </a:lnTo>
                <a:lnTo>
                  <a:pt x="0" y="699516"/>
                </a:lnTo>
                <a:lnTo>
                  <a:pt x="64008" y="67159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7372990" y="1716023"/>
            <a:ext cx="311150" cy="699770"/>
          </a:xfrm>
          <a:custGeom>
            <a:avLst/>
            <a:gdLst/>
            <a:ahLst/>
            <a:cxnLst/>
            <a:rect l="l" t="t" r="r" b="b"/>
            <a:pathLst>
              <a:path w="311150" h="699769">
                <a:moveTo>
                  <a:pt x="0" y="0"/>
                </a:moveTo>
                <a:lnTo>
                  <a:pt x="310895" y="132587"/>
                </a:lnTo>
                <a:lnTo>
                  <a:pt x="310895" y="563879"/>
                </a:lnTo>
                <a:lnTo>
                  <a:pt x="0" y="699515"/>
                </a:lnTo>
                <a:lnTo>
                  <a:pt x="0" y="402335"/>
                </a:lnTo>
                <a:lnTo>
                  <a:pt x="64007" y="348995"/>
                </a:lnTo>
                <a:lnTo>
                  <a:pt x="0" y="295655"/>
                </a:lnTo>
                <a:lnTo>
                  <a:pt x="0" y="0"/>
                </a:lnTo>
                <a:close/>
              </a:path>
            </a:pathLst>
          </a:custGeom>
          <a:ln w="55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7455286" y="2039111"/>
            <a:ext cx="182879" cy="201168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7261738" y="3398520"/>
            <a:ext cx="485140" cy="699770"/>
          </a:xfrm>
          <a:custGeom>
            <a:avLst/>
            <a:gdLst/>
            <a:ahLst/>
            <a:cxnLst/>
            <a:rect l="l" t="t" r="r" b="b"/>
            <a:pathLst>
              <a:path w="485140" h="699770">
                <a:moveTo>
                  <a:pt x="484632" y="563880"/>
                </a:moveTo>
                <a:lnTo>
                  <a:pt x="484632" y="132588"/>
                </a:lnTo>
                <a:lnTo>
                  <a:pt x="0" y="0"/>
                </a:lnTo>
                <a:lnTo>
                  <a:pt x="0" y="294132"/>
                </a:lnTo>
                <a:lnTo>
                  <a:pt x="100584" y="348996"/>
                </a:lnTo>
                <a:lnTo>
                  <a:pt x="100584" y="671365"/>
                </a:lnTo>
                <a:lnTo>
                  <a:pt x="484632" y="563880"/>
                </a:lnTo>
                <a:close/>
              </a:path>
              <a:path w="485140" h="699770">
                <a:moveTo>
                  <a:pt x="100584" y="671365"/>
                </a:moveTo>
                <a:lnTo>
                  <a:pt x="100584" y="348996"/>
                </a:lnTo>
                <a:lnTo>
                  <a:pt x="0" y="402336"/>
                </a:lnTo>
                <a:lnTo>
                  <a:pt x="0" y="699516"/>
                </a:lnTo>
                <a:lnTo>
                  <a:pt x="100584" y="671365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7261738" y="3398520"/>
            <a:ext cx="485140" cy="699770"/>
          </a:xfrm>
          <a:custGeom>
            <a:avLst/>
            <a:gdLst/>
            <a:ahLst/>
            <a:cxnLst/>
            <a:rect l="l" t="t" r="r" b="b"/>
            <a:pathLst>
              <a:path w="485140" h="699770">
                <a:moveTo>
                  <a:pt x="0" y="0"/>
                </a:moveTo>
                <a:lnTo>
                  <a:pt x="484631" y="132587"/>
                </a:lnTo>
                <a:lnTo>
                  <a:pt x="484631" y="563879"/>
                </a:lnTo>
                <a:lnTo>
                  <a:pt x="0" y="699515"/>
                </a:lnTo>
                <a:lnTo>
                  <a:pt x="0" y="402335"/>
                </a:lnTo>
                <a:lnTo>
                  <a:pt x="100583" y="348995"/>
                </a:lnTo>
                <a:lnTo>
                  <a:pt x="0" y="294131"/>
                </a:lnTo>
                <a:lnTo>
                  <a:pt x="0" y="0"/>
                </a:lnTo>
                <a:close/>
              </a:path>
            </a:pathLst>
          </a:custGeom>
          <a:ln w="55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7313554" y="3928871"/>
            <a:ext cx="182879" cy="201168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7458333" y="3817620"/>
            <a:ext cx="256031" cy="201168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7522342" y="3610355"/>
            <a:ext cx="195071" cy="201168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6935602" y="2072640"/>
            <a:ext cx="277495" cy="414655"/>
          </a:xfrm>
          <a:custGeom>
            <a:avLst/>
            <a:gdLst/>
            <a:ahLst/>
            <a:cxnLst/>
            <a:rect l="l" t="t" r="r" b="b"/>
            <a:pathLst>
              <a:path w="277495" h="414655">
                <a:moveTo>
                  <a:pt x="277368" y="207264"/>
                </a:moveTo>
                <a:lnTo>
                  <a:pt x="272386" y="152223"/>
                </a:lnTo>
                <a:lnTo>
                  <a:pt x="258346" y="102728"/>
                </a:lnTo>
                <a:lnTo>
                  <a:pt x="236601" y="60769"/>
                </a:lnTo>
                <a:lnTo>
                  <a:pt x="208505" y="28335"/>
                </a:lnTo>
                <a:lnTo>
                  <a:pt x="175415" y="7415"/>
                </a:lnTo>
                <a:lnTo>
                  <a:pt x="138684" y="0"/>
                </a:lnTo>
                <a:lnTo>
                  <a:pt x="101952" y="7415"/>
                </a:lnTo>
                <a:lnTo>
                  <a:pt x="68862" y="28335"/>
                </a:lnTo>
                <a:lnTo>
                  <a:pt x="40767" y="60769"/>
                </a:lnTo>
                <a:lnTo>
                  <a:pt x="19021" y="102728"/>
                </a:lnTo>
                <a:lnTo>
                  <a:pt x="4981" y="152223"/>
                </a:lnTo>
                <a:lnTo>
                  <a:pt x="0" y="207264"/>
                </a:lnTo>
                <a:lnTo>
                  <a:pt x="4981" y="262304"/>
                </a:lnTo>
                <a:lnTo>
                  <a:pt x="19021" y="311799"/>
                </a:lnTo>
                <a:lnTo>
                  <a:pt x="40767" y="353758"/>
                </a:lnTo>
                <a:lnTo>
                  <a:pt x="68862" y="386192"/>
                </a:lnTo>
                <a:lnTo>
                  <a:pt x="101952" y="407112"/>
                </a:lnTo>
                <a:lnTo>
                  <a:pt x="138684" y="414528"/>
                </a:lnTo>
                <a:lnTo>
                  <a:pt x="175415" y="407112"/>
                </a:lnTo>
                <a:lnTo>
                  <a:pt x="208505" y="386192"/>
                </a:lnTo>
                <a:lnTo>
                  <a:pt x="236601" y="353758"/>
                </a:lnTo>
                <a:lnTo>
                  <a:pt x="258346" y="311799"/>
                </a:lnTo>
                <a:lnTo>
                  <a:pt x="272386" y="262304"/>
                </a:lnTo>
                <a:lnTo>
                  <a:pt x="277368" y="207264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6935602" y="2072639"/>
            <a:ext cx="277495" cy="414655"/>
          </a:xfrm>
          <a:custGeom>
            <a:avLst/>
            <a:gdLst/>
            <a:ahLst/>
            <a:cxnLst/>
            <a:rect l="l" t="t" r="r" b="b"/>
            <a:pathLst>
              <a:path w="277495" h="414655">
                <a:moveTo>
                  <a:pt x="277367" y="207263"/>
                </a:moveTo>
                <a:lnTo>
                  <a:pt x="272386" y="152223"/>
                </a:lnTo>
                <a:lnTo>
                  <a:pt x="258346" y="102728"/>
                </a:lnTo>
                <a:lnTo>
                  <a:pt x="236600" y="60769"/>
                </a:lnTo>
                <a:lnTo>
                  <a:pt x="208505" y="28335"/>
                </a:lnTo>
                <a:lnTo>
                  <a:pt x="175415" y="7415"/>
                </a:lnTo>
                <a:lnTo>
                  <a:pt x="138683" y="0"/>
                </a:lnTo>
                <a:lnTo>
                  <a:pt x="101952" y="7415"/>
                </a:lnTo>
                <a:lnTo>
                  <a:pt x="68862" y="28335"/>
                </a:lnTo>
                <a:lnTo>
                  <a:pt x="40766" y="60769"/>
                </a:lnTo>
                <a:lnTo>
                  <a:pt x="19021" y="102728"/>
                </a:lnTo>
                <a:lnTo>
                  <a:pt x="4981" y="152223"/>
                </a:lnTo>
                <a:lnTo>
                  <a:pt x="0" y="207263"/>
                </a:lnTo>
                <a:lnTo>
                  <a:pt x="4981" y="262304"/>
                </a:lnTo>
                <a:lnTo>
                  <a:pt x="19021" y="311799"/>
                </a:lnTo>
                <a:lnTo>
                  <a:pt x="40766" y="353758"/>
                </a:lnTo>
                <a:lnTo>
                  <a:pt x="68862" y="386192"/>
                </a:lnTo>
                <a:lnTo>
                  <a:pt x="101952" y="407112"/>
                </a:lnTo>
                <a:lnTo>
                  <a:pt x="138683" y="414527"/>
                </a:lnTo>
                <a:lnTo>
                  <a:pt x="175415" y="407112"/>
                </a:lnTo>
                <a:lnTo>
                  <a:pt x="208505" y="386192"/>
                </a:lnTo>
                <a:lnTo>
                  <a:pt x="236600" y="353758"/>
                </a:lnTo>
                <a:lnTo>
                  <a:pt x="258346" y="311799"/>
                </a:lnTo>
                <a:lnTo>
                  <a:pt x="272386" y="262304"/>
                </a:lnTo>
                <a:lnTo>
                  <a:pt x="277367" y="207263"/>
                </a:lnTo>
                <a:close/>
              </a:path>
            </a:pathLst>
          </a:custGeom>
          <a:ln w="55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6973702" y="2129027"/>
            <a:ext cx="207263" cy="205740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6995038" y="2240279"/>
            <a:ext cx="170687" cy="307847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5620389" y="4189476"/>
            <a:ext cx="78105" cy="47625"/>
          </a:xfrm>
          <a:custGeom>
            <a:avLst/>
            <a:gdLst/>
            <a:ahLst/>
            <a:cxnLst/>
            <a:rect l="l" t="t" r="r" b="b"/>
            <a:pathLst>
              <a:path w="78104" h="47625">
                <a:moveTo>
                  <a:pt x="0" y="47243"/>
                </a:moveTo>
                <a:lnTo>
                  <a:pt x="39623" y="0"/>
                </a:lnTo>
                <a:lnTo>
                  <a:pt x="77723" y="47243"/>
                </a:lnTo>
              </a:path>
            </a:pathLst>
          </a:custGeom>
          <a:ln w="922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8423026" y="4344923"/>
            <a:ext cx="78105" cy="47625"/>
          </a:xfrm>
          <a:custGeom>
            <a:avLst/>
            <a:gdLst/>
            <a:ahLst/>
            <a:cxnLst/>
            <a:rect l="l" t="t" r="r" b="b"/>
            <a:pathLst>
              <a:path w="78104" h="47625">
                <a:moveTo>
                  <a:pt x="0" y="47243"/>
                </a:moveTo>
                <a:lnTo>
                  <a:pt x="38099" y="0"/>
                </a:lnTo>
                <a:lnTo>
                  <a:pt x="77723" y="47243"/>
                </a:lnTo>
              </a:path>
            </a:pathLst>
          </a:custGeom>
          <a:ln w="922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3383157" y="3717035"/>
            <a:ext cx="78105" cy="47625"/>
          </a:xfrm>
          <a:custGeom>
            <a:avLst/>
            <a:gdLst/>
            <a:ahLst/>
            <a:cxnLst/>
            <a:rect l="l" t="t" r="r" b="b"/>
            <a:pathLst>
              <a:path w="78104" h="47625">
                <a:moveTo>
                  <a:pt x="0" y="47243"/>
                </a:moveTo>
                <a:lnTo>
                  <a:pt x="38099" y="0"/>
                </a:lnTo>
                <a:lnTo>
                  <a:pt x="77723" y="47243"/>
                </a:lnTo>
              </a:path>
            </a:pathLst>
          </a:custGeom>
          <a:ln w="922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3421257" y="3764279"/>
            <a:ext cx="0" cy="1309370"/>
          </a:xfrm>
          <a:custGeom>
            <a:avLst/>
            <a:gdLst/>
            <a:ahLst/>
            <a:cxnLst/>
            <a:rect l="l" t="t" r="r" b="b"/>
            <a:pathLst>
              <a:path w="0" h="1309370">
                <a:moveTo>
                  <a:pt x="0" y="0"/>
                </a:moveTo>
                <a:lnTo>
                  <a:pt x="0" y="1309115"/>
                </a:lnTo>
              </a:path>
            </a:pathLst>
          </a:custGeom>
          <a:ln w="922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5660013" y="4239767"/>
            <a:ext cx="0" cy="833755"/>
          </a:xfrm>
          <a:custGeom>
            <a:avLst/>
            <a:gdLst/>
            <a:ahLst/>
            <a:cxnLst/>
            <a:rect l="l" t="t" r="r" b="b"/>
            <a:pathLst>
              <a:path w="0" h="833754">
                <a:moveTo>
                  <a:pt x="0" y="0"/>
                </a:moveTo>
                <a:lnTo>
                  <a:pt x="0" y="833627"/>
                </a:lnTo>
              </a:path>
            </a:pathLst>
          </a:custGeom>
          <a:ln w="922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3099693" y="4393691"/>
            <a:ext cx="5361940" cy="680085"/>
          </a:xfrm>
          <a:custGeom>
            <a:avLst/>
            <a:gdLst/>
            <a:ahLst/>
            <a:cxnLst/>
            <a:rect l="l" t="t" r="r" b="b"/>
            <a:pathLst>
              <a:path w="5361940" h="680085">
                <a:moveTo>
                  <a:pt x="5361431" y="0"/>
                </a:moveTo>
                <a:lnTo>
                  <a:pt x="5361431" y="679703"/>
                </a:lnTo>
                <a:lnTo>
                  <a:pt x="0" y="679703"/>
                </a:lnTo>
              </a:path>
            </a:pathLst>
          </a:custGeom>
          <a:ln w="922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5649346" y="5062728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336" y="16764"/>
                </a:moveTo>
                <a:lnTo>
                  <a:pt x="21336" y="6096"/>
                </a:lnTo>
                <a:lnTo>
                  <a:pt x="16764" y="0"/>
                </a:lnTo>
                <a:lnTo>
                  <a:pt x="4572" y="0"/>
                </a:lnTo>
                <a:lnTo>
                  <a:pt x="0" y="6096"/>
                </a:lnTo>
                <a:lnTo>
                  <a:pt x="0" y="16764"/>
                </a:lnTo>
                <a:lnTo>
                  <a:pt x="4572" y="22860"/>
                </a:lnTo>
                <a:lnTo>
                  <a:pt x="16764" y="22860"/>
                </a:lnTo>
                <a:lnTo>
                  <a:pt x="21336" y="1676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5649345" y="5062727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21335" y="10667"/>
                </a:moveTo>
                <a:lnTo>
                  <a:pt x="21335" y="6095"/>
                </a:lnTo>
                <a:lnTo>
                  <a:pt x="16763" y="0"/>
                </a:lnTo>
                <a:lnTo>
                  <a:pt x="10667" y="0"/>
                </a:lnTo>
                <a:lnTo>
                  <a:pt x="4571" y="0"/>
                </a:lnTo>
                <a:lnTo>
                  <a:pt x="0" y="6095"/>
                </a:lnTo>
                <a:lnTo>
                  <a:pt x="0" y="10667"/>
                </a:lnTo>
                <a:lnTo>
                  <a:pt x="0" y="16763"/>
                </a:lnTo>
                <a:lnTo>
                  <a:pt x="4571" y="22859"/>
                </a:lnTo>
                <a:lnTo>
                  <a:pt x="10667" y="22859"/>
                </a:lnTo>
                <a:lnTo>
                  <a:pt x="16763" y="22859"/>
                </a:lnTo>
                <a:lnTo>
                  <a:pt x="21335" y="16763"/>
                </a:lnTo>
                <a:lnTo>
                  <a:pt x="21335" y="10667"/>
                </a:lnTo>
                <a:close/>
              </a:path>
            </a:pathLst>
          </a:custGeom>
          <a:ln w="922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3410590" y="5061204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60" y="16764"/>
                </a:moveTo>
                <a:lnTo>
                  <a:pt x="22860" y="4572"/>
                </a:lnTo>
                <a:lnTo>
                  <a:pt x="16764" y="0"/>
                </a:lnTo>
                <a:lnTo>
                  <a:pt x="6096" y="0"/>
                </a:lnTo>
                <a:lnTo>
                  <a:pt x="0" y="4572"/>
                </a:lnTo>
                <a:lnTo>
                  <a:pt x="0" y="16764"/>
                </a:lnTo>
                <a:lnTo>
                  <a:pt x="6096" y="21336"/>
                </a:lnTo>
                <a:lnTo>
                  <a:pt x="16764" y="21336"/>
                </a:lnTo>
                <a:lnTo>
                  <a:pt x="22860" y="1676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3410589" y="5061203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59" y="10667"/>
                </a:moveTo>
                <a:lnTo>
                  <a:pt x="22859" y="4571"/>
                </a:lnTo>
                <a:lnTo>
                  <a:pt x="16763" y="0"/>
                </a:lnTo>
                <a:lnTo>
                  <a:pt x="10667" y="0"/>
                </a:lnTo>
                <a:lnTo>
                  <a:pt x="6095" y="0"/>
                </a:lnTo>
                <a:lnTo>
                  <a:pt x="0" y="4571"/>
                </a:lnTo>
                <a:lnTo>
                  <a:pt x="0" y="10667"/>
                </a:lnTo>
                <a:lnTo>
                  <a:pt x="0" y="16763"/>
                </a:lnTo>
                <a:lnTo>
                  <a:pt x="6095" y="21335"/>
                </a:lnTo>
                <a:lnTo>
                  <a:pt x="10667" y="21335"/>
                </a:lnTo>
                <a:lnTo>
                  <a:pt x="16763" y="21335"/>
                </a:lnTo>
                <a:lnTo>
                  <a:pt x="22859" y="16763"/>
                </a:lnTo>
                <a:lnTo>
                  <a:pt x="22859" y="10667"/>
                </a:lnTo>
                <a:close/>
              </a:path>
            </a:pathLst>
          </a:custGeom>
          <a:ln w="922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3087502" y="4959096"/>
            <a:ext cx="292608" cy="237743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6222370" y="4308348"/>
            <a:ext cx="346075" cy="553720"/>
          </a:xfrm>
          <a:custGeom>
            <a:avLst/>
            <a:gdLst/>
            <a:ahLst/>
            <a:cxnLst/>
            <a:rect l="l" t="t" r="r" b="b"/>
            <a:pathLst>
              <a:path w="346075" h="553720">
                <a:moveTo>
                  <a:pt x="345948" y="275844"/>
                </a:moveTo>
                <a:lnTo>
                  <a:pt x="342423" y="220235"/>
                </a:lnTo>
                <a:lnTo>
                  <a:pt x="332327" y="168449"/>
                </a:lnTo>
                <a:lnTo>
                  <a:pt x="316372" y="121592"/>
                </a:lnTo>
                <a:lnTo>
                  <a:pt x="295275" y="80772"/>
                </a:lnTo>
                <a:lnTo>
                  <a:pt x="269748" y="47095"/>
                </a:lnTo>
                <a:lnTo>
                  <a:pt x="240506" y="21669"/>
                </a:lnTo>
                <a:lnTo>
                  <a:pt x="173736" y="0"/>
                </a:lnTo>
                <a:lnTo>
                  <a:pt x="138704" y="5601"/>
                </a:lnTo>
                <a:lnTo>
                  <a:pt x="76572" y="47095"/>
                </a:lnTo>
                <a:lnTo>
                  <a:pt x="50863" y="80772"/>
                </a:lnTo>
                <a:lnTo>
                  <a:pt x="29655" y="121592"/>
                </a:lnTo>
                <a:lnTo>
                  <a:pt x="13644" y="168449"/>
                </a:lnTo>
                <a:lnTo>
                  <a:pt x="3527" y="220235"/>
                </a:lnTo>
                <a:lnTo>
                  <a:pt x="0" y="275844"/>
                </a:lnTo>
                <a:lnTo>
                  <a:pt x="3527" y="331517"/>
                </a:lnTo>
                <a:lnTo>
                  <a:pt x="13644" y="383476"/>
                </a:lnTo>
                <a:lnTo>
                  <a:pt x="29655" y="430577"/>
                </a:lnTo>
                <a:lnTo>
                  <a:pt x="50863" y="471678"/>
                </a:lnTo>
                <a:lnTo>
                  <a:pt x="76572" y="505634"/>
                </a:lnTo>
                <a:lnTo>
                  <a:pt x="106084" y="531304"/>
                </a:lnTo>
                <a:lnTo>
                  <a:pt x="173736" y="553212"/>
                </a:lnTo>
                <a:lnTo>
                  <a:pt x="208264" y="547544"/>
                </a:lnTo>
                <a:lnTo>
                  <a:pt x="269748" y="505634"/>
                </a:lnTo>
                <a:lnTo>
                  <a:pt x="295275" y="471678"/>
                </a:lnTo>
                <a:lnTo>
                  <a:pt x="316372" y="430577"/>
                </a:lnTo>
                <a:lnTo>
                  <a:pt x="332327" y="383476"/>
                </a:lnTo>
                <a:lnTo>
                  <a:pt x="342423" y="331517"/>
                </a:lnTo>
                <a:lnTo>
                  <a:pt x="345948" y="275844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6222369" y="4308347"/>
            <a:ext cx="346075" cy="553720"/>
          </a:xfrm>
          <a:custGeom>
            <a:avLst/>
            <a:gdLst/>
            <a:ahLst/>
            <a:cxnLst/>
            <a:rect l="l" t="t" r="r" b="b"/>
            <a:pathLst>
              <a:path w="346075" h="553720">
                <a:moveTo>
                  <a:pt x="345947" y="275843"/>
                </a:moveTo>
                <a:lnTo>
                  <a:pt x="342423" y="220235"/>
                </a:lnTo>
                <a:lnTo>
                  <a:pt x="332327" y="168449"/>
                </a:lnTo>
                <a:lnTo>
                  <a:pt x="316372" y="121592"/>
                </a:lnTo>
                <a:lnTo>
                  <a:pt x="295274" y="80771"/>
                </a:lnTo>
                <a:lnTo>
                  <a:pt x="269747" y="47095"/>
                </a:lnTo>
                <a:lnTo>
                  <a:pt x="240506" y="21669"/>
                </a:lnTo>
                <a:lnTo>
                  <a:pt x="173735" y="0"/>
                </a:lnTo>
                <a:lnTo>
                  <a:pt x="138704" y="5601"/>
                </a:lnTo>
                <a:lnTo>
                  <a:pt x="76572" y="47095"/>
                </a:lnTo>
                <a:lnTo>
                  <a:pt x="50863" y="80771"/>
                </a:lnTo>
                <a:lnTo>
                  <a:pt x="29655" y="121592"/>
                </a:lnTo>
                <a:lnTo>
                  <a:pt x="13644" y="168449"/>
                </a:lnTo>
                <a:lnTo>
                  <a:pt x="3527" y="220235"/>
                </a:lnTo>
                <a:lnTo>
                  <a:pt x="0" y="275843"/>
                </a:lnTo>
                <a:lnTo>
                  <a:pt x="3527" y="331517"/>
                </a:lnTo>
                <a:lnTo>
                  <a:pt x="13644" y="383476"/>
                </a:lnTo>
                <a:lnTo>
                  <a:pt x="29655" y="430577"/>
                </a:lnTo>
                <a:lnTo>
                  <a:pt x="50863" y="471677"/>
                </a:lnTo>
                <a:lnTo>
                  <a:pt x="76572" y="505634"/>
                </a:lnTo>
                <a:lnTo>
                  <a:pt x="106084" y="531304"/>
                </a:lnTo>
                <a:lnTo>
                  <a:pt x="173735" y="553211"/>
                </a:lnTo>
                <a:lnTo>
                  <a:pt x="208264" y="547544"/>
                </a:lnTo>
                <a:lnTo>
                  <a:pt x="269747" y="505634"/>
                </a:lnTo>
                <a:lnTo>
                  <a:pt x="295274" y="471677"/>
                </a:lnTo>
                <a:lnTo>
                  <a:pt x="316372" y="430577"/>
                </a:lnTo>
                <a:lnTo>
                  <a:pt x="332327" y="383476"/>
                </a:lnTo>
                <a:lnTo>
                  <a:pt x="342423" y="331517"/>
                </a:lnTo>
                <a:lnTo>
                  <a:pt x="345947" y="275843"/>
                </a:lnTo>
                <a:close/>
              </a:path>
            </a:pathLst>
          </a:custGeom>
          <a:ln w="55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6315333" y="4504944"/>
            <a:ext cx="158495" cy="214884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6272662" y="4597908"/>
            <a:ext cx="256031" cy="164592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 txBox="1"/>
          <p:nvPr/>
        </p:nvSpPr>
        <p:spPr>
          <a:xfrm>
            <a:off x="8096386" y="6259301"/>
            <a:ext cx="767080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Controlo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8" name="object 458"/>
          <p:cNvSpPr txBox="1"/>
          <p:nvPr/>
        </p:nvSpPr>
        <p:spPr>
          <a:xfrm>
            <a:off x="1866276" y="6411180"/>
            <a:ext cx="505459" cy="17208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0" spc="1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 spc="2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000" spc="15" b="1">
                <a:solidFill>
                  <a:srgbClr val="FF0000"/>
                </a:solidFill>
                <a:latin typeface="Arial"/>
                <a:cs typeface="Arial"/>
              </a:rPr>
              <a:t>US</a:t>
            </a:r>
            <a:r>
              <a:rPr dirty="0" sz="100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000" spc="15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9" name="object 459"/>
          <p:cNvSpPr txBox="1"/>
          <p:nvPr/>
        </p:nvSpPr>
        <p:spPr>
          <a:xfrm>
            <a:off x="1771788" y="6706836"/>
            <a:ext cx="600075" cy="17208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0" spc="10" b="1">
                <a:solidFill>
                  <a:srgbClr val="FF0000"/>
                </a:solidFill>
                <a:latin typeface="Arial"/>
                <a:cs typeface="Arial"/>
              </a:rPr>
              <a:t>RegWrite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478" y="1682496"/>
            <a:ext cx="157480" cy="88900"/>
          </a:xfrm>
          <a:custGeom>
            <a:avLst/>
            <a:gdLst/>
            <a:ahLst/>
            <a:cxnLst/>
            <a:rect l="l" t="t" r="r" b="b"/>
            <a:pathLst>
              <a:path w="157480" h="88900">
                <a:moveTo>
                  <a:pt x="156972" y="71628"/>
                </a:moveTo>
                <a:lnTo>
                  <a:pt x="7620" y="0"/>
                </a:lnTo>
                <a:lnTo>
                  <a:pt x="0" y="16764"/>
                </a:lnTo>
                <a:lnTo>
                  <a:pt x="147828" y="88392"/>
                </a:lnTo>
                <a:lnTo>
                  <a:pt x="156972" y="71628"/>
                </a:lnTo>
                <a:close/>
              </a:path>
            </a:pathLst>
          </a:custGeom>
          <a:solidFill>
            <a:srgbClr val="FF3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53390" y="1760220"/>
            <a:ext cx="104139" cy="363220"/>
          </a:xfrm>
          <a:custGeom>
            <a:avLst/>
            <a:gdLst/>
            <a:ahLst/>
            <a:cxnLst/>
            <a:rect l="l" t="t" r="r" b="b"/>
            <a:pathLst>
              <a:path w="104139" h="363219">
                <a:moveTo>
                  <a:pt x="26992" y="285924"/>
                </a:moveTo>
                <a:lnTo>
                  <a:pt x="0" y="280416"/>
                </a:lnTo>
                <a:lnTo>
                  <a:pt x="21336" y="362712"/>
                </a:lnTo>
                <a:lnTo>
                  <a:pt x="24384" y="358880"/>
                </a:lnTo>
                <a:lnTo>
                  <a:pt x="24384" y="298704"/>
                </a:lnTo>
                <a:lnTo>
                  <a:pt x="26992" y="285924"/>
                </a:lnTo>
                <a:close/>
              </a:path>
              <a:path w="104139" h="363219">
                <a:moveTo>
                  <a:pt x="46562" y="289918"/>
                </a:moveTo>
                <a:lnTo>
                  <a:pt x="26992" y="285924"/>
                </a:lnTo>
                <a:lnTo>
                  <a:pt x="24384" y="298704"/>
                </a:lnTo>
                <a:lnTo>
                  <a:pt x="44196" y="301752"/>
                </a:lnTo>
                <a:lnTo>
                  <a:pt x="46562" y="289918"/>
                </a:lnTo>
                <a:close/>
              </a:path>
              <a:path w="104139" h="363219">
                <a:moveTo>
                  <a:pt x="74676" y="295656"/>
                </a:moveTo>
                <a:lnTo>
                  <a:pt x="46562" y="289918"/>
                </a:lnTo>
                <a:lnTo>
                  <a:pt x="44196" y="301752"/>
                </a:lnTo>
                <a:lnTo>
                  <a:pt x="24384" y="298704"/>
                </a:lnTo>
                <a:lnTo>
                  <a:pt x="24384" y="358880"/>
                </a:lnTo>
                <a:lnTo>
                  <a:pt x="74676" y="295656"/>
                </a:lnTo>
                <a:close/>
              </a:path>
              <a:path w="104139" h="363219">
                <a:moveTo>
                  <a:pt x="103632" y="4572"/>
                </a:moveTo>
                <a:lnTo>
                  <a:pt x="85344" y="0"/>
                </a:lnTo>
                <a:lnTo>
                  <a:pt x="26992" y="285924"/>
                </a:lnTo>
                <a:lnTo>
                  <a:pt x="46562" y="289918"/>
                </a:lnTo>
                <a:lnTo>
                  <a:pt x="103632" y="4572"/>
                </a:lnTo>
                <a:close/>
              </a:path>
            </a:pathLst>
          </a:custGeom>
          <a:solidFill>
            <a:srgbClr val="FF3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85750" y="1482852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152400"/>
                </a:moveTo>
                <a:lnTo>
                  <a:pt x="146494" y="93225"/>
                </a:lnTo>
                <a:lnTo>
                  <a:pt x="130302" y="44767"/>
                </a:lnTo>
                <a:lnTo>
                  <a:pt x="106108" y="12025"/>
                </a:lnTo>
                <a:lnTo>
                  <a:pt x="76200" y="0"/>
                </a:lnTo>
                <a:lnTo>
                  <a:pt x="46934" y="12025"/>
                </a:lnTo>
                <a:lnTo>
                  <a:pt x="22669" y="44767"/>
                </a:lnTo>
                <a:lnTo>
                  <a:pt x="6119" y="93225"/>
                </a:lnTo>
                <a:lnTo>
                  <a:pt x="0" y="152400"/>
                </a:lnTo>
                <a:lnTo>
                  <a:pt x="6119" y="211574"/>
                </a:lnTo>
                <a:lnTo>
                  <a:pt x="22669" y="260032"/>
                </a:lnTo>
                <a:lnTo>
                  <a:pt x="46934" y="292774"/>
                </a:lnTo>
                <a:lnTo>
                  <a:pt x="76200" y="304800"/>
                </a:lnTo>
                <a:lnTo>
                  <a:pt x="106108" y="292774"/>
                </a:lnTo>
                <a:lnTo>
                  <a:pt x="130302" y="260032"/>
                </a:lnTo>
                <a:lnTo>
                  <a:pt x="146494" y="211574"/>
                </a:lnTo>
                <a:lnTo>
                  <a:pt x="15240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76606" y="1473708"/>
            <a:ext cx="172720" cy="323215"/>
          </a:xfrm>
          <a:custGeom>
            <a:avLst/>
            <a:gdLst/>
            <a:ahLst/>
            <a:cxnLst/>
            <a:rect l="l" t="t" r="r" b="b"/>
            <a:pathLst>
              <a:path w="172719" h="323214">
                <a:moveTo>
                  <a:pt x="68580" y="24384"/>
                </a:moveTo>
                <a:lnTo>
                  <a:pt x="67056" y="24384"/>
                </a:lnTo>
                <a:lnTo>
                  <a:pt x="67056" y="4572"/>
                </a:lnTo>
                <a:lnTo>
                  <a:pt x="65532" y="4572"/>
                </a:lnTo>
                <a:lnTo>
                  <a:pt x="59436" y="7620"/>
                </a:lnTo>
                <a:lnTo>
                  <a:pt x="57912" y="7620"/>
                </a:lnTo>
                <a:lnTo>
                  <a:pt x="57912" y="9144"/>
                </a:lnTo>
                <a:lnTo>
                  <a:pt x="28956" y="39624"/>
                </a:lnTo>
                <a:lnTo>
                  <a:pt x="13716" y="74676"/>
                </a:lnTo>
                <a:lnTo>
                  <a:pt x="9144" y="86868"/>
                </a:lnTo>
                <a:lnTo>
                  <a:pt x="6096" y="100584"/>
                </a:lnTo>
                <a:lnTo>
                  <a:pt x="3048" y="115824"/>
                </a:lnTo>
                <a:lnTo>
                  <a:pt x="0" y="146304"/>
                </a:lnTo>
                <a:lnTo>
                  <a:pt x="0" y="178308"/>
                </a:lnTo>
                <a:lnTo>
                  <a:pt x="3048" y="208788"/>
                </a:lnTo>
                <a:lnTo>
                  <a:pt x="6096" y="224028"/>
                </a:lnTo>
                <a:lnTo>
                  <a:pt x="9144" y="237744"/>
                </a:lnTo>
                <a:lnTo>
                  <a:pt x="19812" y="266192"/>
                </a:lnTo>
                <a:lnTo>
                  <a:pt x="19812" y="132588"/>
                </a:lnTo>
                <a:lnTo>
                  <a:pt x="22860" y="117348"/>
                </a:lnTo>
                <a:lnTo>
                  <a:pt x="32004" y="79248"/>
                </a:lnTo>
                <a:lnTo>
                  <a:pt x="51816" y="41148"/>
                </a:lnTo>
                <a:lnTo>
                  <a:pt x="56388" y="33528"/>
                </a:lnTo>
                <a:lnTo>
                  <a:pt x="68580" y="24384"/>
                </a:lnTo>
                <a:close/>
              </a:path>
              <a:path w="172719" h="323214">
                <a:moveTo>
                  <a:pt x="68580" y="320649"/>
                </a:moveTo>
                <a:lnTo>
                  <a:pt x="68580" y="300228"/>
                </a:lnTo>
                <a:lnTo>
                  <a:pt x="62484" y="294132"/>
                </a:lnTo>
                <a:lnTo>
                  <a:pt x="56388" y="289560"/>
                </a:lnTo>
                <a:lnTo>
                  <a:pt x="50292" y="281940"/>
                </a:lnTo>
                <a:lnTo>
                  <a:pt x="45720" y="274320"/>
                </a:lnTo>
                <a:lnTo>
                  <a:pt x="39624" y="265176"/>
                </a:lnTo>
                <a:lnTo>
                  <a:pt x="35052" y="254508"/>
                </a:lnTo>
                <a:lnTo>
                  <a:pt x="32004" y="243840"/>
                </a:lnTo>
                <a:lnTo>
                  <a:pt x="27432" y="231648"/>
                </a:lnTo>
                <a:lnTo>
                  <a:pt x="24384" y="219456"/>
                </a:lnTo>
                <a:lnTo>
                  <a:pt x="22860" y="205740"/>
                </a:lnTo>
                <a:lnTo>
                  <a:pt x="19812" y="192024"/>
                </a:lnTo>
                <a:lnTo>
                  <a:pt x="19812" y="266192"/>
                </a:lnTo>
                <a:lnTo>
                  <a:pt x="22860" y="274320"/>
                </a:lnTo>
                <a:lnTo>
                  <a:pt x="28956" y="284988"/>
                </a:lnTo>
                <a:lnTo>
                  <a:pt x="36576" y="294132"/>
                </a:lnTo>
                <a:lnTo>
                  <a:pt x="42672" y="303276"/>
                </a:lnTo>
                <a:lnTo>
                  <a:pt x="57912" y="315468"/>
                </a:lnTo>
                <a:lnTo>
                  <a:pt x="59436" y="315468"/>
                </a:lnTo>
                <a:lnTo>
                  <a:pt x="65532" y="320040"/>
                </a:lnTo>
                <a:lnTo>
                  <a:pt x="67056" y="320040"/>
                </a:lnTo>
                <a:lnTo>
                  <a:pt x="68580" y="320649"/>
                </a:lnTo>
                <a:close/>
              </a:path>
              <a:path w="172719" h="323214">
                <a:moveTo>
                  <a:pt x="172212" y="161544"/>
                </a:moveTo>
                <a:lnTo>
                  <a:pt x="167640" y="114300"/>
                </a:lnTo>
                <a:lnTo>
                  <a:pt x="158496" y="73152"/>
                </a:lnTo>
                <a:lnTo>
                  <a:pt x="135636" y="28956"/>
                </a:lnTo>
                <a:lnTo>
                  <a:pt x="114300" y="9144"/>
                </a:lnTo>
                <a:lnTo>
                  <a:pt x="114300" y="7620"/>
                </a:lnTo>
                <a:lnTo>
                  <a:pt x="112776" y="7620"/>
                </a:lnTo>
                <a:lnTo>
                  <a:pt x="105156" y="4572"/>
                </a:lnTo>
                <a:lnTo>
                  <a:pt x="105156" y="3048"/>
                </a:lnTo>
                <a:lnTo>
                  <a:pt x="103632" y="3048"/>
                </a:lnTo>
                <a:lnTo>
                  <a:pt x="96012" y="1524"/>
                </a:lnTo>
                <a:lnTo>
                  <a:pt x="94488" y="1524"/>
                </a:lnTo>
                <a:lnTo>
                  <a:pt x="94488" y="0"/>
                </a:lnTo>
                <a:lnTo>
                  <a:pt x="77724" y="0"/>
                </a:lnTo>
                <a:lnTo>
                  <a:pt x="76200" y="1524"/>
                </a:lnTo>
                <a:lnTo>
                  <a:pt x="74676" y="1524"/>
                </a:lnTo>
                <a:lnTo>
                  <a:pt x="67056" y="3048"/>
                </a:lnTo>
                <a:lnTo>
                  <a:pt x="67056" y="24384"/>
                </a:lnTo>
                <a:lnTo>
                  <a:pt x="73152" y="21945"/>
                </a:lnTo>
                <a:lnTo>
                  <a:pt x="73152" y="21336"/>
                </a:lnTo>
                <a:lnTo>
                  <a:pt x="79248" y="20116"/>
                </a:lnTo>
                <a:lnTo>
                  <a:pt x="79248" y="19812"/>
                </a:lnTo>
                <a:lnTo>
                  <a:pt x="85344" y="18592"/>
                </a:lnTo>
                <a:lnTo>
                  <a:pt x="85344" y="18288"/>
                </a:lnTo>
                <a:lnTo>
                  <a:pt x="86868" y="18288"/>
                </a:lnTo>
                <a:lnTo>
                  <a:pt x="86868" y="18592"/>
                </a:lnTo>
                <a:lnTo>
                  <a:pt x="92964" y="19812"/>
                </a:lnTo>
                <a:lnTo>
                  <a:pt x="92964" y="20193"/>
                </a:lnTo>
                <a:lnTo>
                  <a:pt x="97536" y="21336"/>
                </a:lnTo>
                <a:lnTo>
                  <a:pt x="97536" y="21945"/>
                </a:lnTo>
                <a:lnTo>
                  <a:pt x="103632" y="24384"/>
                </a:lnTo>
                <a:lnTo>
                  <a:pt x="103632" y="25298"/>
                </a:lnTo>
                <a:lnTo>
                  <a:pt x="109728" y="28956"/>
                </a:lnTo>
                <a:lnTo>
                  <a:pt x="135636" y="68580"/>
                </a:lnTo>
                <a:lnTo>
                  <a:pt x="149352" y="118872"/>
                </a:lnTo>
                <a:lnTo>
                  <a:pt x="152400" y="147828"/>
                </a:lnTo>
                <a:lnTo>
                  <a:pt x="152400" y="265176"/>
                </a:lnTo>
                <a:lnTo>
                  <a:pt x="153924" y="262128"/>
                </a:lnTo>
                <a:lnTo>
                  <a:pt x="158496" y="249936"/>
                </a:lnTo>
                <a:lnTo>
                  <a:pt x="167640" y="208788"/>
                </a:lnTo>
                <a:lnTo>
                  <a:pt x="172212" y="161544"/>
                </a:lnTo>
                <a:close/>
              </a:path>
              <a:path w="172719" h="323214">
                <a:moveTo>
                  <a:pt x="74676" y="323088"/>
                </a:moveTo>
                <a:lnTo>
                  <a:pt x="74676" y="303276"/>
                </a:lnTo>
                <a:lnTo>
                  <a:pt x="67056" y="298704"/>
                </a:lnTo>
                <a:lnTo>
                  <a:pt x="68580" y="300228"/>
                </a:lnTo>
                <a:lnTo>
                  <a:pt x="68580" y="320649"/>
                </a:lnTo>
                <a:lnTo>
                  <a:pt x="74676" y="323088"/>
                </a:lnTo>
                <a:close/>
              </a:path>
              <a:path w="172719" h="323214">
                <a:moveTo>
                  <a:pt x="74676" y="21336"/>
                </a:moveTo>
                <a:lnTo>
                  <a:pt x="73152" y="21336"/>
                </a:lnTo>
                <a:lnTo>
                  <a:pt x="73152" y="21945"/>
                </a:lnTo>
                <a:lnTo>
                  <a:pt x="74676" y="21336"/>
                </a:lnTo>
                <a:close/>
              </a:path>
              <a:path w="172719" h="323214">
                <a:moveTo>
                  <a:pt x="80772" y="323088"/>
                </a:moveTo>
                <a:lnTo>
                  <a:pt x="80772" y="304800"/>
                </a:lnTo>
                <a:lnTo>
                  <a:pt x="73152" y="301752"/>
                </a:lnTo>
                <a:lnTo>
                  <a:pt x="74676" y="303276"/>
                </a:lnTo>
                <a:lnTo>
                  <a:pt x="74676" y="323088"/>
                </a:lnTo>
                <a:lnTo>
                  <a:pt x="80772" y="323088"/>
                </a:lnTo>
                <a:close/>
              </a:path>
              <a:path w="172719" h="323214">
                <a:moveTo>
                  <a:pt x="80772" y="19812"/>
                </a:moveTo>
                <a:lnTo>
                  <a:pt x="79248" y="19812"/>
                </a:lnTo>
                <a:lnTo>
                  <a:pt x="79248" y="20116"/>
                </a:lnTo>
                <a:lnTo>
                  <a:pt x="80772" y="19812"/>
                </a:lnTo>
                <a:close/>
              </a:path>
              <a:path w="172719" h="323214">
                <a:moveTo>
                  <a:pt x="86106" y="304647"/>
                </a:moveTo>
                <a:lnTo>
                  <a:pt x="79248" y="303276"/>
                </a:lnTo>
                <a:lnTo>
                  <a:pt x="80772" y="304800"/>
                </a:lnTo>
                <a:lnTo>
                  <a:pt x="80772" y="323088"/>
                </a:lnTo>
                <a:lnTo>
                  <a:pt x="85344" y="323088"/>
                </a:lnTo>
                <a:lnTo>
                  <a:pt x="85344" y="304800"/>
                </a:lnTo>
                <a:lnTo>
                  <a:pt x="86106" y="304647"/>
                </a:lnTo>
                <a:close/>
              </a:path>
              <a:path w="172719" h="323214">
                <a:moveTo>
                  <a:pt x="86868" y="18288"/>
                </a:moveTo>
                <a:lnTo>
                  <a:pt x="85344" y="18288"/>
                </a:lnTo>
                <a:lnTo>
                  <a:pt x="86106" y="18440"/>
                </a:lnTo>
                <a:lnTo>
                  <a:pt x="86868" y="18288"/>
                </a:lnTo>
                <a:close/>
              </a:path>
              <a:path w="172719" h="323214">
                <a:moveTo>
                  <a:pt x="86106" y="18440"/>
                </a:moveTo>
                <a:lnTo>
                  <a:pt x="85344" y="18288"/>
                </a:lnTo>
                <a:lnTo>
                  <a:pt x="85344" y="18592"/>
                </a:lnTo>
                <a:lnTo>
                  <a:pt x="86106" y="18440"/>
                </a:lnTo>
                <a:close/>
              </a:path>
              <a:path w="172719" h="323214">
                <a:moveTo>
                  <a:pt x="86868" y="304800"/>
                </a:moveTo>
                <a:lnTo>
                  <a:pt x="86106" y="304647"/>
                </a:lnTo>
                <a:lnTo>
                  <a:pt x="85344" y="304800"/>
                </a:lnTo>
                <a:lnTo>
                  <a:pt x="86868" y="304800"/>
                </a:lnTo>
                <a:close/>
              </a:path>
              <a:path w="172719" h="323214">
                <a:moveTo>
                  <a:pt x="86868" y="323088"/>
                </a:moveTo>
                <a:lnTo>
                  <a:pt x="86868" y="304800"/>
                </a:lnTo>
                <a:lnTo>
                  <a:pt x="85344" y="304800"/>
                </a:lnTo>
                <a:lnTo>
                  <a:pt x="85344" y="323088"/>
                </a:lnTo>
                <a:lnTo>
                  <a:pt x="86868" y="323088"/>
                </a:lnTo>
                <a:close/>
              </a:path>
              <a:path w="172719" h="323214">
                <a:moveTo>
                  <a:pt x="86868" y="18592"/>
                </a:moveTo>
                <a:lnTo>
                  <a:pt x="86868" y="18288"/>
                </a:lnTo>
                <a:lnTo>
                  <a:pt x="86106" y="18440"/>
                </a:lnTo>
                <a:lnTo>
                  <a:pt x="86868" y="18592"/>
                </a:lnTo>
                <a:close/>
              </a:path>
              <a:path w="172719" h="323214">
                <a:moveTo>
                  <a:pt x="92964" y="303276"/>
                </a:moveTo>
                <a:lnTo>
                  <a:pt x="86106" y="304647"/>
                </a:lnTo>
                <a:lnTo>
                  <a:pt x="86868" y="304800"/>
                </a:lnTo>
                <a:lnTo>
                  <a:pt x="86868" y="323088"/>
                </a:lnTo>
                <a:lnTo>
                  <a:pt x="91440" y="323088"/>
                </a:lnTo>
                <a:lnTo>
                  <a:pt x="91440" y="304800"/>
                </a:lnTo>
                <a:lnTo>
                  <a:pt x="92964" y="303276"/>
                </a:lnTo>
                <a:close/>
              </a:path>
              <a:path w="172719" h="323214">
                <a:moveTo>
                  <a:pt x="92964" y="20193"/>
                </a:moveTo>
                <a:lnTo>
                  <a:pt x="92964" y="19812"/>
                </a:lnTo>
                <a:lnTo>
                  <a:pt x="91440" y="19812"/>
                </a:lnTo>
                <a:lnTo>
                  <a:pt x="92964" y="20193"/>
                </a:lnTo>
                <a:close/>
              </a:path>
              <a:path w="172719" h="323214">
                <a:moveTo>
                  <a:pt x="97536" y="302361"/>
                </a:moveTo>
                <a:lnTo>
                  <a:pt x="91440" y="304800"/>
                </a:lnTo>
                <a:lnTo>
                  <a:pt x="91440" y="323088"/>
                </a:lnTo>
                <a:lnTo>
                  <a:pt x="96012" y="323088"/>
                </a:lnTo>
                <a:lnTo>
                  <a:pt x="96012" y="303276"/>
                </a:lnTo>
                <a:lnTo>
                  <a:pt x="97536" y="302361"/>
                </a:lnTo>
                <a:close/>
              </a:path>
              <a:path w="172719" h="323214">
                <a:moveTo>
                  <a:pt x="97536" y="21945"/>
                </a:moveTo>
                <a:lnTo>
                  <a:pt x="97536" y="21336"/>
                </a:lnTo>
                <a:lnTo>
                  <a:pt x="96012" y="21336"/>
                </a:lnTo>
                <a:lnTo>
                  <a:pt x="97536" y="21945"/>
                </a:lnTo>
                <a:close/>
              </a:path>
              <a:path w="172719" h="323214">
                <a:moveTo>
                  <a:pt x="99060" y="301752"/>
                </a:moveTo>
                <a:lnTo>
                  <a:pt x="97536" y="302361"/>
                </a:lnTo>
                <a:lnTo>
                  <a:pt x="96012" y="303276"/>
                </a:lnTo>
                <a:lnTo>
                  <a:pt x="99060" y="301752"/>
                </a:lnTo>
                <a:close/>
              </a:path>
              <a:path w="172719" h="323214">
                <a:moveTo>
                  <a:pt x="99060" y="321868"/>
                </a:moveTo>
                <a:lnTo>
                  <a:pt x="99060" y="301752"/>
                </a:lnTo>
                <a:lnTo>
                  <a:pt x="96012" y="303276"/>
                </a:lnTo>
                <a:lnTo>
                  <a:pt x="96012" y="323088"/>
                </a:lnTo>
                <a:lnTo>
                  <a:pt x="99060" y="321868"/>
                </a:lnTo>
                <a:close/>
              </a:path>
              <a:path w="172719" h="323214">
                <a:moveTo>
                  <a:pt x="103632" y="298704"/>
                </a:moveTo>
                <a:lnTo>
                  <a:pt x="97536" y="302361"/>
                </a:lnTo>
                <a:lnTo>
                  <a:pt x="99060" y="301752"/>
                </a:lnTo>
                <a:lnTo>
                  <a:pt x="99060" y="321868"/>
                </a:lnTo>
                <a:lnTo>
                  <a:pt x="102108" y="320649"/>
                </a:lnTo>
                <a:lnTo>
                  <a:pt x="102108" y="300228"/>
                </a:lnTo>
                <a:lnTo>
                  <a:pt x="103632" y="298704"/>
                </a:lnTo>
                <a:close/>
              </a:path>
              <a:path w="172719" h="323214">
                <a:moveTo>
                  <a:pt x="103632" y="25298"/>
                </a:moveTo>
                <a:lnTo>
                  <a:pt x="103632" y="24384"/>
                </a:lnTo>
                <a:lnTo>
                  <a:pt x="102108" y="24384"/>
                </a:lnTo>
                <a:lnTo>
                  <a:pt x="103632" y="25298"/>
                </a:lnTo>
                <a:close/>
              </a:path>
              <a:path w="172719" h="323214">
                <a:moveTo>
                  <a:pt x="152400" y="265176"/>
                </a:moveTo>
                <a:lnTo>
                  <a:pt x="152400" y="176784"/>
                </a:lnTo>
                <a:lnTo>
                  <a:pt x="150876" y="192024"/>
                </a:lnTo>
                <a:lnTo>
                  <a:pt x="149352" y="205740"/>
                </a:lnTo>
                <a:lnTo>
                  <a:pt x="140208" y="243840"/>
                </a:lnTo>
                <a:lnTo>
                  <a:pt x="120396" y="283464"/>
                </a:lnTo>
                <a:lnTo>
                  <a:pt x="102108" y="300228"/>
                </a:lnTo>
                <a:lnTo>
                  <a:pt x="102108" y="320649"/>
                </a:lnTo>
                <a:lnTo>
                  <a:pt x="103632" y="320040"/>
                </a:lnTo>
                <a:lnTo>
                  <a:pt x="105156" y="320040"/>
                </a:lnTo>
                <a:lnTo>
                  <a:pt x="112776" y="315468"/>
                </a:lnTo>
                <a:lnTo>
                  <a:pt x="114300" y="315468"/>
                </a:lnTo>
                <a:lnTo>
                  <a:pt x="121920" y="309372"/>
                </a:lnTo>
                <a:lnTo>
                  <a:pt x="129540" y="301752"/>
                </a:lnTo>
                <a:lnTo>
                  <a:pt x="135636" y="294132"/>
                </a:lnTo>
                <a:lnTo>
                  <a:pt x="143256" y="283464"/>
                </a:lnTo>
                <a:lnTo>
                  <a:pt x="152400" y="265176"/>
                </a:lnTo>
                <a:close/>
              </a:path>
            </a:pathLst>
          </a:custGeom>
          <a:solidFill>
            <a:srgbClr val="FF3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19147" y="2154427"/>
            <a:ext cx="520700" cy="1301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50" spc="15" b="1">
                <a:solidFill>
                  <a:srgbClr val="7F7F7F"/>
                </a:solidFill>
                <a:latin typeface="Arial"/>
                <a:cs typeface="Arial"/>
              </a:rPr>
              <a:t>0X00400028</a:t>
            </a:r>
            <a:endParaRPr sz="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4980" y="2123947"/>
            <a:ext cx="20701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dirty="0" sz="1000" spc="20" b="1">
                <a:solidFill>
                  <a:srgbClr val="0000FF"/>
                </a:solidFill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9681" y="2418078"/>
            <a:ext cx="702945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0" b="1">
                <a:solidFill>
                  <a:srgbClr val="0000FF"/>
                </a:solidFill>
                <a:latin typeface="Arial"/>
                <a:cs typeface="Arial"/>
              </a:rPr>
              <a:t>Instruction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1016" y="2713734"/>
            <a:ext cx="68199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0" b="1">
                <a:latin typeface="Arial"/>
                <a:cs typeface="Arial"/>
              </a:rPr>
              <a:t>Inst[31-26]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1016" y="3007866"/>
            <a:ext cx="68199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0" b="1">
                <a:latin typeface="Arial"/>
                <a:cs typeface="Arial"/>
              </a:rPr>
              <a:t>Inst[25-21]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73434" y="3007866"/>
            <a:ext cx="110489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sng" sz="1000" spc="5">
                <a:uFill>
                  <a:solidFill>
                    <a:srgbClr val="7F7F7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-95">
                <a:uFill>
                  <a:solidFill>
                    <a:srgbClr val="7F7F7F"/>
                  </a:solidFill>
                </a:uFill>
                <a:latin typeface="Times New Roman"/>
                <a:cs typeface="Times New Roman"/>
              </a:rPr>
              <a:t> 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91016" y="3303522"/>
            <a:ext cx="68199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0" b="1">
                <a:latin typeface="Arial"/>
                <a:cs typeface="Arial"/>
              </a:rPr>
              <a:t>Inst[20-16]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91016" y="3597654"/>
            <a:ext cx="68199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0" b="1">
                <a:latin typeface="Arial"/>
                <a:cs typeface="Arial"/>
              </a:rPr>
              <a:t>Inst[15-00]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69681" y="3893310"/>
            <a:ext cx="70231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Reg 1</a:t>
            </a:r>
            <a:r>
              <a:rPr dirty="0" sz="1000" spc="-6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00" spc="10" b="1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3317" y="4122215"/>
            <a:ext cx="1329690" cy="6019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09600" marR="5080" indent="28575">
              <a:lnSpc>
                <a:spcPct val="146000"/>
              </a:lnSpc>
              <a:spcBef>
                <a:spcPts val="90"/>
              </a:spcBef>
            </a:pP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Reg 2</a:t>
            </a:r>
            <a:r>
              <a:rPr dirty="0" sz="1000" spc="-7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00" spc="10" b="1">
                <a:solidFill>
                  <a:srgbClr val="0000FF"/>
                </a:solidFill>
                <a:latin typeface="Arial"/>
                <a:cs typeface="Arial"/>
              </a:rPr>
              <a:t>Data  </a:t>
            </a:r>
            <a:r>
              <a:rPr dirty="0" sz="1000" spc="20" b="1">
                <a:solidFill>
                  <a:srgbClr val="0000FF"/>
                </a:solidFill>
                <a:latin typeface="Arial"/>
                <a:cs typeface="Arial"/>
              </a:rPr>
              <a:t>ALU</a:t>
            </a:r>
            <a:r>
              <a:rPr dirty="0" sz="1000" spc="-6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00" spc="10" b="1">
                <a:solidFill>
                  <a:srgbClr val="0000FF"/>
                </a:solidFill>
                <a:latin typeface="Arial"/>
                <a:cs typeface="Arial"/>
              </a:rPr>
              <a:t>Result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030"/>
              </a:lnSpc>
            </a:pP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(Mem Read</a:t>
            </a:r>
            <a:r>
              <a:rPr dirty="0" sz="10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heavy" sz="1000" spc="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Address</a:t>
            </a:r>
            <a:r>
              <a:rPr dirty="0" sz="1000" spc="10" b="1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0977" y="4825998"/>
            <a:ext cx="100076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20" b="1">
                <a:solidFill>
                  <a:srgbClr val="0000FF"/>
                </a:solidFill>
                <a:latin typeface="Arial"/>
                <a:cs typeface="Arial"/>
              </a:rPr>
              <a:t>Mem </a:t>
            </a: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Read</a:t>
            </a:r>
            <a:r>
              <a:rPr dirty="0" sz="1000" spc="-6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heavy" sz="1000" spc="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27592" y="5219189"/>
            <a:ext cx="645160" cy="4787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000" spc="15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 spc="20" b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z="1000" spc="15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000" spc="10" b="1">
                <a:solidFill>
                  <a:srgbClr val="FF0000"/>
                </a:solidFill>
                <a:latin typeface="Arial"/>
                <a:cs typeface="Arial"/>
              </a:rPr>
              <a:t>st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15" b="1">
                <a:solidFill>
                  <a:srgbClr val="FF0000"/>
                </a:solidFill>
                <a:latin typeface="Arial"/>
                <a:cs typeface="Arial"/>
              </a:rPr>
              <a:t>MemRead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40725" y="5808977"/>
            <a:ext cx="732155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solidFill>
                  <a:srgbClr val="FF0000"/>
                </a:solidFill>
                <a:latin typeface="Arial"/>
                <a:cs typeface="Arial"/>
              </a:rPr>
              <a:t>MemToReg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95232" y="6104633"/>
            <a:ext cx="47752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solidFill>
                  <a:srgbClr val="007F00"/>
                </a:solidFill>
                <a:latin typeface="Arial"/>
                <a:cs typeface="Arial"/>
              </a:rPr>
              <a:t>A</a:t>
            </a:r>
            <a:r>
              <a:rPr dirty="0" sz="1000" spc="20" b="1">
                <a:solidFill>
                  <a:srgbClr val="007F00"/>
                </a:solidFill>
                <a:latin typeface="Arial"/>
                <a:cs typeface="Arial"/>
              </a:rPr>
              <a:t>L</a:t>
            </a:r>
            <a:r>
              <a:rPr dirty="0" sz="1000" spc="15" b="1">
                <a:solidFill>
                  <a:srgbClr val="007F00"/>
                </a:solidFill>
                <a:latin typeface="Arial"/>
                <a:cs typeface="Arial"/>
              </a:rPr>
              <a:t>U</a:t>
            </a:r>
            <a:r>
              <a:rPr dirty="0" sz="1000" spc="20" b="1">
                <a:solidFill>
                  <a:srgbClr val="007F00"/>
                </a:solidFill>
                <a:latin typeface="Arial"/>
                <a:cs typeface="Arial"/>
              </a:rPr>
              <a:t>Op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66276" y="6398765"/>
            <a:ext cx="505459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 spc="2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000" spc="15" b="1">
                <a:solidFill>
                  <a:srgbClr val="FF0000"/>
                </a:solidFill>
                <a:latin typeface="Arial"/>
                <a:cs typeface="Arial"/>
              </a:rPr>
              <a:t>US</a:t>
            </a:r>
            <a:r>
              <a:rPr dirty="0" sz="100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000" spc="15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71788" y="6694421"/>
            <a:ext cx="600075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0" b="1">
                <a:solidFill>
                  <a:srgbClr val="FF0000"/>
                </a:solidFill>
                <a:latin typeface="Arial"/>
                <a:cs typeface="Arial"/>
              </a:rPr>
              <a:t>RegWrite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61137" y="1295400"/>
            <a:ext cx="1905" cy="5847715"/>
          </a:xfrm>
          <a:custGeom>
            <a:avLst/>
            <a:gdLst/>
            <a:ahLst/>
            <a:cxnLst/>
            <a:rect l="l" t="t" r="r" b="b"/>
            <a:pathLst>
              <a:path w="1905" h="5847715">
                <a:moveTo>
                  <a:pt x="1523" y="0"/>
                </a:moveTo>
                <a:lnTo>
                  <a:pt x="0" y="5847587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991244" y="1534159"/>
            <a:ext cx="38354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solidFill>
                  <a:srgbClr val="007F00"/>
                </a:solidFill>
                <a:latin typeface="Arial"/>
                <a:cs typeface="Arial"/>
              </a:rPr>
              <a:t>C</a:t>
            </a:r>
            <a:r>
              <a:rPr dirty="0" sz="1000" spc="5" b="1">
                <a:solidFill>
                  <a:srgbClr val="007F00"/>
                </a:solidFill>
                <a:latin typeface="Arial"/>
                <a:cs typeface="Arial"/>
              </a:rPr>
              <a:t>l</a:t>
            </a:r>
            <a:r>
              <a:rPr dirty="0" sz="1000" spc="20" b="1">
                <a:solidFill>
                  <a:srgbClr val="007F00"/>
                </a:solidFill>
                <a:latin typeface="Arial"/>
                <a:cs typeface="Arial"/>
              </a:rPr>
              <a:t>o</a:t>
            </a:r>
            <a:r>
              <a:rPr dirty="0" sz="1000" spc="15" b="1">
                <a:solidFill>
                  <a:srgbClr val="007F00"/>
                </a:solidFill>
                <a:latin typeface="Arial"/>
                <a:cs typeface="Arial"/>
              </a:rPr>
              <a:t>ck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62662" y="173736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91" y="0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444883" y="1337563"/>
            <a:ext cx="116205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0" b="1">
                <a:solidFill>
                  <a:srgbClr val="007F00"/>
                </a:solidFill>
                <a:latin typeface="Arial"/>
                <a:cs typeface="Arial"/>
              </a:rPr>
              <a:t>Ciclo de</a:t>
            </a:r>
            <a:r>
              <a:rPr dirty="0" sz="1000" spc="-25" b="1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000" spc="10" b="1">
                <a:solidFill>
                  <a:srgbClr val="007F00"/>
                </a:solidFill>
                <a:latin typeface="Arial"/>
                <a:cs typeface="Arial"/>
              </a:rPr>
              <a:t>Instrução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55853" y="1540763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10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3588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018409" y="1737360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09" h="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23588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180965" y="1540763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 h="0">
                <a:moveTo>
                  <a:pt x="0" y="0"/>
                </a:moveTo>
                <a:lnTo>
                  <a:pt x="697991" y="0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855853" y="1540763"/>
            <a:ext cx="0" cy="196850"/>
          </a:xfrm>
          <a:custGeom>
            <a:avLst/>
            <a:gdLst/>
            <a:ahLst/>
            <a:cxnLst/>
            <a:rect l="l" t="t" r="r" b="b"/>
            <a:pathLst>
              <a:path w="0" h="196850">
                <a:moveTo>
                  <a:pt x="0" y="196595"/>
                </a:moveTo>
                <a:lnTo>
                  <a:pt x="0" y="0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018409" y="1540763"/>
            <a:ext cx="0" cy="196850"/>
          </a:xfrm>
          <a:custGeom>
            <a:avLst/>
            <a:gdLst/>
            <a:ahLst/>
            <a:cxnLst/>
            <a:rect l="l" t="t" r="r" b="b"/>
            <a:pathLst>
              <a:path w="0" h="196850">
                <a:moveTo>
                  <a:pt x="0" y="196595"/>
                </a:moveTo>
                <a:lnTo>
                  <a:pt x="0" y="0"/>
                </a:lnTo>
              </a:path>
            </a:pathLst>
          </a:custGeom>
          <a:ln w="23588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180965" y="1540763"/>
            <a:ext cx="0" cy="196850"/>
          </a:xfrm>
          <a:custGeom>
            <a:avLst/>
            <a:gdLst/>
            <a:ahLst/>
            <a:cxnLst/>
            <a:rect l="l" t="t" r="r" b="b"/>
            <a:pathLst>
              <a:path w="0" h="196850">
                <a:moveTo>
                  <a:pt x="0" y="196595"/>
                </a:moveTo>
                <a:lnTo>
                  <a:pt x="0" y="0"/>
                </a:lnTo>
              </a:path>
            </a:pathLst>
          </a:custGeom>
          <a:ln w="23588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854330" y="2130551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0"/>
                </a:moveTo>
                <a:lnTo>
                  <a:pt x="97535" y="196595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854330" y="2130551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196595"/>
                </a:moveTo>
                <a:lnTo>
                  <a:pt x="97535" y="0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179441" y="2130551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90" h="196850">
                <a:moveTo>
                  <a:pt x="0" y="0"/>
                </a:moveTo>
                <a:lnTo>
                  <a:pt x="97535" y="196595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179441" y="2130551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90" h="196850">
                <a:moveTo>
                  <a:pt x="0" y="196595"/>
                </a:moveTo>
                <a:lnTo>
                  <a:pt x="97535" y="0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50342" y="2133600"/>
            <a:ext cx="4231005" cy="0"/>
          </a:xfrm>
          <a:custGeom>
            <a:avLst/>
            <a:gdLst/>
            <a:ahLst/>
            <a:cxnLst/>
            <a:rect l="l" t="t" r="r" b="b"/>
            <a:pathLst>
              <a:path w="4231005" h="0">
                <a:moveTo>
                  <a:pt x="0" y="0"/>
                </a:moveTo>
                <a:lnTo>
                  <a:pt x="4230623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951865" y="2327147"/>
            <a:ext cx="4231005" cy="0"/>
          </a:xfrm>
          <a:custGeom>
            <a:avLst/>
            <a:gdLst/>
            <a:ahLst/>
            <a:cxnLst/>
            <a:rect l="l" t="t" r="r" b="b"/>
            <a:pathLst>
              <a:path w="4231005" h="0">
                <a:moveTo>
                  <a:pt x="0" y="0"/>
                </a:moveTo>
                <a:lnTo>
                  <a:pt x="4230623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653671" y="2123947"/>
            <a:ext cx="75565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dirty="0" sz="1000" spc="5" b="1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00024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09888" y="1828291"/>
            <a:ext cx="564515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solidFill>
                  <a:srgbClr val="FF6400"/>
                </a:solidFill>
                <a:latin typeface="Arial"/>
                <a:cs typeface="Arial"/>
              </a:rPr>
              <a:t>PC</a:t>
            </a:r>
            <a:r>
              <a:rPr dirty="0" sz="1000" spc="-60" b="1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dirty="0" sz="1000" spc="15" b="1">
                <a:solidFill>
                  <a:srgbClr val="FF6400"/>
                </a:solidFill>
                <a:latin typeface="Arial"/>
                <a:cs typeface="Arial"/>
              </a:rPr>
              <a:t>input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462662" y="2033016"/>
            <a:ext cx="541020" cy="0"/>
          </a:xfrm>
          <a:custGeom>
            <a:avLst/>
            <a:gdLst/>
            <a:ahLst/>
            <a:cxnLst/>
            <a:rect l="l" t="t" r="r" b="b"/>
            <a:pathLst>
              <a:path w="541019" h="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1310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462662" y="1836419"/>
            <a:ext cx="541020" cy="0"/>
          </a:xfrm>
          <a:custGeom>
            <a:avLst/>
            <a:gdLst/>
            <a:ahLst/>
            <a:cxnLst/>
            <a:rect l="l" t="t" r="r" b="b"/>
            <a:pathLst>
              <a:path w="541019" h="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13104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949327" y="1828291"/>
            <a:ext cx="753745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solidFill>
                  <a:srgbClr val="FF6400"/>
                </a:solidFill>
                <a:latin typeface="Arial"/>
                <a:cs typeface="Arial"/>
              </a:rPr>
              <a:t>0</a:t>
            </a:r>
            <a:r>
              <a:rPr dirty="0" sz="1000" b="1">
                <a:solidFill>
                  <a:srgbClr val="FF6400"/>
                </a:solidFill>
                <a:latin typeface="Arial"/>
                <a:cs typeface="Arial"/>
              </a:rPr>
              <a:t>x</a:t>
            </a:r>
            <a:r>
              <a:rPr dirty="0" sz="1000" spc="15" b="1">
                <a:solidFill>
                  <a:srgbClr val="FF6400"/>
                </a:solidFill>
                <a:latin typeface="Arial"/>
                <a:cs typeface="Arial"/>
              </a:rPr>
              <a:t>00400</a:t>
            </a:r>
            <a:r>
              <a:rPr dirty="0" sz="1000" spc="5" b="1">
                <a:solidFill>
                  <a:srgbClr val="FF6400"/>
                </a:solidFill>
                <a:latin typeface="Arial"/>
                <a:cs typeface="Arial"/>
              </a:rPr>
              <a:t>0</a:t>
            </a:r>
            <a:r>
              <a:rPr dirty="0" sz="1000" spc="15" b="1">
                <a:solidFill>
                  <a:srgbClr val="FF6400"/>
                </a:solidFill>
                <a:latin typeface="Arial"/>
                <a:cs typeface="Arial"/>
              </a:rPr>
              <a:t>28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346582" y="1839467"/>
            <a:ext cx="4029710" cy="0"/>
          </a:xfrm>
          <a:custGeom>
            <a:avLst/>
            <a:gdLst/>
            <a:ahLst/>
            <a:cxnLst/>
            <a:rect l="l" t="t" r="r" b="b"/>
            <a:pathLst>
              <a:path w="4029709" h="0">
                <a:moveTo>
                  <a:pt x="0" y="0"/>
                </a:moveTo>
                <a:lnTo>
                  <a:pt x="4029455" y="0"/>
                </a:lnTo>
              </a:path>
            </a:pathLst>
          </a:custGeom>
          <a:ln w="23588">
            <a:solidFill>
              <a:srgbClr val="FF6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348106" y="2033016"/>
            <a:ext cx="4029710" cy="0"/>
          </a:xfrm>
          <a:custGeom>
            <a:avLst/>
            <a:gdLst/>
            <a:ahLst/>
            <a:cxnLst/>
            <a:rect l="l" t="t" r="r" b="b"/>
            <a:pathLst>
              <a:path w="4029709" h="0">
                <a:moveTo>
                  <a:pt x="0" y="0"/>
                </a:moveTo>
                <a:lnTo>
                  <a:pt x="4029455" y="0"/>
                </a:lnTo>
              </a:path>
            </a:pathLst>
          </a:custGeom>
          <a:ln w="23588">
            <a:solidFill>
              <a:srgbClr val="FF6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523865" y="1836419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59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523865" y="1836419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59" h="196850">
                <a:moveTo>
                  <a:pt x="0" y="196595"/>
                </a:moveTo>
                <a:lnTo>
                  <a:pt x="9905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379086" y="1836419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90" h="196850">
                <a:moveTo>
                  <a:pt x="0" y="0"/>
                </a:moveTo>
                <a:lnTo>
                  <a:pt x="97535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379086" y="1836419"/>
            <a:ext cx="146685" cy="196850"/>
          </a:xfrm>
          <a:custGeom>
            <a:avLst/>
            <a:gdLst/>
            <a:ahLst/>
            <a:cxnLst/>
            <a:rect l="l" t="t" r="r" b="b"/>
            <a:pathLst>
              <a:path w="146684" h="196850">
                <a:moveTo>
                  <a:pt x="0" y="196595"/>
                </a:moveTo>
                <a:lnTo>
                  <a:pt x="97535" y="0"/>
                </a:lnTo>
                <a:lnTo>
                  <a:pt x="146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427854" y="1836420"/>
            <a:ext cx="144780" cy="195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427853" y="1836419"/>
            <a:ext cx="144780" cy="195580"/>
          </a:xfrm>
          <a:custGeom>
            <a:avLst/>
            <a:gdLst/>
            <a:ahLst/>
            <a:cxnLst/>
            <a:rect l="l" t="t" r="r" b="b"/>
            <a:pathLst>
              <a:path w="144779" h="195580">
                <a:moveTo>
                  <a:pt x="48767" y="0"/>
                </a:moveTo>
                <a:lnTo>
                  <a:pt x="0" y="96011"/>
                </a:lnTo>
                <a:lnTo>
                  <a:pt x="48767" y="195071"/>
                </a:lnTo>
                <a:lnTo>
                  <a:pt x="97535" y="195071"/>
                </a:lnTo>
                <a:lnTo>
                  <a:pt x="144779" y="100583"/>
                </a:lnTo>
                <a:lnTo>
                  <a:pt x="97535" y="0"/>
                </a:lnTo>
                <a:lnTo>
                  <a:pt x="48767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462662" y="4096511"/>
            <a:ext cx="2063750" cy="0"/>
          </a:xfrm>
          <a:custGeom>
            <a:avLst/>
            <a:gdLst/>
            <a:ahLst/>
            <a:cxnLst/>
            <a:rect l="l" t="t" r="r" b="b"/>
            <a:pathLst>
              <a:path w="2063750" h="0">
                <a:moveTo>
                  <a:pt x="0" y="0"/>
                </a:moveTo>
                <a:lnTo>
                  <a:pt x="206349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2494164" y="1860295"/>
            <a:ext cx="750570" cy="1301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43890" algn="l"/>
              </a:tabLst>
            </a:pPr>
            <a:r>
              <a:rPr dirty="0" sz="650" spc="15" b="1">
                <a:solidFill>
                  <a:srgbClr val="0000FF"/>
                </a:solidFill>
                <a:latin typeface="Arial"/>
                <a:cs typeface="Arial"/>
              </a:rPr>
              <a:t>0x00400024	</a:t>
            </a:r>
            <a:r>
              <a:rPr dirty="0" u="sng" sz="650" spc="2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50" spc="75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462662" y="3899915"/>
            <a:ext cx="2059305" cy="1905"/>
          </a:xfrm>
          <a:custGeom>
            <a:avLst/>
            <a:gdLst/>
            <a:ahLst/>
            <a:cxnLst/>
            <a:rect l="l" t="t" r="r" b="b"/>
            <a:pathLst>
              <a:path w="2059304" h="1904">
                <a:moveTo>
                  <a:pt x="0" y="0"/>
                </a:moveTo>
                <a:lnTo>
                  <a:pt x="2058923" y="1523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672462" y="3899915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672462" y="3899915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196595"/>
                </a:moveTo>
                <a:lnTo>
                  <a:pt x="9905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526157" y="3899915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526157" y="3899915"/>
            <a:ext cx="146685" cy="196850"/>
          </a:xfrm>
          <a:custGeom>
            <a:avLst/>
            <a:gdLst/>
            <a:ahLst/>
            <a:cxnLst/>
            <a:rect l="l" t="t" r="r" b="b"/>
            <a:pathLst>
              <a:path w="146685" h="196850">
                <a:moveTo>
                  <a:pt x="0" y="196595"/>
                </a:moveTo>
                <a:lnTo>
                  <a:pt x="99059" y="0"/>
                </a:lnTo>
                <a:lnTo>
                  <a:pt x="146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625218" y="4094988"/>
            <a:ext cx="47625" cy="1905"/>
          </a:xfrm>
          <a:custGeom>
            <a:avLst/>
            <a:gdLst/>
            <a:ahLst/>
            <a:cxnLst/>
            <a:rect l="l" t="t" r="r" b="b"/>
            <a:pathLst>
              <a:path w="47625" h="1904">
                <a:moveTo>
                  <a:pt x="-3931" y="761"/>
                </a:moveTo>
                <a:lnTo>
                  <a:pt x="51175" y="761"/>
                </a:lnTo>
              </a:path>
            </a:pathLst>
          </a:custGeom>
          <a:ln w="9386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576450" y="3899916"/>
            <a:ext cx="143256" cy="195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576450" y="3899915"/>
            <a:ext cx="143510" cy="195580"/>
          </a:xfrm>
          <a:custGeom>
            <a:avLst/>
            <a:gdLst/>
            <a:ahLst/>
            <a:cxnLst/>
            <a:rect l="l" t="t" r="r" b="b"/>
            <a:pathLst>
              <a:path w="143510" h="195579">
                <a:moveTo>
                  <a:pt x="48767" y="0"/>
                </a:moveTo>
                <a:lnTo>
                  <a:pt x="0" y="96011"/>
                </a:lnTo>
                <a:lnTo>
                  <a:pt x="48767" y="195071"/>
                </a:lnTo>
                <a:lnTo>
                  <a:pt x="96011" y="195071"/>
                </a:lnTo>
                <a:lnTo>
                  <a:pt x="143255" y="100583"/>
                </a:lnTo>
                <a:lnTo>
                  <a:pt x="96011" y="0"/>
                </a:lnTo>
                <a:lnTo>
                  <a:pt x="48767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768474" y="3902964"/>
            <a:ext cx="3098800" cy="0"/>
          </a:xfrm>
          <a:custGeom>
            <a:avLst/>
            <a:gdLst/>
            <a:ahLst/>
            <a:cxnLst/>
            <a:rect l="l" t="t" r="r" b="b"/>
            <a:pathLst>
              <a:path w="3098800" h="0">
                <a:moveTo>
                  <a:pt x="0" y="0"/>
                </a:moveTo>
                <a:lnTo>
                  <a:pt x="3098291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769997" y="4096511"/>
            <a:ext cx="3098800" cy="0"/>
          </a:xfrm>
          <a:custGeom>
            <a:avLst/>
            <a:gdLst/>
            <a:ahLst/>
            <a:cxnLst/>
            <a:rect l="l" t="t" r="r" b="b"/>
            <a:pathLst>
              <a:path w="3098800" h="0">
                <a:moveTo>
                  <a:pt x="0" y="0"/>
                </a:moveTo>
                <a:lnTo>
                  <a:pt x="3098291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462662" y="4390644"/>
            <a:ext cx="2063750" cy="0"/>
          </a:xfrm>
          <a:custGeom>
            <a:avLst/>
            <a:gdLst/>
            <a:ahLst/>
            <a:cxnLst/>
            <a:rect l="l" t="t" r="r" b="b"/>
            <a:pathLst>
              <a:path w="2063750" h="0">
                <a:moveTo>
                  <a:pt x="0" y="0"/>
                </a:moveTo>
                <a:lnTo>
                  <a:pt x="206349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462662" y="4194047"/>
            <a:ext cx="2059305" cy="1905"/>
          </a:xfrm>
          <a:custGeom>
            <a:avLst/>
            <a:gdLst/>
            <a:ahLst/>
            <a:cxnLst/>
            <a:rect l="l" t="t" r="r" b="b"/>
            <a:pathLst>
              <a:path w="2059304" h="1904">
                <a:moveTo>
                  <a:pt x="0" y="0"/>
                </a:moveTo>
                <a:lnTo>
                  <a:pt x="2058923" y="1523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672462" y="4194047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672462" y="4194047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196595"/>
                </a:moveTo>
                <a:lnTo>
                  <a:pt x="9905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526157" y="4194047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526157" y="4194047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196595"/>
                </a:moveTo>
                <a:lnTo>
                  <a:pt x="9905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625218" y="4195571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24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625218" y="4390644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24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576450" y="4195572"/>
            <a:ext cx="143256" cy="195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576450" y="4195571"/>
            <a:ext cx="143510" cy="195580"/>
          </a:xfrm>
          <a:custGeom>
            <a:avLst/>
            <a:gdLst/>
            <a:ahLst/>
            <a:cxnLst/>
            <a:rect l="l" t="t" r="r" b="b"/>
            <a:pathLst>
              <a:path w="143510" h="195579">
                <a:moveTo>
                  <a:pt x="48767" y="0"/>
                </a:moveTo>
                <a:lnTo>
                  <a:pt x="0" y="96011"/>
                </a:lnTo>
                <a:lnTo>
                  <a:pt x="48767" y="195071"/>
                </a:lnTo>
                <a:lnTo>
                  <a:pt x="96011" y="195071"/>
                </a:lnTo>
                <a:lnTo>
                  <a:pt x="143255" y="100583"/>
                </a:lnTo>
                <a:lnTo>
                  <a:pt x="96011" y="0"/>
                </a:lnTo>
                <a:lnTo>
                  <a:pt x="48767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768474" y="4198620"/>
            <a:ext cx="3098800" cy="0"/>
          </a:xfrm>
          <a:custGeom>
            <a:avLst/>
            <a:gdLst/>
            <a:ahLst/>
            <a:cxnLst/>
            <a:rect l="l" t="t" r="r" b="b"/>
            <a:pathLst>
              <a:path w="3098800" h="0">
                <a:moveTo>
                  <a:pt x="0" y="0"/>
                </a:moveTo>
                <a:lnTo>
                  <a:pt x="3098291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769997" y="4390644"/>
            <a:ext cx="3098800" cy="0"/>
          </a:xfrm>
          <a:custGeom>
            <a:avLst/>
            <a:gdLst/>
            <a:ahLst/>
            <a:cxnLst/>
            <a:rect l="l" t="t" r="r" b="b"/>
            <a:pathLst>
              <a:path w="3098800" h="0">
                <a:moveTo>
                  <a:pt x="0" y="0"/>
                </a:moveTo>
                <a:lnTo>
                  <a:pt x="3098291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5885063" y="3893310"/>
            <a:ext cx="753745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b="1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x1001</a:t>
            </a:r>
            <a:r>
              <a:rPr dirty="0" sz="1000" spc="5" b="1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010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880491" y="4187442"/>
            <a:ext cx="761365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0x7</a:t>
            </a:r>
            <a:r>
              <a:rPr dirty="0" sz="1000" spc="5" b="1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4212</a:t>
            </a:r>
            <a:r>
              <a:rPr dirty="0" sz="1000" spc="5" b="1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462662" y="4686300"/>
            <a:ext cx="1818639" cy="0"/>
          </a:xfrm>
          <a:custGeom>
            <a:avLst/>
            <a:gdLst/>
            <a:ahLst/>
            <a:cxnLst/>
            <a:rect l="l" t="t" r="r" b="b"/>
            <a:pathLst>
              <a:path w="1818639" h="0">
                <a:moveTo>
                  <a:pt x="0" y="0"/>
                </a:moveTo>
                <a:lnTo>
                  <a:pt x="1818131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462662" y="4489703"/>
            <a:ext cx="1813560" cy="1905"/>
          </a:xfrm>
          <a:custGeom>
            <a:avLst/>
            <a:gdLst/>
            <a:ahLst/>
            <a:cxnLst/>
            <a:rect l="l" t="t" r="r" b="b"/>
            <a:pathLst>
              <a:path w="1813560" h="1904">
                <a:moveTo>
                  <a:pt x="0" y="0"/>
                </a:moveTo>
                <a:lnTo>
                  <a:pt x="1813559" y="1523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262250" y="4489703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0"/>
                </a:moveTo>
                <a:lnTo>
                  <a:pt x="97535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262250" y="4489703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196595"/>
                </a:moveTo>
                <a:lnTo>
                  <a:pt x="9753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115945" y="4489703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115945" y="4489703"/>
            <a:ext cx="146685" cy="196850"/>
          </a:xfrm>
          <a:custGeom>
            <a:avLst/>
            <a:gdLst/>
            <a:ahLst/>
            <a:cxnLst/>
            <a:rect l="l" t="t" r="r" b="b"/>
            <a:pathLst>
              <a:path w="146685" h="196850">
                <a:moveTo>
                  <a:pt x="0" y="196595"/>
                </a:moveTo>
                <a:lnTo>
                  <a:pt x="99059" y="0"/>
                </a:lnTo>
                <a:lnTo>
                  <a:pt x="146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215006" y="4684776"/>
            <a:ext cx="47625" cy="1905"/>
          </a:xfrm>
          <a:custGeom>
            <a:avLst/>
            <a:gdLst/>
            <a:ahLst/>
            <a:cxnLst/>
            <a:rect l="l" t="t" r="r" b="b"/>
            <a:pathLst>
              <a:path w="47625" h="1904">
                <a:moveTo>
                  <a:pt x="-3931" y="761"/>
                </a:moveTo>
                <a:lnTo>
                  <a:pt x="51175" y="761"/>
                </a:lnTo>
              </a:path>
            </a:pathLst>
          </a:custGeom>
          <a:ln w="9386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166238" y="4489704"/>
            <a:ext cx="143256" cy="195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166238" y="4489703"/>
            <a:ext cx="143510" cy="195580"/>
          </a:xfrm>
          <a:custGeom>
            <a:avLst/>
            <a:gdLst/>
            <a:ahLst/>
            <a:cxnLst/>
            <a:rect l="l" t="t" r="r" b="b"/>
            <a:pathLst>
              <a:path w="143510" h="195579">
                <a:moveTo>
                  <a:pt x="48767" y="0"/>
                </a:moveTo>
                <a:lnTo>
                  <a:pt x="0" y="96011"/>
                </a:lnTo>
                <a:lnTo>
                  <a:pt x="48767" y="195071"/>
                </a:lnTo>
                <a:lnTo>
                  <a:pt x="96011" y="195071"/>
                </a:lnTo>
                <a:lnTo>
                  <a:pt x="143255" y="100583"/>
                </a:lnTo>
                <a:lnTo>
                  <a:pt x="96011" y="0"/>
                </a:lnTo>
                <a:lnTo>
                  <a:pt x="48767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358262" y="4492751"/>
            <a:ext cx="2508885" cy="0"/>
          </a:xfrm>
          <a:custGeom>
            <a:avLst/>
            <a:gdLst/>
            <a:ahLst/>
            <a:cxnLst/>
            <a:rect l="l" t="t" r="r" b="b"/>
            <a:pathLst>
              <a:path w="2508884" h="0">
                <a:moveTo>
                  <a:pt x="0" y="0"/>
                </a:moveTo>
                <a:lnTo>
                  <a:pt x="2508503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359786" y="4686300"/>
            <a:ext cx="2508885" cy="0"/>
          </a:xfrm>
          <a:custGeom>
            <a:avLst/>
            <a:gdLst/>
            <a:ahLst/>
            <a:cxnLst/>
            <a:rect l="l" t="t" r="r" b="b"/>
            <a:pathLst>
              <a:path w="2508884" h="0">
                <a:moveTo>
                  <a:pt x="0" y="0"/>
                </a:moveTo>
                <a:lnTo>
                  <a:pt x="2508503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5901827" y="4483098"/>
            <a:ext cx="75565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0x10</a:t>
            </a:r>
            <a:r>
              <a:rPr dirty="0" sz="1000" spc="5" b="1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10034</a:t>
            </a:r>
            <a:endParaRPr sz="10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7622926" y="1839467"/>
            <a:ext cx="245745" cy="0"/>
          </a:xfrm>
          <a:custGeom>
            <a:avLst/>
            <a:gdLst/>
            <a:ahLst/>
            <a:cxnLst/>
            <a:rect l="l" t="t" r="r" b="b"/>
            <a:pathLst>
              <a:path w="245745" h="0">
                <a:moveTo>
                  <a:pt x="0" y="0"/>
                </a:moveTo>
                <a:lnTo>
                  <a:pt x="24536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275453" y="2130551"/>
            <a:ext cx="589915" cy="3175"/>
          </a:xfrm>
          <a:custGeom>
            <a:avLst/>
            <a:gdLst/>
            <a:ahLst/>
            <a:cxnLst/>
            <a:rect l="l" t="t" r="r" b="b"/>
            <a:pathLst>
              <a:path w="589915" h="3175">
                <a:moveTo>
                  <a:pt x="0" y="3047"/>
                </a:moveTo>
                <a:lnTo>
                  <a:pt x="589787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278502" y="2324100"/>
            <a:ext cx="589915" cy="3175"/>
          </a:xfrm>
          <a:custGeom>
            <a:avLst/>
            <a:gdLst/>
            <a:ahLst/>
            <a:cxnLst/>
            <a:rect l="l" t="t" r="r" b="b"/>
            <a:pathLst>
              <a:path w="589915" h="3175">
                <a:moveTo>
                  <a:pt x="0" y="3047"/>
                </a:moveTo>
                <a:lnTo>
                  <a:pt x="589787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209421" y="1836419"/>
            <a:ext cx="137160" cy="196850"/>
          </a:xfrm>
          <a:custGeom>
            <a:avLst/>
            <a:gdLst/>
            <a:ahLst/>
            <a:cxnLst/>
            <a:rect l="l" t="t" r="r" b="b"/>
            <a:pathLst>
              <a:path w="137160" h="196850">
                <a:moveTo>
                  <a:pt x="0" y="0"/>
                </a:moveTo>
                <a:lnTo>
                  <a:pt x="137159" y="196595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209421" y="1836419"/>
            <a:ext cx="137160" cy="196850"/>
          </a:xfrm>
          <a:custGeom>
            <a:avLst/>
            <a:gdLst/>
            <a:ahLst/>
            <a:cxnLst/>
            <a:rect l="l" t="t" r="r" b="b"/>
            <a:pathLst>
              <a:path w="137160" h="196850">
                <a:moveTo>
                  <a:pt x="0" y="196595"/>
                </a:moveTo>
                <a:lnTo>
                  <a:pt x="137159" y="0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003681" y="1836419"/>
            <a:ext cx="139065" cy="196850"/>
          </a:xfrm>
          <a:custGeom>
            <a:avLst/>
            <a:gdLst/>
            <a:ahLst/>
            <a:cxnLst/>
            <a:rect l="l" t="t" r="r" b="b"/>
            <a:pathLst>
              <a:path w="139064" h="196850">
                <a:moveTo>
                  <a:pt x="0" y="0"/>
                </a:moveTo>
                <a:lnTo>
                  <a:pt x="138683" y="196595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003681" y="1836419"/>
            <a:ext cx="139065" cy="196850"/>
          </a:xfrm>
          <a:custGeom>
            <a:avLst/>
            <a:gdLst/>
            <a:ahLst/>
            <a:cxnLst/>
            <a:rect l="l" t="t" r="r" b="b"/>
            <a:pathLst>
              <a:path w="139064" h="196850">
                <a:moveTo>
                  <a:pt x="0" y="196595"/>
                </a:moveTo>
                <a:lnTo>
                  <a:pt x="138683" y="0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140842" y="1836419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 h="0">
                <a:moveTo>
                  <a:pt x="0" y="0"/>
                </a:moveTo>
                <a:lnTo>
                  <a:pt x="68579" y="0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073786" y="1836420"/>
            <a:ext cx="207264" cy="195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073786" y="1836419"/>
            <a:ext cx="207645" cy="195580"/>
          </a:xfrm>
          <a:custGeom>
            <a:avLst/>
            <a:gdLst/>
            <a:ahLst/>
            <a:cxnLst/>
            <a:rect l="l" t="t" r="r" b="b"/>
            <a:pathLst>
              <a:path w="207645" h="195580">
                <a:moveTo>
                  <a:pt x="68579" y="0"/>
                </a:moveTo>
                <a:lnTo>
                  <a:pt x="0" y="96011"/>
                </a:lnTo>
                <a:lnTo>
                  <a:pt x="68579" y="195071"/>
                </a:lnTo>
                <a:lnTo>
                  <a:pt x="138683" y="195071"/>
                </a:lnTo>
                <a:lnTo>
                  <a:pt x="207263" y="100583"/>
                </a:lnTo>
                <a:lnTo>
                  <a:pt x="138683" y="0"/>
                </a:lnTo>
                <a:lnTo>
                  <a:pt x="68579" y="0"/>
                </a:lnTo>
                <a:close/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539618" y="2496311"/>
            <a:ext cx="121920" cy="205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462662" y="2622803"/>
            <a:ext cx="1228725" cy="0"/>
          </a:xfrm>
          <a:custGeom>
            <a:avLst/>
            <a:gdLst/>
            <a:ahLst/>
            <a:cxnLst/>
            <a:rect l="l" t="t" r="r" b="b"/>
            <a:pathLst>
              <a:path w="1228725" h="0">
                <a:moveTo>
                  <a:pt x="0" y="0"/>
                </a:moveTo>
                <a:lnTo>
                  <a:pt x="122834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462662" y="2426207"/>
            <a:ext cx="1225550" cy="0"/>
          </a:xfrm>
          <a:custGeom>
            <a:avLst/>
            <a:gdLst/>
            <a:ahLst/>
            <a:cxnLst/>
            <a:rect l="l" t="t" r="r" b="b"/>
            <a:pathLst>
              <a:path w="1225550" h="0">
                <a:moveTo>
                  <a:pt x="0" y="0"/>
                </a:moveTo>
                <a:lnTo>
                  <a:pt x="122529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837309" y="2426207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0"/>
                </a:moveTo>
                <a:lnTo>
                  <a:pt x="97535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837309" y="2426207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196595"/>
                </a:moveTo>
                <a:lnTo>
                  <a:pt x="9753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691006" y="2426207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691006" y="2426207"/>
            <a:ext cx="146685" cy="196850"/>
          </a:xfrm>
          <a:custGeom>
            <a:avLst/>
            <a:gdLst/>
            <a:ahLst/>
            <a:cxnLst/>
            <a:rect l="l" t="t" r="r" b="b"/>
            <a:pathLst>
              <a:path w="146685" h="196850">
                <a:moveTo>
                  <a:pt x="0" y="196595"/>
                </a:moveTo>
                <a:lnTo>
                  <a:pt x="99059" y="0"/>
                </a:lnTo>
                <a:lnTo>
                  <a:pt x="146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790065" y="2621279"/>
            <a:ext cx="47625" cy="1905"/>
          </a:xfrm>
          <a:custGeom>
            <a:avLst/>
            <a:gdLst/>
            <a:ahLst/>
            <a:cxnLst/>
            <a:rect l="l" t="t" r="r" b="b"/>
            <a:pathLst>
              <a:path w="47625" h="1905">
                <a:moveTo>
                  <a:pt x="-3931" y="761"/>
                </a:moveTo>
                <a:lnTo>
                  <a:pt x="51175" y="761"/>
                </a:lnTo>
              </a:path>
            </a:pathLst>
          </a:custGeom>
          <a:ln w="9386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741298" y="2426208"/>
            <a:ext cx="143256" cy="195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741297" y="2426207"/>
            <a:ext cx="143510" cy="195580"/>
          </a:xfrm>
          <a:custGeom>
            <a:avLst/>
            <a:gdLst/>
            <a:ahLst/>
            <a:cxnLst/>
            <a:rect l="l" t="t" r="r" b="b"/>
            <a:pathLst>
              <a:path w="143510" h="195580">
                <a:moveTo>
                  <a:pt x="48767" y="0"/>
                </a:moveTo>
                <a:lnTo>
                  <a:pt x="0" y="96011"/>
                </a:lnTo>
                <a:lnTo>
                  <a:pt x="47243" y="195071"/>
                </a:lnTo>
                <a:lnTo>
                  <a:pt x="96011" y="195071"/>
                </a:lnTo>
                <a:lnTo>
                  <a:pt x="143255" y="100583"/>
                </a:lnTo>
                <a:lnTo>
                  <a:pt x="96011" y="0"/>
                </a:lnTo>
                <a:lnTo>
                  <a:pt x="48767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933321" y="2429255"/>
            <a:ext cx="3933825" cy="0"/>
          </a:xfrm>
          <a:custGeom>
            <a:avLst/>
            <a:gdLst/>
            <a:ahLst/>
            <a:cxnLst/>
            <a:rect l="l" t="t" r="r" b="b"/>
            <a:pathLst>
              <a:path w="3933825" h="0">
                <a:moveTo>
                  <a:pt x="0" y="0"/>
                </a:moveTo>
                <a:lnTo>
                  <a:pt x="3933443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934845" y="2622803"/>
            <a:ext cx="3933825" cy="0"/>
          </a:xfrm>
          <a:custGeom>
            <a:avLst/>
            <a:gdLst/>
            <a:ahLst/>
            <a:cxnLst/>
            <a:rect l="l" t="t" r="r" b="b"/>
            <a:pathLst>
              <a:path w="3933825" h="0">
                <a:moveTo>
                  <a:pt x="0" y="0"/>
                </a:moveTo>
                <a:lnTo>
                  <a:pt x="3933443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4678055" y="2419602"/>
            <a:ext cx="1954530" cy="47688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0"/>
              </a:spcBef>
              <a:tabLst>
                <a:tab pos="1010285" algn="l"/>
              </a:tabLst>
            </a:pP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0x8CA30024	</a:t>
            </a:r>
            <a:r>
              <a:rPr dirty="0" sz="1000" spc="15" b="1">
                <a:solidFill>
                  <a:srgbClr val="FF0000"/>
                </a:solidFill>
                <a:latin typeface="Arial"/>
                <a:cs typeface="Arial"/>
              </a:rPr>
              <a:t>lw </a:t>
            </a:r>
            <a:r>
              <a:rPr dirty="0" sz="1000" spc="10" b="1">
                <a:solidFill>
                  <a:srgbClr val="FF0000"/>
                </a:solidFill>
                <a:latin typeface="Arial"/>
                <a:cs typeface="Arial"/>
              </a:rPr>
              <a:t>$3,</a:t>
            </a:r>
            <a:r>
              <a:rPr dirty="0" sz="1000" spc="-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10" b="1">
                <a:solidFill>
                  <a:srgbClr val="FF0000"/>
                </a:solidFill>
                <a:latin typeface="Arial"/>
                <a:cs typeface="Arial"/>
              </a:rPr>
              <a:t>0x24($5)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algn="r" marR="27305">
              <a:lnSpc>
                <a:spcPct val="100000"/>
              </a:lnSpc>
            </a:pPr>
            <a:r>
              <a:rPr dirty="0" sz="1000" spc="15" b="1">
                <a:latin typeface="Arial"/>
                <a:cs typeface="Arial"/>
              </a:rPr>
              <a:t>(OP) 100011</a:t>
            </a:r>
            <a:r>
              <a:rPr dirty="0" sz="1000" spc="-80" b="1">
                <a:latin typeface="Arial"/>
                <a:cs typeface="Arial"/>
              </a:rPr>
              <a:t> </a:t>
            </a:r>
            <a:r>
              <a:rPr dirty="0" sz="1000" spc="10" b="1">
                <a:latin typeface="Arial"/>
                <a:cs typeface="Arial"/>
              </a:rPr>
              <a:t>(0x23)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2462662" y="2916935"/>
            <a:ext cx="1228725" cy="0"/>
          </a:xfrm>
          <a:custGeom>
            <a:avLst/>
            <a:gdLst/>
            <a:ahLst/>
            <a:cxnLst/>
            <a:rect l="l" t="t" r="r" b="b"/>
            <a:pathLst>
              <a:path w="1228725" h="0">
                <a:moveTo>
                  <a:pt x="0" y="0"/>
                </a:moveTo>
                <a:lnTo>
                  <a:pt x="122834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462662" y="2720339"/>
            <a:ext cx="1225550" cy="1905"/>
          </a:xfrm>
          <a:custGeom>
            <a:avLst/>
            <a:gdLst/>
            <a:ahLst/>
            <a:cxnLst/>
            <a:rect l="l" t="t" r="r" b="b"/>
            <a:pathLst>
              <a:path w="1225550" h="1905">
                <a:moveTo>
                  <a:pt x="0" y="0"/>
                </a:moveTo>
                <a:lnTo>
                  <a:pt x="1225295" y="1523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837309" y="2720339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0"/>
                </a:moveTo>
                <a:lnTo>
                  <a:pt x="97535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837309" y="2720339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196595"/>
                </a:moveTo>
                <a:lnTo>
                  <a:pt x="9753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691006" y="2720339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691006" y="2720339"/>
            <a:ext cx="146685" cy="196850"/>
          </a:xfrm>
          <a:custGeom>
            <a:avLst/>
            <a:gdLst/>
            <a:ahLst/>
            <a:cxnLst/>
            <a:rect l="l" t="t" r="r" b="b"/>
            <a:pathLst>
              <a:path w="146685" h="196850">
                <a:moveTo>
                  <a:pt x="0" y="196595"/>
                </a:moveTo>
                <a:lnTo>
                  <a:pt x="99059" y="0"/>
                </a:lnTo>
                <a:lnTo>
                  <a:pt x="146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790065" y="2916935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24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741298" y="2720340"/>
            <a:ext cx="143256" cy="1965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741297" y="2720339"/>
            <a:ext cx="143510" cy="196850"/>
          </a:xfrm>
          <a:custGeom>
            <a:avLst/>
            <a:gdLst/>
            <a:ahLst/>
            <a:cxnLst/>
            <a:rect l="l" t="t" r="r" b="b"/>
            <a:pathLst>
              <a:path w="143510" h="196850">
                <a:moveTo>
                  <a:pt x="48767" y="0"/>
                </a:moveTo>
                <a:lnTo>
                  <a:pt x="0" y="96011"/>
                </a:lnTo>
                <a:lnTo>
                  <a:pt x="47243" y="196595"/>
                </a:lnTo>
                <a:lnTo>
                  <a:pt x="96011" y="196595"/>
                </a:lnTo>
                <a:lnTo>
                  <a:pt x="143255" y="102107"/>
                </a:lnTo>
                <a:lnTo>
                  <a:pt x="96011" y="0"/>
                </a:lnTo>
                <a:lnTo>
                  <a:pt x="48767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933321" y="2723388"/>
            <a:ext cx="3933825" cy="0"/>
          </a:xfrm>
          <a:custGeom>
            <a:avLst/>
            <a:gdLst/>
            <a:ahLst/>
            <a:cxnLst/>
            <a:rect l="l" t="t" r="r" b="b"/>
            <a:pathLst>
              <a:path w="3933825" h="0">
                <a:moveTo>
                  <a:pt x="0" y="0"/>
                </a:moveTo>
                <a:lnTo>
                  <a:pt x="3933443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934845" y="2916935"/>
            <a:ext cx="3933825" cy="0"/>
          </a:xfrm>
          <a:custGeom>
            <a:avLst/>
            <a:gdLst/>
            <a:ahLst/>
            <a:cxnLst/>
            <a:rect l="l" t="t" r="r" b="b"/>
            <a:pathLst>
              <a:path w="3933825" h="0">
                <a:moveTo>
                  <a:pt x="0" y="0"/>
                </a:moveTo>
                <a:lnTo>
                  <a:pt x="3933443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 txBox="1"/>
          <p:nvPr/>
        </p:nvSpPr>
        <p:spPr>
          <a:xfrm>
            <a:off x="5487299" y="3007866"/>
            <a:ext cx="105410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0" b="1">
                <a:latin typeface="Arial"/>
                <a:cs typeface="Arial"/>
              </a:rPr>
              <a:t>(rs) </a:t>
            </a:r>
            <a:r>
              <a:rPr dirty="0" sz="1000" spc="15" b="1">
                <a:latin typeface="Arial"/>
                <a:cs typeface="Arial"/>
              </a:rPr>
              <a:t>00101</a:t>
            </a:r>
            <a:r>
              <a:rPr dirty="0" sz="1000" spc="-50" b="1">
                <a:latin typeface="Arial"/>
                <a:cs typeface="Arial"/>
              </a:rPr>
              <a:t> </a:t>
            </a:r>
            <a:r>
              <a:rPr dirty="0" sz="1000" spc="10" b="1">
                <a:latin typeface="Arial"/>
                <a:cs typeface="Arial"/>
              </a:rPr>
              <a:t>(0x05)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2462662" y="3212591"/>
            <a:ext cx="1228725" cy="0"/>
          </a:xfrm>
          <a:custGeom>
            <a:avLst/>
            <a:gdLst/>
            <a:ahLst/>
            <a:cxnLst/>
            <a:rect l="l" t="t" r="r" b="b"/>
            <a:pathLst>
              <a:path w="1228725" h="0">
                <a:moveTo>
                  <a:pt x="0" y="0"/>
                </a:moveTo>
                <a:lnTo>
                  <a:pt x="122834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462662" y="3015995"/>
            <a:ext cx="1225550" cy="0"/>
          </a:xfrm>
          <a:custGeom>
            <a:avLst/>
            <a:gdLst/>
            <a:ahLst/>
            <a:cxnLst/>
            <a:rect l="l" t="t" r="r" b="b"/>
            <a:pathLst>
              <a:path w="1225550" h="0">
                <a:moveTo>
                  <a:pt x="0" y="0"/>
                </a:moveTo>
                <a:lnTo>
                  <a:pt x="122529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837309" y="3015995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0"/>
                </a:moveTo>
                <a:lnTo>
                  <a:pt x="97535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837309" y="3015995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196595"/>
                </a:moveTo>
                <a:lnTo>
                  <a:pt x="9753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691006" y="3015995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691006" y="3015995"/>
            <a:ext cx="146685" cy="196850"/>
          </a:xfrm>
          <a:custGeom>
            <a:avLst/>
            <a:gdLst/>
            <a:ahLst/>
            <a:cxnLst/>
            <a:rect l="l" t="t" r="r" b="b"/>
            <a:pathLst>
              <a:path w="146685" h="196850">
                <a:moveTo>
                  <a:pt x="0" y="196595"/>
                </a:moveTo>
                <a:lnTo>
                  <a:pt x="99059" y="0"/>
                </a:lnTo>
                <a:lnTo>
                  <a:pt x="146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741298" y="3015996"/>
            <a:ext cx="143256" cy="1950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741297" y="3015995"/>
            <a:ext cx="143510" cy="195580"/>
          </a:xfrm>
          <a:custGeom>
            <a:avLst/>
            <a:gdLst/>
            <a:ahLst/>
            <a:cxnLst/>
            <a:rect l="l" t="t" r="r" b="b"/>
            <a:pathLst>
              <a:path w="143510" h="195580">
                <a:moveTo>
                  <a:pt x="48767" y="0"/>
                </a:moveTo>
                <a:lnTo>
                  <a:pt x="0" y="96011"/>
                </a:lnTo>
                <a:lnTo>
                  <a:pt x="47243" y="195071"/>
                </a:lnTo>
                <a:lnTo>
                  <a:pt x="96011" y="195071"/>
                </a:lnTo>
                <a:lnTo>
                  <a:pt x="143255" y="100583"/>
                </a:lnTo>
                <a:lnTo>
                  <a:pt x="96011" y="0"/>
                </a:lnTo>
                <a:lnTo>
                  <a:pt x="48767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933321" y="3019044"/>
            <a:ext cx="3933825" cy="0"/>
          </a:xfrm>
          <a:custGeom>
            <a:avLst/>
            <a:gdLst/>
            <a:ahLst/>
            <a:cxnLst/>
            <a:rect l="l" t="t" r="r" b="b"/>
            <a:pathLst>
              <a:path w="3933825" h="0">
                <a:moveTo>
                  <a:pt x="0" y="0"/>
                </a:moveTo>
                <a:lnTo>
                  <a:pt x="3933443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934845" y="3212591"/>
            <a:ext cx="3933825" cy="0"/>
          </a:xfrm>
          <a:custGeom>
            <a:avLst/>
            <a:gdLst/>
            <a:ahLst/>
            <a:cxnLst/>
            <a:rect l="l" t="t" r="r" b="b"/>
            <a:pathLst>
              <a:path w="3933825" h="0">
                <a:moveTo>
                  <a:pt x="0" y="0"/>
                </a:moveTo>
                <a:lnTo>
                  <a:pt x="3933443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5502539" y="3303522"/>
            <a:ext cx="1023619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5" b="1">
                <a:latin typeface="Arial"/>
                <a:cs typeface="Arial"/>
              </a:rPr>
              <a:t>(rt) </a:t>
            </a:r>
            <a:r>
              <a:rPr dirty="0" sz="1000" spc="15" b="1">
                <a:latin typeface="Arial"/>
                <a:cs typeface="Arial"/>
              </a:rPr>
              <a:t>00011</a:t>
            </a:r>
            <a:r>
              <a:rPr dirty="0" sz="1000" spc="-45" b="1">
                <a:latin typeface="Arial"/>
                <a:cs typeface="Arial"/>
              </a:rPr>
              <a:t> </a:t>
            </a:r>
            <a:r>
              <a:rPr dirty="0" sz="1000" spc="10" b="1">
                <a:latin typeface="Arial"/>
                <a:cs typeface="Arial"/>
              </a:rPr>
              <a:t>(0x03)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2462662" y="3506723"/>
            <a:ext cx="1228725" cy="0"/>
          </a:xfrm>
          <a:custGeom>
            <a:avLst/>
            <a:gdLst/>
            <a:ahLst/>
            <a:cxnLst/>
            <a:rect l="l" t="t" r="r" b="b"/>
            <a:pathLst>
              <a:path w="1228725" h="0">
                <a:moveTo>
                  <a:pt x="0" y="0"/>
                </a:moveTo>
                <a:lnTo>
                  <a:pt x="122834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462662" y="3310127"/>
            <a:ext cx="1225550" cy="1905"/>
          </a:xfrm>
          <a:custGeom>
            <a:avLst/>
            <a:gdLst/>
            <a:ahLst/>
            <a:cxnLst/>
            <a:rect l="l" t="t" r="r" b="b"/>
            <a:pathLst>
              <a:path w="1225550" h="1904">
                <a:moveTo>
                  <a:pt x="0" y="0"/>
                </a:moveTo>
                <a:lnTo>
                  <a:pt x="1225295" y="1523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837309" y="3310127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0"/>
                </a:moveTo>
                <a:lnTo>
                  <a:pt x="97535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837309" y="3310127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196595"/>
                </a:moveTo>
                <a:lnTo>
                  <a:pt x="9753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691006" y="3310127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691006" y="3310127"/>
            <a:ext cx="146685" cy="196850"/>
          </a:xfrm>
          <a:custGeom>
            <a:avLst/>
            <a:gdLst/>
            <a:ahLst/>
            <a:cxnLst/>
            <a:rect l="l" t="t" r="r" b="b"/>
            <a:pathLst>
              <a:path w="146685" h="196850">
                <a:moveTo>
                  <a:pt x="0" y="196595"/>
                </a:moveTo>
                <a:lnTo>
                  <a:pt x="99059" y="0"/>
                </a:lnTo>
                <a:lnTo>
                  <a:pt x="146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790065" y="3506723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24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741298" y="3310128"/>
            <a:ext cx="143256" cy="1965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3741297" y="3310127"/>
            <a:ext cx="143510" cy="196850"/>
          </a:xfrm>
          <a:custGeom>
            <a:avLst/>
            <a:gdLst/>
            <a:ahLst/>
            <a:cxnLst/>
            <a:rect l="l" t="t" r="r" b="b"/>
            <a:pathLst>
              <a:path w="143510" h="196850">
                <a:moveTo>
                  <a:pt x="48767" y="0"/>
                </a:moveTo>
                <a:lnTo>
                  <a:pt x="0" y="96011"/>
                </a:lnTo>
                <a:lnTo>
                  <a:pt x="47243" y="195071"/>
                </a:lnTo>
                <a:lnTo>
                  <a:pt x="96011" y="196595"/>
                </a:lnTo>
                <a:lnTo>
                  <a:pt x="143255" y="100583"/>
                </a:lnTo>
                <a:lnTo>
                  <a:pt x="96011" y="0"/>
                </a:lnTo>
                <a:lnTo>
                  <a:pt x="48767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3933321" y="3313176"/>
            <a:ext cx="3933825" cy="0"/>
          </a:xfrm>
          <a:custGeom>
            <a:avLst/>
            <a:gdLst/>
            <a:ahLst/>
            <a:cxnLst/>
            <a:rect l="l" t="t" r="r" b="b"/>
            <a:pathLst>
              <a:path w="3933825" h="0">
                <a:moveTo>
                  <a:pt x="0" y="0"/>
                </a:moveTo>
                <a:lnTo>
                  <a:pt x="3933443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934845" y="3506723"/>
            <a:ext cx="3933825" cy="0"/>
          </a:xfrm>
          <a:custGeom>
            <a:avLst/>
            <a:gdLst/>
            <a:ahLst/>
            <a:cxnLst/>
            <a:rect l="l" t="t" r="r" b="b"/>
            <a:pathLst>
              <a:path w="3933825" h="0">
                <a:moveTo>
                  <a:pt x="0" y="0"/>
                </a:moveTo>
                <a:lnTo>
                  <a:pt x="3933443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 txBox="1"/>
          <p:nvPr/>
        </p:nvSpPr>
        <p:spPr>
          <a:xfrm>
            <a:off x="5083439" y="3597654"/>
            <a:ext cx="186182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latin typeface="Arial"/>
                <a:cs typeface="Arial"/>
              </a:rPr>
              <a:t>0000 0000 0010 0100</a:t>
            </a:r>
            <a:r>
              <a:rPr dirty="0" sz="1000" spc="-60" b="1">
                <a:latin typeface="Arial"/>
                <a:cs typeface="Arial"/>
              </a:rPr>
              <a:t> </a:t>
            </a:r>
            <a:r>
              <a:rPr dirty="0" sz="1000" spc="10" b="1">
                <a:latin typeface="Arial"/>
                <a:cs typeface="Arial"/>
              </a:rPr>
              <a:t>(0x0024)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2462662" y="3800855"/>
            <a:ext cx="1228725" cy="0"/>
          </a:xfrm>
          <a:custGeom>
            <a:avLst/>
            <a:gdLst/>
            <a:ahLst/>
            <a:cxnLst/>
            <a:rect l="l" t="t" r="r" b="b"/>
            <a:pathLst>
              <a:path w="1228725" h="0">
                <a:moveTo>
                  <a:pt x="0" y="0"/>
                </a:moveTo>
                <a:lnTo>
                  <a:pt x="122834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2462662" y="3604259"/>
            <a:ext cx="1225550" cy="1905"/>
          </a:xfrm>
          <a:custGeom>
            <a:avLst/>
            <a:gdLst/>
            <a:ahLst/>
            <a:cxnLst/>
            <a:rect l="l" t="t" r="r" b="b"/>
            <a:pathLst>
              <a:path w="1225550" h="1904">
                <a:moveTo>
                  <a:pt x="0" y="0"/>
                </a:moveTo>
                <a:lnTo>
                  <a:pt x="1225295" y="1523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837309" y="3604259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0"/>
                </a:moveTo>
                <a:lnTo>
                  <a:pt x="97535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837309" y="3604259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196595"/>
                </a:moveTo>
                <a:lnTo>
                  <a:pt x="9753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691006" y="3604259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691006" y="3604259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196595"/>
                </a:moveTo>
                <a:lnTo>
                  <a:pt x="9905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790065" y="3605783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24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790065" y="3800855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24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741298" y="3605784"/>
            <a:ext cx="143256" cy="1950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741297" y="3605783"/>
            <a:ext cx="143510" cy="195580"/>
          </a:xfrm>
          <a:custGeom>
            <a:avLst/>
            <a:gdLst/>
            <a:ahLst/>
            <a:cxnLst/>
            <a:rect l="l" t="t" r="r" b="b"/>
            <a:pathLst>
              <a:path w="143510" h="195579">
                <a:moveTo>
                  <a:pt x="48767" y="0"/>
                </a:moveTo>
                <a:lnTo>
                  <a:pt x="0" y="96011"/>
                </a:lnTo>
                <a:lnTo>
                  <a:pt x="47243" y="195071"/>
                </a:lnTo>
                <a:lnTo>
                  <a:pt x="96011" y="195071"/>
                </a:lnTo>
                <a:lnTo>
                  <a:pt x="143255" y="100583"/>
                </a:lnTo>
                <a:lnTo>
                  <a:pt x="96011" y="0"/>
                </a:lnTo>
                <a:lnTo>
                  <a:pt x="48767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933321" y="3608832"/>
            <a:ext cx="3933825" cy="0"/>
          </a:xfrm>
          <a:custGeom>
            <a:avLst/>
            <a:gdLst/>
            <a:ahLst/>
            <a:cxnLst/>
            <a:rect l="l" t="t" r="r" b="b"/>
            <a:pathLst>
              <a:path w="3933825" h="0">
                <a:moveTo>
                  <a:pt x="0" y="0"/>
                </a:moveTo>
                <a:lnTo>
                  <a:pt x="3933443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934845" y="3800855"/>
            <a:ext cx="3933825" cy="0"/>
          </a:xfrm>
          <a:custGeom>
            <a:avLst/>
            <a:gdLst/>
            <a:ahLst/>
            <a:cxnLst/>
            <a:rect l="l" t="t" r="r" b="b"/>
            <a:pathLst>
              <a:path w="3933825" h="0">
                <a:moveTo>
                  <a:pt x="0" y="0"/>
                </a:moveTo>
                <a:lnTo>
                  <a:pt x="3933443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462662" y="5030723"/>
            <a:ext cx="3636645" cy="0"/>
          </a:xfrm>
          <a:custGeom>
            <a:avLst/>
            <a:gdLst/>
            <a:ahLst/>
            <a:cxnLst/>
            <a:rect l="l" t="t" r="r" b="b"/>
            <a:pathLst>
              <a:path w="3636645" h="0">
                <a:moveTo>
                  <a:pt x="0" y="0"/>
                </a:moveTo>
                <a:lnTo>
                  <a:pt x="363626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462662" y="4834127"/>
            <a:ext cx="3627120" cy="0"/>
          </a:xfrm>
          <a:custGeom>
            <a:avLst/>
            <a:gdLst/>
            <a:ahLst/>
            <a:cxnLst/>
            <a:rect l="l" t="t" r="r" b="b"/>
            <a:pathLst>
              <a:path w="3627120" h="0">
                <a:moveTo>
                  <a:pt x="0" y="0"/>
                </a:moveTo>
                <a:lnTo>
                  <a:pt x="362711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245230" y="4834127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0"/>
                </a:moveTo>
                <a:lnTo>
                  <a:pt x="97535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245230" y="4834127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0" y="196595"/>
                </a:moveTo>
                <a:lnTo>
                  <a:pt x="9753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098925" y="4834127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098925" y="4834127"/>
            <a:ext cx="146685" cy="196850"/>
          </a:xfrm>
          <a:custGeom>
            <a:avLst/>
            <a:gdLst/>
            <a:ahLst/>
            <a:cxnLst/>
            <a:rect l="l" t="t" r="r" b="b"/>
            <a:pathLst>
              <a:path w="146685" h="196850">
                <a:moveTo>
                  <a:pt x="0" y="196595"/>
                </a:moveTo>
                <a:lnTo>
                  <a:pt x="99059" y="0"/>
                </a:lnTo>
                <a:lnTo>
                  <a:pt x="146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197986" y="5029200"/>
            <a:ext cx="47625" cy="1905"/>
          </a:xfrm>
          <a:custGeom>
            <a:avLst/>
            <a:gdLst/>
            <a:ahLst/>
            <a:cxnLst/>
            <a:rect l="l" t="t" r="r" b="b"/>
            <a:pathLst>
              <a:path w="47625" h="1904">
                <a:moveTo>
                  <a:pt x="-3931" y="761"/>
                </a:moveTo>
                <a:lnTo>
                  <a:pt x="51175" y="761"/>
                </a:lnTo>
              </a:path>
            </a:pathLst>
          </a:custGeom>
          <a:ln w="9386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149218" y="4834128"/>
            <a:ext cx="143256" cy="1950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149218" y="4834127"/>
            <a:ext cx="143510" cy="195580"/>
          </a:xfrm>
          <a:custGeom>
            <a:avLst/>
            <a:gdLst/>
            <a:ahLst/>
            <a:cxnLst/>
            <a:rect l="l" t="t" r="r" b="b"/>
            <a:pathLst>
              <a:path w="143510" h="195579">
                <a:moveTo>
                  <a:pt x="48767" y="0"/>
                </a:moveTo>
                <a:lnTo>
                  <a:pt x="0" y="96011"/>
                </a:lnTo>
                <a:lnTo>
                  <a:pt x="47243" y="195071"/>
                </a:lnTo>
                <a:lnTo>
                  <a:pt x="96011" y="195071"/>
                </a:lnTo>
                <a:lnTo>
                  <a:pt x="143255" y="100583"/>
                </a:lnTo>
                <a:lnTo>
                  <a:pt x="96011" y="0"/>
                </a:lnTo>
                <a:lnTo>
                  <a:pt x="48767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341242" y="4837176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 h="0">
                <a:moveTo>
                  <a:pt x="0" y="0"/>
                </a:moveTo>
                <a:lnTo>
                  <a:pt x="1527047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342765" y="5030723"/>
            <a:ext cx="1525905" cy="0"/>
          </a:xfrm>
          <a:custGeom>
            <a:avLst/>
            <a:gdLst/>
            <a:ahLst/>
            <a:cxnLst/>
            <a:rect l="l" t="t" r="r" b="b"/>
            <a:pathLst>
              <a:path w="1525904" h="0">
                <a:moveTo>
                  <a:pt x="0" y="0"/>
                </a:moveTo>
                <a:lnTo>
                  <a:pt x="1525523" y="0"/>
                </a:lnTo>
              </a:path>
            </a:pathLst>
          </a:custGeom>
          <a:ln w="2358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 txBox="1"/>
          <p:nvPr/>
        </p:nvSpPr>
        <p:spPr>
          <a:xfrm>
            <a:off x="6377314" y="4825998"/>
            <a:ext cx="81915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solidFill>
                  <a:srgbClr val="0000FF"/>
                </a:solidFill>
                <a:latin typeface="Arial"/>
                <a:cs typeface="Arial"/>
              </a:rPr>
              <a:t>0xA0FCF3F0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2855853" y="1392936"/>
            <a:ext cx="0" cy="5701665"/>
          </a:xfrm>
          <a:custGeom>
            <a:avLst/>
            <a:gdLst/>
            <a:ahLst/>
            <a:cxnLst/>
            <a:rect l="l" t="t" r="r" b="b"/>
            <a:pathLst>
              <a:path w="0" h="5701665">
                <a:moveTo>
                  <a:pt x="0" y="0"/>
                </a:moveTo>
                <a:lnTo>
                  <a:pt x="0" y="5701283"/>
                </a:lnTo>
              </a:path>
            </a:pathLst>
          </a:custGeom>
          <a:ln w="786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7180965" y="1392936"/>
            <a:ext cx="0" cy="5701665"/>
          </a:xfrm>
          <a:custGeom>
            <a:avLst/>
            <a:gdLst/>
            <a:ahLst/>
            <a:cxnLst/>
            <a:rect l="l" t="t" r="r" b="b"/>
            <a:pathLst>
              <a:path w="0" h="5701665">
                <a:moveTo>
                  <a:pt x="0" y="0"/>
                </a:moveTo>
                <a:lnTo>
                  <a:pt x="0" y="5701283"/>
                </a:lnTo>
              </a:path>
            </a:pathLst>
          </a:custGeom>
          <a:ln w="786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2462662" y="5423915"/>
            <a:ext cx="1670685" cy="0"/>
          </a:xfrm>
          <a:custGeom>
            <a:avLst/>
            <a:gdLst/>
            <a:ahLst/>
            <a:cxnLst/>
            <a:rect l="l" t="t" r="r" b="b"/>
            <a:pathLst>
              <a:path w="1670685" h="0">
                <a:moveTo>
                  <a:pt x="0" y="0"/>
                </a:moveTo>
                <a:lnTo>
                  <a:pt x="1670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2462662" y="5227319"/>
            <a:ext cx="1667510" cy="0"/>
          </a:xfrm>
          <a:custGeom>
            <a:avLst/>
            <a:gdLst/>
            <a:ahLst/>
            <a:cxnLst/>
            <a:rect l="l" t="t" r="r" b="b"/>
            <a:pathLst>
              <a:path w="1667510" h="0">
                <a:moveTo>
                  <a:pt x="0" y="0"/>
                </a:moveTo>
                <a:lnTo>
                  <a:pt x="166725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232026" y="5423915"/>
            <a:ext cx="3636645" cy="0"/>
          </a:xfrm>
          <a:custGeom>
            <a:avLst/>
            <a:gdLst/>
            <a:ahLst/>
            <a:cxnLst/>
            <a:rect l="l" t="t" r="r" b="b"/>
            <a:pathLst>
              <a:path w="3636645" h="0">
                <a:moveTo>
                  <a:pt x="0" y="0"/>
                </a:moveTo>
                <a:lnTo>
                  <a:pt x="3636263" y="0"/>
                </a:lnTo>
              </a:path>
            </a:pathLst>
          </a:custGeom>
          <a:ln w="2358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132965" y="5227319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132965" y="5320283"/>
            <a:ext cx="47625" cy="104139"/>
          </a:xfrm>
          <a:custGeom>
            <a:avLst/>
            <a:gdLst/>
            <a:ahLst/>
            <a:cxnLst/>
            <a:rect l="l" t="t" r="r" b="b"/>
            <a:pathLst>
              <a:path w="47625" h="104139">
                <a:moveTo>
                  <a:pt x="0" y="103631"/>
                </a:moveTo>
                <a:lnTo>
                  <a:pt x="4724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2462662" y="5718047"/>
            <a:ext cx="1670685" cy="0"/>
          </a:xfrm>
          <a:custGeom>
            <a:avLst/>
            <a:gdLst/>
            <a:ahLst/>
            <a:cxnLst/>
            <a:rect l="l" t="t" r="r" b="b"/>
            <a:pathLst>
              <a:path w="1670685" h="0">
                <a:moveTo>
                  <a:pt x="0" y="0"/>
                </a:moveTo>
                <a:lnTo>
                  <a:pt x="1670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2462662" y="5521451"/>
            <a:ext cx="1667510" cy="1905"/>
          </a:xfrm>
          <a:custGeom>
            <a:avLst/>
            <a:gdLst/>
            <a:ahLst/>
            <a:cxnLst/>
            <a:rect l="l" t="t" r="r" b="b"/>
            <a:pathLst>
              <a:path w="1667510" h="1904">
                <a:moveTo>
                  <a:pt x="0" y="0"/>
                </a:moveTo>
                <a:lnTo>
                  <a:pt x="1667255" y="1523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4230501" y="5522976"/>
            <a:ext cx="3636645" cy="0"/>
          </a:xfrm>
          <a:custGeom>
            <a:avLst/>
            <a:gdLst/>
            <a:ahLst/>
            <a:cxnLst/>
            <a:rect l="l" t="t" r="r" b="b"/>
            <a:pathLst>
              <a:path w="3636645" h="0">
                <a:moveTo>
                  <a:pt x="0" y="0"/>
                </a:moveTo>
                <a:lnTo>
                  <a:pt x="3636263" y="0"/>
                </a:lnTo>
              </a:path>
            </a:pathLst>
          </a:custGeom>
          <a:ln w="2358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132965" y="5521451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196595"/>
                </a:moveTo>
                <a:lnTo>
                  <a:pt x="9905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132965" y="5521451"/>
            <a:ext cx="47625" cy="104139"/>
          </a:xfrm>
          <a:custGeom>
            <a:avLst/>
            <a:gdLst/>
            <a:ahLst/>
            <a:cxnLst/>
            <a:rect l="l" t="t" r="r" b="b"/>
            <a:pathLst>
              <a:path w="47625" h="104139">
                <a:moveTo>
                  <a:pt x="0" y="0"/>
                </a:moveTo>
                <a:lnTo>
                  <a:pt x="47243" y="103631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2462662" y="6012179"/>
            <a:ext cx="1670685" cy="0"/>
          </a:xfrm>
          <a:custGeom>
            <a:avLst/>
            <a:gdLst/>
            <a:ahLst/>
            <a:cxnLst/>
            <a:rect l="l" t="t" r="r" b="b"/>
            <a:pathLst>
              <a:path w="1670685" h="0">
                <a:moveTo>
                  <a:pt x="0" y="0"/>
                </a:moveTo>
                <a:lnTo>
                  <a:pt x="1670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2462662" y="5815583"/>
            <a:ext cx="1667510" cy="1905"/>
          </a:xfrm>
          <a:custGeom>
            <a:avLst/>
            <a:gdLst/>
            <a:ahLst/>
            <a:cxnLst/>
            <a:rect l="l" t="t" r="r" b="b"/>
            <a:pathLst>
              <a:path w="1667510" h="1904">
                <a:moveTo>
                  <a:pt x="0" y="0"/>
                </a:moveTo>
                <a:lnTo>
                  <a:pt x="1667255" y="1523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224406" y="5824727"/>
            <a:ext cx="3636645" cy="0"/>
          </a:xfrm>
          <a:custGeom>
            <a:avLst/>
            <a:gdLst/>
            <a:ahLst/>
            <a:cxnLst/>
            <a:rect l="l" t="t" r="r" b="b"/>
            <a:pathLst>
              <a:path w="3636645" h="0">
                <a:moveTo>
                  <a:pt x="0" y="0"/>
                </a:moveTo>
                <a:lnTo>
                  <a:pt x="3636263" y="0"/>
                </a:lnTo>
              </a:path>
            </a:pathLst>
          </a:custGeom>
          <a:ln w="2358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2462662" y="6307835"/>
            <a:ext cx="1670685" cy="0"/>
          </a:xfrm>
          <a:custGeom>
            <a:avLst/>
            <a:gdLst/>
            <a:ahLst/>
            <a:cxnLst/>
            <a:rect l="l" t="t" r="r" b="b"/>
            <a:pathLst>
              <a:path w="1670685" h="0">
                <a:moveTo>
                  <a:pt x="0" y="0"/>
                </a:moveTo>
                <a:lnTo>
                  <a:pt x="1670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2462662" y="6111239"/>
            <a:ext cx="1667510" cy="1905"/>
          </a:xfrm>
          <a:custGeom>
            <a:avLst/>
            <a:gdLst/>
            <a:ahLst/>
            <a:cxnLst/>
            <a:rect l="l" t="t" r="r" b="b"/>
            <a:pathLst>
              <a:path w="1667510" h="1904">
                <a:moveTo>
                  <a:pt x="0" y="0"/>
                </a:moveTo>
                <a:lnTo>
                  <a:pt x="1667255" y="1523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232026" y="6114288"/>
            <a:ext cx="3634740" cy="0"/>
          </a:xfrm>
          <a:custGeom>
            <a:avLst/>
            <a:gdLst/>
            <a:ahLst/>
            <a:cxnLst/>
            <a:rect l="l" t="t" r="r" b="b"/>
            <a:pathLst>
              <a:path w="3634740" h="0">
                <a:moveTo>
                  <a:pt x="0" y="0"/>
                </a:moveTo>
                <a:lnTo>
                  <a:pt x="3634739" y="0"/>
                </a:lnTo>
              </a:path>
            </a:pathLst>
          </a:custGeom>
          <a:ln w="23588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233550" y="6307835"/>
            <a:ext cx="3634740" cy="0"/>
          </a:xfrm>
          <a:custGeom>
            <a:avLst/>
            <a:gdLst/>
            <a:ahLst/>
            <a:cxnLst/>
            <a:rect l="l" t="t" r="r" b="b"/>
            <a:pathLst>
              <a:path w="3634740" h="0">
                <a:moveTo>
                  <a:pt x="0" y="0"/>
                </a:moveTo>
                <a:lnTo>
                  <a:pt x="3634739" y="0"/>
                </a:lnTo>
              </a:path>
            </a:pathLst>
          </a:custGeom>
          <a:ln w="23588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 txBox="1"/>
          <p:nvPr/>
        </p:nvSpPr>
        <p:spPr>
          <a:xfrm>
            <a:off x="6176147" y="6104633"/>
            <a:ext cx="17145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solidFill>
                  <a:srgbClr val="007F00"/>
                </a:solidFill>
                <a:latin typeface="Arial"/>
                <a:cs typeface="Arial"/>
              </a:rPr>
              <a:t>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4132965" y="6111239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0"/>
                </a:moveTo>
                <a:lnTo>
                  <a:pt x="99059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4132965" y="6111239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196595"/>
                </a:moveTo>
                <a:lnTo>
                  <a:pt x="9905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2462662" y="6601967"/>
            <a:ext cx="1670685" cy="0"/>
          </a:xfrm>
          <a:custGeom>
            <a:avLst/>
            <a:gdLst/>
            <a:ahLst/>
            <a:cxnLst/>
            <a:rect l="l" t="t" r="r" b="b"/>
            <a:pathLst>
              <a:path w="1670685" h="0">
                <a:moveTo>
                  <a:pt x="0" y="0"/>
                </a:moveTo>
                <a:lnTo>
                  <a:pt x="1670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2462662" y="6405371"/>
            <a:ext cx="1667510" cy="1905"/>
          </a:xfrm>
          <a:custGeom>
            <a:avLst/>
            <a:gdLst/>
            <a:ahLst/>
            <a:cxnLst/>
            <a:rect l="l" t="t" r="r" b="b"/>
            <a:pathLst>
              <a:path w="1667510" h="1904">
                <a:moveTo>
                  <a:pt x="0" y="0"/>
                </a:moveTo>
                <a:lnTo>
                  <a:pt x="1667255" y="1523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4230501" y="6408419"/>
            <a:ext cx="3636645" cy="0"/>
          </a:xfrm>
          <a:custGeom>
            <a:avLst/>
            <a:gdLst/>
            <a:ahLst/>
            <a:cxnLst/>
            <a:rect l="l" t="t" r="r" b="b"/>
            <a:pathLst>
              <a:path w="3636645" h="0">
                <a:moveTo>
                  <a:pt x="0" y="0"/>
                </a:moveTo>
                <a:lnTo>
                  <a:pt x="3636263" y="0"/>
                </a:lnTo>
              </a:path>
            </a:pathLst>
          </a:custGeom>
          <a:ln w="2358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4132965" y="6405371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196595"/>
                </a:moveTo>
                <a:lnTo>
                  <a:pt x="9905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132965" y="6405371"/>
            <a:ext cx="47625" cy="104139"/>
          </a:xfrm>
          <a:custGeom>
            <a:avLst/>
            <a:gdLst/>
            <a:ahLst/>
            <a:cxnLst/>
            <a:rect l="l" t="t" r="r" b="b"/>
            <a:pathLst>
              <a:path w="47625" h="104140">
                <a:moveTo>
                  <a:pt x="0" y="0"/>
                </a:moveTo>
                <a:lnTo>
                  <a:pt x="47243" y="103631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2462662" y="6897623"/>
            <a:ext cx="1670685" cy="0"/>
          </a:xfrm>
          <a:custGeom>
            <a:avLst/>
            <a:gdLst/>
            <a:ahLst/>
            <a:cxnLst/>
            <a:rect l="l" t="t" r="r" b="b"/>
            <a:pathLst>
              <a:path w="1670685" h="0">
                <a:moveTo>
                  <a:pt x="0" y="0"/>
                </a:moveTo>
                <a:lnTo>
                  <a:pt x="1670303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2462662" y="6701028"/>
            <a:ext cx="1667510" cy="1905"/>
          </a:xfrm>
          <a:custGeom>
            <a:avLst/>
            <a:gdLst/>
            <a:ahLst/>
            <a:cxnLst/>
            <a:rect l="l" t="t" r="r" b="b"/>
            <a:pathLst>
              <a:path w="1667510" h="1904">
                <a:moveTo>
                  <a:pt x="0" y="0"/>
                </a:moveTo>
                <a:lnTo>
                  <a:pt x="1667255" y="1523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230501" y="6702552"/>
            <a:ext cx="3636645" cy="0"/>
          </a:xfrm>
          <a:custGeom>
            <a:avLst/>
            <a:gdLst/>
            <a:ahLst/>
            <a:cxnLst/>
            <a:rect l="l" t="t" r="r" b="b"/>
            <a:pathLst>
              <a:path w="3636645" h="0">
                <a:moveTo>
                  <a:pt x="0" y="0"/>
                </a:moveTo>
                <a:lnTo>
                  <a:pt x="3636263" y="0"/>
                </a:lnTo>
              </a:path>
            </a:pathLst>
          </a:custGeom>
          <a:ln w="2358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132965" y="6701028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196595"/>
                </a:moveTo>
                <a:lnTo>
                  <a:pt x="9905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132965" y="6701028"/>
            <a:ext cx="47625" cy="104139"/>
          </a:xfrm>
          <a:custGeom>
            <a:avLst/>
            <a:gdLst/>
            <a:ahLst/>
            <a:cxnLst/>
            <a:rect l="l" t="t" r="r" b="b"/>
            <a:pathLst>
              <a:path w="47625" h="104140">
                <a:moveTo>
                  <a:pt x="0" y="0"/>
                </a:moveTo>
                <a:lnTo>
                  <a:pt x="47243" y="103631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515489" y="4489703"/>
            <a:ext cx="158750" cy="196850"/>
          </a:xfrm>
          <a:custGeom>
            <a:avLst/>
            <a:gdLst/>
            <a:ahLst/>
            <a:cxnLst/>
            <a:rect l="l" t="t" r="r" b="b"/>
            <a:pathLst>
              <a:path w="158750" h="196850">
                <a:moveTo>
                  <a:pt x="0" y="0"/>
                </a:moveTo>
                <a:lnTo>
                  <a:pt x="158495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515489" y="4489703"/>
            <a:ext cx="158750" cy="196850"/>
          </a:xfrm>
          <a:custGeom>
            <a:avLst/>
            <a:gdLst/>
            <a:ahLst/>
            <a:cxnLst/>
            <a:rect l="l" t="t" r="r" b="b"/>
            <a:pathLst>
              <a:path w="158750" h="196850">
                <a:moveTo>
                  <a:pt x="0" y="196595"/>
                </a:moveTo>
                <a:lnTo>
                  <a:pt x="158495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280794" y="4489703"/>
            <a:ext cx="158750" cy="196850"/>
          </a:xfrm>
          <a:custGeom>
            <a:avLst/>
            <a:gdLst/>
            <a:ahLst/>
            <a:cxnLst/>
            <a:rect l="l" t="t" r="r" b="b"/>
            <a:pathLst>
              <a:path w="158750" h="196850">
                <a:moveTo>
                  <a:pt x="0" y="0"/>
                </a:moveTo>
                <a:lnTo>
                  <a:pt x="158495" y="196595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280794" y="4489703"/>
            <a:ext cx="236220" cy="196850"/>
          </a:xfrm>
          <a:custGeom>
            <a:avLst/>
            <a:gdLst/>
            <a:ahLst/>
            <a:cxnLst/>
            <a:rect l="l" t="t" r="r" b="b"/>
            <a:pathLst>
              <a:path w="236220" h="196850">
                <a:moveTo>
                  <a:pt x="0" y="196595"/>
                </a:moveTo>
                <a:lnTo>
                  <a:pt x="158495" y="0"/>
                </a:lnTo>
                <a:lnTo>
                  <a:pt x="23621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439289" y="4684776"/>
            <a:ext cx="78105" cy="1905"/>
          </a:xfrm>
          <a:custGeom>
            <a:avLst/>
            <a:gdLst/>
            <a:ahLst/>
            <a:cxnLst/>
            <a:rect l="l" t="t" r="r" b="b"/>
            <a:pathLst>
              <a:path w="78104" h="1904">
                <a:moveTo>
                  <a:pt x="-3931" y="761"/>
                </a:moveTo>
                <a:lnTo>
                  <a:pt x="81655" y="761"/>
                </a:lnTo>
              </a:path>
            </a:pathLst>
          </a:custGeom>
          <a:ln w="9386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361566" y="4489704"/>
            <a:ext cx="231648" cy="1950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361565" y="4489703"/>
            <a:ext cx="231775" cy="195580"/>
          </a:xfrm>
          <a:custGeom>
            <a:avLst/>
            <a:gdLst/>
            <a:ahLst/>
            <a:cxnLst/>
            <a:rect l="l" t="t" r="r" b="b"/>
            <a:pathLst>
              <a:path w="231775" h="195579">
                <a:moveTo>
                  <a:pt x="77723" y="0"/>
                </a:moveTo>
                <a:lnTo>
                  <a:pt x="0" y="96011"/>
                </a:lnTo>
                <a:lnTo>
                  <a:pt x="77723" y="195071"/>
                </a:lnTo>
                <a:lnTo>
                  <a:pt x="155447" y="195071"/>
                </a:lnTo>
                <a:lnTo>
                  <a:pt x="231647" y="100583"/>
                </a:lnTo>
                <a:lnTo>
                  <a:pt x="155447" y="0"/>
                </a:lnTo>
                <a:lnTo>
                  <a:pt x="77723" y="0"/>
                </a:lnTo>
                <a:close/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673986" y="4686300"/>
            <a:ext cx="441959" cy="0"/>
          </a:xfrm>
          <a:custGeom>
            <a:avLst/>
            <a:gdLst/>
            <a:ahLst/>
            <a:cxnLst/>
            <a:rect l="l" t="t" r="r" b="b"/>
            <a:pathLst>
              <a:path w="441960" h="0">
                <a:moveTo>
                  <a:pt x="0" y="0"/>
                </a:moveTo>
                <a:lnTo>
                  <a:pt x="44195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673986" y="4489703"/>
            <a:ext cx="441959" cy="1905"/>
          </a:xfrm>
          <a:custGeom>
            <a:avLst/>
            <a:gdLst/>
            <a:ahLst/>
            <a:cxnLst/>
            <a:rect l="l" t="t" r="r" b="b"/>
            <a:pathLst>
              <a:path w="441960" h="1904">
                <a:moveTo>
                  <a:pt x="0" y="0"/>
                </a:moveTo>
                <a:lnTo>
                  <a:pt x="441959" y="1523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132965" y="5818632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196595"/>
                </a:moveTo>
                <a:lnTo>
                  <a:pt x="99059" y="0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132965" y="5818632"/>
            <a:ext cx="47625" cy="104139"/>
          </a:xfrm>
          <a:custGeom>
            <a:avLst/>
            <a:gdLst/>
            <a:ahLst/>
            <a:cxnLst/>
            <a:rect l="l" t="t" r="r" b="b"/>
            <a:pathLst>
              <a:path w="47625" h="104139">
                <a:moveTo>
                  <a:pt x="0" y="0"/>
                </a:moveTo>
                <a:lnTo>
                  <a:pt x="47243" y="103631"/>
                </a:lnTo>
              </a:path>
            </a:pathLst>
          </a:custGeom>
          <a:ln w="7862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2461137" y="2327147"/>
            <a:ext cx="394970" cy="0"/>
          </a:xfrm>
          <a:custGeom>
            <a:avLst/>
            <a:gdLst/>
            <a:ahLst/>
            <a:cxnLst/>
            <a:rect l="l" t="t" r="r" b="b"/>
            <a:pathLst>
              <a:path w="394969" h="0">
                <a:moveTo>
                  <a:pt x="0" y="0"/>
                </a:moveTo>
                <a:lnTo>
                  <a:pt x="394715" y="0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2461137" y="2130551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91" y="0"/>
                </a:lnTo>
              </a:path>
            </a:pathLst>
          </a:custGeom>
          <a:ln w="78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3907414" y="2657856"/>
            <a:ext cx="170815" cy="325120"/>
          </a:xfrm>
          <a:custGeom>
            <a:avLst/>
            <a:gdLst/>
            <a:ahLst/>
            <a:cxnLst/>
            <a:rect l="l" t="t" r="r" b="b"/>
            <a:pathLst>
              <a:path w="170814" h="325119">
                <a:moveTo>
                  <a:pt x="68580" y="24384"/>
                </a:moveTo>
                <a:lnTo>
                  <a:pt x="67056" y="24384"/>
                </a:lnTo>
                <a:lnTo>
                  <a:pt x="67056" y="4572"/>
                </a:lnTo>
                <a:lnTo>
                  <a:pt x="65532" y="4572"/>
                </a:lnTo>
                <a:lnTo>
                  <a:pt x="57912" y="7620"/>
                </a:lnTo>
                <a:lnTo>
                  <a:pt x="57912" y="9144"/>
                </a:lnTo>
                <a:lnTo>
                  <a:pt x="56388" y="9144"/>
                </a:lnTo>
                <a:lnTo>
                  <a:pt x="28956" y="39624"/>
                </a:lnTo>
                <a:lnTo>
                  <a:pt x="9144" y="86868"/>
                </a:lnTo>
                <a:lnTo>
                  <a:pt x="0" y="146304"/>
                </a:lnTo>
                <a:lnTo>
                  <a:pt x="0" y="178308"/>
                </a:lnTo>
                <a:lnTo>
                  <a:pt x="3048" y="208788"/>
                </a:lnTo>
                <a:lnTo>
                  <a:pt x="6096" y="224028"/>
                </a:lnTo>
                <a:lnTo>
                  <a:pt x="9144" y="237744"/>
                </a:lnTo>
                <a:lnTo>
                  <a:pt x="13716" y="249936"/>
                </a:lnTo>
                <a:lnTo>
                  <a:pt x="18288" y="263652"/>
                </a:lnTo>
                <a:lnTo>
                  <a:pt x="18288" y="146304"/>
                </a:lnTo>
                <a:lnTo>
                  <a:pt x="19812" y="132588"/>
                </a:lnTo>
                <a:lnTo>
                  <a:pt x="21336" y="117348"/>
                </a:lnTo>
                <a:lnTo>
                  <a:pt x="24384" y="103632"/>
                </a:lnTo>
                <a:lnTo>
                  <a:pt x="30480" y="79248"/>
                </a:lnTo>
                <a:lnTo>
                  <a:pt x="39624" y="57912"/>
                </a:lnTo>
                <a:lnTo>
                  <a:pt x="45720" y="48768"/>
                </a:lnTo>
                <a:lnTo>
                  <a:pt x="50292" y="41148"/>
                </a:lnTo>
                <a:lnTo>
                  <a:pt x="56388" y="33528"/>
                </a:lnTo>
                <a:lnTo>
                  <a:pt x="68580" y="24384"/>
                </a:lnTo>
                <a:close/>
              </a:path>
              <a:path w="170814" h="325119">
                <a:moveTo>
                  <a:pt x="68580" y="320649"/>
                </a:moveTo>
                <a:lnTo>
                  <a:pt x="68580" y="300228"/>
                </a:lnTo>
                <a:lnTo>
                  <a:pt x="60960" y="294132"/>
                </a:lnTo>
                <a:lnTo>
                  <a:pt x="54864" y="289560"/>
                </a:lnTo>
                <a:lnTo>
                  <a:pt x="50292" y="281940"/>
                </a:lnTo>
                <a:lnTo>
                  <a:pt x="30480" y="243840"/>
                </a:lnTo>
                <a:lnTo>
                  <a:pt x="21336" y="205740"/>
                </a:lnTo>
                <a:lnTo>
                  <a:pt x="18288" y="176784"/>
                </a:lnTo>
                <a:lnTo>
                  <a:pt x="18288" y="263652"/>
                </a:lnTo>
                <a:lnTo>
                  <a:pt x="42672" y="303276"/>
                </a:lnTo>
                <a:lnTo>
                  <a:pt x="50292" y="309372"/>
                </a:lnTo>
                <a:lnTo>
                  <a:pt x="56388" y="315468"/>
                </a:lnTo>
                <a:lnTo>
                  <a:pt x="57912" y="315468"/>
                </a:lnTo>
                <a:lnTo>
                  <a:pt x="65532" y="320040"/>
                </a:lnTo>
                <a:lnTo>
                  <a:pt x="67056" y="320040"/>
                </a:lnTo>
                <a:lnTo>
                  <a:pt x="68580" y="320649"/>
                </a:lnTo>
                <a:close/>
              </a:path>
              <a:path w="170814" h="325119">
                <a:moveTo>
                  <a:pt x="103632" y="24384"/>
                </a:moveTo>
                <a:lnTo>
                  <a:pt x="103632" y="3048"/>
                </a:lnTo>
                <a:lnTo>
                  <a:pt x="96012" y="1524"/>
                </a:lnTo>
                <a:lnTo>
                  <a:pt x="94488" y="1524"/>
                </a:lnTo>
                <a:lnTo>
                  <a:pt x="86868" y="0"/>
                </a:lnTo>
                <a:lnTo>
                  <a:pt x="83820" y="0"/>
                </a:lnTo>
                <a:lnTo>
                  <a:pt x="76200" y="1524"/>
                </a:lnTo>
                <a:lnTo>
                  <a:pt x="74676" y="1524"/>
                </a:lnTo>
                <a:lnTo>
                  <a:pt x="67056" y="3048"/>
                </a:lnTo>
                <a:lnTo>
                  <a:pt x="67056" y="24384"/>
                </a:lnTo>
                <a:lnTo>
                  <a:pt x="73152" y="21945"/>
                </a:lnTo>
                <a:lnTo>
                  <a:pt x="73152" y="21336"/>
                </a:lnTo>
                <a:lnTo>
                  <a:pt x="77724" y="20421"/>
                </a:lnTo>
                <a:lnTo>
                  <a:pt x="77724" y="19812"/>
                </a:lnTo>
                <a:lnTo>
                  <a:pt x="91440" y="19812"/>
                </a:lnTo>
                <a:lnTo>
                  <a:pt x="91440" y="20116"/>
                </a:lnTo>
                <a:lnTo>
                  <a:pt x="97536" y="21336"/>
                </a:lnTo>
                <a:lnTo>
                  <a:pt x="97536" y="21945"/>
                </a:lnTo>
                <a:lnTo>
                  <a:pt x="103632" y="24384"/>
                </a:lnTo>
                <a:close/>
              </a:path>
              <a:path w="170814" h="325119">
                <a:moveTo>
                  <a:pt x="74676" y="323088"/>
                </a:moveTo>
                <a:lnTo>
                  <a:pt x="74676" y="303276"/>
                </a:lnTo>
                <a:lnTo>
                  <a:pt x="67056" y="298704"/>
                </a:lnTo>
                <a:lnTo>
                  <a:pt x="68580" y="300228"/>
                </a:lnTo>
                <a:lnTo>
                  <a:pt x="68580" y="320649"/>
                </a:lnTo>
                <a:lnTo>
                  <a:pt x="74676" y="323088"/>
                </a:lnTo>
                <a:close/>
              </a:path>
              <a:path w="170814" h="325119">
                <a:moveTo>
                  <a:pt x="74676" y="21336"/>
                </a:moveTo>
                <a:lnTo>
                  <a:pt x="73152" y="21336"/>
                </a:lnTo>
                <a:lnTo>
                  <a:pt x="73152" y="21945"/>
                </a:lnTo>
                <a:lnTo>
                  <a:pt x="74676" y="21336"/>
                </a:lnTo>
                <a:close/>
              </a:path>
              <a:path w="170814" h="325119">
                <a:moveTo>
                  <a:pt x="80772" y="304800"/>
                </a:moveTo>
                <a:lnTo>
                  <a:pt x="73152" y="301752"/>
                </a:lnTo>
                <a:lnTo>
                  <a:pt x="74676" y="303276"/>
                </a:lnTo>
                <a:lnTo>
                  <a:pt x="74676" y="323088"/>
                </a:lnTo>
                <a:lnTo>
                  <a:pt x="76200" y="323088"/>
                </a:lnTo>
                <a:lnTo>
                  <a:pt x="77724" y="323392"/>
                </a:lnTo>
                <a:lnTo>
                  <a:pt x="77724" y="304800"/>
                </a:lnTo>
                <a:lnTo>
                  <a:pt x="80772" y="304800"/>
                </a:lnTo>
                <a:close/>
              </a:path>
              <a:path w="170814" h="325119">
                <a:moveTo>
                  <a:pt x="80772" y="19812"/>
                </a:moveTo>
                <a:lnTo>
                  <a:pt x="77724" y="19812"/>
                </a:lnTo>
                <a:lnTo>
                  <a:pt x="77724" y="20421"/>
                </a:lnTo>
                <a:lnTo>
                  <a:pt x="80772" y="19812"/>
                </a:lnTo>
                <a:close/>
              </a:path>
              <a:path w="170814" h="325119">
                <a:moveTo>
                  <a:pt x="91440" y="323697"/>
                </a:moveTo>
                <a:lnTo>
                  <a:pt x="91440" y="304800"/>
                </a:lnTo>
                <a:lnTo>
                  <a:pt x="77724" y="304800"/>
                </a:lnTo>
                <a:lnTo>
                  <a:pt x="77724" y="323392"/>
                </a:lnTo>
                <a:lnTo>
                  <a:pt x="83820" y="324612"/>
                </a:lnTo>
                <a:lnTo>
                  <a:pt x="86868" y="324612"/>
                </a:lnTo>
                <a:lnTo>
                  <a:pt x="91440" y="323697"/>
                </a:lnTo>
                <a:close/>
              </a:path>
              <a:path w="170814" h="325119">
                <a:moveTo>
                  <a:pt x="91440" y="20116"/>
                </a:moveTo>
                <a:lnTo>
                  <a:pt x="91440" y="19812"/>
                </a:lnTo>
                <a:lnTo>
                  <a:pt x="89916" y="19812"/>
                </a:lnTo>
                <a:lnTo>
                  <a:pt x="91440" y="20116"/>
                </a:lnTo>
                <a:close/>
              </a:path>
              <a:path w="170814" h="325119">
                <a:moveTo>
                  <a:pt x="97536" y="301752"/>
                </a:moveTo>
                <a:lnTo>
                  <a:pt x="89916" y="304800"/>
                </a:lnTo>
                <a:lnTo>
                  <a:pt x="91440" y="304800"/>
                </a:lnTo>
                <a:lnTo>
                  <a:pt x="91440" y="323697"/>
                </a:lnTo>
                <a:lnTo>
                  <a:pt x="94488" y="323088"/>
                </a:lnTo>
                <a:lnTo>
                  <a:pt x="96012" y="323088"/>
                </a:lnTo>
                <a:lnTo>
                  <a:pt x="96012" y="303276"/>
                </a:lnTo>
                <a:lnTo>
                  <a:pt x="97536" y="301752"/>
                </a:lnTo>
                <a:close/>
              </a:path>
              <a:path w="170814" h="325119">
                <a:moveTo>
                  <a:pt x="97536" y="21945"/>
                </a:moveTo>
                <a:lnTo>
                  <a:pt x="97536" y="21336"/>
                </a:lnTo>
                <a:lnTo>
                  <a:pt x="96012" y="21336"/>
                </a:lnTo>
                <a:lnTo>
                  <a:pt x="97536" y="21945"/>
                </a:lnTo>
                <a:close/>
              </a:path>
              <a:path w="170814" h="325119">
                <a:moveTo>
                  <a:pt x="103632" y="298704"/>
                </a:moveTo>
                <a:lnTo>
                  <a:pt x="96012" y="303276"/>
                </a:lnTo>
                <a:lnTo>
                  <a:pt x="96012" y="323088"/>
                </a:lnTo>
                <a:lnTo>
                  <a:pt x="102108" y="320649"/>
                </a:lnTo>
                <a:lnTo>
                  <a:pt x="102108" y="300228"/>
                </a:lnTo>
                <a:lnTo>
                  <a:pt x="103632" y="298704"/>
                </a:lnTo>
                <a:close/>
              </a:path>
              <a:path w="170814" h="325119">
                <a:moveTo>
                  <a:pt x="170688" y="178308"/>
                </a:moveTo>
                <a:lnTo>
                  <a:pt x="170688" y="146304"/>
                </a:lnTo>
                <a:lnTo>
                  <a:pt x="167640" y="114300"/>
                </a:lnTo>
                <a:lnTo>
                  <a:pt x="156972" y="73152"/>
                </a:lnTo>
                <a:lnTo>
                  <a:pt x="135636" y="28956"/>
                </a:lnTo>
                <a:lnTo>
                  <a:pt x="114300" y="9144"/>
                </a:lnTo>
                <a:lnTo>
                  <a:pt x="112776" y="9144"/>
                </a:lnTo>
                <a:lnTo>
                  <a:pt x="112776" y="7620"/>
                </a:lnTo>
                <a:lnTo>
                  <a:pt x="105156" y="4572"/>
                </a:lnTo>
                <a:lnTo>
                  <a:pt x="103632" y="4572"/>
                </a:lnTo>
                <a:lnTo>
                  <a:pt x="103632" y="24384"/>
                </a:lnTo>
                <a:lnTo>
                  <a:pt x="102108" y="24384"/>
                </a:lnTo>
                <a:lnTo>
                  <a:pt x="109728" y="28956"/>
                </a:lnTo>
                <a:lnTo>
                  <a:pt x="114300" y="35052"/>
                </a:lnTo>
                <a:lnTo>
                  <a:pt x="120396" y="41148"/>
                </a:lnTo>
                <a:lnTo>
                  <a:pt x="140208" y="80772"/>
                </a:lnTo>
                <a:lnTo>
                  <a:pt x="149352" y="118872"/>
                </a:lnTo>
                <a:lnTo>
                  <a:pt x="150876" y="132588"/>
                </a:lnTo>
                <a:lnTo>
                  <a:pt x="150876" y="147828"/>
                </a:lnTo>
                <a:lnTo>
                  <a:pt x="152400" y="161544"/>
                </a:lnTo>
                <a:lnTo>
                  <a:pt x="152400" y="262128"/>
                </a:lnTo>
                <a:lnTo>
                  <a:pt x="156972" y="249936"/>
                </a:lnTo>
                <a:lnTo>
                  <a:pt x="161544" y="236220"/>
                </a:lnTo>
                <a:lnTo>
                  <a:pt x="167640" y="208788"/>
                </a:lnTo>
                <a:lnTo>
                  <a:pt x="170688" y="178308"/>
                </a:lnTo>
                <a:close/>
              </a:path>
              <a:path w="170814" h="325119">
                <a:moveTo>
                  <a:pt x="152400" y="262128"/>
                </a:moveTo>
                <a:lnTo>
                  <a:pt x="152400" y="161544"/>
                </a:lnTo>
                <a:lnTo>
                  <a:pt x="150876" y="176784"/>
                </a:lnTo>
                <a:lnTo>
                  <a:pt x="150876" y="192024"/>
                </a:lnTo>
                <a:lnTo>
                  <a:pt x="147828" y="205740"/>
                </a:lnTo>
                <a:lnTo>
                  <a:pt x="146304" y="219456"/>
                </a:lnTo>
                <a:lnTo>
                  <a:pt x="143256" y="233172"/>
                </a:lnTo>
                <a:lnTo>
                  <a:pt x="138684" y="243840"/>
                </a:lnTo>
                <a:lnTo>
                  <a:pt x="135636" y="256032"/>
                </a:lnTo>
                <a:lnTo>
                  <a:pt x="131064" y="265176"/>
                </a:lnTo>
                <a:lnTo>
                  <a:pt x="124968" y="274320"/>
                </a:lnTo>
                <a:lnTo>
                  <a:pt x="120396" y="283464"/>
                </a:lnTo>
                <a:lnTo>
                  <a:pt x="108204" y="295656"/>
                </a:lnTo>
                <a:lnTo>
                  <a:pt x="102108" y="300228"/>
                </a:lnTo>
                <a:lnTo>
                  <a:pt x="102108" y="320649"/>
                </a:lnTo>
                <a:lnTo>
                  <a:pt x="103632" y="320040"/>
                </a:lnTo>
                <a:lnTo>
                  <a:pt x="105156" y="320040"/>
                </a:lnTo>
                <a:lnTo>
                  <a:pt x="112776" y="315468"/>
                </a:lnTo>
                <a:lnTo>
                  <a:pt x="114300" y="315468"/>
                </a:lnTo>
                <a:lnTo>
                  <a:pt x="121920" y="309372"/>
                </a:lnTo>
                <a:lnTo>
                  <a:pt x="129540" y="301752"/>
                </a:lnTo>
                <a:lnTo>
                  <a:pt x="135636" y="294132"/>
                </a:lnTo>
                <a:lnTo>
                  <a:pt x="141732" y="284988"/>
                </a:lnTo>
                <a:lnTo>
                  <a:pt x="147828" y="274320"/>
                </a:lnTo>
                <a:lnTo>
                  <a:pt x="152400" y="262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3983614" y="2971800"/>
            <a:ext cx="268605" cy="2209800"/>
          </a:xfrm>
          <a:custGeom>
            <a:avLst/>
            <a:gdLst/>
            <a:ahLst/>
            <a:cxnLst/>
            <a:rect l="l" t="t" r="r" b="b"/>
            <a:pathLst>
              <a:path w="268604" h="2209800">
                <a:moveTo>
                  <a:pt x="239509" y="2133423"/>
                </a:moveTo>
                <a:lnTo>
                  <a:pt x="18288" y="0"/>
                </a:lnTo>
                <a:lnTo>
                  <a:pt x="0" y="1524"/>
                </a:lnTo>
                <a:lnTo>
                  <a:pt x="219752" y="2135399"/>
                </a:lnTo>
                <a:lnTo>
                  <a:pt x="239509" y="2133423"/>
                </a:lnTo>
                <a:close/>
              </a:path>
              <a:path w="268604" h="2209800">
                <a:moveTo>
                  <a:pt x="240792" y="2201875"/>
                </a:moveTo>
                <a:lnTo>
                  <a:pt x="240792" y="2145792"/>
                </a:lnTo>
                <a:lnTo>
                  <a:pt x="220980" y="2147316"/>
                </a:lnTo>
                <a:lnTo>
                  <a:pt x="219752" y="2135399"/>
                </a:lnTo>
                <a:lnTo>
                  <a:pt x="192024" y="2138172"/>
                </a:lnTo>
                <a:lnTo>
                  <a:pt x="237744" y="2209800"/>
                </a:lnTo>
                <a:lnTo>
                  <a:pt x="240792" y="2201875"/>
                </a:lnTo>
                <a:close/>
              </a:path>
              <a:path w="268604" h="2209800">
                <a:moveTo>
                  <a:pt x="240792" y="2145792"/>
                </a:moveTo>
                <a:lnTo>
                  <a:pt x="239509" y="2133423"/>
                </a:lnTo>
                <a:lnTo>
                  <a:pt x="219752" y="2135399"/>
                </a:lnTo>
                <a:lnTo>
                  <a:pt x="220980" y="2147316"/>
                </a:lnTo>
                <a:lnTo>
                  <a:pt x="240792" y="2145792"/>
                </a:lnTo>
                <a:close/>
              </a:path>
              <a:path w="268604" h="2209800">
                <a:moveTo>
                  <a:pt x="268224" y="2130552"/>
                </a:moveTo>
                <a:lnTo>
                  <a:pt x="239509" y="2133423"/>
                </a:lnTo>
                <a:lnTo>
                  <a:pt x="240792" y="2145792"/>
                </a:lnTo>
                <a:lnTo>
                  <a:pt x="240792" y="2201875"/>
                </a:lnTo>
                <a:lnTo>
                  <a:pt x="268224" y="2130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216786" y="5181600"/>
            <a:ext cx="10795" cy="1828800"/>
          </a:xfrm>
          <a:custGeom>
            <a:avLst/>
            <a:gdLst/>
            <a:ahLst/>
            <a:cxnLst/>
            <a:rect l="l" t="t" r="r" b="b"/>
            <a:pathLst>
              <a:path w="10795" h="1828800">
                <a:moveTo>
                  <a:pt x="9144" y="38100"/>
                </a:moveTo>
                <a:lnTo>
                  <a:pt x="9144" y="0"/>
                </a:lnTo>
                <a:lnTo>
                  <a:pt x="0" y="0"/>
                </a:lnTo>
                <a:lnTo>
                  <a:pt x="0" y="38100"/>
                </a:lnTo>
                <a:lnTo>
                  <a:pt x="9144" y="38100"/>
                </a:lnTo>
                <a:close/>
              </a:path>
              <a:path w="10795" h="1828800">
                <a:moveTo>
                  <a:pt x="9144" y="105156"/>
                </a:moveTo>
                <a:lnTo>
                  <a:pt x="9144" y="67056"/>
                </a:lnTo>
                <a:lnTo>
                  <a:pt x="0" y="67056"/>
                </a:lnTo>
                <a:lnTo>
                  <a:pt x="0" y="105156"/>
                </a:lnTo>
                <a:lnTo>
                  <a:pt x="9144" y="105156"/>
                </a:lnTo>
                <a:close/>
              </a:path>
              <a:path w="10795" h="1828800">
                <a:moveTo>
                  <a:pt x="9144" y="172212"/>
                </a:moveTo>
                <a:lnTo>
                  <a:pt x="9144" y="134112"/>
                </a:lnTo>
                <a:lnTo>
                  <a:pt x="0" y="134112"/>
                </a:lnTo>
                <a:lnTo>
                  <a:pt x="0" y="172212"/>
                </a:lnTo>
                <a:lnTo>
                  <a:pt x="9144" y="172212"/>
                </a:lnTo>
                <a:close/>
              </a:path>
              <a:path w="10795" h="1828800">
                <a:moveTo>
                  <a:pt x="9144" y="239268"/>
                </a:moveTo>
                <a:lnTo>
                  <a:pt x="9144" y="201168"/>
                </a:lnTo>
                <a:lnTo>
                  <a:pt x="0" y="201168"/>
                </a:lnTo>
                <a:lnTo>
                  <a:pt x="0" y="239268"/>
                </a:lnTo>
                <a:lnTo>
                  <a:pt x="9144" y="239268"/>
                </a:lnTo>
                <a:close/>
              </a:path>
              <a:path w="10795" h="1828800">
                <a:moveTo>
                  <a:pt x="9144" y="304800"/>
                </a:moveTo>
                <a:lnTo>
                  <a:pt x="9144" y="266700"/>
                </a:lnTo>
                <a:lnTo>
                  <a:pt x="0" y="266700"/>
                </a:lnTo>
                <a:lnTo>
                  <a:pt x="0" y="304800"/>
                </a:lnTo>
                <a:lnTo>
                  <a:pt x="9144" y="304800"/>
                </a:lnTo>
                <a:close/>
              </a:path>
              <a:path w="10795" h="1828800">
                <a:moveTo>
                  <a:pt x="9144" y="371856"/>
                </a:moveTo>
                <a:lnTo>
                  <a:pt x="9144" y="333756"/>
                </a:lnTo>
                <a:lnTo>
                  <a:pt x="0" y="333756"/>
                </a:lnTo>
                <a:lnTo>
                  <a:pt x="0" y="371856"/>
                </a:lnTo>
                <a:lnTo>
                  <a:pt x="9144" y="371856"/>
                </a:lnTo>
                <a:close/>
              </a:path>
              <a:path w="10795" h="1828800">
                <a:moveTo>
                  <a:pt x="9144" y="438912"/>
                </a:moveTo>
                <a:lnTo>
                  <a:pt x="9144" y="400812"/>
                </a:lnTo>
                <a:lnTo>
                  <a:pt x="0" y="400812"/>
                </a:lnTo>
                <a:lnTo>
                  <a:pt x="0" y="438912"/>
                </a:lnTo>
                <a:lnTo>
                  <a:pt x="9144" y="438912"/>
                </a:lnTo>
                <a:close/>
              </a:path>
              <a:path w="10795" h="1828800">
                <a:moveTo>
                  <a:pt x="9144" y="505968"/>
                </a:moveTo>
                <a:lnTo>
                  <a:pt x="9144" y="467868"/>
                </a:lnTo>
                <a:lnTo>
                  <a:pt x="0" y="467868"/>
                </a:lnTo>
                <a:lnTo>
                  <a:pt x="0" y="505968"/>
                </a:lnTo>
                <a:lnTo>
                  <a:pt x="9144" y="505968"/>
                </a:lnTo>
                <a:close/>
              </a:path>
              <a:path w="10795" h="1828800">
                <a:moveTo>
                  <a:pt x="9144" y="571500"/>
                </a:moveTo>
                <a:lnTo>
                  <a:pt x="9144" y="533400"/>
                </a:lnTo>
                <a:lnTo>
                  <a:pt x="0" y="533400"/>
                </a:lnTo>
                <a:lnTo>
                  <a:pt x="0" y="571500"/>
                </a:lnTo>
                <a:lnTo>
                  <a:pt x="9144" y="571500"/>
                </a:lnTo>
                <a:close/>
              </a:path>
              <a:path w="10795" h="1828800">
                <a:moveTo>
                  <a:pt x="9144" y="638556"/>
                </a:moveTo>
                <a:lnTo>
                  <a:pt x="9144" y="600456"/>
                </a:lnTo>
                <a:lnTo>
                  <a:pt x="0" y="600456"/>
                </a:lnTo>
                <a:lnTo>
                  <a:pt x="0" y="638556"/>
                </a:lnTo>
                <a:lnTo>
                  <a:pt x="9144" y="638556"/>
                </a:lnTo>
                <a:close/>
              </a:path>
              <a:path w="10795" h="1828800">
                <a:moveTo>
                  <a:pt x="9144" y="705612"/>
                </a:moveTo>
                <a:lnTo>
                  <a:pt x="9144" y="667512"/>
                </a:lnTo>
                <a:lnTo>
                  <a:pt x="0" y="667512"/>
                </a:lnTo>
                <a:lnTo>
                  <a:pt x="0" y="705612"/>
                </a:lnTo>
                <a:lnTo>
                  <a:pt x="9144" y="705612"/>
                </a:lnTo>
                <a:close/>
              </a:path>
              <a:path w="10795" h="1828800">
                <a:moveTo>
                  <a:pt x="9144" y="772668"/>
                </a:moveTo>
                <a:lnTo>
                  <a:pt x="9144" y="734568"/>
                </a:lnTo>
                <a:lnTo>
                  <a:pt x="0" y="734568"/>
                </a:lnTo>
                <a:lnTo>
                  <a:pt x="0" y="772668"/>
                </a:lnTo>
                <a:lnTo>
                  <a:pt x="9144" y="772668"/>
                </a:lnTo>
                <a:close/>
              </a:path>
              <a:path w="10795" h="1828800">
                <a:moveTo>
                  <a:pt x="10668" y="838200"/>
                </a:moveTo>
                <a:lnTo>
                  <a:pt x="10668" y="800100"/>
                </a:lnTo>
                <a:lnTo>
                  <a:pt x="0" y="800100"/>
                </a:lnTo>
                <a:lnTo>
                  <a:pt x="0" y="838200"/>
                </a:lnTo>
                <a:lnTo>
                  <a:pt x="10668" y="838200"/>
                </a:lnTo>
                <a:close/>
              </a:path>
              <a:path w="10795" h="1828800">
                <a:moveTo>
                  <a:pt x="10668" y="905256"/>
                </a:moveTo>
                <a:lnTo>
                  <a:pt x="10668" y="867156"/>
                </a:lnTo>
                <a:lnTo>
                  <a:pt x="0" y="867156"/>
                </a:lnTo>
                <a:lnTo>
                  <a:pt x="0" y="905256"/>
                </a:lnTo>
                <a:lnTo>
                  <a:pt x="10668" y="905256"/>
                </a:lnTo>
                <a:close/>
              </a:path>
              <a:path w="10795" h="1828800">
                <a:moveTo>
                  <a:pt x="10668" y="972312"/>
                </a:moveTo>
                <a:lnTo>
                  <a:pt x="10668" y="934212"/>
                </a:lnTo>
                <a:lnTo>
                  <a:pt x="0" y="934212"/>
                </a:lnTo>
                <a:lnTo>
                  <a:pt x="0" y="972312"/>
                </a:lnTo>
                <a:lnTo>
                  <a:pt x="10668" y="972312"/>
                </a:lnTo>
                <a:close/>
              </a:path>
              <a:path w="10795" h="1828800">
                <a:moveTo>
                  <a:pt x="10668" y="1039368"/>
                </a:moveTo>
                <a:lnTo>
                  <a:pt x="10668" y="1001268"/>
                </a:lnTo>
                <a:lnTo>
                  <a:pt x="0" y="1001268"/>
                </a:lnTo>
                <a:lnTo>
                  <a:pt x="0" y="1039368"/>
                </a:lnTo>
                <a:lnTo>
                  <a:pt x="10668" y="1039368"/>
                </a:lnTo>
                <a:close/>
              </a:path>
              <a:path w="10795" h="1828800">
                <a:moveTo>
                  <a:pt x="10668" y="1104900"/>
                </a:moveTo>
                <a:lnTo>
                  <a:pt x="10668" y="1066800"/>
                </a:lnTo>
                <a:lnTo>
                  <a:pt x="0" y="1066800"/>
                </a:lnTo>
                <a:lnTo>
                  <a:pt x="0" y="1104900"/>
                </a:lnTo>
                <a:lnTo>
                  <a:pt x="10668" y="1104900"/>
                </a:lnTo>
                <a:close/>
              </a:path>
              <a:path w="10795" h="1828800">
                <a:moveTo>
                  <a:pt x="10668" y="1171956"/>
                </a:moveTo>
                <a:lnTo>
                  <a:pt x="10668" y="1133856"/>
                </a:lnTo>
                <a:lnTo>
                  <a:pt x="0" y="1133856"/>
                </a:lnTo>
                <a:lnTo>
                  <a:pt x="0" y="1171956"/>
                </a:lnTo>
                <a:lnTo>
                  <a:pt x="10668" y="1171956"/>
                </a:lnTo>
                <a:close/>
              </a:path>
              <a:path w="10795" h="1828800">
                <a:moveTo>
                  <a:pt x="10668" y="1239012"/>
                </a:moveTo>
                <a:lnTo>
                  <a:pt x="10668" y="1200912"/>
                </a:lnTo>
                <a:lnTo>
                  <a:pt x="0" y="1200912"/>
                </a:lnTo>
                <a:lnTo>
                  <a:pt x="1524" y="1239012"/>
                </a:lnTo>
                <a:lnTo>
                  <a:pt x="10668" y="1239012"/>
                </a:lnTo>
                <a:close/>
              </a:path>
              <a:path w="10795" h="1828800">
                <a:moveTo>
                  <a:pt x="10668" y="1306068"/>
                </a:moveTo>
                <a:lnTo>
                  <a:pt x="10668" y="1267968"/>
                </a:lnTo>
                <a:lnTo>
                  <a:pt x="1524" y="1267968"/>
                </a:lnTo>
                <a:lnTo>
                  <a:pt x="1524" y="1306068"/>
                </a:lnTo>
                <a:lnTo>
                  <a:pt x="10668" y="1306068"/>
                </a:lnTo>
                <a:close/>
              </a:path>
              <a:path w="10795" h="1828800">
                <a:moveTo>
                  <a:pt x="10668" y="1371600"/>
                </a:moveTo>
                <a:lnTo>
                  <a:pt x="10668" y="1333500"/>
                </a:lnTo>
                <a:lnTo>
                  <a:pt x="1524" y="1333500"/>
                </a:lnTo>
                <a:lnTo>
                  <a:pt x="1524" y="1371600"/>
                </a:lnTo>
                <a:lnTo>
                  <a:pt x="10668" y="1371600"/>
                </a:lnTo>
                <a:close/>
              </a:path>
              <a:path w="10795" h="1828800">
                <a:moveTo>
                  <a:pt x="10668" y="1438656"/>
                </a:moveTo>
                <a:lnTo>
                  <a:pt x="10668" y="1400556"/>
                </a:lnTo>
                <a:lnTo>
                  <a:pt x="1524" y="1400556"/>
                </a:lnTo>
                <a:lnTo>
                  <a:pt x="1524" y="1438656"/>
                </a:lnTo>
                <a:lnTo>
                  <a:pt x="10668" y="1438656"/>
                </a:lnTo>
                <a:close/>
              </a:path>
              <a:path w="10795" h="1828800">
                <a:moveTo>
                  <a:pt x="10668" y="1505712"/>
                </a:moveTo>
                <a:lnTo>
                  <a:pt x="10668" y="1467612"/>
                </a:lnTo>
                <a:lnTo>
                  <a:pt x="1524" y="1467612"/>
                </a:lnTo>
                <a:lnTo>
                  <a:pt x="1524" y="1505712"/>
                </a:lnTo>
                <a:lnTo>
                  <a:pt x="10668" y="1505712"/>
                </a:lnTo>
                <a:close/>
              </a:path>
              <a:path w="10795" h="1828800">
                <a:moveTo>
                  <a:pt x="10668" y="1572768"/>
                </a:moveTo>
                <a:lnTo>
                  <a:pt x="10668" y="1534668"/>
                </a:lnTo>
                <a:lnTo>
                  <a:pt x="1524" y="1534668"/>
                </a:lnTo>
                <a:lnTo>
                  <a:pt x="1524" y="1572768"/>
                </a:lnTo>
                <a:lnTo>
                  <a:pt x="10668" y="1572768"/>
                </a:lnTo>
                <a:close/>
              </a:path>
              <a:path w="10795" h="1828800">
                <a:moveTo>
                  <a:pt x="10668" y="1638300"/>
                </a:moveTo>
                <a:lnTo>
                  <a:pt x="10668" y="1600200"/>
                </a:lnTo>
                <a:lnTo>
                  <a:pt x="1524" y="1600200"/>
                </a:lnTo>
                <a:lnTo>
                  <a:pt x="1524" y="1638300"/>
                </a:lnTo>
                <a:lnTo>
                  <a:pt x="10668" y="1638300"/>
                </a:lnTo>
                <a:close/>
              </a:path>
              <a:path w="10795" h="1828800">
                <a:moveTo>
                  <a:pt x="10668" y="1705356"/>
                </a:moveTo>
                <a:lnTo>
                  <a:pt x="10668" y="1667256"/>
                </a:lnTo>
                <a:lnTo>
                  <a:pt x="1524" y="1667256"/>
                </a:lnTo>
                <a:lnTo>
                  <a:pt x="1524" y="1705356"/>
                </a:lnTo>
                <a:lnTo>
                  <a:pt x="10668" y="1705356"/>
                </a:lnTo>
                <a:close/>
              </a:path>
              <a:path w="10795" h="1828800">
                <a:moveTo>
                  <a:pt x="10668" y="1772412"/>
                </a:moveTo>
                <a:lnTo>
                  <a:pt x="10668" y="1734312"/>
                </a:lnTo>
                <a:lnTo>
                  <a:pt x="1524" y="1734312"/>
                </a:lnTo>
                <a:lnTo>
                  <a:pt x="1524" y="1772412"/>
                </a:lnTo>
                <a:lnTo>
                  <a:pt x="10668" y="1772412"/>
                </a:lnTo>
                <a:close/>
              </a:path>
              <a:path w="10795" h="1828800">
                <a:moveTo>
                  <a:pt x="10668" y="1828800"/>
                </a:moveTo>
                <a:lnTo>
                  <a:pt x="10668" y="1801368"/>
                </a:lnTo>
                <a:lnTo>
                  <a:pt x="1524" y="1801368"/>
                </a:lnTo>
                <a:lnTo>
                  <a:pt x="1524" y="1828800"/>
                </a:lnTo>
                <a:lnTo>
                  <a:pt x="10668" y="1828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288414" y="2962656"/>
            <a:ext cx="170815" cy="325120"/>
          </a:xfrm>
          <a:custGeom>
            <a:avLst/>
            <a:gdLst/>
            <a:ahLst/>
            <a:cxnLst/>
            <a:rect l="l" t="t" r="r" b="b"/>
            <a:pathLst>
              <a:path w="170814" h="325120">
                <a:moveTo>
                  <a:pt x="68580" y="24384"/>
                </a:moveTo>
                <a:lnTo>
                  <a:pt x="67056" y="24384"/>
                </a:lnTo>
                <a:lnTo>
                  <a:pt x="67056" y="4572"/>
                </a:lnTo>
                <a:lnTo>
                  <a:pt x="65532" y="4572"/>
                </a:lnTo>
                <a:lnTo>
                  <a:pt x="57912" y="7620"/>
                </a:lnTo>
                <a:lnTo>
                  <a:pt x="57912" y="9144"/>
                </a:lnTo>
                <a:lnTo>
                  <a:pt x="56388" y="9144"/>
                </a:lnTo>
                <a:lnTo>
                  <a:pt x="28956" y="39624"/>
                </a:lnTo>
                <a:lnTo>
                  <a:pt x="9144" y="86868"/>
                </a:lnTo>
                <a:lnTo>
                  <a:pt x="0" y="146304"/>
                </a:lnTo>
                <a:lnTo>
                  <a:pt x="0" y="178308"/>
                </a:lnTo>
                <a:lnTo>
                  <a:pt x="3048" y="208788"/>
                </a:lnTo>
                <a:lnTo>
                  <a:pt x="6096" y="224028"/>
                </a:lnTo>
                <a:lnTo>
                  <a:pt x="9144" y="237744"/>
                </a:lnTo>
                <a:lnTo>
                  <a:pt x="13716" y="249936"/>
                </a:lnTo>
                <a:lnTo>
                  <a:pt x="18288" y="263652"/>
                </a:lnTo>
                <a:lnTo>
                  <a:pt x="18288" y="146304"/>
                </a:lnTo>
                <a:lnTo>
                  <a:pt x="19812" y="132588"/>
                </a:lnTo>
                <a:lnTo>
                  <a:pt x="21336" y="117348"/>
                </a:lnTo>
                <a:lnTo>
                  <a:pt x="24384" y="103632"/>
                </a:lnTo>
                <a:lnTo>
                  <a:pt x="30480" y="79248"/>
                </a:lnTo>
                <a:lnTo>
                  <a:pt x="39624" y="57912"/>
                </a:lnTo>
                <a:lnTo>
                  <a:pt x="45720" y="48768"/>
                </a:lnTo>
                <a:lnTo>
                  <a:pt x="50292" y="41148"/>
                </a:lnTo>
                <a:lnTo>
                  <a:pt x="56388" y="33528"/>
                </a:lnTo>
                <a:lnTo>
                  <a:pt x="68580" y="24384"/>
                </a:lnTo>
                <a:close/>
              </a:path>
              <a:path w="170814" h="325120">
                <a:moveTo>
                  <a:pt x="68580" y="320649"/>
                </a:moveTo>
                <a:lnTo>
                  <a:pt x="68580" y="300228"/>
                </a:lnTo>
                <a:lnTo>
                  <a:pt x="60960" y="294132"/>
                </a:lnTo>
                <a:lnTo>
                  <a:pt x="54864" y="289560"/>
                </a:lnTo>
                <a:lnTo>
                  <a:pt x="50292" y="281940"/>
                </a:lnTo>
                <a:lnTo>
                  <a:pt x="30480" y="243840"/>
                </a:lnTo>
                <a:lnTo>
                  <a:pt x="21336" y="205740"/>
                </a:lnTo>
                <a:lnTo>
                  <a:pt x="18288" y="176784"/>
                </a:lnTo>
                <a:lnTo>
                  <a:pt x="18288" y="263652"/>
                </a:lnTo>
                <a:lnTo>
                  <a:pt x="42672" y="303276"/>
                </a:lnTo>
                <a:lnTo>
                  <a:pt x="50292" y="309372"/>
                </a:lnTo>
                <a:lnTo>
                  <a:pt x="56388" y="315468"/>
                </a:lnTo>
                <a:lnTo>
                  <a:pt x="57912" y="315468"/>
                </a:lnTo>
                <a:lnTo>
                  <a:pt x="65532" y="320040"/>
                </a:lnTo>
                <a:lnTo>
                  <a:pt x="67056" y="320040"/>
                </a:lnTo>
                <a:lnTo>
                  <a:pt x="68580" y="320649"/>
                </a:lnTo>
                <a:close/>
              </a:path>
              <a:path w="170814" h="325120">
                <a:moveTo>
                  <a:pt x="103632" y="24384"/>
                </a:moveTo>
                <a:lnTo>
                  <a:pt x="103632" y="3048"/>
                </a:lnTo>
                <a:lnTo>
                  <a:pt x="96012" y="1524"/>
                </a:lnTo>
                <a:lnTo>
                  <a:pt x="94488" y="1524"/>
                </a:lnTo>
                <a:lnTo>
                  <a:pt x="86868" y="0"/>
                </a:lnTo>
                <a:lnTo>
                  <a:pt x="83820" y="0"/>
                </a:lnTo>
                <a:lnTo>
                  <a:pt x="76200" y="1524"/>
                </a:lnTo>
                <a:lnTo>
                  <a:pt x="74676" y="1524"/>
                </a:lnTo>
                <a:lnTo>
                  <a:pt x="67056" y="3048"/>
                </a:lnTo>
                <a:lnTo>
                  <a:pt x="67056" y="24384"/>
                </a:lnTo>
                <a:lnTo>
                  <a:pt x="73152" y="21945"/>
                </a:lnTo>
                <a:lnTo>
                  <a:pt x="73152" y="21336"/>
                </a:lnTo>
                <a:lnTo>
                  <a:pt x="77724" y="20421"/>
                </a:lnTo>
                <a:lnTo>
                  <a:pt x="77724" y="19812"/>
                </a:lnTo>
                <a:lnTo>
                  <a:pt x="91440" y="19812"/>
                </a:lnTo>
                <a:lnTo>
                  <a:pt x="91440" y="20116"/>
                </a:lnTo>
                <a:lnTo>
                  <a:pt x="97536" y="21336"/>
                </a:lnTo>
                <a:lnTo>
                  <a:pt x="97536" y="21945"/>
                </a:lnTo>
                <a:lnTo>
                  <a:pt x="103632" y="24384"/>
                </a:lnTo>
                <a:close/>
              </a:path>
              <a:path w="170814" h="325120">
                <a:moveTo>
                  <a:pt x="74676" y="323088"/>
                </a:moveTo>
                <a:lnTo>
                  <a:pt x="74676" y="303276"/>
                </a:lnTo>
                <a:lnTo>
                  <a:pt x="67056" y="298704"/>
                </a:lnTo>
                <a:lnTo>
                  <a:pt x="68580" y="300228"/>
                </a:lnTo>
                <a:lnTo>
                  <a:pt x="68580" y="320649"/>
                </a:lnTo>
                <a:lnTo>
                  <a:pt x="74676" y="323088"/>
                </a:lnTo>
                <a:close/>
              </a:path>
              <a:path w="170814" h="325120">
                <a:moveTo>
                  <a:pt x="74676" y="21336"/>
                </a:moveTo>
                <a:lnTo>
                  <a:pt x="73152" y="21336"/>
                </a:lnTo>
                <a:lnTo>
                  <a:pt x="73152" y="21945"/>
                </a:lnTo>
                <a:lnTo>
                  <a:pt x="74676" y="21336"/>
                </a:lnTo>
                <a:close/>
              </a:path>
              <a:path w="170814" h="325120">
                <a:moveTo>
                  <a:pt x="80772" y="304800"/>
                </a:moveTo>
                <a:lnTo>
                  <a:pt x="73152" y="301752"/>
                </a:lnTo>
                <a:lnTo>
                  <a:pt x="74676" y="303276"/>
                </a:lnTo>
                <a:lnTo>
                  <a:pt x="74676" y="323088"/>
                </a:lnTo>
                <a:lnTo>
                  <a:pt x="76200" y="323088"/>
                </a:lnTo>
                <a:lnTo>
                  <a:pt x="77724" y="323392"/>
                </a:lnTo>
                <a:lnTo>
                  <a:pt x="77724" y="304800"/>
                </a:lnTo>
                <a:lnTo>
                  <a:pt x="80772" y="304800"/>
                </a:lnTo>
                <a:close/>
              </a:path>
              <a:path w="170814" h="325120">
                <a:moveTo>
                  <a:pt x="80772" y="19812"/>
                </a:moveTo>
                <a:lnTo>
                  <a:pt x="77724" y="19812"/>
                </a:lnTo>
                <a:lnTo>
                  <a:pt x="77724" y="20421"/>
                </a:lnTo>
                <a:lnTo>
                  <a:pt x="80772" y="19812"/>
                </a:lnTo>
                <a:close/>
              </a:path>
              <a:path w="170814" h="325120">
                <a:moveTo>
                  <a:pt x="91440" y="323697"/>
                </a:moveTo>
                <a:lnTo>
                  <a:pt x="91440" y="304800"/>
                </a:lnTo>
                <a:lnTo>
                  <a:pt x="77724" y="304800"/>
                </a:lnTo>
                <a:lnTo>
                  <a:pt x="77724" y="323392"/>
                </a:lnTo>
                <a:lnTo>
                  <a:pt x="83820" y="324612"/>
                </a:lnTo>
                <a:lnTo>
                  <a:pt x="86868" y="324612"/>
                </a:lnTo>
                <a:lnTo>
                  <a:pt x="91440" y="323697"/>
                </a:lnTo>
                <a:close/>
              </a:path>
              <a:path w="170814" h="325120">
                <a:moveTo>
                  <a:pt x="91440" y="20116"/>
                </a:moveTo>
                <a:lnTo>
                  <a:pt x="91440" y="19812"/>
                </a:lnTo>
                <a:lnTo>
                  <a:pt x="89916" y="19812"/>
                </a:lnTo>
                <a:lnTo>
                  <a:pt x="91440" y="20116"/>
                </a:lnTo>
                <a:close/>
              </a:path>
              <a:path w="170814" h="325120">
                <a:moveTo>
                  <a:pt x="97536" y="301752"/>
                </a:moveTo>
                <a:lnTo>
                  <a:pt x="89916" y="304800"/>
                </a:lnTo>
                <a:lnTo>
                  <a:pt x="91440" y="304800"/>
                </a:lnTo>
                <a:lnTo>
                  <a:pt x="91440" y="323697"/>
                </a:lnTo>
                <a:lnTo>
                  <a:pt x="94488" y="323088"/>
                </a:lnTo>
                <a:lnTo>
                  <a:pt x="96012" y="323088"/>
                </a:lnTo>
                <a:lnTo>
                  <a:pt x="96012" y="303276"/>
                </a:lnTo>
                <a:lnTo>
                  <a:pt x="97536" y="301752"/>
                </a:lnTo>
                <a:close/>
              </a:path>
              <a:path w="170814" h="325120">
                <a:moveTo>
                  <a:pt x="97536" y="21945"/>
                </a:moveTo>
                <a:lnTo>
                  <a:pt x="97536" y="21336"/>
                </a:lnTo>
                <a:lnTo>
                  <a:pt x="96012" y="21336"/>
                </a:lnTo>
                <a:lnTo>
                  <a:pt x="97536" y="21945"/>
                </a:lnTo>
                <a:close/>
              </a:path>
              <a:path w="170814" h="325120">
                <a:moveTo>
                  <a:pt x="103632" y="298704"/>
                </a:moveTo>
                <a:lnTo>
                  <a:pt x="96012" y="303276"/>
                </a:lnTo>
                <a:lnTo>
                  <a:pt x="96012" y="323088"/>
                </a:lnTo>
                <a:lnTo>
                  <a:pt x="102108" y="320649"/>
                </a:lnTo>
                <a:lnTo>
                  <a:pt x="102108" y="300228"/>
                </a:lnTo>
                <a:lnTo>
                  <a:pt x="103632" y="298704"/>
                </a:lnTo>
                <a:close/>
              </a:path>
              <a:path w="170814" h="325120">
                <a:moveTo>
                  <a:pt x="170688" y="178308"/>
                </a:moveTo>
                <a:lnTo>
                  <a:pt x="170688" y="146304"/>
                </a:lnTo>
                <a:lnTo>
                  <a:pt x="167640" y="114300"/>
                </a:lnTo>
                <a:lnTo>
                  <a:pt x="156972" y="73152"/>
                </a:lnTo>
                <a:lnTo>
                  <a:pt x="135636" y="28956"/>
                </a:lnTo>
                <a:lnTo>
                  <a:pt x="114300" y="9144"/>
                </a:lnTo>
                <a:lnTo>
                  <a:pt x="112776" y="9144"/>
                </a:lnTo>
                <a:lnTo>
                  <a:pt x="112776" y="7620"/>
                </a:lnTo>
                <a:lnTo>
                  <a:pt x="105156" y="4572"/>
                </a:lnTo>
                <a:lnTo>
                  <a:pt x="103632" y="4572"/>
                </a:lnTo>
                <a:lnTo>
                  <a:pt x="103632" y="24384"/>
                </a:lnTo>
                <a:lnTo>
                  <a:pt x="102108" y="24384"/>
                </a:lnTo>
                <a:lnTo>
                  <a:pt x="109728" y="28956"/>
                </a:lnTo>
                <a:lnTo>
                  <a:pt x="114300" y="35052"/>
                </a:lnTo>
                <a:lnTo>
                  <a:pt x="120396" y="41148"/>
                </a:lnTo>
                <a:lnTo>
                  <a:pt x="140208" y="80772"/>
                </a:lnTo>
                <a:lnTo>
                  <a:pt x="149352" y="118872"/>
                </a:lnTo>
                <a:lnTo>
                  <a:pt x="150876" y="132588"/>
                </a:lnTo>
                <a:lnTo>
                  <a:pt x="150876" y="147828"/>
                </a:lnTo>
                <a:lnTo>
                  <a:pt x="152400" y="161544"/>
                </a:lnTo>
                <a:lnTo>
                  <a:pt x="152400" y="262128"/>
                </a:lnTo>
                <a:lnTo>
                  <a:pt x="156972" y="249936"/>
                </a:lnTo>
                <a:lnTo>
                  <a:pt x="161544" y="236220"/>
                </a:lnTo>
                <a:lnTo>
                  <a:pt x="167640" y="208788"/>
                </a:lnTo>
                <a:lnTo>
                  <a:pt x="170688" y="178308"/>
                </a:lnTo>
                <a:close/>
              </a:path>
              <a:path w="170814" h="325120">
                <a:moveTo>
                  <a:pt x="152400" y="262128"/>
                </a:moveTo>
                <a:lnTo>
                  <a:pt x="152400" y="161544"/>
                </a:lnTo>
                <a:lnTo>
                  <a:pt x="150876" y="176784"/>
                </a:lnTo>
                <a:lnTo>
                  <a:pt x="150876" y="192024"/>
                </a:lnTo>
                <a:lnTo>
                  <a:pt x="147828" y="205740"/>
                </a:lnTo>
                <a:lnTo>
                  <a:pt x="146304" y="219456"/>
                </a:lnTo>
                <a:lnTo>
                  <a:pt x="143256" y="233172"/>
                </a:lnTo>
                <a:lnTo>
                  <a:pt x="138684" y="243840"/>
                </a:lnTo>
                <a:lnTo>
                  <a:pt x="135636" y="256032"/>
                </a:lnTo>
                <a:lnTo>
                  <a:pt x="131064" y="265176"/>
                </a:lnTo>
                <a:lnTo>
                  <a:pt x="124968" y="274320"/>
                </a:lnTo>
                <a:lnTo>
                  <a:pt x="120396" y="283464"/>
                </a:lnTo>
                <a:lnTo>
                  <a:pt x="108204" y="295656"/>
                </a:lnTo>
                <a:lnTo>
                  <a:pt x="102108" y="300228"/>
                </a:lnTo>
                <a:lnTo>
                  <a:pt x="102108" y="320649"/>
                </a:lnTo>
                <a:lnTo>
                  <a:pt x="103632" y="320040"/>
                </a:lnTo>
                <a:lnTo>
                  <a:pt x="105156" y="320040"/>
                </a:lnTo>
                <a:lnTo>
                  <a:pt x="112776" y="315468"/>
                </a:lnTo>
                <a:lnTo>
                  <a:pt x="114300" y="315468"/>
                </a:lnTo>
                <a:lnTo>
                  <a:pt x="121920" y="309372"/>
                </a:lnTo>
                <a:lnTo>
                  <a:pt x="129540" y="301752"/>
                </a:lnTo>
                <a:lnTo>
                  <a:pt x="135636" y="294132"/>
                </a:lnTo>
                <a:lnTo>
                  <a:pt x="141732" y="284988"/>
                </a:lnTo>
                <a:lnTo>
                  <a:pt x="147828" y="274320"/>
                </a:lnTo>
                <a:lnTo>
                  <a:pt x="152400" y="262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440814" y="3195828"/>
            <a:ext cx="390525" cy="690880"/>
          </a:xfrm>
          <a:custGeom>
            <a:avLst/>
            <a:gdLst/>
            <a:ahLst/>
            <a:cxnLst/>
            <a:rect l="l" t="t" r="r" b="b"/>
            <a:pathLst>
              <a:path w="390525" h="690879">
                <a:moveTo>
                  <a:pt x="360869" y="619389"/>
                </a:moveTo>
                <a:lnTo>
                  <a:pt x="16764" y="0"/>
                </a:lnTo>
                <a:lnTo>
                  <a:pt x="0" y="9144"/>
                </a:lnTo>
                <a:lnTo>
                  <a:pt x="344358" y="628989"/>
                </a:lnTo>
                <a:lnTo>
                  <a:pt x="360869" y="619389"/>
                </a:lnTo>
                <a:close/>
              </a:path>
              <a:path w="390525" h="690879">
                <a:moveTo>
                  <a:pt x="367284" y="674966"/>
                </a:moveTo>
                <a:lnTo>
                  <a:pt x="367284" y="630936"/>
                </a:lnTo>
                <a:lnTo>
                  <a:pt x="350520" y="640080"/>
                </a:lnTo>
                <a:lnTo>
                  <a:pt x="344358" y="628989"/>
                </a:lnTo>
                <a:lnTo>
                  <a:pt x="320040" y="643128"/>
                </a:lnTo>
                <a:lnTo>
                  <a:pt x="367284" y="674966"/>
                </a:lnTo>
                <a:close/>
              </a:path>
              <a:path w="390525" h="690879">
                <a:moveTo>
                  <a:pt x="367284" y="630936"/>
                </a:moveTo>
                <a:lnTo>
                  <a:pt x="360869" y="619389"/>
                </a:lnTo>
                <a:lnTo>
                  <a:pt x="344358" y="628989"/>
                </a:lnTo>
                <a:lnTo>
                  <a:pt x="350520" y="640080"/>
                </a:lnTo>
                <a:lnTo>
                  <a:pt x="367284" y="630936"/>
                </a:lnTo>
                <a:close/>
              </a:path>
              <a:path w="390525" h="690879">
                <a:moveTo>
                  <a:pt x="390144" y="690372"/>
                </a:moveTo>
                <a:lnTo>
                  <a:pt x="385572" y="605028"/>
                </a:lnTo>
                <a:lnTo>
                  <a:pt x="360869" y="619389"/>
                </a:lnTo>
                <a:lnTo>
                  <a:pt x="367284" y="630936"/>
                </a:lnTo>
                <a:lnTo>
                  <a:pt x="367284" y="674966"/>
                </a:lnTo>
                <a:lnTo>
                  <a:pt x="390144" y="690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136014" y="3267455"/>
            <a:ext cx="170815" cy="325120"/>
          </a:xfrm>
          <a:custGeom>
            <a:avLst/>
            <a:gdLst/>
            <a:ahLst/>
            <a:cxnLst/>
            <a:rect l="l" t="t" r="r" b="b"/>
            <a:pathLst>
              <a:path w="170814" h="325120">
                <a:moveTo>
                  <a:pt x="68580" y="24384"/>
                </a:moveTo>
                <a:lnTo>
                  <a:pt x="67056" y="24384"/>
                </a:lnTo>
                <a:lnTo>
                  <a:pt x="67056" y="4572"/>
                </a:lnTo>
                <a:lnTo>
                  <a:pt x="65532" y="4572"/>
                </a:lnTo>
                <a:lnTo>
                  <a:pt x="57912" y="7620"/>
                </a:lnTo>
                <a:lnTo>
                  <a:pt x="57912" y="9144"/>
                </a:lnTo>
                <a:lnTo>
                  <a:pt x="56388" y="9144"/>
                </a:lnTo>
                <a:lnTo>
                  <a:pt x="28956" y="39624"/>
                </a:lnTo>
                <a:lnTo>
                  <a:pt x="9144" y="86868"/>
                </a:lnTo>
                <a:lnTo>
                  <a:pt x="0" y="146304"/>
                </a:lnTo>
                <a:lnTo>
                  <a:pt x="0" y="178308"/>
                </a:lnTo>
                <a:lnTo>
                  <a:pt x="3048" y="208788"/>
                </a:lnTo>
                <a:lnTo>
                  <a:pt x="6096" y="224028"/>
                </a:lnTo>
                <a:lnTo>
                  <a:pt x="9144" y="237744"/>
                </a:lnTo>
                <a:lnTo>
                  <a:pt x="13716" y="249936"/>
                </a:lnTo>
                <a:lnTo>
                  <a:pt x="18288" y="263652"/>
                </a:lnTo>
                <a:lnTo>
                  <a:pt x="18288" y="146304"/>
                </a:lnTo>
                <a:lnTo>
                  <a:pt x="19812" y="132588"/>
                </a:lnTo>
                <a:lnTo>
                  <a:pt x="21336" y="117348"/>
                </a:lnTo>
                <a:lnTo>
                  <a:pt x="24384" y="103632"/>
                </a:lnTo>
                <a:lnTo>
                  <a:pt x="30480" y="79248"/>
                </a:lnTo>
                <a:lnTo>
                  <a:pt x="39624" y="57912"/>
                </a:lnTo>
                <a:lnTo>
                  <a:pt x="45720" y="48768"/>
                </a:lnTo>
                <a:lnTo>
                  <a:pt x="50292" y="41148"/>
                </a:lnTo>
                <a:lnTo>
                  <a:pt x="56388" y="33528"/>
                </a:lnTo>
                <a:lnTo>
                  <a:pt x="68580" y="24384"/>
                </a:lnTo>
                <a:close/>
              </a:path>
              <a:path w="170814" h="325120">
                <a:moveTo>
                  <a:pt x="68580" y="320649"/>
                </a:moveTo>
                <a:lnTo>
                  <a:pt x="68580" y="300228"/>
                </a:lnTo>
                <a:lnTo>
                  <a:pt x="60960" y="294132"/>
                </a:lnTo>
                <a:lnTo>
                  <a:pt x="54864" y="289560"/>
                </a:lnTo>
                <a:lnTo>
                  <a:pt x="50292" y="281940"/>
                </a:lnTo>
                <a:lnTo>
                  <a:pt x="30480" y="243840"/>
                </a:lnTo>
                <a:lnTo>
                  <a:pt x="21336" y="205740"/>
                </a:lnTo>
                <a:lnTo>
                  <a:pt x="18288" y="176784"/>
                </a:lnTo>
                <a:lnTo>
                  <a:pt x="18288" y="263652"/>
                </a:lnTo>
                <a:lnTo>
                  <a:pt x="42672" y="303276"/>
                </a:lnTo>
                <a:lnTo>
                  <a:pt x="50292" y="309372"/>
                </a:lnTo>
                <a:lnTo>
                  <a:pt x="56388" y="315468"/>
                </a:lnTo>
                <a:lnTo>
                  <a:pt x="57912" y="315468"/>
                </a:lnTo>
                <a:lnTo>
                  <a:pt x="65532" y="320040"/>
                </a:lnTo>
                <a:lnTo>
                  <a:pt x="67056" y="320040"/>
                </a:lnTo>
                <a:lnTo>
                  <a:pt x="68580" y="320649"/>
                </a:lnTo>
                <a:close/>
              </a:path>
              <a:path w="170814" h="325120">
                <a:moveTo>
                  <a:pt x="103632" y="24384"/>
                </a:moveTo>
                <a:lnTo>
                  <a:pt x="103632" y="3048"/>
                </a:lnTo>
                <a:lnTo>
                  <a:pt x="96012" y="1524"/>
                </a:lnTo>
                <a:lnTo>
                  <a:pt x="94488" y="1524"/>
                </a:lnTo>
                <a:lnTo>
                  <a:pt x="86868" y="0"/>
                </a:lnTo>
                <a:lnTo>
                  <a:pt x="83820" y="0"/>
                </a:lnTo>
                <a:lnTo>
                  <a:pt x="76200" y="1524"/>
                </a:lnTo>
                <a:lnTo>
                  <a:pt x="74676" y="1524"/>
                </a:lnTo>
                <a:lnTo>
                  <a:pt x="67056" y="3048"/>
                </a:lnTo>
                <a:lnTo>
                  <a:pt x="67056" y="24384"/>
                </a:lnTo>
                <a:lnTo>
                  <a:pt x="73152" y="21945"/>
                </a:lnTo>
                <a:lnTo>
                  <a:pt x="73152" y="21336"/>
                </a:lnTo>
                <a:lnTo>
                  <a:pt x="77724" y="20421"/>
                </a:lnTo>
                <a:lnTo>
                  <a:pt x="77724" y="19812"/>
                </a:lnTo>
                <a:lnTo>
                  <a:pt x="91440" y="19812"/>
                </a:lnTo>
                <a:lnTo>
                  <a:pt x="91440" y="20116"/>
                </a:lnTo>
                <a:lnTo>
                  <a:pt x="97536" y="21336"/>
                </a:lnTo>
                <a:lnTo>
                  <a:pt x="97536" y="21945"/>
                </a:lnTo>
                <a:lnTo>
                  <a:pt x="103632" y="24384"/>
                </a:lnTo>
                <a:close/>
              </a:path>
              <a:path w="170814" h="325120">
                <a:moveTo>
                  <a:pt x="74676" y="323088"/>
                </a:moveTo>
                <a:lnTo>
                  <a:pt x="74676" y="303276"/>
                </a:lnTo>
                <a:lnTo>
                  <a:pt x="67056" y="298704"/>
                </a:lnTo>
                <a:lnTo>
                  <a:pt x="68580" y="300228"/>
                </a:lnTo>
                <a:lnTo>
                  <a:pt x="68580" y="320649"/>
                </a:lnTo>
                <a:lnTo>
                  <a:pt x="74676" y="323088"/>
                </a:lnTo>
                <a:close/>
              </a:path>
              <a:path w="170814" h="325120">
                <a:moveTo>
                  <a:pt x="74676" y="21336"/>
                </a:moveTo>
                <a:lnTo>
                  <a:pt x="73152" y="21336"/>
                </a:lnTo>
                <a:lnTo>
                  <a:pt x="73152" y="21945"/>
                </a:lnTo>
                <a:lnTo>
                  <a:pt x="74676" y="21336"/>
                </a:lnTo>
                <a:close/>
              </a:path>
              <a:path w="170814" h="325120">
                <a:moveTo>
                  <a:pt x="80772" y="304800"/>
                </a:moveTo>
                <a:lnTo>
                  <a:pt x="73152" y="301752"/>
                </a:lnTo>
                <a:lnTo>
                  <a:pt x="74676" y="303276"/>
                </a:lnTo>
                <a:lnTo>
                  <a:pt x="74676" y="323088"/>
                </a:lnTo>
                <a:lnTo>
                  <a:pt x="76200" y="323088"/>
                </a:lnTo>
                <a:lnTo>
                  <a:pt x="77724" y="323392"/>
                </a:lnTo>
                <a:lnTo>
                  <a:pt x="77724" y="304800"/>
                </a:lnTo>
                <a:lnTo>
                  <a:pt x="80772" y="304800"/>
                </a:lnTo>
                <a:close/>
              </a:path>
              <a:path w="170814" h="325120">
                <a:moveTo>
                  <a:pt x="80772" y="19812"/>
                </a:moveTo>
                <a:lnTo>
                  <a:pt x="77724" y="19812"/>
                </a:lnTo>
                <a:lnTo>
                  <a:pt x="77724" y="20421"/>
                </a:lnTo>
                <a:lnTo>
                  <a:pt x="80772" y="19812"/>
                </a:lnTo>
                <a:close/>
              </a:path>
              <a:path w="170814" h="325120">
                <a:moveTo>
                  <a:pt x="91440" y="323697"/>
                </a:moveTo>
                <a:lnTo>
                  <a:pt x="91440" y="304800"/>
                </a:lnTo>
                <a:lnTo>
                  <a:pt x="77724" y="304800"/>
                </a:lnTo>
                <a:lnTo>
                  <a:pt x="77724" y="323392"/>
                </a:lnTo>
                <a:lnTo>
                  <a:pt x="83820" y="324612"/>
                </a:lnTo>
                <a:lnTo>
                  <a:pt x="86868" y="324612"/>
                </a:lnTo>
                <a:lnTo>
                  <a:pt x="91440" y="323697"/>
                </a:lnTo>
                <a:close/>
              </a:path>
              <a:path w="170814" h="325120">
                <a:moveTo>
                  <a:pt x="91440" y="20116"/>
                </a:moveTo>
                <a:lnTo>
                  <a:pt x="91440" y="19812"/>
                </a:lnTo>
                <a:lnTo>
                  <a:pt x="89916" y="19812"/>
                </a:lnTo>
                <a:lnTo>
                  <a:pt x="91440" y="20116"/>
                </a:lnTo>
                <a:close/>
              </a:path>
              <a:path w="170814" h="325120">
                <a:moveTo>
                  <a:pt x="97536" y="301752"/>
                </a:moveTo>
                <a:lnTo>
                  <a:pt x="89916" y="304800"/>
                </a:lnTo>
                <a:lnTo>
                  <a:pt x="91440" y="304800"/>
                </a:lnTo>
                <a:lnTo>
                  <a:pt x="91440" y="323697"/>
                </a:lnTo>
                <a:lnTo>
                  <a:pt x="94488" y="323088"/>
                </a:lnTo>
                <a:lnTo>
                  <a:pt x="96012" y="323088"/>
                </a:lnTo>
                <a:lnTo>
                  <a:pt x="96012" y="303276"/>
                </a:lnTo>
                <a:lnTo>
                  <a:pt x="97536" y="301752"/>
                </a:lnTo>
                <a:close/>
              </a:path>
              <a:path w="170814" h="325120">
                <a:moveTo>
                  <a:pt x="97536" y="21945"/>
                </a:moveTo>
                <a:lnTo>
                  <a:pt x="97536" y="21336"/>
                </a:lnTo>
                <a:lnTo>
                  <a:pt x="96012" y="21336"/>
                </a:lnTo>
                <a:lnTo>
                  <a:pt x="97536" y="21945"/>
                </a:lnTo>
                <a:close/>
              </a:path>
              <a:path w="170814" h="325120">
                <a:moveTo>
                  <a:pt x="103632" y="298704"/>
                </a:moveTo>
                <a:lnTo>
                  <a:pt x="96012" y="303276"/>
                </a:lnTo>
                <a:lnTo>
                  <a:pt x="96012" y="323088"/>
                </a:lnTo>
                <a:lnTo>
                  <a:pt x="102108" y="320649"/>
                </a:lnTo>
                <a:lnTo>
                  <a:pt x="102108" y="300228"/>
                </a:lnTo>
                <a:lnTo>
                  <a:pt x="103632" y="298704"/>
                </a:lnTo>
                <a:close/>
              </a:path>
              <a:path w="170814" h="325120">
                <a:moveTo>
                  <a:pt x="170688" y="178308"/>
                </a:moveTo>
                <a:lnTo>
                  <a:pt x="170688" y="146304"/>
                </a:lnTo>
                <a:lnTo>
                  <a:pt x="167640" y="114300"/>
                </a:lnTo>
                <a:lnTo>
                  <a:pt x="156972" y="73152"/>
                </a:lnTo>
                <a:lnTo>
                  <a:pt x="135636" y="28956"/>
                </a:lnTo>
                <a:lnTo>
                  <a:pt x="114300" y="9144"/>
                </a:lnTo>
                <a:lnTo>
                  <a:pt x="112776" y="9144"/>
                </a:lnTo>
                <a:lnTo>
                  <a:pt x="112776" y="7620"/>
                </a:lnTo>
                <a:lnTo>
                  <a:pt x="105156" y="4572"/>
                </a:lnTo>
                <a:lnTo>
                  <a:pt x="103632" y="4572"/>
                </a:lnTo>
                <a:lnTo>
                  <a:pt x="103632" y="24384"/>
                </a:lnTo>
                <a:lnTo>
                  <a:pt x="102108" y="24384"/>
                </a:lnTo>
                <a:lnTo>
                  <a:pt x="109728" y="28956"/>
                </a:lnTo>
                <a:lnTo>
                  <a:pt x="114300" y="35052"/>
                </a:lnTo>
                <a:lnTo>
                  <a:pt x="120396" y="41148"/>
                </a:lnTo>
                <a:lnTo>
                  <a:pt x="140208" y="80772"/>
                </a:lnTo>
                <a:lnTo>
                  <a:pt x="149352" y="118872"/>
                </a:lnTo>
                <a:lnTo>
                  <a:pt x="150876" y="132588"/>
                </a:lnTo>
                <a:lnTo>
                  <a:pt x="150876" y="147828"/>
                </a:lnTo>
                <a:lnTo>
                  <a:pt x="152400" y="161544"/>
                </a:lnTo>
                <a:lnTo>
                  <a:pt x="152400" y="262128"/>
                </a:lnTo>
                <a:lnTo>
                  <a:pt x="156972" y="249936"/>
                </a:lnTo>
                <a:lnTo>
                  <a:pt x="161544" y="236220"/>
                </a:lnTo>
                <a:lnTo>
                  <a:pt x="167640" y="208788"/>
                </a:lnTo>
                <a:lnTo>
                  <a:pt x="170688" y="178308"/>
                </a:lnTo>
                <a:close/>
              </a:path>
              <a:path w="170814" h="325120">
                <a:moveTo>
                  <a:pt x="152400" y="262128"/>
                </a:moveTo>
                <a:lnTo>
                  <a:pt x="152400" y="161544"/>
                </a:lnTo>
                <a:lnTo>
                  <a:pt x="150876" y="176784"/>
                </a:lnTo>
                <a:lnTo>
                  <a:pt x="150876" y="192024"/>
                </a:lnTo>
                <a:lnTo>
                  <a:pt x="147828" y="205740"/>
                </a:lnTo>
                <a:lnTo>
                  <a:pt x="146304" y="219456"/>
                </a:lnTo>
                <a:lnTo>
                  <a:pt x="143256" y="233172"/>
                </a:lnTo>
                <a:lnTo>
                  <a:pt x="138684" y="243840"/>
                </a:lnTo>
                <a:lnTo>
                  <a:pt x="135636" y="256032"/>
                </a:lnTo>
                <a:lnTo>
                  <a:pt x="131064" y="265176"/>
                </a:lnTo>
                <a:lnTo>
                  <a:pt x="124968" y="274320"/>
                </a:lnTo>
                <a:lnTo>
                  <a:pt x="120396" y="283464"/>
                </a:lnTo>
                <a:lnTo>
                  <a:pt x="108204" y="295656"/>
                </a:lnTo>
                <a:lnTo>
                  <a:pt x="102108" y="300228"/>
                </a:lnTo>
                <a:lnTo>
                  <a:pt x="102108" y="320649"/>
                </a:lnTo>
                <a:lnTo>
                  <a:pt x="103632" y="320040"/>
                </a:lnTo>
                <a:lnTo>
                  <a:pt x="105156" y="320040"/>
                </a:lnTo>
                <a:lnTo>
                  <a:pt x="112776" y="315468"/>
                </a:lnTo>
                <a:lnTo>
                  <a:pt x="114300" y="315468"/>
                </a:lnTo>
                <a:lnTo>
                  <a:pt x="121920" y="309372"/>
                </a:lnTo>
                <a:lnTo>
                  <a:pt x="129540" y="301752"/>
                </a:lnTo>
                <a:lnTo>
                  <a:pt x="135636" y="294132"/>
                </a:lnTo>
                <a:lnTo>
                  <a:pt x="141732" y="284988"/>
                </a:lnTo>
                <a:lnTo>
                  <a:pt x="147828" y="274320"/>
                </a:lnTo>
                <a:lnTo>
                  <a:pt x="152400" y="262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289938" y="3499104"/>
            <a:ext cx="541020" cy="692150"/>
          </a:xfrm>
          <a:custGeom>
            <a:avLst/>
            <a:gdLst/>
            <a:ahLst/>
            <a:cxnLst/>
            <a:rect l="l" t="t" r="r" b="b"/>
            <a:pathLst>
              <a:path w="541020" h="692150">
                <a:moveTo>
                  <a:pt x="500713" y="626321"/>
                </a:moveTo>
                <a:lnTo>
                  <a:pt x="15240" y="0"/>
                </a:lnTo>
                <a:lnTo>
                  <a:pt x="0" y="12192"/>
                </a:lnTo>
                <a:lnTo>
                  <a:pt x="486015" y="637712"/>
                </a:lnTo>
                <a:lnTo>
                  <a:pt x="500713" y="626321"/>
                </a:lnTo>
                <a:close/>
              </a:path>
              <a:path w="541020" h="692150">
                <a:moveTo>
                  <a:pt x="509016" y="676835"/>
                </a:moveTo>
                <a:lnTo>
                  <a:pt x="509016" y="637032"/>
                </a:lnTo>
                <a:lnTo>
                  <a:pt x="493776" y="647700"/>
                </a:lnTo>
                <a:lnTo>
                  <a:pt x="486015" y="637712"/>
                </a:lnTo>
                <a:lnTo>
                  <a:pt x="463296" y="655320"/>
                </a:lnTo>
                <a:lnTo>
                  <a:pt x="509016" y="676835"/>
                </a:lnTo>
                <a:close/>
              </a:path>
              <a:path w="541020" h="692150">
                <a:moveTo>
                  <a:pt x="509016" y="637032"/>
                </a:moveTo>
                <a:lnTo>
                  <a:pt x="500713" y="626321"/>
                </a:lnTo>
                <a:lnTo>
                  <a:pt x="486015" y="637712"/>
                </a:lnTo>
                <a:lnTo>
                  <a:pt x="493776" y="647700"/>
                </a:lnTo>
                <a:lnTo>
                  <a:pt x="509016" y="637032"/>
                </a:lnTo>
                <a:close/>
              </a:path>
              <a:path w="541020" h="692150">
                <a:moveTo>
                  <a:pt x="541020" y="691896"/>
                </a:moveTo>
                <a:lnTo>
                  <a:pt x="524256" y="608076"/>
                </a:lnTo>
                <a:lnTo>
                  <a:pt x="500713" y="626321"/>
                </a:lnTo>
                <a:lnTo>
                  <a:pt x="509016" y="637032"/>
                </a:lnTo>
                <a:lnTo>
                  <a:pt x="509016" y="676835"/>
                </a:lnTo>
                <a:lnTo>
                  <a:pt x="541020" y="691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5507614" y="4410455"/>
            <a:ext cx="170815" cy="325120"/>
          </a:xfrm>
          <a:custGeom>
            <a:avLst/>
            <a:gdLst/>
            <a:ahLst/>
            <a:cxnLst/>
            <a:rect l="l" t="t" r="r" b="b"/>
            <a:pathLst>
              <a:path w="170814" h="325120">
                <a:moveTo>
                  <a:pt x="68580" y="24384"/>
                </a:moveTo>
                <a:lnTo>
                  <a:pt x="67056" y="24384"/>
                </a:lnTo>
                <a:lnTo>
                  <a:pt x="67056" y="4572"/>
                </a:lnTo>
                <a:lnTo>
                  <a:pt x="65532" y="4572"/>
                </a:lnTo>
                <a:lnTo>
                  <a:pt x="57912" y="7620"/>
                </a:lnTo>
                <a:lnTo>
                  <a:pt x="57912" y="9144"/>
                </a:lnTo>
                <a:lnTo>
                  <a:pt x="56388" y="9144"/>
                </a:lnTo>
                <a:lnTo>
                  <a:pt x="28956" y="39624"/>
                </a:lnTo>
                <a:lnTo>
                  <a:pt x="9144" y="86868"/>
                </a:lnTo>
                <a:lnTo>
                  <a:pt x="0" y="146304"/>
                </a:lnTo>
                <a:lnTo>
                  <a:pt x="0" y="178308"/>
                </a:lnTo>
                <a:lnTo>
                  <a:pt x="3048" y="208788"/>
                </a:lnTo>
                <a:lnTo>
                  <a:pt x="6096" y="224028"/>
                </a:lnTo>
                <a:lnTo>
                  <a:pt x="9144" y="237744"/>
                </a:lnTo>
                <a:lnTo>
                  <a:pt x="13716" y="249936"/>
                </a:lnTo>
                <a:lnTo>
                  <a:pt x="18288" y="263652"/>
                </a:lnTo>
                <a:lnTo>
                  <a:pt x="18288" y="146304"/>
                </a:lnTo>
                <a:lnTo>
                  <a:pt x="19812" y="132588"/>
                </a:lnTo>
                <a:lnTo>
                  <a:pt x="21336" y="117348"/>
                </a:lnTo>
                <a:lnTo>
                  <a:pt x="24384" y="103632"/>
                </a:lnTo>
                <a:lnTo>
                  <a:pt x="30480" y="79248"/>
                </a:lnTo>
                <a:lnTo>
                  <a:pt x="39624" y="57912"/>
                </a:lnTo>
                <a:lnTo>
                  <a:pt x="45720" y="48768"/>
                </a:lnTo>
                <a:lnTo>
                  <a:pt x="50292" y="41148"/>
                </a:lnTo>
                <a:lnTo>
                  <a:pt x="56388" y="33528"/>
                </a:lnTo>
                <a:lnTo>
                  <a:pt x="68580" y="24384"/>
                </a:lnTo>
                <a:close/>
              </a:path>
              <a:path w="170814" h="325120">
                <a:moveTo>
                  <a:pt x="68580" y="320649"/>
                </a:moveTo>
                <a:lnTo>
                  <a:pt x="68580" y="300228"/>
                </a:lnTo>
                <a:lnTo>
                  <a:pt x="60960" y="294132"/>
                </a:lnTo>
                <a:lnTo>
                  <a:pt x="54864" y="289560"/>
                </a:lnTo>
                <a:lnTo>
                  <a:pt x="50292" y="281940"/>
                </a:lnTo>
                <a:lnTo>
                  <a:pt x="30480" y="243840"/>
                </a:lnTo>
                <a:lnTo>
                  <a:pt x="21336" y="205740"/>
                </a:lnTo>
                <a:lnTo>
                  <a:pt x="18288" y="176784"/>
                </a:lnTo>
                <a:lnTo>
                  <a:pt x="18288" y="263652"/>
                </a:lnTo>
                <a:lnTo>
                  <a:pt x="42672" y="303276"/>
                </a:lnTo>
                <a:lnTo>
                  <a:pt x="50292" y="309372"/>
                </a:lnTo>
                <a:lnTo>
                  <a:pt x="56388" y="315468"/>
                </a:lnTo>
                <a:lnTo>
                  <a:pt x="57912" y="315468"/>
                </a:lnTo>
                <a:lnTo>
                  <a:pt x="65532" y="320040"/>
                </a:lnTo>
                <a:lnTo>
                  <a:pt x="67056" y="320040"/>
                </a:lnTo>
                <a:lnTo>
                  <a:pt x="68580" y="320649"/>
                </a:lnTo>
                <a:close/>
              </a:path>
              <a:path w="170814" h="325120">
                <a:moveTo>
                  <a:pt x="103632" y="24384"/>
                </a:moveTo>
                <a:lnTo>
                  <a:pt x="103632" y="3048"/>
                </a:lnTo>
                <a:lnTo>
                  <a:pt x="96012" y="1524"/>
                </a:lnTo>
                <a:lnTo>
                  <a:pt x="94488" y="1524"/>
                </a:lnTo>
                <a:lnTo>
                  <a:pt x="86868" y="0"/>
                </a:lnTo>
                <a:lnTo>
                  <a:pt x="83820" y="0"/>
                </a:lnTo>
                <a:lnTo>
                  <a:pt x="76200" y="1524"/>
                </a:lnTo>
                <a:lnTo>
                  <a:pt x="74676" y="1524"/>
                </a:lnTo>
                <a:lnTo>
                  <a:pt x="67056" y="3048"/>
                </a:lnTo>
                <a:lnTo>
                  <a:pt x="67056" y="24384"/>
                </a:lnTo>
                <a:lnTo>
                  <a:pt x="73152" y="21945"/>
                </a:lnTo>
                <a:lnTo>
                  <a:pt x="73152" y="21336"/>
                </a:lnTo>
                <a:lnTo>
                  <a:pt x="77724" y="20421"/>
                </a:lnTo>
                <a:lnTo>
                  <a:pt x="77724" y="19812"/>
                </a:lnTo>
                <a:lnTo>
                  <a:pt x="91440" y="19812"/>
                </a:lnTo>
                <a:lnTo>
                  <a:pt x="91440" y="20116"/>
                </a:lnTo>
                <a:lnTo>
                  <a:pt x="97536" y="21336"/>
                </a:lnTo>
                <a:lnTo>
                  <a:pt x="97536" y="21945"/>
                </a:lnTo>
                <a:lnTo>
                  <a:pt x="103632" y="24384"/>
                </a:lnTo>
                <a:close/>
              </a:path>
              <a:path w="170814" h="325120">
                <a:moveTo>
                  <a:pt x="74676" y="323088"/>
                </a:moveTo>
                <a:lnTo>
                  <a:pt x="74676" y="303276"/>
                </a:lnTo>
                <a:lnTo>
                  <a:pt x="67056" y="298704"/>
                </a:lnTo>
                <a:lnTo>
                  <a:pt x="68580" y="300228"/>
                </a:lnTo>
                <a:lnTo>
                  <a:pt x="68580" y="320649"/>
                </a:lnTo>
                <a:lnTo>
                  <a:pt x="74676" y="323088"/>
                </a:lnTo>
                <a:close/>
              </a:path>
              <a:path w="170814" h="325120">
                <a:moveTo>
                  <a:pt x="74676" y="21336"/>
                </a:moveTo>
                <a:lnTo>
                  <a:pt x="73152" y="21336"/>
                </a:lnTo>
                <a:lnTo>
                  <a:pt x="73152" y="21945"/>
                </a:lnTo>
                <a:lnTo>
                  <a:pt x="74676" y="21336"/>
                </a:lnTo>
                <a:close/>
              </a:path>
              <a:path w="170814" h="325120">
                <a:moveTo>
                  <a:pt x="80772" y="304800"/>
                </a:moveTo>
                <a:lnTo>
                  <a:pt x="73152" y="301752"/>
                </a:lnTo>
                <a:lnTo>
                  <a:pt x="74676" y="303276"/>
                </a:lnTo>
                <a:lnTo>
                  <a:pt x="74676" y="323088"/>
                </a:lnTo>
                <a:lnTo>
                  <a:pt x="76200" y="323088"/>
                </a:lnTo>
                <a:lnTo>
                  <a:pt x="77724" y="323392"/>
                </a:lnTo>
                <a:lnTo>
                  <a:pt x="77724" y="304800"/>
                </a:lnTo>
                <a:lnTo>
                  <a:pt x="80772" y="304800"/>
                </a:lnTo>
                <a:close/>
              </a:path>
              <a:path w="170814" h="325120">
                <a:moveTo>
                  <a:pt x="80772" y="19812"/>
                </a:moveTo>
                <a:lnTo>
                  <a:pt x="77724" y="19812"/>
                </a:lnTo>
                <a:lnTo>
                  <a:pt x="77724" y="20421"/>
                </a:lnTo>
                <a:lnTo>
                  <a:pt x="80772" y="19812"/>
                </a:lnTo>
                <a:close/>
              </a:path>
              <a:path w="170814" h="325120">
                <a:moveTo>
                  <a:pt x="91440" y="323697"/>
                </a:moveTo>
                <a:lnTo>
                  <a:pt x="91440" y="304800"/>
                </a:lnTo>
                <a:lnTo>
                  <a:pt x="77724" y="304800"/>
                </a:lnTo>
                <a:lnTo>
                  <a:pt x="77724" y="323392"/>
                </a:lnTo>
                <a:lnTo>
                  <a:pt x="83820" y="324612"/>
                </a:lnTo>
                <a:lnTo>
                  <a:pt x="86868" y="324612"/>
                </a:lnTo>
                <a:lnTo>
                  <a:pt x="91440" y="323697"/>
                </a:lnTo>
                <a:close/>
              </a:path>
              <a:path w="170814" h="325120">
                <a:moveTo>
                  <a:pt x="91440" y="20116"/>
                </a:moveTo>
                <a:lnTo>
                  <a:pt x="91440" y="19812"/>
                </a:lnTo>
                <a:lnTo>
                  <a:pt x="89916" y="19812"/>
                </a:lnTo>
                <a:lnTo>
                  <a:pt x="91440" y="20116"/>
                </a:lnTo>
                <a:close/>
              </a:path>
              <a:path w="170814" h="325120">
                <a:moveTo>
                  <a:pt x="97536" y="301752"/>
                </a:moveTo>
                <a:lnTo>
                  <a:pt x="89916" y="304800"/>
                </a:lnTo>
                <a:lnTo>
                  <a:pt x="91440" y="304800"/>
                </a:lnTo>
                <a:lnTo>
                  <a:pt x="91440" y="323697"/>
                </a:lnTo>
                <a:lnTo>
                  <a:pt x="94488" y="323088"/>
                </a:lnTo>
                <a:lnTo>
                  <a:pt x="96012" y="323088"/>
                </a:lnTo>
                <a:lnTo>
                  <a:pt x="96012" y="303276"/>
                </a:lnTo>
                <a:lnTo>
                  <a:pt x="97536" y="301752"/>
                </a:lnTo>
                <a:close/>
              </a:path>
              <a:path w="170814" h="325120">
                <a:moveTo>
                  <a:pt x="97536" y="21945"/>
                </a:moveTo>
                <a:lnTo>
                  <a:pt x="97536" y="21336"/>
                </a:lnTo>
                <a:lnTo>
                  <a:pt x="96012" y="21336"/>
                </a:lnTo>
                <a:lnTo>
                  <a:pt x="97536" y="21945"/>
                </a:lnTo>
                <a:close/>
              </a:path>
              <a:path w="170814" h="325120">
                <a:moveTo>
                  <a:pt x="103632" y="298704"/>
                </a:moveTo>
                <a:lnTo>
                  <a:pt x="96012" y="303276"/>
                </a:lnTo>
                <a:lnTo>
                  <a:pt x="96012" y="323088"/>
                </a:lnTo>
                <a:lnTo>
                  <a:pt x="102108" y="320649"/>
                </a:lnTo>
                <a:lnTo>
                  <a:pt x="102108" y="300228"/>
                </a:lnTo>
                <a:lnTo>
                  <a:pt x="103632" y="298704"/>
                </a:lnTo>
                <a:close/>
              </a:path>
              <a:path w="170814" h="325120">
                <a:moveTo>
                  <a:pt x="170688" y="178308"/>
                </a:moveTo>
                <a:lnTo>
                  <a:pt x="170688" y="146304"/>
                </a:lnTo>
                <a:lnTo>
                  <a:pt x="167640" y="114300"/>
                </a:lnTo>
                <a:lnTo>
                  <a:pt x="156972" y="73152"/>
                </a:lnTo>
                <a:lnTo>
                  <a:pt x="135636" y="28956"/>
                </a:lnTo>
                <a:lnTo>
                  <a:pt x="114300" y="9144"/>
                </a:lnTo>
                <a:lnTo>
                  <a:pt x="112776" y="9144"/>
                </a:lnTo>
                <a:lnTo>
                  <a:pt x="112776" y="7620"/>
                </a:lnTo>
                <a:lnTo>
                  <a:pt x="105156" y="4572"/>
                </a:lnTo>
                <a:lnTo>
                  <a:pt x="103632" y="4572"/>
                </a:lnTo>
                <a:lnTo>
                  <a:pt x="103632" y="24384"/>
                </a:lnTo>
                <a:lnTo>
                  <a:pt x="102108" y="24384"/>
                </a:lnTo>
                <a:lnTo>
                  <a:pt x="109728" y="28956"/>
                </a:lnTo>
                <a:lnTo>
                  <a:pt x="114300" y="35052"/>
                </a:lnTo>
                <a:lnTo>
                  <a:pt x="120396" y="41148"/>
                </a:lnTo>
                <a:lnTo>
                  <a:pt x="140208" y="80772"/>
                </a:lnTo>
                <a:lnTo>
                  <a:pt x="149352" y="118872"/>
                </a:lnTo>
                <a:lnTo>
                  <a:pt x="150876" y="132588"/>
                </a:lnTo>
                <a:lnTo>
                  <a:pt x="150876" y="147828"/>
                </a:lnTo>
                <a:lnTo>
                  <a:pt x="152400" y="161544"/>
                </a:lnTo>
                <a:lnTo>
                  <a:pt x="152400" y="262128"/>
                </a:lnTo>
                <a:lnTo>
                  <a:pt x="156972" y="249936"/>
                </a:lnTo>
                <a:lnTo>
                  <a:pt x="161544" y="236220"/>
                </a:lnTo>
                <a:lnTo>
                  <a:pt x="167640" y="208788"/>
                </a:lnTo>
                <a:lnTo>
                  <a:pt x="170688" y="178308"/>
                </a:lnTo>
                <a:close/>
              </a:path>
              <a:path w="170814" h="325120">
                <a:moveTo>
                  <a:pt x="152400" y="262128"/>
                </a:moveTo>
                <a:lnTo>
                  <a:pt x="152400" y="161544"/>
                </a:lnTo>
                <a:lnTo>
                  <a:pt x="150876" y="176784"/>
                </a:lnTo>
                <a:lnTo>
                  <a:pt x="150876" y="192024"/>
                </a:lnTo>
                <a:lnTo>
                  <a:pt x="147828" y="205740"/>
                </a:lnTo>
                <a:lnTo>
                  <a:pt x="146304" y="219456"/>
                </a:lnTo>
                <a:lnTo>
                  <a:pt x="143256" y="233172"/>
                </a:lnTo>
                <a:lnTo>
                  <a:pt x="138684" y="243840"/>
                </a:lnTo>
                <a:lnTo>
                  <a:pt x="135636" y="256032"/>
                </a:lnTo>
                <a:lnTo>
                  <a:pt x="131064" y="265176"/>
                </a:lnTo>
                <a:lnTo>
                  <a:pt x="124968" y="274320"/>
                </a:lnTo>
                <a:lnTo>
                  <a:pt x="120396" y="283464"/>
                </a:lnTo>
                <a:lnTo>
                  <a:pt x="108204" y="295656"/>
                </a:lnTo>
                <a:lnTo>
                  <a:pt x="102108" y="300228"/>
                </a:lnTo>
                <a:lnTo>
                  <a:pt x="102108" y="320649"/>
                </a:lnTo>
                <a:lnTo>
                  <a:pt x="103632" y="320040"/>
                </a:lnTo>
                <a:lnTo>
                  <a:pt x="105156" y="320040"/>
                </a:lnTo>
                <a:lnTo>
                  <a:pt x="112776" y="315468"/>
                </a:lnTo>
                <a:lnTo>
                  <a:pt x="114300" y="315468"/>
                </a:lnTo>
                <a:lnTo>
                  <a:pt x="121920" y="309372"/>
                </a:lnTo>
                <a:lnTo>
                  <a:pt x="129540" y="301752"/>
                </a:lnTo>
                <a:lnTo>
                  <a:pt x="135636" y="294132"/>
                </a:lnTo>
                <a:lnTo>
                  <a:pt x="141732" y="284988"/>
                </a:lnTo>
                <a:lnTo>
                  <a:pt x="147828" y="274320"/>
                </a:lnTo>
                <a:lnTo>
                  <a:pt x="152400" y="262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5666110" y="4562855"/>
            <a:ext cx="688975" cy="250190"/>
          </a:xfrm>
          <a:custGeom>
            <a:avLst/>
            <a:gdLst/>
            <a:ahLst/>
            <a:cxnLst/>
            <a:rect l="l" t="t" r="r" b="b"/>
            <a:pathLst>
              <a:path w="688975" h="250189">
                <a:moveTo>
                  <a:pt x="619391" y="204930"/>
                </a:moveTo>
                <a:lnTo>
                  <a:pt x="6096" y="0"/>
                </a:lnTo>
                <a:lnTo>
                  <a:pt x="0" y="18288"/>
                </a:lnTo>
                <a:lnTo>
                  <a:pt x="613529" y="223296"/>
                </a:lnTo>
                <a:lnTo>
                  <a:pt x="619391" y="204930"/>
                </a:lnTo>
                <a:close/>
              </a:path>
              <a:path w="688975" h="250189">
                <a:moveTo>
                  <a:pt x="630936" y="246167"/>
                </a:moveTo>
                <a:lnTo>
                  <a:pt x="630936" y="208788"/>
                </a:lnTo>
                <a:lnTo>
                  <a:pt x="624840" y="227076"/>
                </a:lnTo>
                <a:lnTo>
                  <a:pt x="613529" y="223296"/>
                </a:lnTo>
                <a:lnTo>
                  <a:pt x="605028" y="249936"/>
                </a:lnTo>
                <a:lnTo>
                  <a:pt x="630936" y="246167"/>
                </a:lnTo>
                <a:close/>
              </a:path>
              <a:path w="688975" h="250189">
                <a:moveTo>
                  <a:pt x="630936" y="208788"/>
                </a:moveTo>
                <a:lnTo>
                  <a:pt x="619391" y="204930"/>
                </a:lnTo>
                <a:lnTo>
                  <a:pt x="613529" y="223296"/>
                </a:lnTo>
                <a:lnTo>
                  <a:pt x="624840" y="227076"/>
                </a:lnTo>
                <a:lnTo>
                  <a:pt x="630936" y="208788"/>
                </a:lnTo>
                <a:close/>
              </a:path>
              <a:path w="688975" h="250189">
                <a:moveTo>
                  <a:pt x="688848" y="237744"/>
                </a:moveTo>
                <a:lnTo>
                  <a:pt x="627888" y="178308"/>
                </a:lnTo>
                <a:lnTo>
                  <a:pt x="619391" y="204930"/>
                </a:lnTo>
                <a:lnTo>
                  <a:pt x="630936" y="208788"/>
                </a:lnTo>
                <a:lnTo>
                  <a:pt x="630936" y="246167"/>
                </a:lnTo>
                <a:lnTo>
                  <a:pt x="688848" y="237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8299582" y="2787396"/>
            <a:ext cx="1224280" cy="952500"/>
          </a:xfrm>
          <a:custGeom>
            <a:avLst/>
            <a:gdLst/>
            <a:ahLst/>
            <a:cxnLst/>
            <a:rect l="l" t="t" r="r" b="b"/>
            <a:pathLst>
              <a:path w="1224279" h="952500">
                <a:moveTo>
                  <a:pt x="0" y="0"/>
                </a:moveTo>
                <a:lnTo>
                  <a:pt x="0" y="952500"/>
                </a:lnTo>
                <a:lnTo>
                  <a:pt x="1223772" y="952500"/>
                </a:lnTo>
                <a:lnTo>
                  <a:pt x="1223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8295009" y="2782824"/>
            <a:ext cx="1233170" cy="963294"/>
          </a:xfrm>
          <a:custGeom>
            <a:avLst/>
            <a:gdLst/>
            <a:ahLst/>
            <a:cxnLst/>
            <a:rect l="l" t="t" r="r" b="b"/>
            <a:pathLst>
              <a:path w="1233170" h="963295">
                <a:moveTo>
                  <a:pt x="1232916" y="963168"/>
                </a:moveTo>
                <a:lnTo>
                  <a:pt x="1232916" y="0"/>
                </a:lnTo>
                <a:lnTo>
                  <a:pt x="0" y="0"/>
                </a:lnTo>
                <a:lnTo>
                  <a:pt x="0" y="963168"/>
                </a:lnTo>
                <a:lnTo>
                  <a:pt x="4572" y="963168"/>
                </a:ln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lnTo>
                  <a:pt x="1223772" y="10668"/>
                </a:lnTo>
                <a:lnTo>
                  <a:pt x="1223772" y="4572"/>
                </a:lnTo>
                <a:lnTo>
                  <a:pt x="1228344" y="10668"/>
                </a:lnTo>
                <a:lnTo>
                  <a:pt x="1228344" y="963168"/>
                </a:lnTo>
                <a:lnTo>
                  <a:pt x="1232916" y="963168"/>
                </a:lnTo>
                <a:close/>
              </a:path>
              <a:path w="1233170" h="963295">
                <a:moveTo>
                  <a:pt x="9144" y="10668"/>
                </a:move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1233170" h="963295">
                <a:moveTo>
                  <a:pt x="9144" y="952500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952500"/>
                </a:lnTo>
                <a:lnTo>
                  <a:pt x="9144" y="952500"/>
                </a:lnTo>
                <a:close/>
              </a:path>
              <a:path w="1233170" h="963295">
                <a:moveTo>
                  <a:pt x="1228344" y="952500"/>
                </a:moveTo>
                <a:lnTo>
                  <a:pt x="4572" y="952500"/>
                </a:lnTo>
                <a:lnTo>
                  <a:pt x="9144" y="957072"/>
                </a:lnTo>
                <a:lnTo>
                  <a:pt x="9144" y="963168"/>
                </a:lnTo>
                <a:lnTo>
                  <a:pt x="1223772" y="963168"/>
                </a:lnTo>
                <a:lnTo>
                  <a:pt x="1223772" y="957072"/>
                </a:lnTo>
                <a:lnTo>
                  <a:pt x="1228344" y="952500"/>
                </a:lnTo>
                <a:close/>
              </a:path>
              <a:path w="1233170" h="963295">
                <a:moveTo>
                  <a:pt x="9144" y="963168"/>
                </a:moveTo>
                <a:lnTo>
                  <a:pt x="9144" y="957072"/>
                </a:lnTo>
                <a:lnTo>
                  <a:pt x="4572" y="952500"/>
                </a:lnTo>
                <a:lnTo>
                  <a:pt x="4572" y="963168"/>
                </a:lnTo>
                <a:lnTo>
                  <a:pt x="9144" y="963168"/>
                </a:lnTo>
                <a:close/>
              </a:path>
              <a:path w="1233170" h="963295">
                <a:moveTo>
                  <a:pt x="1228344" y="10668"/>
                </a:moveTo>
                <a:lnTo>
                  <a:pt x="1223772" y="4572"/>
                </a:lnTo>
                <a:lnTo>
                  <a:pt x="1223772" y="10668"/>
                </a:lnTo>
                <a:lnTo>
                  <a:pt x="1228344" y="10668"/>
                </a:lnTo>
                <a:close/>
              </a:path>
              <a:path w="1233170" h="963295">
                <a:moveTo>
                  <a:pt x="1228344" y="952500"/>
                </a:moveTo>
                <a:lnTo>
                  <a:pt x="1228344" y="10668"/>
                </a:lnTo>
                <a:lnTo>
                  <a:pt x="1223772" y="10668"/>
                </a:lnTo>
                <a:lnTo>
                  <a:pt x="1223772" y="952500"/>
                </a:lnTo>
                <a:lnTo>
                  <a:pt x="1228344" y="952500"/>
                </a:lnTo>
                <a:close/>
              </a:path>
              <a:path w="1233170" h="963295">
                <a:moveTo>
                  <a:pt x="1228344" y="963168"/>
                </a:moveTo>
                <a:lnTo>
                  <a:pt x="1228344" y="952500"/>
                </a:lnTo>
                <a:lnTo>
                  <a:pt x="1223772" y="957072"/>
                </a:lnTo>
                <a:lnTo>
                  <a:pt x="1223772" y="963168"/>
                </a:lnTo>
                <a:lnTo>
                  <a:pt x="1228344" y="963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 txBox="1"/>
          <p:nvPr/>
        </p:nvSpPr>
        <p:spPr>
          <a:xfrm>
            <a:off x="8299582" y="2814318"/>
            <a:ext cx="1224280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11125" marR="104775" indent="635">
              <a:lnSpc>
                <a:spcPct val="100000"/>
              </a:lnSpc>
              <a:spcBef>
                <a:spcPts val="100"/>
              </a:spcBef>
            </a:pPr>
            <a:r>
              <a:rPr dirty="0" sz="1400" spc="-15" b="1">
                <a:solidFill>
                  <a:srgbClr val="3232CC"/>
                </a:solidFill>
                <a:latin typeface="Arial"/>
                <a:cs typeface="Arial"/>
              </a:rPr>
              <a:t>Valor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lido 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da</a:t>
            </a:r>
            <a:r>
              <a:rPr dirty="0" sz="1400" spc="-100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memória  é escrito</a:t>
            </a:r>
            <a:r>
              <a:rPr dirty="0" sz="1400" spc="-145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no  </a:t>
            </a:r>
            <a:r>
              <a:rPr dirty="0" sz="1400" b="1">
                <a:solidFill>
                  <a:srgbClr val="3232CC"/>
                </a:solidFill>
                <a:latin typeface="Arial"/>
                <a:cs typeface="Arial"/>
              </a:rPr>
              <a:t>registo</a:t>
            </a:r>
            <a:r>
              <a:rPr dirty="0" sz="1400" spc="-70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$3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2986918" y="2072640"/>
            <a:ext cx="170815" cy="323215"/>
          </a:xfrm>
          <a:custGeom>
            <a:avLst/>
            <a:gdLst/>
            <a:ahLst/>
            <a:cxnLst/>
            <a:rect l="l" t="t" r="r" b="b"/>
            <a:pathLst>
              <a:path w="170814" h="323214">
                <a:moveTo>
                  <a:pt x="170688" y="176784"/>
                </a:moveTo>
                <a:lnTo>
                  <a:pt x="170688" y="144780"/>
                </a:lnTo>
                <a:lnTo>
                  <a:pt x="167640" y="114300"/>
                </a:lnTo>
                <a:lnTo>
                  <a:pt x="164592" y="100584"/>
                </a:lnTo>
                <a:lnTo>
                  <a:pt x="161544" y="85344"/>
                </a:lnTo>
                <a:lnTo>
                  <a:pt x="147828" y="48768"/>
                </a:lnTo>
                <a:lnTo>
                  <a:pt x="112776" y="7620"/>
                </a:lnTo>
                <a:lnTo>
                  <a:pt x="111252" y="7620"/>
                </a:lnTo>
                <a:lnTo>
                  <a:pt x="105156" y="3048"/>
                </a:lnTo>
                <a:lnTo>
                  <a:pt x="103632" y="3048"/>
                </a:lnTo>
                <a:lnTo>
                  <a:pt x="96012" y="0"/>
                </a:lnTo>
                <a:lnTo>
                  <a:pt x="74676" y="0"/>
                </a:lnTo>
                <a:lnTo>
                  <a:pt x="67056" y="3048"/>
                </a:lnTo>
                <a:lnTo>
                  <a:pt x="65532" y="3048"/>
                </a:lnTo>
                <a:lnTo>
                  <a:pt x="57912" y="7620"/>
                </a:lnTo>
                <a:lnTo>
                  <a:pt x="56388" y="7620"/>
                </a:lnTo>
                <a:lnTo>
                  <a:pt x="48768" y="13716"/>
                </a:lnTo>
                <a:lnTo>
                  <a:pt x="41148" y="21336"/>
                </a:lnTo>
                <a:lnTo>
                  <a:pt x="35052" y="30480"/>
                </a:lnTo>
                <a:lnTo>
                  <a:pt x="27432" y="39624"/>
                </a:lnTo>
                <a:lnTo>
                  <a:pt x="22860" y="50292"/>
                </a:lnTo>
                <a:lnTo>
                  <a:pt x="16764" y="60960"/>
                </a:lnTo>
                <a:lnTo>
                  <a:pt x="12192" y="73152"/>
                </a:lnTo>
                <a:lnTo>
                  <a:pt x="3048" y="114300"/>
                </a:lnTo>
                <a:lnTo>
                  <a:pt x="0" y="146304"/>
                </a:lnTo>
                <a:lnTo>
                  <a:pt x="0" y="178308"/>
                </a:lnTo>
                <a:lnTo>
                  <a:pt x="3048" y="208788"/>
                </a:lnTo>
                <a:lnTo>
                  <a:pt x="12192" y="249936"/>
                </a:lnTo>
                <a:lnTo>
                  <a:pt x="18288" y="262128"/>
                </a:lnTo>
                <a:lnTo>
                  <a:pt x="18288" y="146304"/>
                </a:lnTo>
                <a:lnTo>
                  <a:pt x="19812" y="131064"/>
                </a:lnTo>
                <a:lnTo>
                  <a:pt x="30480" y="79248"/>
                </a:lnTo>
                <a:lnTo>
                  <a:pt x="50292" y="39624"/>
                </a:lnTo>
                <a:lnTo>
                  <a:pt x="68580" y="22860"/>
                </a:lnTo>
                <a:lnTo>
                  <a:pt x="68580" y="23774"/>
                </a:lnTo>
                <a:lnTo>
                  <a:pt x="73152" y="21945"/>
                </a:lnTo>
                <a:lnTo>
                  <a:pt x="73152" y="21336"/>
                </a:lnTo>
                <a:lnTo>
                  <a:pt x="80772" y="18288"/>
                </a:lnTo>
                <a:lnTo>
                  <a:pt x="80772" y="19202"/>
                </a:lnTo>
                <a:lnTo>
                  <a:pt x="83820" y="18592"/>
                </a:lnTo>
                <a:lnTo>
                  <a:pt x="83820" y="18288"/>
                </a:lnTo>
                <a:lnTo>
                  <a:pt x="85344" y="18288"/>
                </a:lnTo>
                <a:lnTo>
                  <a:pt x="85344" y="18592"/>
                </a:lnTo>
                <a:lnTo>
                  <a:pt x="89916" y="19507"/>
                </a:lnTo>
                <a:lnTo>
                  <a:pt x="89916" y="18288"/>
                </a:lnTo>
                <a:lnTo>
                  <a:pt x="97536" y="21336"/>
                </a:lnTo>
                <a:lnTo>
                  <a:pt x="97536" y="21945"/>
                </a:lnTo>
                <a:lnTo>
                  <a:pt x="102108" y="23774"/>
                </a:lnTo>
                <a:lnTo>
                  <a:pt x="102108" y="22860"/>
                </a:lnTo>
                <a:lnTo>
                  <a:pt x="120396" y="41148"/>
                </a:lnTo>
                <a:lnTo>
                  <a:pt x="124968" y="48768"/>
                </a:lnTo>
                <a:lnTo>
                  <a:pt x="131064" y="57912"/>
                </a:lnTo>
                <a:lnTo>
                  <a:pt x="135636" y="68580"/>
                </a:lnTo>
                <a:lnTo>
                  <a:pt x="138684" y="79248"/>
                </a:lnTo>
                <a:lnTo>
                  <a:pt x="143256" y="91440"/>
                </a:lnTo>
                <a:lnTo>
                  <a:pt x="146304" y="103632"/>
                </a:lnTo>
                <a:lnTo>
                  <a:pt x="147828" y="117348"/>
                </a:lnTo>
                <a:lnTo>
                  <a:pt x="150876" y="132588"/>
                </a:lnTo>
                <a:lnTo>
                  <a:pt x="150876" y="146304"/>
                </a:lnTo>
                <a:lnTo>
                  <a:pt x="152400" y="161544"/>
                </a:lnTo>
                <a:lnTo>
                  <a:pt x="152400" y="262128"/>
                </a:lnTo>
                <a:lnTo>
                  <a:pt x="164592" y="222504"/>
                </a:lnTo>
                <a:lnTo>
                  <a:pt x="169164" y="193548"/>
                </a:lnTo>
                <a:lnTo>
                  <a:pt x="170688" y="176784"/>
                </a:lnTo>
                <a:close/>
              </a:path>
              <a:path w="170814" h="323214">
                <a:moveTo>
                  <a:pt x="68580" y="298704"/>
                </a:moveTo>
                <a:lnTo>
                  <a:pt x="60960" y="294132"/>
                </a:lnTo>
                <a:lnTo>
                  <a:pt x="54864" y="288036"/>
                </a:lnTo>
                <a:lnTo>
                  <a:pt x="50292" y="281940"/>
                </a:lnTo>
                <a:lnTo>
                  <a:pt x="44196" y="274320"/>
                </a:lnTo>
                <a:lnTo>
                  <a:pt x="39624" y="265176"/>
                </a:lnTo>
                <a:lnTo>
                  <a:pt x="30480" y="243840"/>
                </a:lnTo>
                <a:lnTo>
                  <a:pt x="27432" y="231648"/>
                </a:lnTo>
                <a:lnTo>
                  <a:pt x="24384" y="217932"/>
                </a:lnTo>
                <a:lnTo>
                  <a:pt x="21336" y="205740"/>
                </a:lnTo>
                <a:lnTo>
                  <a:pt x="19812" y="190500"/>
                </a:lnTo>
                <a:lnTo>
                  <a:pt x="18288" y="176784"/>
                </a:lnTo>
                <a:lnTo>
                  <a:pt x="18288" y="262128"/>
                </a:lnTo>
                <a:lnTo>
                  <a:pt x="50292" y="309372"/>
                </a:lnTo>
                <a:lnTo>
                  <a:pt x="56388" y="313944"/>
                </a:lnTo>
                <a:lnTo>
                  <a:pt x="56388" y="315468"/>
                </a:lnTo>
                <a:lnTo>
                  <a:pt x="57912" y="315468"/>
                </a:lnTo>
                <a:lnTo>
                  <a:pt x="65532" y="318516"/>
                </a:lnTo>
                <a:lnTo>
                  <a:pt x="65532" y="320040"/>
                </a:lnTo>
                <a:lnTo>
                  <a:pt x="67056" y="320040"/>
                </a:lnTo>
                <a:lnTo>
                  <a:pt x="67056" y="298704"/>
                </a:lnTo>
                <a:lnTo>
                  <a:pt x="68580" y="298704"/>
                </a:lnTo>
                <a:close/>
              </a:path>
              <a:path w="170814" h="323214">
                <a:moveTo>
                  <a:pt x="68580" y="23774"/>
                </a:moveTo>
                <a:lnTo>
                  <a:pt x="68580" y="22860"/>
                </a:lnTo>
                <a:lnTo>
                  <a:pt x="67056" y="24384"/>
                </a:lnTo>
                <a:lnTo>
                  <a:pt x="68580" y="23774"/>
                </a:lnTo>
                <a:close/>
              </a:path>
              <a:path w="170814" h="323214">
                <a:moveTo>
                  <a:pt x="74676" y="301752"/>
                </a:moveTo>
                <a:lnTo>
                  <a:pt x="67056" y="298704"/>
                </a:lnTo>
                <a:lnTo>
                  <a:pt x="67056" y="320040"/>
                </a:lnTo>
                <a:lnTo>
                  <a:pt x="73152" y="321259"/>
                </a:lnTo>
                <a:lnTo>
                  <a:pt x="73152" y="301752"/>
                </a:lnTo>
                <a:lnTo>
                  <a:pt x="74676" y="301752"/>
                </a:lnTo>
                <a:close/>
              </a:path>
              <a:path w="170814" h="323214">
                <a:moveTo>
                  <a:pt x="74676" y="21336"/>
                </a:moveTo>
                <a:lnTo>
                  <a:pt x="73152" y="21336"/>
                </a:lnTo>
                <a:lnTo>
                  <a:pt x="73152" y="21945"/>
                </a:lnTo>
                <a:lnTo>
                  <a:pt x="74676" y="21336"/>
                </a:lnTo>
                <a:close/>
              </a:path>
              <a:path w="170814" h="323214">
                <a:moveTo>
                  <a:pt x="79248" y="303276"/>
                </a:moveTo>
                <a:lnTo>
                  <a:pt x="73152" y="301752"/>
                </a:lnTo>
                <a:lnTo>
                  <a:pt x="73152" y="321259"/>
                </a:lnTo>
                <a:lnTo>
                  <a:pt x="74676" y="321564"/>
                </a:lnTo>
                <a:lnTo>
                  <a:pt x="74676" y="323088"/>
                </a:lnTo>
                <a:lnTo>
                  <a:pt x="77724" y="323088"/>
                </a:lnTo>
                <a:lnTo>
                  <a:pt x="77724" y="303276"/>
                </a:lnTo>
                <a:lnTo>
                  <a:pt x="79248" y="303276"/>
                </a:lnTo>
                <a:close/>
              </a:path>
              <a:path w="170814" h="323214">
                <a:moveTo>
                  <a:pt x="80772" y="19202"/>
                </a:moveTo>
                <a:lnTo>
                  <a:pt x="80772" y="18288"/>
                </a:lnTo>
                <a:lnTo>
                  <a:pt x="77724" y="19812"/>
                </a:lnTo>
                <a:lnTo>
                  <a:pt x="80772" y="19202"/>
                </a:lnTo>
                <a:close/>
              </a:path>
              <a:path w="170814" h="323214">
                <a:moveTo>
                  <a:pt x="84582" y="304647"/>
                </a:moveTo>
                <a:lnTo>
                  <a:pt x="77724" y="303276"/>
                </a:lnTo>
                <a:lnTo>
                  <a:pt x="77724" y="323088"/>
                </a:lnTo>
                <a:lnTo>
                  <a:pt x="83820" y="323088"/>
                </a:lnTo>
                <a:lnTo>
                  <a:pt x="83820" y="304800"/>
                </a:lnTo>
                <a:lnTo>
                  <a:pt x="84582" y="304647"/>
                </a:lnTo>
                <a:close/>
              </a:path>
              <a:path w="170814" h="323214">
                <a:moveTo>
                  <a:pt x="85344" y="18288"/>
                </a:moveTo>
                <a:lnTo>
                  <a:pt x="83820" y="18288"/>
                </a:lnTo>
                <a:lnTo>
                  <a:pt x="84582" y="18440"/>
                </a:lnTo>
                <a:lnTo>
                  <a:pt x="85344" y="18288"/>
                </a:lnTo>
                <a:close/>
              </a:path>
              <a:path w="170814" h="323214">
                <a:moveTo>
                  <a:pt x="84582" y="18440"/>
                </a:moveTo>
                <a:lnTo>
                  <a:pt x="83820" y="18288"/>
                </a:lnTo>
                <a:lnTo>
                  <a:pt x="83820" y="18592"/>
                </a:lnTo>
                <a:lnTo>
                  <a:pt x="84582" y="18440"/>
                </a:lnTo>
                <a:close/>
              </a:path>
              <a:path w="170814" h="323214">
                <a:moveTo>
                  <a:pt x="85344" y="304800"/>
                </a:moveTo>
                <a:lnTo>
                  <a:pt x="84582" y="304647"/>
                </a:lnTo>
                <a:lnTo>
                  <a:pt x="83820" y="304800"/>
                </a:lnTo>
                <a:lnTo>
                  <a:pt x="85344" y="304800"/>
                </a:lnTo>
                <a:close/>
              </a:path>
              <a:path w="170814" h="323214">
                <a:moveTo>
                  <a:pt x="85344" y="323088"/>
                </a:moveTo>
                <a:lnTo>
                  <a:pt x="85344" y="304800"/>
                </a:lnTo>
                <a:lnTo>
                  <a:pt x="83820" y="304800"/>
                </a:lnTo>
                <a:lnTo>
                  <a:pt x="83820" y="323088"/>
                </a:lnTo>
                <a:lnTo>
                  <a:pt x="85344" y="323088"/>
                </a:lnTo>
                <a:close/>
              </a:path>
              <a:path w="170814" h="323214">
                <a:moveTo>
                  <a:pt x="85344" y="18592"/>
                </a:moveTo>
                <a:lnTo>
                  <a:pt x="85344" y="18288"/>
                </a:lnTo>
                <a:lnTo>
                  <a:pt x="84582" y="18440"/>
                </a:lnTo>
                <a:lnTo>
                  <a:pt x="85344" y="18592"/>
                </a:lnTo>
                <a:close/>
              </a:path>
              <a:path w="170814" h="323214">
                <a:moveTo>
                  <a:pt x="91440" y="323088"/>
                </a:moveTo>
                <a:lnTo>
                  <a:pt x="91440" y="303276"/>
                </a:lnTo>
                <a:lnTo>
                  <a:pt x="84582" y="304647"/>
                </a:lnTo>
                <a:lnTo>
                  <a:pt x="85344" y="304800"/>
                </a:lnTo>
                <a:lnTo>
                  <a:pt x="85344" y="323088"/>
                </a:lnTo>
                <a:lnTo>
                  <a:pt x="91440" y="323088"/>
                </a:lnTo>
                <a:close/>
              </a:path>
              <a:path w="170814" h="323214">
                <a:moveTo>
                  <a:pt x="91440" y="19812"/>
                </a:moveTo>
                <a:lnTo>
                  <a:pt x="89916" y="18288"/>
                </a:lnTo>
                <a:lnTo>
                  <a:pt x="89916" y="19507"/>
                </a:lnTo>
                <a:lnTo>
                  <a:pt x="91440" y="19812"/>
                </a:lnTo>
                <a:close/>
              </a:path>
              <a:path w="170814" h="323214">
                <a:moveTo>
                  <a:pt x="97536" y="321259"/>
                </a:moveTo>
                <a:lnTo>
                  <a:pt x="97536" y="301752"/>
                </a:lnTo>
                <a:lnTo>
                  <a:pt x="89916" y="303276"/>
                </a:lnTo>
                <a:lnTo>
                  <a:pt x="91440" y="303276"/>
                </a:lnTo>
                <a:lnTo>
                  <a:pt x="91440" y="323088"/>
                </a:lnTo>
                <a:lnTo>
                  <a:pt x="94488" y="323088"/>
                </a:lnTo>
                <a:lnTo>
                  <a:pt x="96012" y="321564"/>
                </a:lnTo>
                <a:lnTo>
                  <a:pt x="97536" y="321259"/>
                </a:lnTo>
                <a:close/>
              </a:path>
              <a:path w="170814" h="323214">
                <a:moveTo>
                  <a:pt x="97536" y="21945"/>
                </a:moveTo>
                <a:lnTo>
                  <a:pt x="97536" y="21336"/>
                </a:lnTo>
                <a:lnTo>
                  <a:pt x="96012" y="21336"/>
                </a:lnTo>
                <a:lnTo>
                  <a:pt x="97536" y="21945"/>
                </a:lnTo>
                <a:close/>
              </a:path>
              <a:path w="170814" h="323214">
                <a:moveTo>
                  <a:pt x="103632" y="320040"/>
                </a:moveTo>
                <a:lnTo>
                  <a:pt x="103632" y="298704"/>
                </a:lnTo>
                <a:lnTo>
                  <a:pt x="96012" y="301752"/>
                </a:lnTo>
                <a:lnTo>
                  <a:pt x="97536" y="301752"/>
                </a:lnTo>
                <a:lnTo>
                  <a:pt x="97536" y="321259"/>
                </a:lnTo>
                <a:lnTo>
                  <a:pt x="103632" y="320040"/>
                </a:lnTo>
                <a:close/>
              </a:path>
              <a:path w="170814" h="323214">
                <a:moveTo>
                  <a:pt x="103632" y="24384"/>
                </a:moveTo>
                <a:lnTo>
                  <a:pt x="102108" y="22860"/>
                </a:lnTo>
                <a:lnTo>
                  <a:pt x="102108" y="23774"/>
                </a:lnTo>
                <a:lnTo>
                  <a:pt x="103632" y="24384"/>
                </a:lnTo>
                <a:close/>
              </a:path>
              <a:path w="170814" h="323214">
                <a:moveTo>
                  <a:pt x="152400" y="262128"/>
                </a:moveTo>
                <a:lnTo>
                  <a:pt x="152400" y="161544"/>
                </a:lnTo>
                <a:lnTo>
                  <a:pt x="150876" y="176784"/>
                </a:lnTo>
                <a:lnTo>
                  <a:pt x="150876" y="192024"/>
                </a:lnTo>
                <a:lnTo>
                  <a:pt x="147828" y="205740"/>
                </a:lnTo>
                <a:lnTo>
                  <a:pt x="138684" y="243840"/>
                </a:lnTo>
                <a:lnTo>
                  <a:pt x="120396" y="281940"/>
                </a:lnTo>
                <a:lnTo>
                  <a:pt x="102108" y="298704"/>
                </a:lnTo>
                <a:lnTo>
                  <a:pt x="103632" y="298704"/>
                </a:lnTo>
                <a:lnTo>
                  <a:pt x="103632" y="320040"/>
                </a:lnTo>
                <a:lnTo>
                  <a:pt x="105156" y="318516"/>
                </a:lnTo>
                <a:lnTo>
                  <a:pt x="112776" y="315468"/>
                </a:lnTo>
                <a:lnTo>
                  <a:pt x="112776" y="313944"/>
                </a:lnTo>
                <a:lnTo>
                  <a:pt x="121920" y="309372"/>
                </a:lnTo>
                <a:lnTo>
                  <a:pt x="128016" y="301752"/>
                </a:lnTo>
                <a:lnTo>
                  <a:pt x="135636" y="292608"/>
                </a:lnTo>
                <a:lnTo>
                  <a:pt x="141732" y="283464"/>
                </a:lnTo>
                <a:lnTo>
                  <a:pt x="147828" y="272796"/>
                </a:lnTo>
                <a:lnTo>
                  <a:pt x="152400" y="262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3145414" y="2225040"/>
            <a:ext cx="841375" cy="254635"/>
          </a:xfrm>
          <a:custGeom>
            <a:avLst/>
            <a:gdLst/>
            <a:ahLst/>
            <a:cxnLst/>
            <a:rect l="l" t="t" r="r" b="b"/>
            <a:pathLst>
              <a:path w="841375" h="254635">
                <a:moveTo>
                  <a:pt x="769866" y="208580"/>
                </a:moveTo>
                <a:lnTo>
                  <a:pt x="4572" y="0"/>
                </a:lnTo>
                <a:lnTo>
                  <a:pt x="0" y="18288"/>
                </a:lnTo>
                <a:lnTo>
                  <a:pt x="764939" y="226771"/>
                </a:lnTo>
                <a:lnTo>
                  <a:pt x="769866" y="208580"/>
                </a:lnTo>
                <a:close/>
              </a:path>
              <a:path w="841375" h="254635">
                <a:moveTo>
                  <a:pt x="781812" y="249631"/>
                </a:moveTo>
                <a:lnTo>
                  <a:pt x="781812" y="211836"/>
                </a:lnTo>
                <a:lnTo>
                  <a:pt x="777240" y="230124"/>
                </a:lnTo>
                <a:lnTo>
                  <a:pt x="764939" y="226771"/>
                </a:lnTo>
                <a:lnTo>
                  <a:pt x="757428" y="254508"/>
                </a:lnTo>
                <a:lnTo>
                  <a:pt x="781812" y="249631"/>
                </a:lnTo>
                <a:close/>
              </a:path>
              <a:path w="841375" h="254635">
                <a:moveTo>
                  <a:pt x="781812" y="211836"/>
                </a:moveTo>
                <a:lnTo>
                  <a:pt x="769866" y="208580"/>
                </a:lnTo>
                <a:lnTo>
                  <a:pt x="764939" y="226771"/>
                </a:lnTo>
                <a:lnTo>
                  <a:pt x="777240" y="230124"/>
                </a:lnTo>
                <a:lnTo>
                  <a:pt x="781812" y="211836"/>
                </a:lnTo>
                <a:close/>
              </a:path>
              <a:path w="841375" h="254635">
                <a:moveTo>
                  <a:pt x="841248" y="237744"/>
                </a:moveTo>
                <a:lnTo>
                  <a:pt x="777240" y="181356"/>
                </a:lnTo>
                <a:lnTo>
                  <a:pt x="769866" y="208580"/>
                </a:lnTo>
                <a:lnTo>
                  <a:pt x="781812" y="211836"/>
                </a:lnTo>
                <a:lnTo>
                  <a:pt x="781812" y="249631"/>
                </a:lnTo>
                <a:lnTo>
                  <a:pt x="841248" y="237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3119506" y="1866900"/>
            <a:ext cx="297180" cy="367665"/>
          </a:xfrm>
          <a:custGeom>
            <a:avLst/>
            <a:gdLst/>
            <a:ahLst/>
            <a:cxnLst/>
            <a:rect l="l" t="t" r="r" b="b"/>
            <a:pathLst>
              <a:path w="297179" h="367664">
                <a:moveTo>
                  <a:pt x="257068" y="66473"/>
                </a:moveTo>
                <a:lnTo>
                  <a:pt x="241790" y="54328"/>
                </a:lnTo>
                <a:lnTo>
                  <a:pt x="0" y="355092"/>
                </a:lnTo>
                <a:lnTo>
                  <a:pt x="15240" y="367284"/>
                </a:lnTo>
                <a:lnTo>
                  <a:pt x="257068" y="66473"/>
                </a:lnTo>
                <a:close/>
              </a:path>
              <a:path w="297179" h="367664">
                <a:moveTo>
                  <a:pt x="297180" y="0"/>
                </a:moveTo>
                <a:lnTo>
                  <a:pt x="219456" y="36576"/>
                </a:lnTo>
                <a:lnTo>
                  <a:pt x="241790" y="54328"/>
                </a:lnTo>
                <a:lnTo>
                  <a:pt x="249936" y="44196"/>
                </a:lnTo>
                <a:lnTo>
                  <a:pt x="265176" y="56388"/>
                </a:lnTo>
                <a:lnTo>
                  <a:pt x="265176" y="72917"/>
                </a:lnTo>
                <a:lnTo>
                  <a:pt x="278892" y="83820"/>
                </a:lnTo>
                <a:lnTo>
                  <a:pt x="297180" y="0"/>
                </a:lnTo>
                <a:close/>
              </a:path>
              <a:path w="297179" h="367664">
                <a:moveTo>
                  <a:pt x="265176" y="56388"/>
                </a:moveTo>
                <a:lnTo>
                  <a:pt x="249936" y="44196"/>
                </a:lnTo>
                <a:lnTo>
                  <a:pt x="241790" y="54328"/>
                </a:lnTo>
                <a:lnTo>
                  <a:pt x="257068" y="66473"/>
                </a:lnTo>
                <a:lnTo>
                  <a:pt x="265176" y="56388"/>
                </a:lnTo>
                <a:close/>
              </a:path>
              <a:path w="297179" h="367664">
                <a:moveTo>
                  <a:pt x="265176" y="72917"/>
                </a:moveTo>
                <a:lnTo>
                  <a:pt x="265176" y="56388"/>
                </a:lnTo>
                <a:lnTo>
                  <a:pt x="257068" y="66473"/>
                </a:lnTo>
                <a:lnTo>
                  <a:pt x="265176" y="729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 txBox="1"/>
          <p:nvPr/>
        </p:nvSpPr>
        <p:spPr>
          <a:xfrm>
            <a:off x="7988182" y="5822693"/>
            <a:ext cx="981075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0000"/>
                </a:solidFill>
                <a:latin typeface="Arial"/>
                <a:cs typeface="Arial"/>
              </a:rPr>
              <a:t>Sinais </a:t>
            </a: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da  Unidade</a:t>
            </a:r>
            <a:r>
              <a:rPr dirty="0" sz="1400" spc="-10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de  Controlo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2" name="object 232"/>
          <p:cNvSpPr/>
          <p:nvPr/>
        </p:nvSpPr>
        <p:spPr>
          <a:xfrm>
            <a:off x="7875909" y="5219700"/>
            <a:ext cx="127000" cy="1729739"/>
          </a:xfrm>
          <a:custGeom>
            <a:avLst/>
            <a:gdLst/>
            <a:ahLst/>
            <a:cxnLst/>
            <a:rect l="l" t="t" r="r" b="b"/>
            <a:pathLst>
              <a:path w="127000" h="1729740">
                <a:moveTo>
                  <a:pt x="126492" y="1653540"/>
                </a:moveTo>
                <a:lnTo>
                  <a:pt x="0" y="1653540"/>
                </a:lnTo>
                <a:lnTo>
                  <a:pt x="53340" y="1717040"/>
                </a:lnTo>
                <a:lnTo>
                  <a:pt x="53340" y="1665732"/>
                </a:lnTo>
                <a:lnTo>
                  <a:pt x="73152" y="1665732"/>
                </a:lnTo>
                <a:lnTo>
                  <a:pt x="73152" y="1718588"/>
                </a:lnTo>
                <a:lnTo>
                  <a:pt x="126492" y="1653540"/>
                </a:lnTo>
                <a:close/>
              </a:path>
              <a:path w="127000" h="1729740">
                <a:moveTo>
                  <a:pt x="102108" y="76200"/>
                </a:moveTo>
                <a:lnTo>
                  <a:pt x="64008" y="0"/>
                </a:lnTo>
                <a:lnTo>
                  <a:pt x="25908" y="76200"/>
                </a:lnTo>
                <a:lnTo>
                  <a:pt x="53340" y="76200"/>
                </a:lnTo>
                <a:lnTo>
                  <a:pt x="53340" y="64008"/>
                </a:lnTo>
                <a:lnTo>
                  <a:pt x="73152" y="64008"/>
                </a:lnTo>
                <a:lnTo>
                  <a:pt x="73152" y="76200"/>
                </a:lnTo>
                <a:lnTo>
                  <a:pt x="102108" y="76200"/>
                </a:lnTo>
                <a:close/>
              </a:path>
              <a:path w="127000" h="1729740">
                <a:moveTo>
                  <a:pt x="73152" y="76200"/>
                </a:moveTo>
                <a:lnTo>
                  <a:pt x="73152" y="64008"/>
                </a:lnTo>
                <a:lnTo>
                  <a:pt x="53340" y="64008"/>
                </a:lnTo>
                <a:lnTo>
                  <a:pt x="53340" y="76200"/>
                </a:lnTo>
                <a:lnTo>
                  <a:pt x="73152" y="76200"/>
                </a:lnTo>
                <a:close/>
              </a:path>
              <a:path w="127000" h="1729740">
                <a:moveTo>
                  <a:pt x="73152" y="1653540"/>
                </a:moveTo>
                <a:lnTo>
                  <a:pt x="73152" y="76200"/>
                </a:lnTo>
                <a:lnTo>
                  <a:pt x="53340" y="76200"/>
                </a:lnTo>
                <a:lnTo>
                  <a:pt x="53340" y="1653540"/>
                </a:lnTo>
                <a:lnTo>
                  <a:pt x="73152" y="1653540"/>
                </a:lnTo>
                <a:close/>
              </a:path>
              <a:path w="127000" h="1729740">
                <a:moveTo>
                  <a:pt x="73152" y="1718588"/>
                </a:moveTo>
                <a:lnTo>
                  <a:pt x="73152" y="1665732"/>
                </a:lnTo>
                <a:lnTo>
                  <a:pt x="53340" y="1665732"/>
                </a:lnTo>
                <a:lnTo>
                  <a:pt x="53340" y="1717040"/>
                </a:lnTo>
                <a:lnTo>
                  <a:pt x="64008" y="1729740"/>
                </a:lnTo>
                <a:lnTo>
                  <a:pt x="73152" y="17185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898014" y="3544823"/>
            <a:ext cx="170815" cy="553720"/>
          </a:xfrm>
          <a:custGeom>
            <a:avLst/>
            <a:gdLst/>
            <a:ahLst/>
            <a:cxnLst/>
            <a:rect l="l" t="t" r="r" b="b"/>
            <a:pathLst>
              <a:path w="170814" h="553720">
                <a:moveTo>
                  <a:pt x="170688" y="304800"/>
                </a:moveTo>
                <a:lnTo>
                  <a:pt x="170688" y="248412"/>
                </a:lnTo>
                <a:lnTo>
                  <a:pt x="167640" y="196596"/>
                </a:lnTo>
                <a:lnTo>
                  <a:pt x="161544" y="147828"/>
                </a:lnTo>
                <a:lnTo>
                  <a:pt x="156972" y="124968"/>
                </a:lnTo>
                <a:lnTo>
                  <a:pt x="153924" y="105156"/>
                </a:lnTo>
                <a:lnTo>
                  <a:pt x="147828" y="85344"/>
                </a:lnTo>
                <a:lnTo>
                  <a:pt x="143256" y="67056"/>
                </a:lnTo>
                <a:lnTo>
                  <a:pt x="137160" y="51816"/>
                </a:lnTo>
                <a:lnTo>
                  <a:pt x="129540" y="38100"/>
                </a:lnTo>
                <a:lnTo>
                  <a:pt x="121920" y="25908"/>
                </a:lnTo>
                <a:lnTo>
                  <a:pt x="118872" y="19812"/>
                </a:lnTo>
                <a:lnTo>
                  <a:pt x="109728" y="10668"/>
                </a:lnTo>
                <a:lnTo>
                  <a:pt x="105156" y="7620"/>
                </a:lnTo>
                <a:lnTo>
                  <a:pt x="102108" y="4572"/>
                </a:lnTo>
                <a:lnTo>
                  <a:pt x="100584" y="4572"/>
                </a:lnTo>
                <a:lnTo>
                  <a:pt x="97536" y="3048"/>
                </a:lnTo>
                <a:lnTo>
                  <a:pt x="96012" y="3048"/>
                </a:lnTo>
                <a:lnTo>
                  <a:pt x="96012" y="1524"/>
                </a:lnTo>
                <a:lnTo>
                  <a:pt x="89916" y="1524"/>
                </a:lnTo>
                <a:lnTo>
                  <a:pt x="86868" y="0"/>
                </a:lnTo>
                <a:lnTo>
                  <a:pt x="83820" y="0"/>
                </a:lnTo>
                <a:lnTo>
                  <a:pt x="80772" y="1524"/>
                </a:lnTo>
                <a:lnTo>
                  <a:pt x="74676" y="1524"/>
                </a:lnTo>
                <a:lnTo>
                  <a:pt x="74676" y="3048"/>
                </a:lnTo>
                <a:lnTo>
                  <a:pt x="73152" y="3048"/>
                </a:lnTo>
                <a:lnTo>
                  <a:pt x="70104" y="4572"/>
                </a:lnTo>
                <a:lnTo>
                  <a:pt x="68580" y="4572"/>
                </a:lnTo>
                <a:lnTo>
                  <a:pt x="64008" y="7620"/>
                </a:lnTo>
                <a:lnTo>
                  <a:pt x="59436" y="12192"/>
                </a:lnTo>
                <a:lnTo>
                  <a:pt x="54864" y="15240"/>
                </a:lnTo>
                <a:lnTo>
                  <a:pt x="51816" y="21336"/>
                </a:lnTo>
                <a:lnTo>
                  <a:pt x="47244" y="25908"/>
                </a:lnTo>
                <a:lnTo>
                  <a:pt x="39624" y="38100"/>
                </a:lnTo>
                <a:lnTo>
                  <a:pt x="33528" y="51816"/>
                </a:lnTo>
                <a:lnTo>
                  <a:pt x="27432" y="68580"/>
                </a:lnTo>
                <a:lnTo>
                  <a:pt x="22860" y="85344"/>
                </a:lnTo>
                <a:lnTo>
                  <a:pt x="16764" y="105156"/>
                </a:lnTo>
                <a:lnTo>
                  <a:pt x="12192" y="126492"/>
                </a:lnTo>
                <a:lnTo>
                  <a:pt x="9144" y="147828"/>
                </a:lnTo>
                <a:lnTo>
                  <a:pt x="3048" y="196596"/>
                </a:lnTo>
                <a:lnTo>
                  <a:pt x="0" y="249936"/>
                </a:lnTo>
                <a:lnTo>
                  <a:pt x="0" y="304800"/>
                </a:lnTo>
                <a:lnTo>
                  <a:pt x="3048" y="356616"/>
                </a:lnTo>
                <a:lnTo>
                  <a:pt x="12192" y="428244"/>
                </a:lnTo>
                <a:lnTo>
                  <a:pt x="18288" y="453009"/>
                </a:lnTo>
                <a:lnTo>
                  <a:pt x="18288" y="249936"/>
                </a:lnTo>
                <a:lnTo>
                  <a:pt x="21336" y="198120"/>
                </a:lnTo>
                <a:lnTo>
                  <a:pt x="27432" y="150876"/>
                </a:lnTo>
                <a:lnTo>
                  <a:pt x="32004" y="129540"/>
                </a:lnTo>
                <a:lnTo>
                  <a:pt x="35052" y="109728"/>
                </a:lnTo>
                <a:lnTo>
                  <a:pt x="41148" y="89916"/>
                </a:lnTo>
                <a:lnTo>
                  <a:pt x="45720" y="73152"/>
                </a:lnTo>
                <a:lnTo>
                  <a:pt x="57912" y="45720"/>
                </a:lnTo>
                <a:lnTo>
                  <a:pt x="70104" y="27432"/>
                </a:lnTo>
                <a:lnTo>
                  <a:pt x="73152" y="25908"/>
                </a:lnTo>
                <a:lnTo>
                  <a:pt x="76200" y="22860"/>
                </a:lnTo>
                <a:lnTo>
                  <a:pt x="77724" y="22098"/>
                </a:lnTo>
                <a:lnTo>
                  <a:pt x="77724" y="21336"/>
                </a:lnTo>
                <a:lnTo>
                  <a:pt x="80772" y="19812"/>
                </a:lnTo>
                <a:lnTo>
                  <a:pt x="80772" y="20828"/>
                </a:lnTo>
                <a:lnTo>
                  <a:pt x="82296" y="20320"/>
                </a:lnTo>
                <a:lnTo>
                  <a:pt x="82296" y="19812"/>
                </a:lnTo>
                <a:lnTo>
                  <a:pt x="88392" y="19812"/>
                </a:lnTo>
                <a:lnTo>
                  <a:pt x="92964" y="21336"/>
                </a:lnTo>
                <a:lnTo>
                  <a:pt x="92964" y="21844"/>
                </a:lnTo>
                <a:lnTo>
                  <a:pt x="96012" y="22860"/>
                </a:lnTo>
                <a:lnTo>
                  <a:pt x="99060" y="25908"/>
                </a:lnTo>
                <a:lnTo>
                  <a:pt x="100584" y="28956"/>
                </a:lnTo>
                <a:lnTo>
                  <a:pt x="103632" y="32004"/>
                </a:lnTo>
                <a:lnTo>
                  <a:pt x="124968" y="74676"/>
                </a:lnTo>
                <a:lnTo>
                  <a:pt x="138684" y="129540"/>
                </a:lnTo>
                <a:lnTo>
                  <a:pt x="146304" y="173736"/>
                </a:lnTo>
                <a:lnTo>
                  <a:pt x="147828" y="198120"/>
                </a:lnTo>
                <a:lnTo>
                  <a:pt x="150876" y="224028"/>
                </a:lnTo>
                <a:lnTo>
                  <a:pt x="150876" y="249936"/>
                </a:lnTo>
                <a:lnTo>
                  <a:pt x="152400" y="277368"/>
                </a:lnTo>
                <a:lnTo>
                  <a:pt x="152400" y="453009"/>
                </a:lnTo>
                <a:lnTo>
                  <a:pt x="153924" y="448056"/>
                </a:lnTo>
                <a:lnTo>
                  <a:pt x="158496" y="428244"/>
                </a:lnTo>
                <a:lnTo>
                  <a:pt x="167640" y="356616"/>
                </a:lnTo>
                <a:lnTo>
                  <a:pt x="170688" y="304800"/>
                </a:lnTo>
                <a:close/>
              </a:path>
              <a:path w="170814" h="553720">
                <a:moveTo>
                  <a:pt x="79248" y="531876"/>
                </a:moveTo>
                <a:lnTo>
                  <a:pt x="74676" y="530352"/>
                </a:lnTo>
                <a:lnTo>
                  <a:pt x="68580" y="524256"/>
                </a:lnTo>
                <a:lnTo>
                  <a:pt x="67056" y="521208"/>
                </a:lnTo>
                <a:lnTo>
                  <a:pt x="64008" y="516636"/>
                </a:lnTo>
                <a:lnTo>
                  <a:pt x="56388" y="505968"/>
                </a:lnTo>
                <a:lnTo>
                  <a:pt x="51816" y="493776"/>
                </a:lnTo>
                <a:lnTo>
                  <a:pt x="45720" y="478536"/>
                </a:lnTo>
                <a:lnTo>
                  <a:pt x="41148" y="461772"/>
                </a:lnTo>
                <a:lnTo>
                  <a:pt x="35052" y="443484"/>
                </a:lnTo>
                <a:lnTo>
                  <a:pt x="32004" y="423672"/>
                </a:lnTo>
                <a:lnTo>
                  <a:pt x="27432" y="402336"/>
                </a:lnTo>
                <a:lnTo>
                  <a:pt x="21336" y="355092"/>
                </a:lnTo>
                <a:lnTo>
                  <a:pt x="18288" y="303276"/>
                </a:lnTo>
                <a:lnTo>
                  <a:pt x="18288" y="453009"/>
                </a:lnTo>
                <a:lnTo>
                  <a:pt x="22860" y="467868"/>
                </a:lnTo>
                <a:lnTo>
                  <a:pt x="27432" y="486156"/>
                </a:lnTo>
                <a:lnTo>
                  <a:pt x="33528" y="501396"/>
                </a:lnTo>
                <a:lnTo>
                  <a:pt x="64008" y="545592"/>
                </a:lnTo>
                <a:lnTo>
                  <a:pt x="68580" y="548640"/>
                </a:lnTo>
                <a:lnTo>
                  <a:pt x="70104" y="548640"/>
                </a:lnTo>
                <a:lnTo>
                  <a:pt x="73152" y="550164"/>
                </a:lnTo>
                <a:lnTo>
                  <a:pt x="74676" y="551688"/>
                </a:lnTo>
                <a:lnTo>
                  <a:pt x="77724" y="551688"/>
                </a:lnTo>
                <a:lnTo>
                  <a:pt x="77724" y="531876"/>
                </a:lnTo>
                <a:lnTo>
                  <a:pt x="79248" y="531876"/>
                </a:lnTo>
                <a:close/>
              </a:path>
              <a:path w="170814" h="553720">
                <a:moveTo>
                  <a:pt x="79248" y="21336"/>
                </a:moveTo>
                <a:lnTo>
                  <a:pt x="77724" y="21336"/>
                </a:lnTo>
                <a:lnTo>
                  <a:pt x="77724" y="22098"/>
                </a:lnTo>
                <a:lnTo>
                  <a:pt x="79248" y="21336"/>
                </a:lnTo>
                <a:close/>
              </a:path>
              <a:path w="170814" h="553720">
                <a:moveTo>
                  <a:pt x="80772" y="533400"/>
                </a:moveTo>
                <a:lnTo>
                  <a:pt x="77724" y="531876"/>
                </a:lnTo>
                <a:lnTo>
                  <a:pt x="77724" y="551688"/>
                </a:lnTo>
                <a:lnTo>
                  <a:pt x="79248" y="551688"/>
                </a:lnTo>
                <a:lnTo>
                  <a:pt x="79248" y="533400"/>
                </a:lnTo>
                <a:lnTo>
                  <a:pt x="80772" y="533400"/>
                </a:lnTo>
                <a:close/>
              </a:path>
              <a:path w="170814" h="553720">
                <a:moveTo>
                  <a:pt x="80772" y="20828"/>
                </a:moveTo>
                <a:lnTo>
                  <a:pt x="80772" y="19812"/>
                </a:lnTo>
                <a:lnTo>
                  <a:pt x="79248" y="21336"/>
                </a:lnTo>
                <a:lnTo>
                  <a:pt x="80772" y="20828"/>
                </a:lnTo>
                <a:close/>
              </a:path>
              <a:path w="170814" h="553720">
                <a:moveTo>
                  <a:pt x="91440" y="551688"/>
                </a:moveTo>
                <a:lnTo>
                  <a:pt x="91440" y="533400"/>
                </a:lnTo>
                <a:lnTo>
                  <a:pt x="79248" y="533400"/>
                </a:lnTo>
                <a:lnTo>
                  <a:pt x="79248" y="553212"/>
                </a:lnTo>
                <a:lnTo>
                  <a:pt x="89916" y="553212"/>
                </a:lnTo>
                <a:lnTo>
                  <a:pt x="91440" y="551688"/>
                </a:lnTo>
                <a:close/>
              </a:path>
              <a:path w="170814" h="553720">
                <a:moveTo>
                  <a:pt x="83820" y="19812"/>
                </a:moveTo>
                <a:lnTo>
                  <a:pt x="82296" y="19812"/>
                </a:lnTo>
                <a:lnTo>
                  <a:pt x="82296" y="20320"/>
                </a:lnTo>
                <a:lnTo>
                  <a:pt x="83820" y="19812"/>
                </a:lnTo>
                <a:close/>
              </a:path>
              <a:path w="170814" h="553720">
                <a:moveTo>
                  <a:pt x="91440" y="21336"/>
                </a:moveTo>
                <a:lnTo>
                  <a:pt x="88392" y="19812"/>
                </a:lnTo>
                <a:lnTo>
                  <a:pt x="86868" y="19812"/>
                </a:lnTo>
                <a:lnTo>
                  <a:pt x="91440" y="21336"/>
                </a:lnTo>
                <a:close/>
              </a:path>
              <a:path w="170814" h="553720">
                <a:moveTo>
                  <a:pt x="92964" y="551688"/>
                </a:moveTo>
                <a:lnTo>
                  <a:pt x="92964" y="531876"/>
                </a:lnTo>
                <a:lnTo>
                  <a:pt x="88392" y="533400"/>
                </a:lnTo>
                <a:lnTo>
                  <a:pt x="91440" y="533400"/>
                </a:lnTo>
                <a:lnTo>
                  <a:pt x="91440" y="551688"/>
                </a:lnTo>
                <a:lnTo>
                  <a:pt x="92964" y="551688"/>
                </a:lnTo>
                <a:close/>
              </a:path>
              <a:path w="170814" h="553720">
                <a:moveTo>
                  <a:pt x="92964" y="21844"/>
                </a:moveTo>
                <a:lnTo>
                  <a:pt x="92964" y="21336"/>
                </a:lnTo>
                <a:lnTo>
                  <a:pt x="91440" y="21336"/>
                </a:lnTo>
                <a:lnTo>
                  <a:pt x="92964" y="21844"/>
                </a:lnTo>
                <a:close/>
              </a:path>
              <a:path w="170814" h="553720">
                <a:moveTo>
                  <a:pt x="152400" y="453009"/>
                </a:moveTo>
                <a:lnTo>
                  <a:pt x="152400" y="277368"/>
                </a:lnTo>
                <a:lnTo>
                  <a:pt x="150876" y="303276"/>
                </a:lnTo>
                <a:lnTo>
                  <a:pt x="150876" y="330708"/>
                </a:lnTo>
                <a:lnTo>
                  <a:pt x="147828" y="355092"/>
                </a:lnTo>
                <a:lnTo>
                  <a:pt x="143256" y="402336"/>
                </a:lnTo>
                <a:lnTo>
                  <a:pt x="134112" y="445008"/>
                </a:lnTo>
                <a:lnTo>
                  <a:pt x="112776" y="507492"/>
                </a:lnTo>
                <a:lnTo>
                  <a:pt x="103632" y="521208"/>
                </a:lnTo>
                <a:lnTo>
                  <a:pt x="100584" y="525780"/>
                </a:lnTo>
                <a:lnTo>
                  <a:pt x="97536" y="528828"/>
                </a:lnTo>
                <a:lnTo>
                  <a:pt x="91440" y="531876"/>
                </a:lnTo>
                <a:lnTo>
                  <a:pt x="92964" y="531876"/>
                </a:lnTo>
                <a:lnTo>
                  <a:pt x="92964" y="551688"/>
                </a:lnTo>
                <a:lnTo>
                  <a:pt x="96012" y="551688"/>
                </a:lnTo>
                <a:lnTo>
                  <a:pt x="97536" y="550164"/>
                </a:lnTo>
                <a:lnTo>
                  <a:pt x="100584" y="548640"/>
                </a:lnTo>
                <a:lnTo>
                  <a:pt x="102108" y="548640"/>
                </a:lnTo>
                <a:lnTo>
                  <a:pt x="111252" y="542544"/>
                </a:lnTo>
                <a:lnTo>
                  <a:pt x="115824" y="537972"/>
                </a:lnTo>
                <a:lnTo>
                  <a:pt x="118872" y="533400"/>
                </a:lnTo>
                <a:lnTo>
                  <a:pt x="123444" y="527304"/>
                </a:lnTo>
                <a:lnTo>
                  <a:pt x="129540" y="515112"/>
                </a:lnTo>
                <a:lnTo>
                  <a:pt x="137160" y="501396"/>
                </a:lnTo>
                <a:lnTo>
                  <a:pt x="143256" y="486156"/>
                </a:lnTo>
                <a:lnTo>
                  <a:pt x="147828" y="467868"/>
                </a:lnTo>
                <a:lnTo>
                  <a:pt x="152400" y="4530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5051938" y="4006596"/>
            <a:ext cx="388620" cy="463550"/>
          </a:xfrm>
          <a:custGeom>
            <a:avLst/>
            <a:gdLst/>
            <a:ahLst/>
            <a:cxnLst/>
            <a:rect l="l" t="t" r="r" b="b"/>
            <a:pathLst>
              <a:path w="388620" h="463550">
                <a:moveTo>
                  <a:pt x="346576" y="398197"/>
                </a:moveTo>
                <a:lnTo>
                  <a:pt x="15240" y="0"/>
                </a:lnTo>
                <a:lnTo>
                  <a:pt x="0" y="12192"/>
                </a:lnTo>
                <a:lnTo>
                  <a:pt x="331650" y="410766"/>
                </a:lnTo>
                <a:lnTo>
                  <a:pt x="346576" y="398197"/>
                </a:lnTo>
                <a:close/>
              </a:path>
              <a:path w="388620" h="463550">
                <a:moveTo>
                  <a:pt x="355092" y="448175"/>
                </a:moveTo>
                <a:lnTo>
                  <a:pt x="355092" y="408432"/>
                </a:lnTo>
                <a:lnTo>
                  <a:pt x="339852" y="420624"/>
                </a:lnTo>
                <a:lnTo>
                  <a:pt x="331650" y="410766"/>
                </a:lnTo>
                <a:lnTo>
                  <a:pt x="310896" y="428244"/>
                </a:lnTo>
                <a:lnTo>
                  <a:pt x="355092" y="448175"/>
                </a:lnTo>
                <a:close/>
              </a:path>
              <a:path w="388620" h="463550">
                <a:moveTo>
                  <a:pt x="355092" y="408432"/>
                </a:moveTo>
                <a:lnTo>
                  <a:pt x="346576" y="398197"/>
                </a:lnTo>
                <a:lnTo>
                  <a:pt x="331650" y="410766"/>
                </a:lnTo>
                <a:lnTo>
                  <a:pt x="339852" y="420624"/>
                </a:lnTo>
                <a:lnTo>
                  <a:pt x="355092" y="408432"/>
                </a:lnTo>
                <a:close/>
              </a:path>
              <a:path w="388620" h="463550">
                <a:moveTo>
                  <a:pt x="388620" y="463296"/>
                </a:moveTo>
                <a:lnTo>
                  <a:pt x="368808" y="379476"/>
                </a:lnTo>
                <a:lnTo>
                  <a:pt x="346576" y="398197"/>
                </a:lnTo>
                <a:lnTo>
                  <a:pt x="355092" y="408432"/>
                </a:lnTo>
                <a:lnTo>
                  <a:pt x="355092" y="448175"/>
                </a:lnTo>
                <a:lnTo>
                  <a:pt x="388620" y="463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815718" y="6054852"/>
            <a:ext cx="170815" cy="307975"/>
          </a:xfrm>
          <a:custGeom>
            <a:avLst/>
            <a:gdLst/>
            <a:ahLst/>
            <a:cxnLst/>
            <a:rect l="l" t="t" r="r" b="b"/>
            <a:pathLst>
              <a:path w="170814" h="307975">
                <a:moveTo>
                  <a:pt x="103632" y="24384"/>
                </a:moveTo>
                <a:lnTo>
                  <a:pt x="103632" y="3048"/>
                </a:lnTo>
                <a:lnTo>
                  <a:pt x="96012" y="1524"/>
                </a:lnTo>
                <a:lnTo>
                  <a:pt x="92964" y="1524"/>
                </a:lnTo>
                <a:lnTo>
                  <a:pt x="85344" y="0"/>
                </a:lnTo>
                <a:lnTo>
                  <a:pt x="83820" y="0"/>
                </a:lnTo>
                <a:lnTo>
                  <a:pt x="76200" y="1524"/>
                </a:lnTo>
                <a:lnTo>
                  <a:pt x="74676" y="1524"/>
                </a:lnTo>
                <a:lnTo>
                  <a:pt x="67056" y="3048"/>
                </a:lnTo>
                <a:lnTo>
                  <a:pt x="67056" y="4572"/>
                </a:lnTo>
                <a:lnTo>
                  <a:pt x="65532" y="4572"/>
                </a:lnTo>
                <a:lnTo>
                  <a:pt x="57912" y="7620"/>
                </a:lnTo>
                <a:lnTo>
                  <a:pt x="56388" y="9144"/>
                </a:lnTo>
                <a:lnTo>
                  <a:pt x="48768" y="13716"/>
                </a:lnTo>
                <a:lnTo>
                  <a:pt x="16764" y="59436"/>
                </a:lnTo>
                <a:lnTo>
                  <a:pt x="9144" y="83820"/>
                </a:lnTo>
                <a:lnTo>
                  <a:pt x="6096" y="96012"/>
                </a:lnTo>
                <a:lnTo>
                  <a:pt x="3048" y="109728"/>
                </a:lnTo>
                <a:lnTo>
                  <a:pt x="1524" y="124968"/>
                </a:lnTo>
                <a:lnTo>
                  <a:pt x="0" y="138684"/>
                </a:lnTo>
                <a:lnTo>
                  <a:pt x="0" y="169164"/>
                </a:lnTo>
                <a:lnTo>
                  <a:pt x="3048" y="199644"/>
                </a:lnTo>
                <a:lnTo>
                  <a:pt x="6096" y="213360"/>
                </a:lnTo>
                <a:lnTo>
                  <a:pt x="9144" y="225552"/>
                </a:lnTo>
                <a:lnTo>
                  <a:pt x="13716" y="239268"/>
                </a:lnTo>
                <a:lnTo>
                  <a:pt x="18288" y="249936"/>
                </a:lnTo>
                <a:lnTo>
                  <a:pt x="18288" y="140208"/>
                </a:lnTo>
                <a:lnTo>
                  <a:pt x="21336" y="112776"/>
                </a:lnTo>
                <a:lnTo>
                  <a:pt x="35052" y="65532"/>
                </a:lnTo>
                <a:lnTo>
                  <a:pt x="56388" y="33528"/>
                </a:lnTo>
                <a:lnTo>
                  <a:pt x="62484" y="28956"/>
                </a:lnTo>
                <a:lnTo>
                  <a:pt x="67056" y="24384"/>
                </a:lnTo>
                <a:lnTo>
                  <a:pt x="71628" y="22098"/>
                </a:lnTo>
                <a:lnTo>
                  <a:pt x="71628" y="21336"/>
                </a:lnTo>
                <a:lnTo>
                  <a:pt x="77724" y="20116"/>
                </a:lnTo>
                <a:lnTo>
                  <a:pt x="77724" y="19812"/>
                </a:lnTo>
                <a:lnTo>
                  <a:pt x="91440" y="19812"/>
                </a:lnTo>
                <a:lnTo>
                  <a:pt x="91440" y="20116"/>
                </a:lnTo>
                <a:lnTo>
                  <a:pt x="97536" y="21336"/>
                </a:lnTo>
                <a:lnTo>
                  <a:pt x="97536" y="21945"/>
                </a:lnTo>
                <a:lnTo>
                  <a:pt x="103632" y="24384"/>
                </a:lnTo>
                <a:close/>
              </a:path>
              <a:path w="170814" h="307975">
                <a:moveTo>
                  <a:pt x="73152" y="307238"/>
                </a:moveTo>
                <a:lnTo>
                  <a:pt x="73152" y="288036"/>
                </a:lnTo>
                <a:lnTo>
                  <a:pt x="67056" y="283464"/>
                </a:lnTo>
                <a:lnTo>
                  <a:pt x="67056" y="284988"/>
                </a:lnTo>
                <a:lnTo>
                  <a:pt x="60960" y="280416"/>
                </a:lnTo>
                <a:lnTo>
                  <a:pt x="54864" y="274320"/>
                </a:lnTo>
                <a:lnTo>
                  <a:pt x="50292" y="268224"/>
                </a:lnTo>
                <a:lnTo>
                  <a:pt x="44196" y="260604"/>
                </a:lnTo>
                <a:lnTo>
                  <a:pt x="27432" y="220980"/>
                </a:lnTo>
                <a:lnTo>
                  <a:pt x="19812" y="182880"/>
                </a:lnTo>
                <a:lnTo>
                  <a:pt x="18288" y="167640"/>
                </a:lnTo>
                <a:lnTo>
                  <a:pt x="18288" y="249936"/>
                </a:lnTo>
                <a:lnTo>
                  <a:pt x="50292" y="295656"/>
                </a:lnTo>
                <a:lnTo>
                  <a:pt x="56388" y="300228"/>
                </a:lnTo>
                <a:lnTo>
                  <a:pt x="57912" y="300228"/>
                </a:lnTo>
                <a:lnTo>
                  <a:pt x="65532" y="304800"/>
                </a:lnTo>
                <a:lnTo>
                  <a:pt x="67056" y="304800"/>
                </a:lnTo>
                <a:lnTo>
                  <a:pt x="73152" y="307238"/>
                </a:lnTo>
                <a:close/>
              </a:path>
              <a:path w="170814" h="307975">
                <a:moveTo>
                  <a:pt x="73152" y="21336"/>
                </a:moveTo>
                <a:lnTo>
                  <a:pt x="71628" y="21336"/>
                </a:lnTo>
                <a:lnTo>
                  <a:pt x="71628" y="22098"/>
                </a:lnTo>
                <a:lnTo>
                  <a:pt x="73152" y="21336"/>
                </a:lnTo>
                <a:close/>
              </a:path>
              <a:path w="170814" h="307975">
                <a:moveTo>
                  <a:pt x="79248" y="307848"/>
                </a:moveTo>
                <a:lnTo>
                  <a:pt x="79248" y="289560"/>
                </a:lnTo>
                <a:lnTo>
                  <a:pt x="71628" y="286512"/>
                </a:lnTo>
                <a:lnTo>
                  <a:pt x="73152" y="288036"/>
                </a:lnTo>
                <a:lnTo>
                  <a:pt x="73152" y="307238"/>
                </a:lnTo>
                <a:lnTo>
                  <a:pt x="74676" y="307848"/>
                </a:lnTo>
                <a:lnTo>
                  <a:pt x="79248" y="307848"/>
                </a:lnTo>
                <a:close/>
              </a:path>
              <a:path w="170814" h="307975">
                <a:moveTo>
                  <a:pt x="79248" y="19812"/>
                </a:moveTo>
                <a:lnTo>
                  <a:pt x="77724" y="19812"/>
                </a:lnTo>
                <a:lnTo>
                  <a:pt x="77724" y="20116"/>
                </a:lnTo>
                <a:lnTo>
                  <a:pt x="79248" y="19812"/>
                </a:lnTo>
                <a:close/>
              </a:path>
              <a:path w="170814" h="307975">
                <a:moveTo>
                  <a:pt x="84582" y="289407"/>
                </a:moveTo>
                <a:lnTo>
                  <a:pt x="77724" y="288036"/>
                </a:lnTo>
                <a:lnTo>
                  <a:pt x="79248" y="289560"/>
                </a:lnTo>
                <a:lnTo>
                  <a:pt x="79248" y="307848"/>
                </a:lnTo>
                <a:lnTo>
                  <a:pt x="83820" y="307848"/>
                </a:lnTo>
                <a:lnTo>
                  <a:pt x="83820" y="289560"/>
                </a:lnTo>
                <a:lnTo>
                  <a:pt x="84582" y="289407"/>
                </a:lnTo>
                <a:close/>
              </a:path>
              <a:path w="170814" h="307975">
                <a:moveTo>
                  <a:pt x="85344" y="289560"/>
                </a:moveTo>
                <a:lnTo>
                  <a:pt x="84582" y="289407"/>
                </a:lnTo>
                <a:lnTo>
                  <a:pt x="83820" y="289560"/>
                </a:lnTo>
                <a:lnTo>
                  <a:pt x="85344" y="289560"/>
                </a:lnTo>
                <a:close/>
              </a:path>
              <a:path w="170814" h="307975">
                <a:moveTo>
                  <a:pt x="85344" y="307848"/>
                </a:moveTo>
                <a:lnTo>
                  <a:pt x="85344" y="289560"/>
                </a:lnTo>
                <a:lnTo>
                  <a:pt x="83820" y="289560"/>
                </a:lnTo>
                <a:lnTo>
                  <a:pt x="83820" y="307848"/>
                </a:lnTo>
                <a:lnTo>
                  <a:pt x="85344" y="307848"/>
                </a:lnTo>
                <a:close/>
              </a:path>
              <a:path w="170814" h="307975">
                <a:moveTo>
                  <a:pt x="91440" y="288036"/>
                </a:moveTo>
                <a:lnTo>
                  <a:pt x="84582" y="289407"/>
                </a:lnTo>
                <a:lnTo>
                  <a:pt x="85344" y="289560"/>
                </a:lnTo>
                <a:lnTo>
                  <a:pt x="85344" y="307848"/>
                </a:lnTo>
                <a:lnTo>
                  <a:pt x="89916" y="307848"/>
                </a:lnTo>
                <a:lnTo>
                  <a:pt x="89916" y="289560"/>
                </a:lnTo>
                <a:lnTo>
                  <a:pt x="91440" y="288036"/>
                </a:lnTo>
                <a:close/>
              </a:path>
              <a:path w="170814" h="307975">
                <a:moveTo>
                  <a:pt x="91440" y="20116"/>
                </a:moveTo>
                <a:lnTo>
                  <a:pt x="91440" y="19812"/>
                </a:lnTo>
                <a:lnTo>
                  <a:pt x="89916" y="19812"/>
                </a:lnTo>
                <a:lnTo>
                  <a:pt x="91440" y="20116"/>
                </a:lnTo>
                <a:close/>
              </a:path>
              <a:path w="170814" h="307975">
                <a:moveTo>
                  <a:pt x="97536" y="286512"/>
                </a:moveTo>
                <a:lnTo>
                  <a:pt x="89916" y="289560"/>
                </a:lnTo>
                <a:lnTo>
                  <a:pt x="89916" y="307848"/>
                </a:lnTo>
                <a:lnTo>
                  <a:pt x="96012" y="307848"/>
                </a:lnTo>
                <a:lnTo>
                  <a:pt x="96012" y="288036"/>
                </a:lnTo>
                <a:lnTo>
                  <a:pt x="97536" y="286512"/>
                </a:lnTo>
                <a:close/>
              </a:path>
              <a:path w="170814" h="307975">
                <a:moveTo>
                  <a:pt x="97536" y="21945"/>
                </a:moveTo>
                <a:lnTo>
                  <a:pt x="97536" y="21336"/>
                </a:lnTo>
                <a:lnTo>
                  <a:pt x="96012" y="21336"/>
                </a:lnTo>
                <a:lnTo>
                  <a:pt x="97536" y="21945"/>
                </a:lnTo>
                <a:close/>
              </a:path>
              <a:path w="170814" h="307975">
                <a:moveTo>
                  <a:pt x="103632" y="283464"/>
                </a:moveTo>
                <a:lnTo>
                  <a:pt x="96012" y="288036"/>
                </a:lnTo>
                <a:lnTo>
                  <a:pt x="96012" y="307848"/>
                </a:lnTo>
                <a:lnTo>
                  <a:pt x="102108" y="305409"/>
                </a:lnTo>
                <a:lnTo>
                  <a:pt x="102108" y="284988"/>
                </a:lnTo>
                <a:lnTo>
                  <a:pt x="103632" y="283464"/>
                </a:lnTo>
                <a:close/>
              </a:path>
              <a:path w="170814" h="307975">
                <a:moveTo>
                  <a:pt x="170688" y="169164"/>
                </a:moveTo>
                <a:lnTo>
                  <a:pt x="170688" y="138684"/>
                </a:lnTo>
                <a:lnTo>
                  <a:pt x="169164" y="123444"/>
                </a:lnTo>
                <a:lnTo>
                  <a:pt x="161544" y="82296"/>
                </a:lnTo>
                <a:lnTo>
                  <a:pt x="141732" y="38100"/>
                </a:lnTo>
                <a:lnTo>
                  <a:pt x="134112" y="28956"/>
                </a:lnTo>
                <a:lnTo>
                  <a:pt x="128016" y="19812"/>
                </a:lnTo>
                <a:lnTo>
                  <a:pt x="120396" y="13716"/>
                </a:lnTo>
                <a:lnTo>
                  <a:pt x="112776" y="9144"/>
                </a:lnTo>
                <a:lnTo>
                  <a:pt x="112776" y="7620"/>
                </a:lnTo>
                <a:lnTo>
                  <a:pt x="111252" y="7620"/>
                </a:lnTo>
                <a:lnTo>
                  <a:pt x="105156" y="4572"/>
                </a:lnTo>
                <a:lnTo>
                  <a:pt x="103632" y="4572"/>
                </a:lnTo>
                <a:lnTo>
                  <a:pt x="103632" y="24384"/>
                </a:lnTo>
                <a:lnTo>
                  <a:pt x="102108" y="24384"/>
                </a:lnTo>
                <a:lnTo>
                  <a:pt x="109728" y="28956"/>
                </a:lnTo>
                <a:lnTo>
                  <a:pt x="114300" y="35052"/>
                </a:lnTo>
                <a:lnTo>
                  <a:pt x="120396" y="41148"/>
                </a:lnTo>
                <a:lnTo>
                  <a:pt x="124968" y="48768"/>
                </a:lnTo>
                <a:lnTo>
                  <a:pt x="131064" y="56388"/>
                </a:lnTo>
                <a:lnTo>
                  <a:pt x="135636" y="67056"/>
                </a:lnTo>
                <a:lnTo>
                  <a:pt x="138684" y="77724"/>
                </a:lnTo>
                <a:lnTo>
                  <a:pt x="143256" y="88392"/>
                </a:lnTo>
                <a:lnTo>
                  <a:pt x="146304" y="100584"/>
                </a:lnTo>
                <a:lnTo>
                  <a:pt x="147828" y="112776"/>
                </a:lnTo>
                <a:lnTo>
                  <a:pt x="150876" y="126492"/>
                </a:lnTo>
                <a:lnTo>
                  <a:pt x="150876" y="140208"/>
                </a:lnTo>
                <a:lnTo>
                  <a:pt x="152400" y="153924"/>
                </a:lnTo>
                <a:lnTo>
                  <a:pt x="152400" y="249936"/>
                </a:lnTo>
                <a:lnTo>
                  <a:pt x="161544" y="225552"/>
                </a:lnTo>
                <a:lnTo>
                  <a:pt x="167640" y="198120"/>
                </a:lnTo>
                <a:lnTo>
                  <a:pt x="169164" y="184404"/>
                </a:lnTo>
                <a:lnTo>
                  <a:pt x="170688" y="169164"/>
                </a:lnTo>
                <a:close/>
              </a:path>
              <a:path w="170814" h="307975">
                <a:moveTo>
                  <a:pt x="152400" y="249936"/>
                </a:moveTo>
                <a:lnTo>
                  <a:pt x="152400" y="153924"/>
                </a:lnTo>
                <a:lnTo>
                  <a:pt x="150876" y="169164"/>
                </a:lnTo>
                <a:lnTo>
                  <a:pt x="150876" y="182880"/>
                </a:lnTo>
                <a:lnTo>
                  <a:pt x="147828" y="196596"/>
                </a:lnTo>
                <a:lnTo>
                  <a:pt x="146304" y="208788"/>
                </a:lnTo>
                <a:lnTo>
                  <a:pt x="143256" y="220980"/>
                </a:lnTo>
                <a:lnTo>
                  <a:pt x="138684" y="231648"/>
                </a:lnTo>
                <a:lnTo>
                  <a:pt x="135636" y="242316"/>
                </a:lnTo>
                <a:lnTo>
                  <a:pt x="129540" y="252984"/>
                </a:lnTo>
                <a:lnTo>
                  <a:pt x="120396" y="268224"/>
                </a:lnTo>
                <a:lnTo>
                  <a:pt x="114300" y="275844"/>
                </a:lnTo>
                <a:lnTo>
                  <a:pt x="102108" y="284988"/>
                </a:lnTo>
                <a:lnTo>
                  <a:pt x="102108" y="305409"/>
                </a:lnTo>
                <a:lnTo>
                  <a:pt x="103632" y="304800"/>
                </a:lnTo>
                <a:lnTo>
                  <a:pt x="105156" y="304800"/>
                </a:lnTo>
                <a:lnTo>
                  <a:pt x="111252" y="300228"/>
                </a:lnTo>
                <a:lnTo>
                  <a:pt x="112776" y="300228"/>
                </a:lnTo>
                <a:lnTo>
                  <a:pt x="128016" y="288036"/>
                </a:lnTo>
                <a:lnTo>
                  <a:pt x="135636" y="280416"/>
                </a:lnTo>
                <a:lnTo>
                  <a:pt x="141732" y="271272"/>
                </a:lnTo>
                <a:lnTo>
                  <a:pt x="147828" y="260604"/>
                </a:lnTo>
                <a:lnTo>
                  <a:pt x="152400" y="249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920874" y="4625340"/>
            <a:ext cx="524510" cy="1445260"/>
          </a:xfrm>
          <a:custGeom>
            <a:avLst/>
            <a:gdLst/>
            <a:ahLst/>
            <a:cxnLst/>
            <a:rect l="l" t="t" r="r" b="b"/>
            <a:pathLst>
              <a:path w="524510" h="1445260">
                <a:moveTo>
                  <a:pt x="497150" y="74592"/>
                </a:moveTo>
                <a:lnTo>
                  <a:pt x="478910" y="68383"/>
                </a:lnTo>
                <a:lnTo>
                  <a:pt x="0" y="1437132"/>
                </a:lnTo>
                <a:lnTo>
                  <a:pt x="16764" y="1444752"/>
                </a:lnTo>
                <a:lnTo>
                  <a:pt x="497150" y="74592"/>
                </a:lnTo>
                <a:close/>
              </a:path>
              <a:path w="524510" h="1445260">
                <a:moveTo>
                  <a:pt x="524256" y="83820"/>
                </a:moveTo>
                <a:lnTo>
                  <a:pt x="513588" y="0"/>
                </a:lnTo>
                <a:lnTo>
                  <a:pt x="452628" y="59436"/>
                </a:lnTo>
                <a:lnTo>
                  <a:pt x="478910" y="68383"/>
                </a:lnTo>
                <a:lnTo>
                  <a:pt x="483108" y="56388"/>
                </a:lnTo>
                <a:lnTo>
                  <a:pt x="501396" y="62484"/>
                </a:lnTo>
                <a:lnTo>
                  <a:pt x="501396" y="76037"/>
                </a:lnTo>
                <a:lnTo>
                  <a:pt x="524256" y="83820"/>
                </a:lnTo>
                <a:close/>
              </a:path>
              <a:path w="524510" h="1445260">
                <a:moveTo>
                  <a:pt x="501396" y="62484"/>
                </a:moveTo>
                <a:lnTo>
                  <a:pt x="483108" y="56388"/>
                </a:lnTo>
                <a:lnTo>
                  <a:pt x="478910" y="68383"/>
                </a:lnTo>
                <a:lnTo>
                  <a:pt x="497150" y="74592"/>
                </a:lnTo>
                <a:lnTo>
                  <a:pt x="501396" y="62484"/>
                </a:lnTo>
                <a:close/>
              </a:path>
              <a:path w="524510" h="1445260">
                <a:moveTo>
                  <a:pt x="501396" y="76037"/>
                </a:moveTo>
                <a:lnTo>
                  <a:pt x="501396" y="62484"/>
                </a:lnTo>
                <a:lnTo>
                  <a:pt x="497150" y="74592"/>
                </a:lnTo>
                <a:lnTo>
                  <a:pt x="501396" y="76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7091050" y="6621780"/>
            <a:ext cx="163195" cy="399415"/>
          </a:xfrm>
          <a:custGeom>
            <a:avLst/>
            <a:gdLst/>
            <a:ahLst/>
            <a:cxnLst/>
            <a:rect l="l" t="t" r="r" b="b"/>
            <a:pathLst>
              <a:path w="163195" h="399415">
                <a:moveTo>
                  <a:pt x="1524" y="219456"/>
                </a:moveTo>
                <a:lnTo>
                  <a:pt x="1524" y="179832"/>
                </a:lnTo>
                <a:lnTo>
                  <a:pt x="0" y="199644"/>
                </a:lnTo>
                <a:lnTo>
                  <a:pt x="1524" y="219456"/>
                </a:lnTo>
                <a:close/>
              </a:path>
              <a:path w="163195" h="399415">
                <a:moveTo>
                  <a:pt x="161544" y="237744"/>
                </a:moveTo>
                <a:lnTo>
                  <a:pt x="161544" y="160020"/>
                </a:lnTo>
                <a:lnTo>
                  <a:pt x="158496" y="141732"/>
                </a:lnTo>
                <a:lnTo>
                  <a:pt x="156972" y="123444"/>
                </a:lnTo>
                <a:lnTo>
                  <a:pt x="140208" y="60960"/>
                </a:lnTo>
                <a:lnTo>
                  <a:pt x="123444" y="25908"/>
                </a:lnTo>
                <a:lnTo>
                  <a:pt x="115824" y="18288"/>
                </a:lnTo>
                <a:lnTo>
                  <a:pt x="109728" y="10668"/>
                </a:lnTo>
                <a:lnTo>
                  <a:pt x="108204" y="10668"/>
                </a:lnTo>
                <a:lnTo>
                  <a:pt x="100584" y="6096"/>
                </a:lnTo>
                <a:lnTo>
                  <a:pt x="100584" y="4572"/>
                </a:lnTo>
                <a:lnTo>
                  <a:pt x="99060" y="4572"/>
                </a:lnTo>
                <a:lnTo>
                  <a:pt x="92964" y="1524"/>
                </a:lnTo>
                <a:lnTo>
                  <a:pt x="89916" y="1524"/>
                </a:lnTo>
                <a:lnTo>
                  <a:pt x="82296" y="0"/>
                </a:lnTo>
                <a:lnTo>
                  <a:pt x="80772" y="0"/>
                </a:lnTo>
                <a:lnTo>
                  <a:pt x="73152" y="1524"/>
                </a:lnTo>
                <a:lnTo>
                  <a:pt x="70104" y="1524"/>
                </a:lnTo>
                <a:lnTo>
                  <a:pt x="64008" y="4572"/>
                </a:lnTo>
                <a:lnTo>
                  <a:pt x="62484" y="4572"/>
                </a:lnTo>
                <a:lnTo>
                  <a:pt x="60960" y="6096"/>
                </a:lnTo>
                <a:lnTo>
                  <a:pt x="54864" y="10668"/>
                </a:lnTo>
                <a:lnTo>
                  <a:pt x="53340" y="10668"/>
                </a:lnTo>
                <a:lnTo>
                  <a:pt x="45720" y="18288"/>
                </a:lnTo>
                <a:lnTo>
                  <a:pt x="21336" y="62484"/>
                </a:lnTo>
                <a:lnTo>
                  <a:pt x="9144" y="106680"/>
                </a:lnTo>
                <a:lnTo>
                  <a:pt x="6096" y="124968"/>
                </a:lnTo>
                <a:lnTo>
                  <a:pt x="3048" y="141732"/>
                </a:lnTo>
                <a:lnTo>
                  <a:pt x="1524" y="160020"/>
                </a:lnTo>
                <a:lnTo>
                  <a:pt x="1524" y="239268"/>
                </a:lnTo>
                <a:lnTo>
                  <a:pt x="3048" y="257556"/>
                </a:lnTo>
                <a:lnTo>
                  <a:pt x="6096" y="274320"/>
                </a:lnTo>
                <a:lnTo>
                  <a:pt x="9144" y="292608"/>
                </a:lnTo>
                <a:lnTo>
                  <a:pt x="12192" y="307848"/>
                </a:lnTo>
                <a:lnTo>
                  <a:pt x="16764" y="323088"/>
                </a:lnTo>
                <a:lnTo>
                  <a:pt x="19812" y="332232"/>
                </a:lnTo>
                <a:lnTo>
                  <a:pt x="19812" y="179832"/>
                </a:lnTo>
                <a:lnTo>
                  <a:pt x="24384" y="126492"/>
                </a:lnTo>
                <a:lnTo>
                  <a:pt x="27432" y="111252"/>
                </a:lnTo>
                <a:lnTo>
                  <a:pt x="32004" y="96012"/>
                </a:lnTo>
                <a:lnTo>
                  <a:pt x="35052" y="80772"/>
                </a:lnTo>
                <a:lnTo>
                  <a:pt x="50292" y="45720"/>
                </a:lnTo>
                <a:lnTo>
                  <a:pt x="67056" y="24384"/>
                </a:lnTo>
                <a:lnTo>
                  <a:pt x="67056" y="24993"/>
                </a:lnTo>
                <a:lnTo>
                  <a:pt x="70104" y="23164"/>
                </a:lnTo>
                <a:lnTo>
                  <a:pt x="70104" y="22860"/>
                </a:lnTo>
                <a:lnTo>
                  <a:pt x="73152" y="21336"/>
                </a:lnTo>
                <a:lnTo>
                  <a:pt x="73152" y="21640"/>
                </a:lnTo>
                <a:lnTo>
                  <a:pt x="74676" y="21031"/>
                </a:lnTo>
                <a:lnTo>
                  <a:pt x="74676" y="19812"/>
                </a:lnTo>
                <a:lnTo>
                  <a:pt x="86868" y="19812"/>
                </a:lnTo>
                <a:lnTo>
                  <a:pt x="86868" y="20574"/>
                </a:lnTo>
                <a:lnTo>
                  <a:pt x="89916" y="22098"/>
                </a:lnTo>
                <a:lnTo>
                  <a:pt x="89916" y="21336"/>
                </a:lnTo>
                <a:lnTo>
                  <a:pt x="96012" y="24993"/>
                </a:lnTo>
                <a:lnTo>
                  <a:pt x="96012" y="24384"/>
                </a:lnTo>
                <a:lnTo>
                  <a:pt x="97536" y="25908"/>
                </a:lnTo>
                <a:lnTo>
                  <a:pt x="97536" y="26289"/>
                </a:lnTo>
                <a:lnTo>
                  <a:pt x="102108" y="32004"/>
                </a:lnTo>
                <a:lnTo>
                  <a:pt x="108204" y="38100"/>
                </a:lnTo>
                <a:lnTo>
                  <a:pt x="112776" y="47244"/>
                </a:lnTo>
                <a:lnTo>
                  <a:pt x="118872" y="57912"/>
                </a:lnTo>
                <a:lnTo>
                  <a:pt x="123444" y="68580"/>
                </a:lnTo>
                <a:lnTo>
                  <a:pt x="128016" y="82296"/>
                </a:lnTo>
                <a:lnTo>
                  <a:pt x="131064" y="96012"/>
                </a:lnTo>
                <a:lnTo>
                  <a:pt x="135636" y="111252"/>
                </a:lnTo>
                <a:lnTo>
                  <a:pt x="137160" y="128016"/>
                </a:lnTo>
                <a:lnTo>
                  <a:pt x="140208" y="144780"/>
                </a:lnTo>
                <a:lnTo>
                  <a:pt x="143256" y="179832"/>
                </a:lnTo>
                <a:lnTo>
                  <a:pt x="143256" y="329946"/>
                </a:lnTo>
                <a:lnTo>
                  <a:pt x="146304" y="323088"/>
                </a:lnTo>
                <a:lnTo>
                  <a:pt x="149352" y="307848"/>
                </a:lnTo>
                <a:lnTo>
                  <a:pt x="153924" y="291084"/>
                </a:lnTo>
                <a:lnTo>
                  <a:pt x="156972" y="274320"/>
                </a:lnTo>
                <a:lnTo>
                  <a:pt x="158496" y="256032"/>
                </a:lnTo>
                <a:lnTo>
                  <a:pt x="161544" y="237744"/>
                </a:lnTo>
                <a:close/>
              </a:path>
              <a:path w="163195" h="399415">
                <a:moveTo>
                  <a:pt x="67056" y="373380"/>
                </a:moveTo>
                <a:lnTo>
                  <a:pt x="44196" y="341376"/>
                </a:lnTo>
                <a:lnTo>
                  <a:pt x="32004" y="303276"/>
                </a:lnTo>
                <a:lnTo>
                  <a:pt x="27432" y="288036"/>
                </a:lnTo>
                <a:lnTo>
                  <a:pt x="24384" y="271272"/>
                </a:lnTo>
                <a:lnTo>
                  <a:pt x="19812" y="217932"/>
                </a:lnTo>
                <a:lnTo>
                  <a:pt x="19812" y="332232"/>
                </a:lnTo>
                <a:lnTo>
                  <a:pt x="39624" y="371856"/>
                </a:lnTo>
                <a:lnTo>
                  <a:pt x="60960" y="393192"/>
                </a:lnTo>
                <a:lnTo>
                  <a:pt x="62484" y="393192"/>
                </a:lnTo>
                <a:lnTo>
                  <a:pt x="64008" y="394716"/>
                </a:lnTo>
                <a:lnTo>
                  <a:pt x="65532" y="395478"/>
                </a:lnTo>
                <a:lnTo>
                  <a:pt x="65532" y="373380"/>
                </a:lnTo>
                <a:lnTo>
                  <a:pt x="67056" y="373380"/>
                </a:lnTo>
                <a:close/>
              </a:path>
              <a:path w="163195" h="399415">
                <a:moveTo>
                  <a:pt x="67056" y="24993"/>
                </a:moveTo>
                <a:lnTo>
                  <a:pt x="67056" y="24384"/>
                </a:lnTo>
                <a:lnTo>
                  <a:pt x="65532" y="25908"/>
                </a:lnTo>
                <a:lnTo>
                  <a:pt x="67056" y="24993"/>
                </a:lnTo>
                <a:close/>
              </a:path>
              <a:path w="163195" h="399415">
                <a:moveTo>
                  <a:pt x="71628" y="377037"/>
                </a:moveTo>
                <a:lnTo>
                  <a:pt x="65532" y="373380"/>
                </a:lnTo>
                <a:lnTo>
                  <a:pt x="65532" y="395478"/>
                </a:lnTo>
                <a:lnTo>
                  <a:pt x="70104" y="397764"/>
                </a:lnTo>
                <a:lnTo>
                  <a:pt x="70104" y="376428"/>
                </a:lnTo>
                <a:lnTo>
                  <a:pt x="71628" y="377037"/>
                </a:lnTo>
                <a:close/>
              </a:path>
              <a:path w="163195" h="399415">
                <a:moveTo>
                  <a:pt x="73152" y="21336"/>
                </a:moveTo>
                <a:lnTo>
                  <a:pt x="70104" y="22860"/>
                </a:lnTo>
                <a:lnTo>
                  <a:pt x="71628" y="22250"/>
                </a:lnTo>
                <a:lnTo>
                  <a:pt x="73152" y="21336"/>
                </a:lnTo>
                <a:close/>
              </a:path>
              <a:path w="163195" h="399415">
                <a:moveTo>
                  <a:pt x="71628" y="22250"/>
                </a:moveTo>
                <a:lnTo>
                  <a:pt x="70104" y="22860"/>
                </a:lnTo>
                <a:lnTo>
                  <a:pt x="70104" y="23164"/>
                </a:lnTo>
                <a:lnTo>
                  <a:pt x="71628" y="22250"/>
                </a:lnTo>
                <a:close/>
              </a:path>
              <a:path w="163195" h="399415">
                <a:moveTo>
                  <a:pt x="73152" y="377952"/>
                </a:moveTo>
                <a:lnTo>
                  <a:pt x="71628" y="377037"/>
                </a:lnTo>
                <a:lnTo>
                  <a:pt x="70104" y="376428"/>
                </a:lnTo>
                <a:lnTo>
                  <a:pt x="73152" y="377952"/>
                </a:lnTo>
                <a:close/>
              </a:path>
              <a:path w="163195" h="399415">
                <a:moveTo>
                  <a:pt x="73152" y="397764"/>
                </a:moveTo>
                <a:lnTo>
                  <a:pt x="73152" y="377952"/>
                </a:lnTo>
                <a:lnTo>
                  <a:pt x="70104" y="376428"/>
                </a:lnTo>
                <a:lnTo>
                  <a:pt x="70104" y="397764"/>
                </a:lnTo>
                <a:lnTo>
                  <a:pt x="73152" y="397764"/>
                </a:lnTo>
                <a:close/>
              </a:path>
              <a:path w="163195" h="399415">
                <a:moveTo>
                  <a:pt x="73152" y="21640"/>
                </a:moveTo>
                <a:lnTo>
                  <a:pt x="73152" y="21336"/>
                </a:lnTo>
                <a:lnTo>
                  <a:pt x="71628" y="22250"/>
                </a:lnTo>
                <a:lnTo>
                  <a:pt x="73152" y="21640"/>
                </a:lnTo>
                <a:close/>
              </a:path>
              <a:path w="163195" h="399415">
                <a:moveTo>
                  <a:pt x="77724" y="379476"/>
                </a:moveTo>
                <a:lnTo>
                  <a:pt x="71628" y="377037"/>
                </a:lnTo>
                <a:lnTo>
                  <a:pt x="73152" y="377952"/>
                </a:lnTo>
                <a:lnTo>
                  <a:pt x="73152" y="397764"/>
                </a:lnTo>
                <a:lnTo>
                  <a:pt x="74676" y="398068"/>
                </a:lnTo>
                <a:lnTo>
                  <a:pt x="74676" y="379476"/>
                </a:lnTo>
                <a:lnTo>
                  <a:pt x="77724" y="379476"/>
                </a:lnTo>
                <a:close/>
              </a:path>
              <a:path w="163195" h="399415">
                <a:moveTo>
                  <a:pt x="77724" y="19812"/>
                </a:moveTo>
                <a:lnTo>
                  <a:pt x="74676" y="19812"/>
                </a:lnTo>
                <a:lnTo>
                  <a:pt x="74676" y="21031"/>
                </a:lnTo>
                <a:lnTo>
                  <a:pt x="77724" y="19812"/>
                </a:lnTo>
                <a:close/>
              </a:path>
              <a:path w="163195" h="399415">
                <a:moveTo>
                  <a:pt x="86868" y="398373"/>
                </a:moveTo>
                <a:lnTo>
                  <a:pt x="86868" y="379476"/>
                </a:lnTo>
                <a:lnTo>
                  <a:pt x="74676" y="379476"/>
                </a:lnTo>
                <a:lnTo>
                  <a:pt x="74676" y="398068"/>
                </a:lnTo>
                <a:lnTo>
                  <a:pt x="80772" y="399288"/>
                </a:lnTo>
                <a:lnTo>
                  <a:pt x="82296" y="399288"/>
                </a:lnTo>
                <a:lnTo>
                  <a:pt x="86868" y="398373"/>
                </a:lnTo>
                <a:close/>
              </a:path>
              <a:path w="163195" h="399415">
                <a:moveTo>
                  <a:pt x="86868" y="20574"/>
                </a:moveTo>
                <a:lnTo>
                  <a:pt x="86868" y="19812"/>
                </a:lnTo>
                <a:lnTo>
                  <a:pt x="85344" y="19812"/>
                </a:lnTo>
                <a:lnTo>
                  <a:pt x="86868" y="20574"/>
                </a:lnTo>
                <a:close/>
              </a:path>
              <a:path w="163195" h="399415">
                <a:moveTo>
                  <a:pt x="91440" y="376428"/>
                </a:moveTo>
                <a:lnTo>
                  <a:pt x="85344" y="379476"/>
                </a:lnTo>
                <a:lnTo>
                  <a:pt x="86868" y="379476"/>
                </a:lnTo>
                <a:lnTo>
                  <a:pt x="86868" y="398373"/>
                </a:lnTo>
                <a:lnTo>
                  <a:pt x="89916" y="397764"/>
                </a:lnTo>
                <a:lnTo>
                  <a:pt x="89916" y="377952"/>
                </a:lnTo>
                <a:lnTo>
                  <a:pt x="91440" y="376428"/>
                </a:lnTo>
                <a:close/>
              </a:path>
              <a:path w="163195" h="399415">
                <a:moveTo>
                  <a:pt x="91440" y="22860"/>
                </a:moveTo>
                <a:lnTo>
                  <a:pt x="89916" y="21336"/>
                </a:lnTo>
                <a:lnTo>
                  <a:pt x="89916" y="22098"/>
                </a:lnTo>
                <a:lnTo>
                  <a:pt x="91440" y="22860"/>
                </a:lnTo>
                <a:close/>
              </a:path>
              <a:path w="163195" h="399415">
                <a:moveTo>
                  <a:pt x="97536" y="395478"/>
                </a:moveTo>
                <a:lnTo>
                  <a:pt x="97536" y="373380"/>
                </a:lnTo>
                <a:lnTo>
                  <a:pt x="89916" y="377952"/>
                </a:lnTo>
                <a:lnTo>
                  <a:pt x="89916" y="397764"/>
                </a:lnTo>
                <a:lnTo>
                  <a:pt x="92964" y="397764"/>
                </a:lnTo>
                <a:lnTo>
                  <a:pt x="97536" y="395478"/>
                </a:lnTo>
                <a:close/>
              </a:path>
              <a:path w="163195" h="399415">
                <a:moveTo>
                  <a:pt x="97536" y="25908"/>
                </a:moveTo>
                <a:lnTo>
                  <a:pt x="96012" y="24384"/>
                </a:lnTo>
                <a:lnTo>
                  <a:pt x="96949" y="25556"/>
                </a:lnTo>
                <a:lnTo>
                  <a:pt x="97536" y="25908"/>
                </a:lnTo>
                <a:close/>
              </a:path>
              <a:path w="163195" h="399415">
                <a:moveTo>
                  <a:pt x="96949" y="25556"/>
                </a:moveTo>
                <a:lnTo>
                  <a:pt x="96012" y="24384"/>
                </a:lnTo>
                <a:lnTo>
                  <a:pt x="96012" y="24993"/>
                </a:lnTo>
                <a:lnTo>
                  <a:pt x="96949" y="25556"/>
                </a:lnTo>
                <a:close/>
              </a:path>
              <a:path w="163195" h="399415">
                <a:moveTo>
                  <a:pt x="143256" y="329946"/>
                </a:moveTo>
                <a:lnTo>
                  <a:pt x="143256" y="217932"/>
                </a:lnTo>
                <a:lnTo>
                  <a:pt x="141732" y="237744"/>
                </a:lnTo>
                <a:lnTo>
                  <a:pt x="140208" y="254508"/>
                </a:lnTo>
                <a:lnTo>
                  <a:pt x="131064" y="303276"/>
                </a:lnTo>
                <a:lnTo>
                  <a:pt x="117348" y="341376"/>
                </a:lnTo>
                <a:lnTo>
                  <a:pt x="112776" y="352044"/>
                </a:lnTo>
                <a:lnTo>
                  <a:pt x="106680" y="361188"/>
                </a:lnTo>
                <a:lnTo>
                  <a:pt x="102108" y="368808"/>
                </a:lnTo>
                <a:lnTo>
                  <a:pt x="96012" y="373380"/>
                </a:lnTo>
                <a:lnTo>
                  <a:pt x="97536" y="373380"/>
                </a:lnTo>
                <a:lnTo>
                  <a:pt x="97536" y="395478"/>
                </a:lnTo>
                <a:lnTo>
                  <a:pt x="99060" y="394716"/>
                </a:lnTo>
                <a:lnTo>
                  <a:pt x="100584" y="393192"/>
                </a:lnTo>
                <a:lnTo>
                  <a:pt x="108204" y="388620"/>
                </a:lnTo>
                <a:lnTo>
                  <a:pt x="108204" y="387096"/>
                </a:lnTo>
                <a:lnTo>
                  <a:pt x="109728" y="387096"/>
                </a:lnTo>
                <a:lnTo>
                  <a:pt x="117348" y="379476"/>
                </a:lnTo>
                <a:lnTo>
                  <a:pt x="123444" y="371856"/>
                </a:lnTo>
                <a:lnTo>
                  <a:pt x="129540" y="361188"/>
                </a:lnTo>
                <a:lnTo>
                  <a:pt x="135636" y="348996"/>
                </a:lnTo>
                <a:lnTo>
                  <a:pt x="140208" y="336804"/>
                </a:lnTo>
                <a:lnTo>
                  <a:pt x="143256" y="329946"/>
                </a:lnTo>
                <a:close/>
              </a:path>
              <a:path w="163195" h="399415">
                <a:moveTo>
                  <a:pt x="97536" y="26289"/>
                </a:moveTo>
                <a:lnTo>
                  <a:pt x="97536" y="25908"/>
                </a:lnTo>
                <a:lnTo>
                  <a:pt x="96949" y="25556"/>
                </a:lnTo>
                <a:lnTo>
                  <a:pt x="97536" y="26289"/>
                </a:lnTo>
                <a:close/>
              </a:path>
              <a:path w="163195" h="399415">
                <a:moveTo>
                  <a:pt x="163068" y="199644"/>
                </a:moveTo>
                <a:lnTo>
                  <a:pt x="161544" y="179832"/>
                </a:lnTo>
                <a:lnTo>
                  <a:pt x="161544" y="219456"/>
                </a:lnTo>
                <a:lnTo>
                  <a:pt x="163068" y="199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7089526" y="1473708"/>
            <a:ext cx="161925" cy="398145"/>
          </a:xfrm>
          <a:custGeom>
            <a:avLst/>
            <a:gdLst/>
            <a:ahLst/>
            <a:cxnLst/>
            <a:rect l="l" t="t" r="r" b="b"/>
            <a:pathLst>
              <a:path w="161925" h="398144">
                <a:moveTo>
                  <a:pt x="161544" y="237744"/>
                </a:moveTo>
                <a:lnTo>
                  <a:pt x="161544" y="160020"/>
                </a:lnTo>
                <a:lnTo>
                  <a:pt x="158496" y="141732"/>
                </a:lnTo>
                <a:lnTo>
                  <a:pt x="156972" y="123444"/>
                </a:lnTo>
                <a:lnTo>
                  <a:pt x="153924" y="106680"/>
                </a:lnTo>
                <a:lnTo>
                  <a:pt x="149352" y="89916"/>
                </a:lnTo>
                <a:lnTo>
                  <a:pt x="144780" y="76200"/>
                </a:lnTo>
                <a:lnTo>
                  <a:pt x="140208" y="60960"/>
                </a:lnTo>
                <a:lnTo>
                  <a:pt x="135636" y="48768"/>
                </a:lnTo>
                <a:lnTo>
                  <a:pt x="129540" y="36576"/>
                </a:lnTo>
                <a:lnTo>
                  <a:pt x="123444" y="25908"/>
                </a:lnTo>
                <a:lnTo>
                  <a:pt x="115824" y="18288"/>
                </a:lnTo>
                <a:lnTo>
                  <a:pt x="109728" y="10668"/>
                </a:lnTo>
                <a:lnTo>
                  <a:pt x="108204" y="10668"/>
                </a:lnTo>
                <a:lnTo>
                  <a:pt x="100584" y="6096"/>
                </a:lnTo>
                <a:lnTo>
                  <a:pt x="100584" y="4572"/>
                </a:lnTo>
                <a:lnTo>
                  <a:pt x="99060" y="4572"/>
                </a:lnTo>
                <a:lnTo>
                  <a:pt x="92964" y="1524"/>
                </a:lnTo>
                <a:lnTo>
                  <a:pt x="89916" y="1524"/>
                </a:lnTo>
                <a:lnTo>
                  <a:pt x="82296" y="0"/>
                </a:lnTo>
                <a:lnTo>
                  <a:pt x="80772" y="0"/>
                </a:lnTo>
                <a:lnTo>
                  <a:pt x="73152" y="1524"/>
                </a:lnTo>
                <a:lnTo>
                  <a:pt x="70104" y="1524"/>
                </a:lnTo>
                <a:lnTo>
                  <a:pt x="64008" y="4572"/>
                </a:lnTo>
                <a:lnTo>
                  <a:pt x="62484" y="4572"/>
                </a:lnTo>
                <a:lnTo>
                  <a:pt x="60960" y="6096"/>
                </a:lnTo>
                <a:lnTo>
                  <a:pt x="54864" y="10668"/>
                </a:lnTo>
                <a:lnTo>
                  <a:pt x="53340" y="10668"/>
                </a:lnTo>
                <a:lnTo>
                  <a:pt x="45720" y="18288"/>
                </a:lnTo>
                <a:lnTo>
                  <a:pt x="21336" y="62484"/>
                </a:lnTo>
                <a:lnTo>
                  <a:pt x="9144" y="106680"/>
                </a:lnTo>
                <a:lnTo>
                  <a:pt x="0" y="179832"/>
                </a:lnTo>
                <a:lnTo>
                  <a:pt x="0" y="219456"/>
                </a:lnTo>
                <a:lnTo>
                  <a:pt x="3048" y="257556"/>
                </a:lnTo>
                <a:lnTo>
                  <a:pt x="12192" y="307848"/>
                </a:lnTo>
                <a:lnTo>
                  <a:pt x="16764" y="323088"/>
                </a:lnTo>
                <a:lnTo>
                  <a:pt x="19812" y="332232"/>
                </a:lnTo>
                <a:lnTo>
                  <a:pt x="19812" y="179832"/>
                </a:lnTo>
                <a:lnTo>
                  <a:pt x="24384" y="126492"/>
                </a:lnTo>
                <a:lnTo>
                  <a:pt x="27432" y="111252"/>
                </a:lnTo>
                <a:lnTo>
                  <a:pt x="32004" y="94488"/>
                </a:lnTo>
                <a:lnTo>
                  <a:pt x="35052" y="80772"/>
                </a:lnTo>
                <a:lnTo>
                  <a:pt x="50292" y="45720"/>
                </a:lnTo>
                <a:lnTo>
                  <a:pt x="67056" y="24384"/>
                </a:lnTo>
                <a:lnTo>
                  <a:pt x="67056" y="24765"/>
                </a:lnTo>
                <a:lnTo>
                  <a:pt x="71628" y="21336"/>
                </a:lnTo>
                <a:lnTo>
                  <a:pt x="71628" y="22250"/>
                </a:lnTo>
                <a:lnTo>
                  <a:pt x="74676" y="21031"/>
                </a:lnTo>
                <a:lnTo>
                  <a:pt x="74676" y="19812"/>
                </a:lnTo>
                <a:lnTo>
                  <a:pt x="80772" y="18592"/>
                </a:lnTo>
                <a:lnTo>
                  <a:pt x="80772" y="18288"/>
                </a:lnTo>
                <a:lnTo>
                  <a:pt x="82296" y="18288"/>
                </a:lnTo>
                <a:lnTo>
                  <a:pt x="82296" y="18669"/>
                </a:lnTo>
                <a:lnTo>
                  <a:pt x="86868" y="19812"/>
                </a:lnTo>
                <a:lnTo>
                  <a:pt x="86868" y="20574"/>
                </a:lnTo>
                <a:lnTo>
                  <a:pt x="89916" y="22098"/>
                </a:lnTo>
                <a:lnTo>
                  <a:pt x="89916" y="21336"/>
                </a:lnTo>
                <a:lnTo>
                  <a:pt x="96012" y="24993"/>
                </a:lnTo>
                <a:lnTo>
                  <a:pt x="96012" y="24384"/>
                </a:lnTo>
                <a:lnTo>
                  <a:pt x="97536" y="25908"/>
                </a:lnTo>
                <a:lnTo>
                  <a:pt x="97536" y="26289"/>
                </a:lnTo>
                <a:lnTo>
                  <a:pt x="102108" y="32004"/>
                </a:lnTo>
                <a:lnTo>
                  <a:pt x="108204" y="38100"/>
                </a:lnTo>
                <a:lnTo>
                  <a:pt x="112776" y="47244"/>
                </a:lnTo>
                <a:lnTo>
                  <a:pt x="118872" y="56388"/>
                </a:lnTo>
                <a:lnTo>
                  <a:pt x="123444" y="68580"/>
                </a:lnTo>
                <a:lnTo>
                  <a:pt x="128016" y="82296"/>
                </a:lnTo>
                <a:lnTo>
                  <a:pt x="131064" y="96012"/>
                </a:lnTo>
                <a:lnTo>
                  <a:pt x="135636" y="111252"/>
                </a:lnTo>
                <a:lnTo>
                  <a:pt x="137160" y="126492"/>
                </a:lnTo>
                <a:lnTo>
                  <a:pt x="140208" y="144780"/>
                </a:lnTo>
                <a:lnTo>
                  <a:pt x="143256" y="179832"/>
                </a:lnTo>
                <a:lnTo>
                  <a:pt x="143256" y="329946"/>
                </a:lnTo>
                <a:lnTo>
                  <a:pt x="146304" y="323088"/>
                </a:lnTo>
                <a:lnTo>
                  <a:pt x="149352" y="307848"/>
                </a:lnTo>
                <a:lnTo>
                  <a:pt x="153924" y="291084"/>
                </a:lnTo>
                <a:lnTo>
                  <a:pt x="156972" y="274320"/>
                </a:lnTo>
                <a:lnTo>
                  <a:pt x="158496" y="256032"/>
                </a:lnTo>
                <a:lnTo>
                  <a:pt x="161544" y="237744"/>
                </a:lnTo>
                <a:close/>
              </a:path>
              <a:path w="161925" h="398144">
                <a:moveTo>
                  <a:pt x="71628" y="397764"/>
                </a:moveTo>
                <a:lnTo>
                  <a:pt x="71628" y="377952"/>
                </a:lnTo>
                <a:lnTo>
                  <a:pt x="67056" y="373380"/>
                </a:lnTo>
                <a:lnTo>
                  <a:pt x="59436" y="367284"/>
                </a:lnTo>
                <a:lnTo>
                  <a:pt x="54864" y="359664"/>
                </a:lnTo>
                <a:lnTo>
                  <a:pt x="35052" y="316992"/>
                </a:lnTo>
                <a:lnTo>
                  <a:pt x="24384" y="271272"/>
                </a:lnTo>
                <a:lnTo>
                  <a:pt x="19812" y="217932"/>
                </a:lnTo>
                <a:lnTo>
                  <a:pt x="19812" y="332232"/>
                </a:lnTo>
                <a:lnTo>
                  <a:pt x="39624" y="371856"/>
                </a:lnTo>
                <a:lnTo>
                  <a:pt x="60960" y="393192"/>
                </a:lnTo>
                <a:lnTo>
                  <a:pt x="62484" y="393192"/>
                </a:lnTo>
                <a:lnTo>
                  <a:pt x="64008" y="394716"/>
                </a:lnTo>
                <a:lnTo>
                  <a:pt x="70104" y="396240"/>
                </a:lnTo>
                <a:lnTo>
                  <a:pt x="71628" y="397764"/>
                </a:lnTo>
                <a:close/>
              </a:path>
              <a:path w="161925" h="398144">
                <a:moveTo>
                  <a:pt x="67056" y="24765"/>
                </a:moveTo>
                <a:lnTo>
                  <a:pt x="67056" y="24384"/>
                </a:lnTo>
                <a:lnTo>
                  <a:pt x="65532" y="25908"/>
                </a:lnTo>
                <a:lnTo>
                  <a:pt x="67056" y="24765"/>
                </a:lnTo>
                <a:close/>
              </a:path>
              <a:path w="161925" h="398144">
                <a:moveTo>
                  <a:pt x="71628" y="22250"/>
                </a:moveTo>
                <a:lnTo>
                  <a:pt x="71628" y="21336"/>
                </a:lnTo>
                <a:lnTo>
                  <a:pt x="70104" y="22860"/>
                </a:lnTo>
                <a:lnTo>
                  <a:pt x="71628" y="22250"/>
                </a:lnTo>
                <a:close/>
              </a:path>
              <a:path w="161925" h="398144">
                <a:moveTo>
                  <a:pt x="77724" y="397764"/>
                </a:moveTo>
                <a:lnTo>
                  <a:pt x="77724" y="379476"/>
                </a:lnTo>
                <a:lnTo>
                  <a:pt x="70104" y="376428"/>
                </a:lnTo>
                <a:lnTo>
                  <a:pt x="71628" y="377952"/>
                </a:lnTo>
                <a:lnTo>
                  <a:pt x="71628" y="397764"/>
                </a:lnTo>
                <a:lnTo>
                  <a:pt x="77724" y="397764"/>
                </a:lnTo>
                <a:close/>
              </a:path>
              <a:path w="161925" h="398144">
                <a:moveTo>
                  <a:pt x="77724" y="19812"/>
                </a:moveTo>
                <a:lnTo>
                  <a:pt x="74676" y="19812"/>
                </a:lnTo>
                <a:lnTo>
                  <a:pt x="74676" y="21031"/>
                </a:lnTo>
                <a:lnTo>
                  <a:pt x="77724" y="19812"/>
                </a:lnTo>
                <a:close/>
              </a:path>
              <a:path w="161925" h="398144">
                <a:moveTo>
                  <a:pt x="81449" y="379306"/>
                </a:moveTo>
                <a:lnTo>
                  <a:pt x="74676" y="377952"/>
                </a:lnTo>
                <a:lnTo>
                  <a:pt x="77724" y="379476"/>
                </a:lnTo>
                <a:lnTo>
                  <a:pt x="77724" y="397764"/>
                </a:lnTo>
                <a:lnTo>
                  <a:pt x="80772" y="397764"/>
                </a:lnTo>
                <a:lnTo>
                  <a:pt x="80772" y="379476"/>
                </a:lnTo>
                <a:lnTo>
                  <a:pt x="81449" y="379306"/>
                </a:lnTo>
                <a:close/>
              </a:path>
              <a:path w="161925" h="398144">
                <a:moveTo>
                  <a:pt x="82296" y="18288"/>
                </a:moveTo>
                <a:lnTo>
                  <a:pt x="80772" y="18288"/>
                </a:lnTo>
                <a:lnTo>
                  <a:pt x="81449" y="18457"/>
                </a:lnTo>
                <a:lnTo>
                  <a:pt x="82296" y="18288"/>
                </a:lnTo>
                <a:close/>
              </a:path>
              <a:path w="161925" h="398144">
                <a:moveTo>
                  <a:pt x="81449" y="18457"/>
                </a:moveTo>
                <a:lnTo>
                  <a:pt x="80772" y="18288"/>
                </a:lnTo>
                <a:lnTo>
                  <a:pt x="80772" y="18592"/>
                </a:lnTo>
                <a:lnTo>
                  <a:pt x="81449" y="18457"/>
                </a:lnTo>
                <a:close/>
              </a:path>
              <a:path w="161925" h="398144">
                <a:moveTo>
                  <a:pt x="82296" y="379476"/>
                </a:moveTo>
                <a:lnTo>
                  <a:pt x="81449" y="379306"/>
                </a:lnTo>
                <a:lnTo>
                  <a:pt x="80772" y="379476"/>
                </a:lnTo>
                <a:lnTo>
                  <a:pt x="82296" y="379476"/>
                </a:lnTo>
                <a:close/>
              </a:path>
              <a:path w="161925" h="398144">
                <a:moveTo>
                  <a:pt x="82296" y="397764"/>
                </a:moveTo>
                <a:lnTo>
                  <a:pt x="82296" y="379476"/>
                </a:lnTo>
                <a:lnTo>
                  <a:pt x="80772" y="379476"/>
                </a:lnTo>
                <a:lnTo>
                  <a:pt x="80772" y="397764"/>
                </a:lnTo>
                <a:lnTo>
                  <a:pt x="82296" y="397764"/>
                </a:lnTo>
                <a:close/>
              </a:path>
              <a:path w="161925" h="398144">
                <a:moveTo>
                  <a:pt x="82296" y="18669"/>
                </a:moveTo>
                <a:lnTo>
                  <a:pt x="82296" y="18288"/>
                </a:lnTo>
                <a:lnTo>
                  <a:pt x="81449" y="18457"/>
                </a:lnTo>
                <a:lnTo>
                  <a:pt x="82296" y="18669"/>
                </a:lnTo>
                <a:close/>
              </a:path>
              <a:path w="161925" h="398144">
                <a:moveTo>
                  <a:pt x="86868" y="377952"/>
                </a:moveTo>
                <a:lnTo>
                  <a:pt x="81449" y="379306"/>
                </a:lnTo>
                <a:lnTo>
                  <a:pt x="82296" y="379476"/>
                </a:lnTo>
                <a:lnTo>
                  <a:pt x="82296" y="397764"/>
                </a:lnTo>
                <a:lnTo>
                  <a:pt x="85344" y="397764"/>
                </a:lnTo>
                <a:lnTo>
                  <a:pt x="85344" y="379476"/>
                </a:lnTo>
                <a:lnTo>
                  <a:pt x="86868" y="377952"/>
                </a:lnTo>
                <a:close/>
              </a:path>
              <a:path w="161925" h="398144">
                <a:moveTo>
                  <a:pt x="86868" y="20574"/>
                </a:moveTo>
                <a:lnTo>
                  <a:pt x="86868" y="19812"/>
                </a:lnTo>
                <a:lnTo>
                  <a:pt x="85344" y="19812"/>
                </a:lnTo>
                <a:lnTo>
                  <a:pt x="86868" y="20574"/>
                </a:lnTo>
                <a:close/>
              </a:path>
              <a:path w="161925" h="398144">
                <a:moveTo>
                  <a:pt x="91440" y="376428"/>
                </a:moveTo>
                <a:lnTo>
                  <a:pt x="85344" y="379476"/>
                </a:lnTo>
                <a:lnTo>
                  <a:pt x="85344" y="397764"/>
                </a:lnTo>
                <a:lnTo>
                  <a:pt x="89916" y="397764"/>
                </a:lnTo>
                <a:lnTo>
                  <a:pt x="89916" y="377952"/>
                </a:lnTo>
                <a:lnTo>
                  <a:pt x="91440" y="376428"/>
                </a:lnTo>
                <a:close/>
              </a:path>
              <a:path w="161925" h="398144">
                <a:moveTo>
                  <a:pt x="91440" y="22860"/>
                </a:moveTo>
                <a:lnTo>
                  <a:pt x="89916" y="21336"/>
                </a:lnTo>
                <a:lnTo>
                  <a:pt x="89916" y="22098"/>
                </a:lnTo>
                <a:lnTo>
                  <a:pt x="91440" y="22860"/>
                </a:lnTo>
                <a:close/>
              </a:path>
              <a:path w="161925" h="398144">
                <a:moveTo>
                  <a:pt x="97536" y="371856"/>
                </a:moveTo>
                <a:lnTo>
                  <a:pt x="89916" y="377952"/>
                </a:lnTo>
                <a:lnTo>
                  <a:pt x="89916" y="397764"/>
                </a:lnTo>
                <a:lnTo>
                  <a:pt x="91440" y="397764"/>
                </a:lnTo>
                <a:lnTo>
                  <a:pt x="92964" y="396240"/>
                </a:lnTo>
                <a:lnTo>
                  <a:pt x="96012" y="395478"/>
                </a:lnTo>
                <a:lnTo>
                  <a:pt x="96012" y="373380"/>
                </a:lnTo>
                <a:lnTo>
                  <a:pt x="97536" y="371856"/>
                </a:lnTo>
                <a:close/>
              </a:path>
              <a:path w="161925" h="398144">
                <a:moveTo>
                  <a:pt x="97536" y="25908"/>
                </a:moveTo>
                <a:lnTo>
                  <a:pt x="96012" y="24384"/>
                </a:lnTo>
                <a:lnTo>
                  <a:pt x="96949" y="25556"/>
                </a:lnTo>
                <a:lnTo>
                  <a:pt x="97536" y="25908"/>
                </a:lnTo>
                <a:close/>
              </a:path>
              <a:path w="161925" h="398144">
                <a:moveTo>
                  <a:pt x="96949" y="25556"/>
                </a:moveTo>
                <a:lnTo>
                  <a:pt x="96012" y="24384"/>
                </a:lnTo>
                <a:lnTo>
                  <a:pt x="96012" y="24993"/>
                </a:lnTo>
                <a:lnTo>
                  <a:pt x="96949" y="25556"/>
                </a:lnTo>
                <a:close/>
              </a:path>
              <a:path w="161925" h="398144">
                <a:moveTo>
                  <a:pt x="143256" y="329946"/>
                </a:moveTo>
                <a:lnTo>
                  <a:pt x="143256" y="217932"/>
                </a:lnTo>
                <a:lnTo>
                  <a:pt x="140208" y="254508"/>
                </a:lnTo>
                <a:lnTo>
                  <a:pt x="134112" y="288036"/>
                </a:lnTo>
                <a:lnTo>
                  <a:pt x="131064" y="303276"/>
                </a:lnTo>
                <a:lnTo>
                  <a:pt x="128016" y="316992"/>
                </a:lnTo>
                <a:lnTo>
                  <a:pt x="123444" y="330708"/>
                </a:lnTo>
                <a:lnTo>
                  <a:pt x="117348" y="341376"/>
                </a:lnTo>
                <a:lnTo>
                  <a:pt x="112776" y="352044"/>
                </a:lnTo>
                <a:lnTo>
                  <a:pt x="106680" y="361188"/>
                </a:lnTo>
                <a:lnTo>
                  <a:pt x="102108" y="368808"/>
                </a:lnTo>
                <a:lnTo>
                  <a:pt x="96012" y="373380"/>
                </a:lnTo>
                <a:lnTo>
                  <a:pt x="96012" y="395478"/>
                </a:lnTo>
                <a:lnTo>
                  <a:pt x="99060" y="394716"/>
                </a:lnTo>
                <a:lnTo>
                  <a:pt x="100584" y="393192"/>
                </a:lnTo>
                <a:lnTo>
                  <a:pt x="108204" y="388620"/>
                </a:lnTo>
                <a:lnTo>
                  <a:pt x="108204" y="387096"/>
                </a:lnTo>
                <a:lnTo>
                  <a:pt x="109728" y="387096"/>
                </a:lnTo>
                <a:lnTo>
                  <a:pt x="115824" y="379476"/>
                </a:lnTo>
                <a:lnTo>
                  <a:pt x="123444" y="371856"/>
                </a:lnTo>
                <a:lnTo>
                  <a:pt x="129540" y="361188"/>
                </a:lnTo>
                <a:lnTo>
                  <a:pt x="135636" y="348996"/>
                </a:lnTo>
                <a:lnTo>
                  <a:pt x="140208" y="336804"/>
                </a:lnTo>
                <a:lnTo>
                  <a:pt x="143256" y="329946"/>
                </a:lnTo>
                <a:close/>
              </a:path>
              <a:path w="161925" h="398144">
                <a:moveTo>
                  <a:pt x="97536" y="26289"/>
                </a:moveTo>
                <a:lnTo>
                  <a:pt x="97536" y="25908"/>
                </a:lnTo>
                <a:lnTo>
                  <a:pt x="96949" y="25556"/>
                </a:lnTo>
                <a:lnTo>
                  <a:pt x="97536" y="26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7089526" y="4728972"/>
            <a:ext cx="161925" cy="399415"/>
          </a:xfrm>
          <a:custGeom>
            <a:avLst/>
            <a:gdLst/>
            <a:ahLst/>
            <a:cxnLst/>
            <a:rect l="l" t="t" r="r" b="b"/>
            <a:pathLst>
              <a:path w="161925" h="399414">
                <a:moveTo>
                  <a:pt x="161544" y="239268"/>
                </a:moveTo>
                <a:lnTo>
                  <a:pt x="161544" y="160020"/>
                </a:lnTo>
                <a:lnTo>
                  <a:pt x="158496" y="141732"/>
                </a:lnTo>
                <a:lnTo>
                  <a:pt x="156972" y="124968"/>
                </a:lnTo>
                <a:lnTo>
                  <a:pt x="144780" y="76200"/>
                </a:lnTo>
                <a:lnTo>
                  <a:pt x="123444" y="27432"/>
                </a:lnTo>
                <a:lnTo>
                  <a:pt x="109728" y="12192"/>
                </a:lnTo>
                <a:lnTo>
                  <a:pt x="108204" y="12192"/>
                </a:lnTo>
                <a:lnTo>
                  <a:pt x="108204" y="10668"/>
                </a:lnTo>
                <a:lnTo>
                  <a:pt x="100584" y="6096"/>
                </a:lnTo>
                <a:lnTo>
                  <a:pt x="99060" y="4572"/>
                </a:lnTo>
                <a:lnTo>
                  <a:pt x="92964" y="3048"/>
                </a:lnTo>
                <a:lnTo>
                  <a:pt x="91440" y="1524"/>
                </a:lnTo>
                <a:lnTo>
                  <a:pt x="89916" y="1524"/>
                </a:lnTo>
                <a:lnTo>
                  <a:pt x="82296" y="0"/>
                </a:lnTo>
                <a:lnTo>
                  <a:pt x="80772" y="0"/>
                </a:lnTo>
                <a:lnTo>
                  <a:pt x="73152" y="1524"/>
                </a:lnTo>
                <a:lnTo>
                  <a:pt x="71628" y="1524"/>
                </a:lnTo>
                <a:lnTo>
                  <a:pt x="70104" y="3048"/>
                </a:lnTo>
                <a:lnTo>
                  <a:pt x="64008" y="4572"/>
                </a:lnTo>
                <a:lnTo>
                  <a:pt x="62484" y="6096"/>
                </a:lnTo>
                <a:lnTo>
                  <a:pt x="60960" y="6096"/>
                </a:lnTo>
                <a:lnTo>
                  <a:pt x="54864" y="10668"/>
                </a:lnTo>
                <a:lnTo>
                  <a:pt x="21336" y="62484"/>
                </a:lnTo>
                <a:lnTo>
                  <a:pt x="6096" y="124968"/>
                </a:lnTo>
                <a:lnTo>
                  <a:pt x="0" y="179832"/>
                </a:lnTo>
                <a:lnTo>
                  <a:pt x="0" y="219456"/>
                </a:lnTo>
                <a:lnTo>
                  <a:pt x="3048" y="257556"/>
                </a:lnTo>
                <a:lnTo>
                  <a:pt x="12192" y="307848"/>
                </a:lnTo>
                <a:lnTo>
                  <a:pt x="19812" y="333248"/>
                </a:lnTo>
                <a:lnTo>
                  <a:pt x="19812" y="181356"/>
                </a:lnTo>
                <a:lnTo>
                  <a:pt x="21336" y="161544"/>
                </a:lnTo>
                <a:lnTo>
                  <a:pt x="24384" y="128016"/>
                </a:lnTo>
                <a:lnTo>
                  <a:pt x="27432" y="111252"/>
                </a:lnTo>
                <a:lnTo>
                  <a:pt x="32004" y="96012"/>
                </a:lnTo>
                <a:lnTo>
                  <a:pt x="35052" y="82296"/>
                </a:lnTo>
                <a:lnTo>
                  <a:pt x="39624" y="68580"/>
                </a:lnTo>
                <a:lnTo>
                  <a:pt x="44196" y="56388"/>
                </a:lnTo>
                <a:lnTo>
                  <a:pt x="50292" y="47244"/>
                </a:lnTo>
                <a:lnTo>
                  <a:pt x="54864" y="38100"/>
                </a:lnTo>
                <a:lnTo>
                  <a:pt x="60960" y="30480"/>
                </a:lnTo>
                <a:lnTo>
                  <a:pt x="65532" y="27051"/>
                </a:lnTo>
                <a:lnTo>
                  <a:pt x="65532" y="25908"/>
                </a:lnTo>
                <a:lnTo>
                  <a:pt x="71628" y="21336"/>
                </a:lnTo>
                <a:lnTo>
                  <a:pt x="71628" y="22250"/>
                </a:lnTo>
                <a:lnTo>
                  <a:pt x="77724" y="19812"/>
                </a:lnTo>
                <a:lnTo>
                  <a:pt x="77724" y="20726"/>
                </a:lnTo>
                <a:lnTo>
                  <a:pt x="80772" y="20116"/>
                </a:lnTo>
                <a:lnTo>
                  <a:pt x="80772" y="19812"/>
                </a:lnTo>
                <a:lnTo>
                  <a:pt x="82296" y="19812"/>
                </a:lnTo>
                <a:lnTo>
                  <a:pt x="82296" y="20193"/>
                </a:lnTo>
                <a:lnTo>
                  <a:pt x="85344" y="20955"/>
                </a:lnTo>
                <a:lnTo>
                  <a:pt x="85344" y="19812"/>
                </a:lnTo>
                <a:lnTo>
                  <a:pt x="89916" y="22098"/>
                </a:lnTo>
                <a:lnTo>
                  <a:pt x="89916" y="21336"/>
                </a:lnTo>
                <a:lnTo>
                  <a:pt x="97536" y="25908"/>
                </a:lnTo>
                <a:lnTo>
                  <a:pt x="97536" y="27432"/>
                </a:lnTo>
                <a:lnTo>
                  <a:pt x="102108" y="32004"/>
                </a:lnTo>
                <a:lnTo>
                  <a:pt x="128016" y="82296"/>
                </a:lnTo>
                <a:lnTo>
                  <a:pt x="131064" y="96012"/>
                </a:lnTo>
                <a:lnTo>
                  <a:pt x="135636" y="111252"/>
                </a:lnTo>
                <a:lnTo>
                  <a:pt x="137160" y="128016"/>
                </a:lnTo>
                <a:lnTo>
                  <a:pt x="140208" y="144780"/>
                </a:lnTo>
                <a:lnTo>
                  <a:pt x="143256" y="181356"/>
                </a:lnTo>
                <a:lnTo>
                  <a:pt x="143256" y="329946"/>
                </a:lnTo>
                <a:lnTo>
                  <a:pt x="146304" y="323088"/>
                </a:lnTo>
                <a:lnTo>
                  <a:pt x="149352" y="307848"/>
                </a:lnTo>
                <a:lnTo>
                  <a:pt x="153924" y="292608"/>
                </a:lnTo>
                <a:lnTo>
                  <a:pt x="156972" y="274320"/>
                </a:lnTo>
                <a:lnTo>
                  <a:pt x="158496" y="257556"/>
                </a:lnTo>
                <a:lnTo>
                  <a:pt x="161544" y="239268"/>
                </a:lnTo>
                <a:close/>
              </a:path>
              <a:path w="161925" h="399414">
                <a:moveTo>
                  <a:pt x="67056" y="396240"/>
                </a:moveTo>
                <a:lnTo>
                  <a:pt x="67056" y="374904"/>
                </a:lnTo>
                <a:lnTo>
                  <a:pt x="59436" y="367284"/>
                </a:lnTo>
                <a:lnTo>
                  <a:pt x="54864" y="361188"/>
                </a:lnTo>
                <a:lnTo>
                  <a:pt x="30480" y="303276"/>
                </a:lnTo>
                <a:lnTo>
                  <a:pt x="19812" y="219456"/>
                </a:lnTo>
                <a:lnTo>
                  <a:pt x="19812" y="333248"/>
                </a:lnTo>
                <a:lnTo>
                  <a:pt x="21336" y="338328"/>
                </a:lnTo>
                <a:lnTo>
                  <a:pt x="33528" y="362712"/>
                </a:lnTo>
                <a:lnTo>
                  <a:pt x="39624" y="373380"/>
                </a:lnTo>
                <a:lnTo>
                  <a:pt x="47244" y="381000"/>
                </a:lnTo>
                <a:lnTo>
                  <a:pt x="53340" y="388620"/>
                </a:lnTo>
                <a:lnTo>
                  <a:pt x="54864" y="388620"/>
                </a:lnTo>
                <a:lnTo>
                  <a:pt x="60960" y="393192"/>
                </a:lnTo>
                <a:lnTo>
                  <a:pt x="62484" y="394716"/>
                </a:lnTo>
                <a:lnTo>
                  <a:pt x="64008" y="394716"/>
                </a:lnTo>
                <a:lnTo>
                  <a:pt x="67056" y="396240"/>
                </a:lnTo>
                <a:close/>
              </a:path>
              <a:path w="161925" h="399414">
                <a:moveTo>
                  <a:pt x="67056" y="25908"/>
                </a:moveTo>
                <a:lnTo>
                  <a:pt x="65532" y="25908"/>
                </a:lnTo>
                <a:lnTo>
                  <a:pt x="65532" y="27051"/>
                </a:lnTo>
                <a:lnTo>
                  <a:pt x="67056" y="25908"/>
                </a:lnTo>
                <a:close/>
              </a:path>
              <a:path w="161925" h="399414">
                <a:moveTo>
                  <a:pt x="71628" y="397764"/>
                </a:moveTo>
                <a:lnTo>
                  <a:pt x="71628" y="377952"/>
                </a:lnTo>
                <a:lnTo>
                  <a:pt x="65532" y="373380"/>
                </a:lnTo>
                <a:lnTo>
                  <a:pt x="67056" y="374904"/>
                </a:lnTo>
                <a:lnTo>
                  <a:pt x="67056" y="396240"/>
                </a:lnTo>
                <a:lnTo>
                  <a:pt x="70104" y="397764"/>
                </a:lnTo>
                <a:lnTo>
                  <a:pt x="71628" y="397764"/>
                </a:lnTo>
                <a:close/>
              </a:path>
              <a:path w="161925" h="399414">
                <a:moveTo>
                  <a:pt x="71628" y="22250"/>
                </a:moveTo>
                <a:lnTo>
                  <a:pt x="71628" y="21336"/>
                </a:lnTo>
                <a:lnTo>
                  <a:pt x="70104" y="22860"/>
                </a:lnTo>
                <a:lnTo>
                  <a:pt x="71628" y="22250"/>
                </a:lnTo>
                <a:close/>
              </a:path>
              <a:path w="161925" h="399414">
                <a:moveTo>
                  <a:pt x="77724" y="379476"/>
                </a:moveTo>
                <a:lnTo>
                  <a:pt x="70104" y="376428"/>
                </a:lnTo>
                <a:lnTo>
                  <a:pt x="71628" y="377952"/>
                </a:lnTo>
                <a:lnTo>
                  <a:pt x="71628" y="397764"/>
                </a:lnTo>
                <a:lnTo>
                  <a:pt x="73152" y="397764"/>
                </a:lnTo>
                <a:lnTo>
                  <a:pt x="74676" y="398068"/>
                </a:lnTo>
                <a:lnTo>
                  <a:pt x="74676" y="379476"/>
                </a:lnTo>
                <a:lnTo>
                  <a:pt x="77724" y="379476"/>
                </a:lnTo>
                <a:close/>
              </a:path>
              <a:path w="161925" h="399414">
                <a:moveTo>
                  <a:pt x="77724" y="20726"/>
                </a:moveTo>
                <a:lnTo>
                  <a:pt x="77724" y="19812"/>
                </a:lnTo>
                <a:lnTo>
                  <a:pt x="74676" y="21336"/>
                </a:lnTo>
                <a:lnTo>
                  <a:pt x="77724" y="20726"/>
                </a:lnTo>
                <a:close/>
              </a:path>
              <a:path w="161925" h="399414">
                <a:moveTo>
                  <a:pt x="86868" y="398373"/>
                </a:moveTo>
                <a:lnTo>
                  <a:pt x="86868" y="379476"/>
                </a:lnTo>
                <a:lnTo>
                  <a:pt x="74676" y="379476"/>
                </a:lnTo>
                <a:lnTo>
                  <a:pt x="74676" y="398068"/>
                </a:lnTo>
                <a:lnTo>
                  <a:pt x="80772" y="399288"/>
                </a:lnTo>
                <a:lnTo>
                  <a:pt x="82296" y="399288"/>
                </a:lnTo>
                <a:lnTo>
                  <a:pt x="86868" y="398373"/>
                </a:lnTo>
                <a:close/>
              </a:path>
              <a:path w="161925" h="399414">
                <a:moveTo>
                  <a:pt x="82296" y="19812"/>
                </a:moveTo>
                <a:lnTo>
                  <a:pt x="80772" y="19812"/>
                </a:lnTo>
                <a:lnTo>
                  <a:pt x="81449" y="19981"/>
                </a:lnTo>
                <a:lnTo>
                  <a:pt x="82296" y="19812"/>
                </a:lnTo>
                <a:close/>
              </a:path>
              <a:path w="161925" h="399414">
                <a:moveTo>
                  <a:pt x="81449" y="19981"/>
                </a:moveTo>
                <a:lnTo>
                  <a:pt x="80772" y="19812"/>
                </a:lnTo>
                <a:lnTo>
                  <a:pt x="80772" y="20116"/>
                </a:lnTo>
                <a:lnTo>
                  <a:pt x="81449" y="19981"/>
                </a:lnTo>
                <a:close/>
              </a:path>
              <a:path w="161925" h="399414">
                <a:moveTo>
                  <a:pt x="82296" y="20193"/>
                </a:moveTo>
                <a:lnTo>
                  <a:pt x="82296" y="19812"/>
                </a:lnTo>
                <a:lnTo>
                  <a:pt x="81449" y="19981"/>
                </a:lnTo>
                <a:lnTo>
                  <a:pt x="82296" y="20193"/>
                </a:lnTo>
                <a:close/>
              </a:path>
              <a:path w="161925" h="399414">
                <a:moveTo>
                  <a:pt x="86868" y="21336"/>
                </a:moveTo>
                <a:lnTo>
                  <a:pt x="85344" y="19812"/>
                </a:lnTo>
                <a:lnTo>
                  <a:pt x="85344" y="20955"/>
                </a:lnTo>
                <a:lnTo>
                  <a:pt x="86868" y="21336"/>
                </a:lnTo>
                <a:close/>
              </a:path>
              <a:path w="161925" h="399414">
                <a:moveTo>
                  <a:pt x="91440" y="376428"/>
                </a:moveTo>
                <a:lnTo>
                  <a:pt x="85344" y="379476"/>
                </a:lnTo>
                <a:lnTo>
                  <a:pt x="86868" y="379476"/>
                </a:lnTo>
                <a:lnTo>
                  <a:pt x="86868" y="398373"/>
                </a:lnTo>
                <a:lnTo>
                  <a:pt x="89916" y="397764"/>
                </a:lnTo>
                <a:lnTo>
                  <a:pt x="89916" y="377952"/>
                </a:lnTo>
                <a:lnTo>
                  <a:pt x="91440" y="376428"/>
                </a:lnTo>
                <a:close/>
              </a:path>
              <a:path w="161925" h="399414">
                <a:moveTo>
                  <a:pt x="91440" y="22860"/>
                </a:moveTo>
                <a:lnTo>
                  <a:pt x="89916" y="21336"/>
                </a:lnTo>
                <a:lnTo>
                  <a:pt x="89916" y="22098"/>
                </a:lnTo>
                <a:lnTo>
                  <a:pt x="91440" y="22860"/>
                </a:lnTo>
                <a:close/>
              </a:path>
              <a:path w="161925" h="399414">
                <a:moveTo>
                  <a:pt x="97536" y="373380"/>
                </a:moveTo>
                <a:lnTo>
                  <a:pt x="89916" y="377952"/>
                </a:lnTo>
                <a:lnTo>
                  <a:pt x="89916" y="397764"/>
                </a:lnTo>
                <a:lnTo>
                  <a:pt x="92964" y="397764"/>
                </a:lnTo>
                <a:lnTo>
                  <a:pt x="96012" y="396240"/>
                </a:lnTo>
                <a:lnTo>
                  <a:pt x="96012" y="374904"/>
                </a:lnTo>
                <a:lnTo>
                  <a:pt x="97536" y="373380"/>
                </a:lnTo>
                <a:close/>
              </a:path>
              <a:path w="161925" h="399414">
                <a:moveTo>
                  <a:pt x="97536" y="27432"/>
                </a:moveTo>
                <a:lnTo>
                  <a:pt x="97536" y="25908"/>
                </a:lnTo>
                <a:lnTo>
                  <a:pt x="96012" y="25908"/>
                </a:lnTo>
                <a:lnTo>
                  <a:pt x="97536" y="27432"/>
                </a:lnTo>
                <a:close/>
              </a:path>
              <a:path w="161925" h="399414">
                <a:moveTo>
                  <a:pt x="143256" y="329946"/>
                </a:moveTo>
                <a:lnTo>
                  <a:pt x="143256" y="219456"/>
                </a:lnTo>
                <a:lnTo>
                  <a:pt x="140208" y="256032"/>
                </a:lnTo>
                <a:lnTo>
                  <a:pt x="137160" y="272796"/>
                </a:lnTo>
                <a:lnTo>
                  <a:pt x="128016" y="318516"/>
                </a:lnTo>
                <a:lnTo>
                  <a:pt x="123444" y="330708"/>
                </a:lnTo>
                <a:lnTo>
                  <a:pt x="117348" y="342900"/>
                </a:lnTo>
                <a:lnTo>
                  <a:pt x="112776" y="353568"/>
                </a:lnTo>
                <a:lnTo>
                  <a:pt x="106680" y="361188"/>
                </a:lnTo>
                <a:lnTo>
                  <a:pt x="102108" y="368808"/>
                </a:lnTo>
                <a:lnTo>
                  <a:pt x="96012" y="374904"/>
                </a:lnTo>
                <a:lnTo>
                  <a:pt x="96012" y="396240"/>
                </a:lnTo>
                <a:lnTo>
                  <a:pt x="99060" y="394716"/>
                </a:lnTo>
                <a:lnTo>
                  <a:pt x="100584" y="394716"/>
                </a:lnTo>
                <a:lnTo>
                  <a:pt x="100584" y="393192"/>
                </a:lnTo>
                <a:lnTo>
                  <a:pt x="108204" y="388620"/>
                </a:lnTo>
                <a:lnTo>
                  <a:pt x="109728" y="388620"/>
                </a:lnTo>
                <a:lnTo>
                  <a:pt x="115824" y="381000"/>
                </a:lnTo>
                <a:lnTo>
                  <a:pt x="123444" y="371856"/>
                </a:lnTo>
                <a:lnTo>
                  <a:pt x="135636" y="350520"/>
                </a:lnTo>
                <a:lnTo>
                  <a:pt x="140208" y="336804"/>
                </a:lnTo>
                <a:lnTo>
                  <a:pt x="143256" y="329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7232782" y="3448811"/>
            <a:ext cx="1013460" cy="1369060"/>
          </a:xfrm>
          <a:custGeom>
            <a:avLst/>
            <a:gdLst/>
            <a:ahLst/>
            <a:cxnLst/>
            <a:rect l="l" t="t" r="r" b="b"/>
            <a:pathLst>
              <a:path w="1013459" h="1369060">
                <a:moveTo>
                  <a:pt x="948178" y="42990"/>
                </a:moveTo>
                <a:lnTo>
                  <a:pt x="940353" y="26222"/>
                </a:lnTo>
                <a:lnTo>
                  <a:pt x="874776" y="56388"/>
                </a:lnTo>
                <a:lnTo>
                  <a:pt x="809244" y="89916"/>
                </a:lnTo>
                <a:lnTo>
                  <a:pt x="775716" y="106680"/>
                </a:lnTo>
                <a:lnTo>
                  <a:pt x="711708" y="143256"/>
                </a:lnTo>
                <a:lnTo>
                  <a:pt x="649224" y="182880"/>
                </a:lnTo>
                <a:lnTo>
                  <a:pt x="589788" y="225552"/>
                </a:lnTo>
                <a:lnTo>
                  <a:pt x="560832" y="249936"/>
                </a:lnTo>
                <a:lnTo>
                  <a:pt x="531876" y="272796"/>
                </a:lnTo>
                <a:lnTo>
                  <a:pt x="477012" y="326136"/>
                </a:lnTo>
                <a:lnTo>
                  <a:pt x="451104" y="355092"/>
                </a:lnTo>
                <a:lnTo>
                  <a:pt x="399288" y="416052"/>
                </a:lnTo>
                <a:lnTo>
                  <a:pt x="373380" y="449580"/>
                </a:lnTo>
                <a:lnTo>
                  <a:pt x="324612" y="516636"/>
                </a:lnTo>
                <a:lnTo>
                  <a:pt x="278892" y="586740"/>
                </a:lnTo>
                <a:lnTo>
                  <a:pt x="257556" y="623316"/>
                </a:lnTo>
                <a:lnTo>
                  <a:pt x="214884" y="693420"/>
                </a:lnTo>
                <a:lnTo>
                  <a:pt x="160020" y="798576"/>
                </a:lnTo>
                <a:lnTo>
                  <a:pt x="114300" y="899160"/>
                </a:lnTo>
                <a:lnTo>
                  <a:pt x="89916" y="966216"/>
                </a:lnTo>
                <a:lnTo>
                  <a:pt x="70104" y="1033272"/>
                </a:lnTo>
                <a:lnTo>
                  <a:pt x="60960" y="1065276"/>
                </a:lnTo>
                <a:lnTo>
                  <a:pt x="36576" y="1165860"/>
                </a:lnTo>
                <a:lnTo>
                  <a:pt x="22860" y="1232916"/>
                </a:lnTo>
                <a:lnTo>
                  <a:pt x="10668" y="1298448"/>
                </a:lnTo>
                <a:lnTo>
                  <a:pt x="0" y="1365504"/>
                </a:lnTo>
                <a:lnTo>
                  <a:pt x="18288" y="1368552"/>
                </a:lnTo>
                <a:lnTo>
                  <a:pt x="54864" y="1168908"/>
                </a:lnTo>
                <a:lnTo>
                  <a:pt x="62484" y="1136904"/>
                </a:lnTo>
                <a:lnTo>
                  <a:pt x="70104" y="1103376"/>
                </a:lnTo>
                <a:lnTo>
                  <a:pt x="79248" y="1069848"/>
                </a:lnTo>
                <a:lnTo>
                  <a:pt x="88392" y="1037844"/>
                </a:lnTo>
                <a:lnTo>
                  <a:pt x="97536" y="1004316"/>
                </a:lnTo>
                <a:lnTo>
                  <a:pt x="120396" y="938784"/>
                </a:lnTo>
                <a:lnTo>
                  <a:pt x="146304" y="873252"/>
                </a:lnTo>
                <a:lnTo>
                  <a:pt x="195072" y="772668"/>
                </a:lnTo>
                <a:lnTo>
                  <a:pt x="231648" y="702564"/>
                </a:lnTo>
                <a:lnTo>
                  <a:pt x="252984" y="667512"/>
                </a:lnTo>
                <a:lnTo>
                  <a:pt x="272796" y="632460"/>
                </a:lnTo>
                <a:lnTo>
                  <a:pt x="295656" y="597408"/>
                </a:lnTo>
                <a:lnTo>
                  <a:pt x="316992" y="562356"/>
                </a:lnTo>
                <a:lnTo>
                  <a:pt x="341376" y="527304"/>
                </a:lnTo>
                <a:lnTo>
                  <a:pt x="364236" y="493776"/>
                </a:lnTo>
                <a:lnTo>
                  <a:pt x="388620" y="460248"/>
                </a:lnTo>
                <a:lnTo>
                  <a:pt x="438912" y="397764"/>
                </a:lnTo>
                <a:lnTo>
                  <a:pt x="464820" y="367284"/>
                </a:lnTo>
                <a:lnTo>
                  <a:pt x="518160" y="312420"/>
                </a:lnTo>
                <a:lnTo>
                  <a:pt x="573024" y="263652"/>
                </a:lnTo>
                <a:lnTo>
                  <a:pt x="659892" y="198120"/>
                </a:lnTo>
                <a:lnTo>
                  <a:pt x="722376" y="160020"/>
                </a:lnTo>
                <a:lnTo>
                  <a:pt x="752856" y="141732"/>
                </a:lnTo>
                <a:lnTo>
                  <a:pt x="784860" y="123444"/>
                </a:lnTo>
                <a:lnTo>
                  <a:pt x="818388" y="106680"/>
                </a:lnTo>
                <a:lnTo>
                  <a:pt x="883920" y="73152"/>
                </a:lnTo>
                <a:lnTo>
                  <a:pt x="948178" y="42990"/>
                </a:lnTo>
                <a:close/>
              </a:path>
              <a:path w="1013459" h="1369060">
                <a:moveTo>
                  <a:pt x="1013460" y="3048"/>
                </a:moveTo>
                <a:lnTo>
                  <a:pt x="928116" y="0"/>
                </a:lnTo>
                <a:lnTo>
                  <a:pt x="940353" y="26222"/>
                </a:lnTo>
                <a:lnTo>
                  <a:pt x="950976" y="21336"/>
                </a:lnTo>
                <a:lnTo>
                  <a:pt x="958596" y="38100"/>
                </a:lnTo>
                <a:lnTo>
                  <a:pt x="958596" y="65314"/>
                </a:lnTo>
                <a:lnTo>
                  <a:pt x="960120" y="68580"/>
                </a:lnTo>
                <a:lnTo>
                  <a:pt x="1013460" y="3048"/>
                </a:lnTo>
                <a:close/>
              </a:path>
              <a:path w="1013459" h="1369060">
                <a:moveTo>
                  <a:pt x="958596" y="38100"/>
                </a:moveTo>
                <a:lnTo>
                  <a:pt x="950976" y="21336"/>
                </a:lnTo>
                <a:lnTo>
                  <a:pt x="940353" y="26222"/>
                </a:lnTo>
                <a:lnTo>
                  <a:pt x="948178" y="42990"/>
                </a:lnTo>
                <a:lnTo>
                  <a:pt x="958596" y="38100"/>
                </a:lnTo>
                <a:close/>
              </a:path>
              <a:path w="1013459" h="1369060">
                <a:moveTo>
                  <a:pt x="958596" y="65314"/>
                </a:moveTo>
                <a:lnTo>
                  <a:pt x="958596" y="38100"/>
                </a:lnTo>
                <a:lnTo>
                  <a:pt x="948178" y="42990"/>
                </a:lnTo>
                <a:lnTo>
                  <a:pt x="958596" y="653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7232782" y="1784604"/>
            <a:ext cx="1013460" cy="1463040"/>
          </a:xfrm>
          <a:custGeom>
            <a:avLst/>
            <a:gdLst/>
            <a:ahLst/>
            <a:cxnLst/>
            <a:rect l="l" t="t" r="r" b="b"/>
            <a:pathLst>
              <a:path w="1013459" h="1463039">
                <a:moveTo>
                  <a:pt x="948860" y="1420608"/>
                </a:moveTo>
                <a:lnTo>
                  <a:pt x="883920" y="1386840"/>
                </a:lnTo>
                <a:lnTo>
                  <a:pt x="818388" y="1351788"/>
                </a:lnTo>
                <a:lnTo>
                  <a:pt x="784860" y="1333500"/>
                </a:lnTo>
                <a:lnTo>
                  <a:pt x="722376" y="1295400"/>
                </a:lnTo>
                <a:lnTo>
                  <a:pt x="690372" y="1274064"/>
                </a:lnTo>
                <a:lnTo>
                  <a:pt x="630936" y="1231392"/>
                </a:lnTo>
                <a:lnTo>
                  <a:pt x="573024" y="1184148"/>
                </a:lnTo>
                <a:lnTo>
                  <a:pt x="518160" y="1130808"/>
                </a:lnTo>
                <a:lnTo>
                  <a:pt x="492252" y="1101852"/>
                </a:lnTo>
                <a:lnTo>
                  <a:pt x="464820" y="1072896"/>
                </a:lnTo>
                <a:lnTo>
                  <a:pt x="438912" y="1040892"/>
                </a:lnTo>
                <a:lnTo>
                  <a:pt x="414528" y="1007364"/>
                </a:lnTo>
                <a:lnTo>
                  <a:pt x="388620" y="972312"/>
                </a:lnTo>
                <a:lnTo>
                  <a:pt x="364236" y="937260"/>
                </a:lnTo>
                <a:lnTo>
                  <a:pt x="318516" y="864108"/>
                </a:lnTo>
                <a:lnTo>
                  <a:pt x="295656" y="826008"/>
                </a:lnTo>
                <a:lnTo>
                  <a:pt x="272796" y="789432"/>
                </a:lnTo>
                <a:lnTo>
                  <a:pt x="213360" y="675132"/>
                </a:lnTo>
                <a:lnTo>
                  <a:pt x="195072" y="638556"/>
                </a:lnTo>
                <a:lnTo>
                  <a:pt x="161544" y="565404"/>
                </a:lnTo>
                <a:lnTo>
                  <a:pt x="146304" y="530352"/>
                </a:lnTo>
                <a:lnTo>
                  <a:pt x="108204" y="425196"/>
                </a:lnTo>
                <a:lnTo>
                  <a:pt x="88392" y="355092"/>
                </a:lnTo>
                <a:lnTo>
                  <a:pt x="79248" y="318516"/>
                </a:lnTo>
                <a:lnTo>
                  <a:pt x="70104" y="283464"/>
                </a:lnTo>
                <a:lnTo>
                  <a:pt x="54864" y="213360"/>
                </a:lnTo>
                <a:lnTo>
                  <a:pt x="18288" y="0"/>
                </a:lnTo>
                <a:lnTo>
                  <a:pt x="0" y="3048"/>
                </a:lnTo>
                <a:lnTo>
                  <a:pt x="10668" y="74676"/>
                </a:lnTo>
                <a:lnTo>
                  <a:pt x="22860" y="144780"/>
                </a:lnTo>
                <a:lnTo>
                  <a:pt x="36576" y="216408"/>
                </a:lnTo>
                <a:lnTo>
                  <a:pt x="51816" y="288036"/>
                </a:lnTo>
                <a:lnTo>
                  <a:pt x="60960" y="323088"/>
                </a:lnTo>
                <a:lnTo>
                  <a:pt x="70104" y="359664"/>
                </a:lnTo>
                <a:lnTo>
                  <a:pt x="89916" y="431292"/>
                </a:lnTo>
                <a:lnTo>
                  <a:pt x="114300" y="501396"/>
                </a:lnTo>
                <a:lnTo>
                  <a:pt x="129540" y="537972"/>
                </a:lnTo>
                <a:lnTo>
                  <a:pt x="144780" y="573024"/>
                </a:lnTo>
                <a:lnTo>
                  <a:pt x="160020" y="609600"/>
                </a:lnTo>
                <a:lnTo>
                  <a:pt x="178308" y="646176"/>
                </a:lnTo>
                <a:lnTo>
                  <a:pt x="214884" y="722376"/>
                </a:lnTo>
                <a:lnTo>
                  <a:pt x="236220" y="760476"/>
                </a:lnTo>
                <a:lnTo>
                  <a:pt x="256032" y="798576"/>
                </a:lnTo>
                <a:lnTo>
                  <a:pt x="278892" y="836676"/>
                </a:lnTo>
                <a:lnTo>
                  <a:pt x="301752" y="873252"/>
                </a:lnTo>
                <a:lnTo>
                  <a:pt x="324612" y="911352"/>
                </a:lnTo>
                <a:lnTo>
                  <a:pt x="348996" y="947928"/>
                </a:lnTo>
                <a:lnTo>
                  <a:pt x="373380" y="982980"/>
                </a:lnTo>
                <a:lnTo>
                  <a:pt x="399288" y="1018032"/>
                </a:lnTo>
                <a:lnTo>
                  <a:pt x="451104" y="1085088"/>
                </a:lnTo>
                <a:lnTo>
                  <a:pt x="477012" y="1115568"/>
                </a:lnTo>
                <a:lnTo>
                  <a:pt x="504444" y="1144524"/>
                </a:lnTo>
                <a:lnTo>
                  <a:pt x="531876" y="1171956"/>
                </a:lnTo>
                <a:lnTo>
                  <a:pt x="589788" y="1222248"/>
                </a:lnTo>
                <a:lnTo>
                  <a:pt x="618744" y="1246632"/>
                </a:lnTo>
                <a:lnTo>
                  <a:pt x="649224" y="1269492"/>
                </a:lnTo>
                <a:lnTo>
                  <a:pt x="775716" y="1350264"/>
                </a:lnTo>
                <a:lnTo>
                  <a:pt x="809244" y="1368552"/>
                </a:lnTo>
                <a:lnTo>
                  <a:pt x="874776" y="1403604"/>
                </a:lnTo>
                <a:lnTo>
                  <a:pt x="940472" y="1437766"/>
                </a:lnTo>
                <a:lnTo>
                  <a:pt x="948860" y="1420608"/>
                </a:lnTo>
                <a:close/>
              </a:path>
              <a:path w="1013459" h="1463039">
                <a:moveTo>
                  <a:pt x="960120" y="1463040"/>
                </a:moveTo>
                <a:lnTo>
                  <a:pt x="960120" y="1426464"/>
                </a:lnTo>
                <a:lnTo>
                  <a:pt x="950976" y="1443228"/>
                </a:lnTo>
                <a:lnTo>
                  <a:pt x="940472" y="1437766"/>
                </a:lnTo>
                <a:lnTo>
                  <a:pt x="928116" y="1463040"/>
                </a:lnTo>
                <a:lnTo>
                  <a:pt x="960120" y="1463040"/>
                </a:lnTo>
                <a:close/>
              </a:path>
              <a:path w="1013459" h="1463039">
                <a:moveTo>
                  <a:pt x="960120" y="1426464"/>
                </a:moveTo>
                <a:lnTo>
                  <a:pt x="948860" y="1420608"/>
                </a:lnTo>
                <a:lnTo>
                  <a:pt x="940472" y="1437766"/>
                </a:lnTo>
                <a:lnTo>
                  <a:pt x="950976" y="1443228"/>
                </a:lnTo>
                <a:lnTo>
                  <a:pt x="960120" y="1426464"/>
                </a:lnTo>
                <a:close/>
              </a:path>
              <a:path w="1013459" h="1463039">
                <a:moveTo>
                  <a:pt x="1013460" y="1463040"/>
                </a:moveTo>
                <a:lnTo>
                  <a:pt x="961644" y="1394460"/>
                </a:lnTo>
                <a:lnTo>
                  <a:pt x="948860" y="1420608"/>
                </a:lnTo>
                <a:lnTo>
                  <a:pt x="960120" y="1426464"/>
                </a:lnTo>
                <a:lnTo>
                  <a:pt x="960120" y="1463040"/>
                </a:lnTo>
                <a:lnTo>
                  <a:pt x="1013460" y="1463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7206874" y="3678936"/>
            <a:ext cx="1013460" cy="3020695"/>
          </a:xfrm>
          <a:custGeom>
            <a:avLst/>
            <a:gdLst/>
            <a:ahLst/>
            <a:cxnLst/>
            <a:rect l="l" t="t" r="r" b="b"/>
            <a:pathLst>
              <a:path w="1013459" h="3020695">
                <a:moveTo>
                  <a:pt x="966688" y="60487"/>
                </a:moveTo>
                <a:lnTo>
                  <a:pt x="905256" y="96012"/>
                </a:lnTo>
                <a:lnTo>
                  <a:pt x="806196" y="204216"/>
                </a:lnTo>
                <a:lnTo>
                  <a:pt x="774192" y="242316"/>
                </a:lnTo>
                <a:lnTo>
                  <a:pt x="742188" y="281940"/>
                </a:lnTo>
                <a:lnTo>
                  <a:pt x="710184" y="323088"/>
                </a:lnTo>
                <a:lnTo>
                  <a:pt x="678180" y="365760"/>
                </a:lnTo>
                <a:lnTo>
                  <a:pt x="647700" y="409956"/>
                </a:lnTo>
                <a:lnTo>
                  <a:pt x="617220" y="457200"/>
                </a:lnTo>
                <a:lnTo>
                  <a:pt x="588264" y="505968"/>
                </a:lnTo>
                <a:lnTo>
                  <a:pt x="573024" y="530352"/>
                </a:lnTo>
                <a:lnTo>
                  <a:pt x="559308" y="556260"/>
                </a:lnTo>
                <a:lnTo>
                  <a:pt x="544068" y="583692"/>
                </a:lnTo>
                <a:lnTo>
                  <a:pt x="530352" y="609600"/>
                </a:lnTo>
                <a:lnTo>
                  <a:pt x="489204" y="696468"/>
                </a:lnTo>
                <a:lnTo>
                  <a:pt x="475488" y="726948"/>
                </a:lnTo>
                <a:lnTo>
                  <a:pt x="463296" y="757428"/>
                </a:lnTo>
                <a:lnTo>
                  <a:pt x="449580" y="789432"/>
                </a:lnTo>
                <a:lnTo>
                  <a:pt x="435864" y="822960"/>
                </a:lnTo>
                <a:lnTo>
                  <a:pt x="423672" y="856488"/>
                </a:lnTo>
                <a:lnTo>
                  <a:pt x="409956" y="891540"/>
                </a:lnTo>
                <a:lnTo>
                  <a:pt x="397764" y="925068"/>
                </a:lnTo>
                <a:lnTo>
                  <a:pt x="348996" y="1071372"/>
                </a:lnTo>
                <a:lnTo>
                  <a:pt x="300228" y="1223772"/>
                </a:lnTo>
                <a:lnTo>
                  <a:pt x="278892" y="1301496"/>
                </a:lnTo>
                <a:lnTo>
                  <a:pt x="256032" y="1380744"/>
                </a:lnTo>
                <a:lnTo>
                  <a:pt x="234696" y="1458468"/>
                </a:lnTo>
                <a:lnTo>
                  <a:pt x="214884" y="1537716"/>
                </a:lnTo>
                <a:lnTo>
                  <a:pt x="160020" y="1769364"/>
                </a:lnTo>
                <a:lnTo>
                  <a:pt x="143256" y="1842516"/>
                </a:lnTo>
                <a:lnTo>
                  <a:pt x="129540" y="1917192"/>
                </a:lnTo>
                <a:lnTo>
                  <a:pt x="114300" y="1990344"/>
                </a:lnTo>
                <a:lnTo>
                  <a:pt x="89916" y="2136648"/>
                </a:lnTo>
                <a:lnTo>
                  <a:pt x="79248" y="2211324"/>
                </a:lnTo>
                <a:lnTo>
                  <a:pt x="51816" y="2430780"/>
                </a:lnTo>
                <a:lnTo>
                  <a:pt x="36576" y="2578608"/>
                </a:lnTo>
                <a:lnTo>
                  <a:pt x="0" y="3019044"/>
                </a:lnTo>
                <a:lnTo>
                  <a:pt x="19812" y="3020568"/>
                </a:lnTo>
                <a:lnTo>
                  <a:pt x="30480" y="2872740"/>
                </a:lnTo>
                <a:lnTo>
                  <a:pt x="42672" y="2726436"/>
                </a:lnTo>
                <a:lnTo>
                  <a:pt x="56388" y="2580132"/>
                </a:lnTo>
                <a:lnTo>
                  <a:pt x="62484" y="2506980"/>
                </a:lnTo>
                <a:lnTo>
                  <a:pt x="71628" y="2433828"/>
                </a:lnTo>
                <a:lnTo>
                  <a:pt x="79248" y="2359152"/>
                </a:lnTo>
                <a:lnTo>
                  <a:pt x="88392" y="2286000"/>
                </a:lnTo>
                <a:lnTo>
                  <a:pt x="120396" y="2066544"/>
                </a:lnTo>
                <a:lnTo>
                  <a:pt x="147828" y="1920240"/>
                </a:lnTo>
                <a:lnTo>
                  <a:pt x="178308" y="1772412"/>
                </a:lnTo>
                <a:lnTo>
                  <a:pt x="233172" y="1542288"/>
                </a:lnTo>
                <a:lnTo>
                  <a:pt x="254508" y="1463040"/>
                </a:lnTo>
                <a:lnTo>
                  <a:pt x="274320" y="1385316"/>
                </a:lnTo>
                <a:lnTo>
                  <a:pt x="318516" y="1229868"/>
                </a:lnTo>
                <a:lnTo>
                  <a:pt x="365760" y="1077468"/>
                </a:lnTo>
                <a:lnTo>
                  <a:pt x="390144" y="1004316"/>
                </a:lnTo>
                <a:lnTo>
                  <a:pt x="403860" y="967740"/>
                </a:lnTo>
                <a:lnTo>
                  <a:pt x="428244" y="897636"/>
                </a:lnTo>
                <a:lnTo>
                  <a:pt x="441960" y="862584"/>
                </a:lnTo>
                <a:lnTo>
                  <a:pt x="454152" y="829056"/>
                </a:lnTo>
                <a:lnTo>
                  <a:pt x="467868" y="797052"/>
                </a:lnTo>
                <a:lnTo>
                  <a:pt x="480060" y="765048"/>
                </a:lnTo>
                <a:lnTo>
                  <a:pt x="507492" y="704088"/>
                </a:lnTo>
                <a:lnTo>
                  <a:pt x="519684" y="675132"/>
                </a:lnTo>
                <a:lnTo>
                  <a:pt x="533400" y="646176"/>
                </a:lnTo>
                <a:lnTo>
                  <a:pt x="560832" y="591312"/>
                </a:lnTo>
                <a:lnTo>
                  <a:pt x="576072" y="565404"/>
                </a:lnTo>
                <a:lnTo>
                  <a:pt x="589788" y="539496"/>
                </a:lnTo>
                <a:lnTo>
                  <a:pt x="662940" y="420624"/>
                </a:lnTo>
                <a:lnTo>
                  <a:pt x="693420" y="376428"/>
                </a:lnTo>
                <a:lnTo>
                  <a:pt x="725424" y="333756"/>
                </a:lnTo>
                <a:lnTo>
                  <a:pt x="755904" y="294132"/>
                </a:lnTo>
                <a:lnTo>
                  <a:pt x="787908" y="254508"/>
                </a:lnTo>
                <a:lnTo>
                  <a:pt x="853440" y="179832"/>
                </a:lnTo>
                <a:lnTo>
                  <a:pt x="886968" y="144780"/>
                </a:lnTo>
                <a:lnTo>
                  <a:pt x="918972" y="109728"/>
                </a:lnTo>
                <a:lnTo>
                  <a:pt x="952500" y="74676"/>
                </a:lnTo>
                <a:lnTo>
                  <a:pt x="966688" y="60487"/>
                </a:lnTo>
                <a:close/>
              </a:path>
              <a:path w="1013459" h="3020695">
                <a:moveTo>
                  <a:pt x="1013460" y="0"/>
                </a:moveTo>
                <a:lnTo>
                  <a:pt x="932688" y="27432"/>
                </a:lnTo>
                <a:lnTo>
                  <a:pt x="952779" y="46964"/>
                </a:lnTo>
                <a:lnTo>
                  <a:pt x="961644" y="38100"/>
                </a:lnTo>
                <a:lnTo>
                  <a:pt x="975360" y="51816"/>
                </a:lnTo>
                <a:lnTo>
                  <a:pt x="975360" y="68918"/>
                </a:lnTo>
                <a:lnTo>
                  <a:pt x="987552" y="80772"/>
                </a:lnTo>
                <a:lnTo>
                  <a:pt x="1013460" y="0"/>
                </a:lnTo>
                <a:close/>
              </a:path>
              <a:path w="1013459" h="3020695">
                <a:moveTo>
                  <a:pt x="975360" y="51816"/>
                </a:moveTo>
                <a:lnTo>
                  <a:pt x="961644" y="38100"/>
                </a:lnTo>
                <a:lnTo>
                  <a:pt x="952779" y="46964"/>
                </a:lnTo>
                <a:lnTo>
                  <a:pt x="966688" y="60487"/>
                </a:lnTo>
                <a:lnTo>
                  <a:pt x="975360" y="51816"/>
                </a:lnTo>
                <a:close/>
              </a:path>
              <a:path w="1013459" h="3020695">
                <a:moveTo>
                  <a:pt x="975360" y="68918"/>
                </a:moveTo>
                <a:lnTo>
                  <a:pt x="975360" y="51816"/>
                </a:lnTo>
                <a:lnTo>
                  <a:pt x="966688" y="60487"/>
                </a:lnTo>
                <a:lnTo>
                  <a:pt x="975360" y="68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410334" y="537972"/>
            <a:ext cx="3961129" cy="647700"/>
          </a:xfrm>
          <a:custGeom>
            <a:avLst/>
            <a:gdLst/>
            <a:ahLst/>
            <a:cxnLst/>
            <a:rect l="l" t="t" r="r" b="b"/>
            <a:pathLst>
              <a:path w="3961129" h="647700">
                <a:moveTo>
                  <a:pt x="0" y="0"/>
                </a:moveTo>
                <a:lnTo>
                  <a:pt x="0" y="647700"/>
                </a:lnTo>
                <a:lnTo>
                  <a:pt x="3960876" y="647700"/>
                </a:lnTo>
                <a:lnTo>
                  <a:pt x="39608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404238" y="531876"/>
            <a:ext cx="3973195" cy="661670"/>
          </a:xfrm>
          <a:custGeom>
            <a:avLst/>
            <a:gdLst/>
            <a:ahLst/>
            <a:cxnLst/>
            <a:rect l="l" t="t" r="r" b="b"/>
            <a:pathLst>
              <a:path w="3973195" h="661669">
                <a:moveTo>
                  <a:pt x="3973068" y="661416"/>
                </a:moveTo>
                <a:lnTo>
                  <a:pt x="3973068" y="0"/>
                </a:lnTo>
                <a:lnTo>
                  <a:pt x="0" y="0"/>
                </a:lnTo>
                <a:lnTo>
                  <a:pt x="0" y="661416"/>
                </a:lnTo>
                <a:lnTo>
                  <a:pt x="6096" y="6614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960876" y="13716"/>
                </a:lnTo>
                <a:lnTo>
                  <a:pt x="3960876" y="6096"/>
                </a:lnTo>
                <a:lnTo>
                  <a:pt x="3966972" y="13716"/>
                </a:lnTo>
                <a:lnTo>
                  <a:pt x="3966972" y="661416"/>
                </a:lnTo>
                <a:lnTo>
                  <a:pt x="3973068" y="661416"/>
                </a:lnTo>
                <a:close/>
              </a:path>
              <a:path w="3973195" h="661669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973195" h="661669">
                <a:moveTo>
                  <a:pt x="12192" y="6477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647700"/>
                </a:lnTo>
                <a:lnTo>
                  <a:pt x="12192" y="647700"/>
                </a:lnTo>
                <a:close/>
              </a:path>
              <a:path w="3973195" h="661669">
                <a:moveTo>
                  <a:pt x="3966972" y="647700"/>
                </a:moveTo>
                <a:lnTo>
                  <a:pt x="6096" y="647700"/>
                </a:lnTo>
                <a:lnTo>
                  <a:pt x="12192" y="653796"/>
                </a:lnTo>
                <a:lnTo>
                  <a:pt x="12192" y="661416"/>
                </a:lnTo>
                <a:lnTo>
                  <a:pt x="3960876" y="661416"/>
                </a:lnTo>
                <a:lnTo>
                  <a:pt x="3960876" y="653796"/>
                </a:lnTo>
                <a:lnTo>
                  <a:pt x="3966972" y="647700"/>
                </a:lnTo>
                <a:close/>
              </a:path>
              <a:path w="3973195" h="661669">
                <a:moveTo>
                  <a:pt x="12192" y="661416"/>
                </a:moveTo>
                <a:lnTo>
                  <a:pt x="12192" y="653796"/>
                </a:lnTo>
                <a:lnTo>
                  <a:pt x="6096" y="647700"/>
                </a:lnTo>
                <a:lnTo>
                  <a:pt x="6096" y="661416"/>
                </a:lnTo>
                <a:lnTo>
                  <a:pt x="12192" y="661416"/>
                </a:lnTo>
                <a:close/>
              </a:path>
              <a:path w="3973195" h="661669">
                <a:moveTo>
                  <a:pt x="3966972" y="13716"/>
                </a:moveTo>
                <a:lnTo>
                  <a:pt x="3960876" y="6096"/>
                </a:lnTo>
                <a:lnTo>
                  <a:pt x="3960876" y="13716"/>
                </a:lnTo>
                <a:lnTo>
                  <a:pt x="3966972" y="13716"/>
                </a:lnTo>
                <a:close/>
              </a:path>
              <a:path w="3973195" h="661669">
                <a:moveTo>
                  <a:pt x="3966972" y="647700"/>
                </a:moveTo>
                <a:lnTo>
                  <a:pt x="3966972" y="13716"/>
                </a:lnTo>
                <a:lnTo>
                  <a:pt x="3960876" y="13716"/>
                </a:lnTo>
                <a:lnTo>
                  <a:pt x="3960876" y="647700"/>
                </a:lnTo>
                <a:lnTo>
                  <a:pt x="3966972" y="647700"/>
                </a:lnTo>
                <a:close/>
              </a:path>
              <a:path w="3973195" h="661669">
                <a:moveTo>
                  <a:pt x="3966972" y="661416"/>
                </a:moveTo>
                <a:lnTo>
                  <a:pt x="3966972" y="647700"/>
                </a:lnTo>
                <a:lnTo>
                  <a:pt x="3960876" y="653796"/>
                </a:lnTo>
                <a:lnTo>
                  <a:pt x="3960876" y="661416"/>
                </a:lnTo>
                <a:lnTo>
                  <a:pt x="3966972" y="661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483486" y="777240"/>
            <a:ext cx="3816350" cy="337185"/>
          </a:xfrm>
          <a:custGeom>
            <a:avLst/>
            <a:gdLst/>
            <a:ahLst/>
            <a:cxnLst/>
            <a:rect l="l" t="t" r="r" b="b"/>
            <a:pathLst>
              <a:path w="3816350" h="337184">
                <a:moveTo>
                  <a:pt x="0" y="0"/>
                </a:moveTo>
                <a:lnTo>
                  <a:pt x="0" y="336804"/>
                </a:lnTo>
                <a:lnTo>
                  <a:pt x="3816096" y="336804"/>
                </a:lnTo>
                <a:lnTo>
                  <a:pt x="381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 txBox="1"/>
          <p:nvPr/>
        </p:nvSpPr>
        <p:spPr>
          <a:xfrm>
            <a:off x="4583567" y="557275"/>
            <a:ext cx="3613150" cy="51562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 indent="193040">
              <a:lnSpc>
                <a:spcPct val="101299"/>
              </a:lnSpc>
              <a:spcBef>
                <a:spcPts val="70"/>
              </a:spcBef>
              <a:tabLst>
                <a:tab pos="880744" algn="l"/>
                <a:tab pos="1481455" algn="l"/>
                <a:tab pos="2430780" algn="l"/>
              </a:tabLst>
            </a:pPr>
            <a:r>
              <a:rPr dirty="0" sz="1600" spc="-5" b="1">
                <a:solidFill>
                  <a:srgbClr val="3232CC"/>
                </a:solidFill>
                <a:latin typeface="Arial"/>
                <a:cs typeface="Arial"/>
              </a:rPr>
              <a:t>op	</a:t>
            </a: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rs	</a:t>
            </a:r>
            <a:r>
              <a:rPr dirty="0" sz="1600" spc="-5" b="1">
                <a:solidFill>
                  <a:srgbClr val="8F96FF"/>
                </a:solidFill>
                <a:latin typeface="Arial"/>
                <a:cs typeface="Arial"/>
              </a:rPr>
              <a:t>rt	</a:t>
            </a:r>
            <a:r>
              <a:rPr dirty="0" sz="1600" spc="-5" b="1">
                <a:solidFill>
                  <a:srgbClr val="007F00"/>
                </a:solidFill>
                <a:latin typeface="Arial"/>
                <a:cs typeface="Arial"/>
              </a:rPr>
              <a:t>offset  </a:t>
            </a:r>
            <a:r>
              <a:rPr dirty="0" sz="1600" spc="-5" b="1">
                <a:solidFill>
                  <a:srgbClr val="3232CC"/>
                </a:solidFill>
                <a:latin typeface="Arial"/>
                <a:cs typeface="Arial"/>
              </a:rPr>
              <a:t>1000</a:t>
            </a:r>
            <a:r>
              <a:rPr dirty="0" sz="1600" spc="-90" b="1">
                <a:solidFill>
                  <a:srgbClr val="3232CC"/>
                </a:solidFill>
                <a:latin typeface="Arial"/>
                <a:cs typeface="Arial"/>
              </a:rPr>
              <a:t>1</a:t>
            </a:r>
            <a:r>
              <a:rPr dirty="0" sz="1600" spc="-5" b="1">
                <a:solidFill>
                  <a:srgbClr val="3232CC"/>
                </a:solidFill>
                <a:latin typeface="Arial"/>
                <a:cs typeface="Arial"/>
              </a:rPr>
              <a:t>1</a:t>
            </a: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00101</a:t>
            </a:r>
            <a:r>
              <a:rPr dirty="0" sz="1600" spc="-5" b="1">
                <a:solidFill>
                  <a:srgbClr val="8F96FF"/>
                </a:solidFill>
                <a:latin typeface="Arial"/>
                <a:cs typeface="Arial"/>
              </a:rPr>
              <a:t>000</a:t>
            </a:r>
            <a:r>
              <a:rPr dirty="0" sz="1600" spc="-90" b="1">
                <a:solidFill>
                  <a:srgbClr val="8F96FF"/>
                </a:solidFill>
                <a:latin typeface="Arial"/>
                <a:cs typeface="Arial"/>
              </a:rPr>
              <a:t>1</a:t>
            </a:r>
            <a:r>
              <a:rPr dirty="0" sz="1600" spc="-5" b="1">
                <a:solidFill>
                  <a:srgbClr val="8F96FF"/>
                </a:solidFill>
                <a:latin typeface="Arial"/>
                <a:cs typeface="Arial"/>
              </a:rPr>
              <a:t>1</a:t>
            </a:r>
            <a:r>
              <a:rPr dirty="0" sz="1600" spc="-5" b="1">
                <a:solidFill>
                  <a:srgbClr val="007F00"/>
                </a:solidFill>
                <a:latin typeface="Arial"/>
                <a:cs typeface="Arial"/>
              </a:rPr>
              <a:t>0000000000100100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7" name="object 247"/>
          <p:cNvSpPr/>
          <p:nvPr/>
        </p:nvSpPr>
        <p:spPr>
          <a:xfrm>
            <a:off x="8119750" y="1485900"/>
            <a:ext cx="502920" cy="281940"/>
          </a:xfrm>
          <a:custGeom>
            <a:avLst/>
            <a:gdLst/>
            <a:ahLst/>
            <a:cxnLst/>
            <a:rect l="l" t="t" r="r" b="b"/>
            <a:pathLst>
              <a:path w="502920" h="281939">
                <a:moveTo>
                  <a:pt x="0" y="281940"/>
                </a:moveTo>
                <a:lnTo>
                  <a:pt x="502920" y="281940"/>
                </a:lnTo>
                <a:lnTo>
                  <a:pt x="502920" y="0"/>
                </a:lnTo>
                <a:lnTo>
                  <a:pt x="0" y="0"/>
                </a:lnTo>
                <a:lnTo>
                  <a:pt x="0" y="281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8113654" y="1479804"/>
            <a:ext cx="516890" cy="300355"/>
          </a:xfrm>
          <a:custGeom>
            <a:avLst/>
            <a:gdLst/>
            <a:ahLst/>
            <a:cxnLst/>
            <a:rect l="l" t="t" r="r" b="b"/>
            <a:pathLst>
              <a:path w="516890" h="300355">
                <a:moveTo>
                  <a:pt x="516636" y="300228"/>
                </a:moveTo>
                <a:lnTo>
                  <a:pt x="516636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502920" y="12192"/>
                </a:lnTo>
                <a:lnTo>
                  <a:pt x="502920" y="6096"/>
                </a:lnTo>
                <a:lnTo>
                  <a:pt x="509016" y="12192"/>
                </a:lnTo>
                <a:lnTo>
                  <a:pt x="509016" y="300228"/>
                </a:lnTo>
                <a:lnTo>
                  <a:pt x="516636" y="300228"/>
                </a:lnTo>
                <a:close/>
              </a:path>
              <a:path w="516890" h="30035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516890" h="300355">
                <a:moveTo>
                  <a:pt x="12192" y="288036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88036"/>
                </a:lnTo>
                <a:lnTo>
                  <a:pt x="12192" y="288036"/>
                </a:lnTo>
                <a:close/>
              </a:path>
              <a:path w="516890" h="300355">
                <a:moveTo>
                  <a:pt x="509016" y="288036"/>
                </a:moveTo>
                <a:lnTo>
                  <a:pt x="6096" y="288036"/>
                </a:lnTo>
                <a:lnTo>
                  <a:pt x="12192" y="294132"/>
                </a:lnTo>
                <a:lnTo>
                  <a:pt x="12192" y="300228"/>
                </a:lnTo>
                <a:lnTo>
                  <a:pt x="502920" y="300228"/>
                </a:lnTo>
                <a:lnTo>
                  <a:pt x="502920" y="294132"/>
                </a:lnTo>
                <a:lnTo>
                  <a:pt x="509016" y="288036"/>
                </a:lnTo>
                <a:close/>
              </a:path>
              <a:path w="516890" h="300355">
                <a:moveTo>
                  <a:pt x="12192" y="300228"/>
                </a:moveTo>
                <a:lnTo>
                  <a:pt x="12192" y="294132"/>
                </a:lnTo>
                <a:lnTo>
                  <a:pt x="6096" y="288036"/>
                </a:lnTo>
                <a:lnTo>
                  <a:pt x="6096" y="300228"/>
                </a:lnTo>
                <a:lnTo>
                  <a:pt x="12192" y="300228"/>
                </a:lnTo>
                <a:close/>
              </a:path>
              <a:path w="516890" h="300355">
                <a:moveTo>
                  <a:pt x="509016" y="12192"/>
                </a:moveTo>
                <a:lnTo>
                  <a:pt x="502920" y="6096"/>
                </a:lnTo>
                <a:lnTo>
                  <a:pt x="502920" y="12192"/>
                </a:lnTo>
                <a:lnTo>
                  <a:pt x="509016" y="12192"/>
                </a:lnTo>
                <a:close/>
              </a:path>
              <a:path w="516890" h="300355">
                <a:moveTo>
                  <a:pt x="509016" y="288036"/>
                </a:moveTo>
                <a:lnTo>
                  <a:pt x="509016" y="12192"/>
                </a:lnTo>
                <a:lnTo>
                  <a:pt x="502920" y="12192"/>
                </a:lnTo>
                <a:lnTo>
                  <a:pt x="502920" y="288036"/>
                </a:lnTo>
                <a:lnTo>
                  <a:pt x="509016" y="288036"/>
                </a:lnTo>
                <a:close/>
              </a:path>
              <a:path w="516890" h="300355">
                <a:moveTo>
                  <a:pt x="509016" y="300228"/>
                </a:moveTo>
                <a:lnTo>
                  <a:pt x="509016" y="288036"/>
                </a:lnTo>
                <a:lnTo>
                  <a:pt x="502920" y="294132"/>
                </a:lnTo>
                <a:lnTo>
                  <a:pt x="502920" y="300228"/>
                </a:lnTo>
                <a:lnTo>
                  <a:pt x="50901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8622670" y="1485900"/>
            <a:ext cx="1045844" cy="281940"/>
          </a:xfrm>
          <a:custGeom>
            <a:avLst/>
            <a:gdLst/>
            <a:ahLst/>
            <a:cxnLst/>
            <a:rect l="l" t="t" r="r" b="b"/>
            <a:pathLst>
              <a:path w="1045845" h="281939">
                <a:moveTo>
                  <a:pt x="0" y="281940"/>
                </a:moveTo>
                <a:lnTo>
                  <a:pt x="1045464" y="281940"/>
                </a:lnTo>
                <a:lnTo>
                  <a:pt x="1045464" y="0"/>
                </a:lnTo>
                <a:lnTo>
                  <a:pt x="0" y="0"/>
                </a:lnTo>
                <a:lnTo>
                  <a:pt x="0" y="281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8616574" y="1479804"/>
            <a:ext cx="1057910" cy="300355"/>
          </a:xfrm>
          <a:custGeom>
            <a:avLst/>
            <a:gdLst/>
            <a:ahLst/>
            <a:cxnLst/>
            <a:rect l="l" t="t" r="r" b="b"/>
            <a:pathLst>
              <a:path w="1057909" h="300355">
                <a:moveTo>
                  <a:pt x="1057656" y="300228"/>
                </a:moveTo>
                <a:lnTo>
                  <a:pt x="1057656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1045464" y="12192"/>
                </a:lnTo>
                <a:lnTo>
                  <a:pt x="1045464" y="6096"/>
                </a:lnTo>
                <a:lnTo>
                  <a:pt x="1051560" y="12192"/>
                </a:lnTo>
                <a:lnTo>
                  <a:pt x="1051560" y="300228"/>
                </a:lnTo>
                <a:lnTo>
                  <a:pt x="1057656" y="300228"/>
                </a:lnTo>
                <a:close/>
              </a:path>
              <a:path w="1057909" h="300355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1057909" h="300355">
                <a:moveTo>
                  <a:pt x="13716" y="28803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288036"/>
                </a:lnTo>
                <a:lnTo>
                  <a:pt x="13716" y="288036"/>
                </a:lnTo>
                <a:close/>
              </a:path>
              <a:path w="1057909" h="300355">
                <a:moveTo>
                  <a:pt x="1051560" y="288036"/>
                </a:moveTo>
                <a:lnTo>
                  <a:pt x="6096" y="288036"/>
                </a:lnTo>
                <a:lnTo>
                  <a:pt x="13716" y="294132"/>
                </a:lnTo>
                <a:lnTo>
                  <a:pt x="13716" y="300228"/>
                </a:lnTo>
                <a:lnTo>
                  <a:pt x="1045464" y="300228"/>
                </a:lnTo>
                <a:lnTo>
                  <a:pt x="1045464" y="294132"/>
                </a:lnTo>
                <a:lnTo>
                  <a:pt x="1051560" y="288036"/>
                </a:lnTo>
                <a:close/>
              </a:path>
              <a:path w="1057909" h="300355">
                <a:moveTo>
                  <a:pt x="13716" y="300228"/>
                </a:moveTo>
                <a:lnTo>
                  <a:pt x="13716" y="294132"/>
                </a:lnTo>
                <a:lnTo>
                  <a:pt x="6096" y="288036"/>
                </a:lnTo>
                <a:lnTo>
                  <a:pt x="6096" y="300228"/>
                </a:lnTo>
                <a:lnTo>
                  <a:pt x="13716" y="300228"/>
                </a:lnTo>
                <a:close/>
              </a:path>
              <a:path w="1057909" h="300355">
                <a:moveTo>
                  <a:pt x="1051560" y="12192"/>
                </a:moveTo>
                <a:lnTo>
                  <a:pt x="1045464" y="6096"/>
                </a:lnTo>
                <a:lnTo>
                  <a:pt x="1045464" y="12192"/>
                </a:lnTo>
                <a:lnTo>
                  <a:pt x="1051560" y="12192"/>
                </a:lnTo>
                <a:close/>
              </a:path>
              <a:path w="1057909" h="300355">
                <a:moveTo>
                  <a:pt x="1051560" y="288036"/>
                </a:moveTo>
                <a:lnTo>
                  <a:pt x="1051560" y="12192"/>
                </a:lnTo>
                <a:lnTo>
                  <a:pt x="1045464" y="12192"/>
                </a:lnTo>
                <a:lnTo>
                  <a:pt x="1045464" y="288036"/>
                </a:lnTo>
                <a:lnTo>
                  <a:pt x="1051560" y="288036"/>
                </a:lnTo>
                <a:close/>
              </a:path>
              <a:path w="1057909" h="300355">
                <a:moveTo>
                  <a:pt x="1051560" y="300228"/>
                </a:moveTo>
                <a:lnTo>
                  <a:pt x="1051560" y="288036"/>
                </a:lnTo>
                <a:lnTo>
                  <a:pt x="1045464" y="294132"/>
                </a:lnTo>
                <a:lnTo>
                  <a:pt x="1045464" y="300228"/>
                </a:lnTo>
                <a:lnTo>
                  <a:pt x="1051560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8119750" y="1767839"/>
            <a:ext cx="502920" cy="283845"/>
          </a:xfrm>
          <a:custGeom>
            <a:avLst/>
            <a:gdLst/>
            <a:ahLst/>
            <a:cxnLst/>
            <a:rect l="l" t="t" r="r" b="b"/>
            <a:pathLst>
              <a:path w="502920" h="283844">
                <a:moveTo>
                  <a:pt x="0" y="283464"/>
                </a:moveTo>
                <a:lnTo>
                  <a:pt x="502920" y="283464"/>
                </a:lnTo>
                <a:lnTo>
                  <a:pt x="502920" y="0"/>
                </a:lnTo>
                <a:lnTo>
                  <a:pt x="0" y="0"/>
                </a:lnTo>
                <a:lnTo>
                  <a:pt x="0" y="283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8113654" y="1761744"/>
            <a:ext cx="516890" cy="299085"/>
          </a:xfrm>
          <a:custGeom>
            <a:avLst/>
            <a:gdLst/>
            <a:ahLst/>
            <a:cxnLst/>
            <a:rect l="l" t="t" r="r" b="b"/>
            <a:pathLst>
              <a:path w="516890" h="299085">
                <a:moveTo>
                  <a:pt x="516636" y="298704"/>
                </a:moveTo>
                <a:lnTo>
                  <a:pt x="516636" y="0"/>
                </a:lnTo>
                <a:lnTo>
                  <a:pt x="0" y="0"/>
                </a:lnTo>
                <a:lnTo>
                  <a:pt x="0" y="298704"/>
                </a:lnTo>
                <a:lnTo>
                  <a:pt x="6096" y="298704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502920" y="12192"/>
                </a:lnTo>
                <a:lnTo>
                  <a:pt x="502920" y="6096"/>
                </a:lnTo>
                <a:lnTo>
                  <a:pt x="509016" y="12192"/>
                </a:lnTo>
                <a:lnTo>
                  <a:pt x="509016" y="298704"/>
                </a:lnTo>
                <a:lnTo>
                  <a:pt x="516636" y="298704"/>
                </a:lnTo>
                <a:close/>
              </a:path>
              <a:path w="516890" h="29908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516890" h="299085">
                <a:moveTo>
                  <a:pt x="12192" y="28651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86512"/>
                </a:lnTo>
                <a:lnTo>
                  <a:pt x="12192" y="286512"/>
                </a:lnTo>
                <a:close/>
              </a:path>
              <a:path w="516890" h="299085">
                <a:moveTo>
                  <a:pt x="509016" y="286512"/>
                </a:moveTo>
                <a:lnTo>
                  <a:pt x="6096" y="286512"/>
                </a:lnTo>
                <a:lnTo>
                  <a:pt x="12192" y="292608"/>
                </a:lnTo>
                <a:lnTo>
                  <a:pt x="12192" y="298704"/>
                </a:lnTo>
                <a:lnTo>
                  <a:pt x="502920" y="298704"/>
                </a:lnTo>
                <a:lnTo>
                  <a:pt x="502920" y="292608"/>
                </a:lnTo>
                <a:lnTo>
                  <a:pt x="509016" y="286512"/>
                </a:lnTo>
                <a:close/>
              </a:path>
              <a:path w="516890" h="299085">
                <a:moveTo>
                  <a:pt x="12192" y="298704"/>
                </a:moveTo>
                <a:lnTo>
                  <a:pt x="12192" y="292608"/>
                </a:lnTo>
                <a:lnTo>
                  <a:pt x="6096" y="286512"/>
                </a:lnTo>
                <a:lnTo>
                  <a:pt x="6096" y="298704"/>
                </a:lnTo>
                <a:lnTo>
                  <a:pt x="12192" y="298704"/>
                </a:lnTo>
                <a:close/>
              </a:path>
              <a:path w="516890" h="299085">
                <a:moveTo>
                  <a:pt x="509016" y="12192"/>
                </a:moveTo>
                <a:lnTo>
                  <a:pt x="502920" y="6096"/>
                </a:lnTo>
                <a:lnTo>
                  <a:pt x="502920" y="12192"/>
                </a:lnTo>
                <a:lnTo>
                  <a:pt x="509016" y="12192"/>
                </a:lnTo>
                <a:close/>
              </a:path>
              <a:path w="516890" h="299085">
                <a:moveTo>
                  <a:pt x="509016" y="286512"/>
                </a:moveTo>
                <a:lnTo>
                  <a:pt x="509016" y="12192"/>
                </a:lnTo>
                <a:lnTo>
                  <a:pt x="502920" y="12192"/>
                </a:lnTo>
                <a:lnTo>
                  <a:pt x="502920" y="286512"/>
                </a:lnTo>
                <a:lnTo>
                  <a:pt x="509016" y="286512"/>
                </a:lnTo>
                <a:close/>
              </a:path>
              <a:path w="516890" h="299085">
                <a:moveTo>
                  <a:pt x="509016" y="298704"/>
                </a:moveTo>
                <a:lnTo>
                  <a:pt x="509016" y="286512"/>
                </a:lnTo>
                <a:lnTo>
                  <a:pt x="502920" y="292608"/>
                </a:lnTo>
                <a:lnTo>
                  <a:pt x="502920" y="298704"/>
                </a:lnTo>
                <a:lnTo>
                  <a:pt x="509016" y="298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8622670" y="1767839"/>
            <a:ext cx="1045844" cy="283845"/>
          </a:xfrm>
          <a:custGeom>
            <a:avLst/>
            <a:gdLst/>
            <a:ahLst/>
            <a:cxnLst/>
            <a:rect l="l" t="t" r="r" b="b"/>
            <a:pathLst>
              <a:path w="1045845" h="283844">
                <a:moveTo>
                  <a:pt x="0" y="283464"/>
                </a:moveTo>
                <a:lnTo>
                  <a:pt x="1045464" y="283464"/>
                </a:lnTo>
                <a:lnTo>
                  <a:pt x="1045464" y="0"/>
                </a:lnTo>
                <a:lnTo>
                  <a:pt x="0" y="0"/>
                </a:lnTo>
                <a:lnTo>
                  <a:pt x="0" y="283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8616574" y="1761744"/>
            <a:ext cx="1057910" cy="299085"/>
          </a:xfrm>
          <a:custGeom>
            <a:avLst/>
            <a:gdLst/>
            <a:ahLst/>
            <a:cxnLst/>
            <a:rect l="l" t="t" r="r" b="b"/>
            <a:pathLst>
              <a:path w="1057909" h="299085">
                <a:moveTo>
                  <a:pt x="1057656" y="298704"/>
                </a:moveTo>
                <a:lnTo>
                  <a:pt x="1057656" y="0"/>
                </a:lnTo>
                <a:lnTo>
                  <a:pt x="0" y="0"/>
                </a:lnTo>
                <a:lnTo>
                  <a:pt x="0" y="298704"/>
                </a:lnTo>
                <a:lnTo>
                  <a:pt x="6096" y="298704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1045464" y="12192"/>
                </a:lnTo>
                <a:lnTo>
                  <a:pt x="1045464" y="6096"/>
                </a:lnTo>
                <a:lnTo>
                  <a:pt x="1051560" y="12192"/>
                </a:lnTo>
                <a:lnTo>
                  <a:pt x="1051560" y="298704"/>
                </a:lnTo>
                <a:lnTo>
                  <a:pt x="1057656" y="298704"/>
                </a:lnTo>
                <a:close/>
              </a:path>
              <a:path w="1057909" h="299085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1057909" h="299085">
                <a:moveTo>
                  <a:pt x="13716" y="286512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286512"/>
                </a:lnTo>
                <a:lnTo>
                  <a:pt x="13716" y="286512"/>
                </a:lnTo>
                <a:close/>
              </a:path>
              <a:path w="1057909" h="299085">
                <a:moveTo>
                  <a:pt x="1051560" y="286512"/>
                </a:moveTo>
                <a:lnTo>
                  <a:pt x="6096" y="286512"/>
                </a:lnTo>
                <a:lnTo>
                  <a:pt x="13716" y="292608"/>
                </a:lnTo>
                <a:lnTo>
                  <a:pt x="13716" y="298704"/>
                </a:lnTo>
                <a:lnTo>
                  <a:pt x="1045464" y="298704"/>
                </a:lnTo>
                <a:lnTo>
                  <a:pt x="1045464" y="292608"/>
                </a:lnTo>
                <a:lnTo>
                  <a:pt x="1051560" y="286512"/>
                </a:lnTo>
                <a:close/>
              </a:path>
              <a:path w="1057909" h="299085">
                <a:moveTo>
                  <a:pt x="13716" y="298704"/>
                </a:moveTo>
                <a:lnTo>
                  <a:pt x="13716" y="292608"/>
                </a:lnTo>
                <a:lnTo>
                  <a:pt x="6096" y="286512"/>
                </a:lnTo>
                <a:lnTo>
                  <a:pt x="6096" y="298704"/>
                </a:lnTo>
                <a:lnTo>
                  <a:pt x="13716" y="298704"/>
                </a:lnTo>
                <a:close/>
              </a:path>
              <a:path w="1057909" h="299085">
                <a:moveTo>
                  <a:pt x="1051560" y="12192"/>
                </a:moveTo>
                <a:lnTo>
                  <a:pt x="1045464" y="6096"/>
                </a:lnTo>
                <a:lnTo>
                  <a:pt x="1045464" y="12192"/>
                </a:lnTo>
                <a:lnTo>
                  <a:pt x="1051560" y="12192"/>
                </a:lnTo>
                <a:close/>
              </a:path>
              <a:path w="1057909" h="299085">
                <a:moveTo>
                  <a:pt x="1051560" y="286512"/>
                </a:moveTo>
                <a:lnTo>
                  <a:pt x="1051560" y="12192"/>
                </a:lnTo>
                <a:lnTo>
                  <a:pt x="1045464" y="12192"/>
                </a:lnTo>
                <a:lnTo>
                  <a:pt x="1045464" y="286512"/>
                </a:lnTo>
                <a:lnTo>
                  <a:pt x="1051560" y="286512"/>
                </a:lnTo>
                <a:close/>
              </a:path>
              <a:path w="1057909" h="299085">
                <a:moveTo>
                  <a:pt x="1051560" y="298704"/>
                </a:moveTo>
                <a:lnTo>
                  <a:pt x="1051560" y="286512"/>
                </a:lnTo>
                <a:lnTo>
                  <a:pt x="1045464" y="292608"/>
                </a:lnTo>
                <a:lnTo>
                  <a:pt x="1045464" y="298704"/>
                </a:lnTo>
                <a:lnTo>
                  <a:pt x="1051560" y="298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8119750" y="2051304"/>
            <a:ext cx="502920" cy="288290"/>
          </a:xfrm>
          <a:custGeom>
            <a:avLst/>
            <a:gdLst/>
            <a:ahLst/>
            <a:cxnLst/>
            <a:rect l="l" t="t" r="r" b="b"/>
            <a:pathLst>
              <a:path w="502920" h="288289">
                <a:moveTo>
                  <a:pt x="0" y="0"/>
                </a:moveTo>
                <a:lnTo>
                  <a:pt x="0" y="288036"/>
                </a:lnTo>
                <a:lnTo>
                  <a:pt x="502920" y="288036"/>
                </a:lnTo>
                <a:lnTo>
                  <a:pt x="502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8113654" y="2045208"/>
            <a:ext cx="516890" cy="300355"/>
          </a:xfrm>
          <a:custGeom>
            <a:avLst/>
            <a:gdLst/>
            <a:ahLst/>
            <a:cxnLst/>
            <a:rect l="l" t="t" r="r" b="b"/>
            <a:pathLst>
              <a:path w="516890" h="300355">
                <a:moveTo>
                  <a:pt x="516636" y="300228"/>
                </a:moveTo>
                <a:lnTo>
                  <a:pt x="516636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502920" y="12192"/>
                </a:lnTo>
                <a:lnTo>
                  <a:pt x="502920" y="6096"/>
                </a:lnTo>
                <a:lnTo>
                  <a:pt x="509016" y="12192"/>
                </a:lnTo>
                <a:lnTo>
                  <a:pt x="509016" y="300228"/>
                </a:lnTo>
                <a:lnTo>
                  <a:pt x="516636" y="300228"/>
                </a:lnTo>
                <a:close/>
              </a:path>
              <a:path w="516890" h="30035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516890" h="300355">
                <a:moveTo>
                  <a:pt x="12192" y="288036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88036"/>
                </a:lnTo>
                <a:lnTo>
                  <a:pt x="12192" y="288036"/>
                </a:lnTo>
                <a:close/>
              </a:path>
              <a:path w="516890" h="300355">
                <a:moveTo>
                  <a:pt x="509016" y="288036"/>
                </a:moveTo>
                <a:lnTo>
                  <a:pt x="6096" y="288036"/>
                </a:lnTo>
                <a:lnTo>
                  <a:pt x="12192" y="294132"/>
                </a:lnTo>
                <a:lnTo>
                  <a:pt x="12192" y="300228"/>
                </a:lnTo>
                <a:lnTo>
                  <a:pt x="502920" y="300228"/>
                </a:lnTo>
                <a:lnTo>
                  <a:pt x="502920" y="294132"/>
                </a:lnTo>
                <a:lnTo>
                  <a:pt x="509016" y="288036"/>
                </a:lnTo>
                <a:close/>
              </a:path>
              <a:path w="516890" h="300355">
                <a:moveTo>
                  <a:pt x="12192" y="300228"/>
                </a:moveTo>
                <a:lnTo>
                  <a:pt x="12192" y="294132"/>
                </a:lnTo>
                <a:lnTo>
                  <a:pt x="6096" y="288036"/>
                </a:lnTo>
                <a:lnTo>
                  <a:pt x="6096" y="300228"/>
                </a:lnTo>
                <a:lnTo>
                  <a:pt x="12192" y="300228"/>
                </a:lnTo>
                <a:close/>
              </a:path>
              <a:path w="516890" h="300355">
                <a:moveTo>
                  <a:pt x="509016" y="12192"/>
                </a:moveTo>
                <a:lnTo>
                  <a:pt x="502920" y="6096"/>
                </a:lnTo>
                <a:lnTo>
                  <a:pt x="502920" y="12192"/>
                </a:lnTo>
                <a:lnTo>
                  <a:pt x="509016" y="12192"/>
                </a:lnTo>
                <a:close/>
              </a:path>
              <a:path w="516890" h="300355">
                <a:moveTo>
                  <a:pt x="509016" y="288036"/>
                </a:moveTo>
                <a:lnTo>
                  <a:pt x="509016" y="12192"/>
                </a:lnTo>
                <a:lnTo>
                  <a:pt x="502920" y="12192"/>
                </a:lnTo>
                <a:lnTo>
                  <a:pt x="502920" y="288036"/>
                </a:lnTo>
                <a:lnTo>
                  <a:pt x="509016" y="288036"/>
                </a:lnTo>
                <a:close/>
              </a:path>
              <a:path w="516890" h="300355">
                <a:moveTo>
                  <a:pt x="509016" y="300228"/>
                </a:moveTo>
                <a:lnTo>
                  <a:pt x="509016" y="288036"/>
                </a:lnTo>
                <a:lnTo>
                  <a:pt x="502920" y="294132"/>
                </a:lnTo>
                <a:lnTo>
                  <a:pt x="502920" y="300228"/>
                </a:lnTo>
                <a:lnTo>
                  <a:pt x="50901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8622670" y="2051304"/>
            <a:ext cx="1045844" cy="288290"/>
          </a:xfrm>
          <a:custGeom>
            <a:avLst/>
            <a:gdLst/>
            <a:ahLst/>
            <a:cxnLst/>
            <a:rect l="l" t="t" r="r" b="b"/>
            <a:pathLst>
              <a:path w="1045845" h="288289">
                <a:moveTo>
                  <a:pt x="0" y="0"/>
                </a:moveTo>
                <a:lnTo>
                  <a:pt x="0" y="288036"/>
                </a:lnTo>
                <a:lnTo>
                  <a:pt x="1045464" y="288036"/>
                </a:lnTo>
                <a:lnTo>
                  <a:pt x="10454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8616574" y="2045208"/>
            <a:ext cx="1057910" cy="300355"/>
          </a:xfrm>
          <a:custGeom>
            <a:avLst/>
            <a:gdLst/>
            <a:ahLst/>
            <a:cxnLst/>
            <a:rect l="l" t="t" r="r" b="b"/>
            <a:pathLst>
              <a:path w="1057909" h="300355">
                <a:moveTo>
                  <a:pt x="1057656" y="300228"/>
                </a:moveTo>
                <a:lnTo>
                  <a:pt x="1057656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1045464" y="12192"/>
                </a:lnTo>
                <a:lnTo>
                  <a:pt x="1045464" y="6096"/>
                </a:lnTo>
                <a:lnTo>
                  <a:pt x="1051560" y="12192"/>
                </a:lnTo>
                <a:lnTo>
                  <a:pt x="1051560" y="300228"/>
                </a:lnTo>
                <a:lnTo>
                  <a:pt x="1057656" y="300228"/>
                </a:lnTo>
                <a:close/>
              </a:path>
              <a:path w="1057909" h="300355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1057909" h="300355">
                <a:moveTo>
                  <a:pt x="13716" y="28803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288036"/>
                </a:lnTo>
                <a:lnTo>
                  <a:pt x="13716" y="288036"/>
                </a:lnTo>
                <a:close/>
              </a:path>
              <a:path w="1057909" h="300355">
                <a:moveTo>
                  <a:pt x="1051560" y="288036"/>
                </a:moveTo>
                <a:lnTo>
                  <a:pt x="6096" y="288036"/>
                </a:lnTo>
                <a:lnTo>
                  <a:pt x="13716" y="294132"/>
                </a:lnTo>
                <a:lnTo>
                  <a:pt x="13716" y="300228"/>
                </a:lnTo>
                <a:lnTo>
                  <a:pt x="1045464" y="300228"/>
                </a:lnTo>
                <a:lnTo>
                  <a:pt x="1045464" y="294132"/>
                </a:lnTo>
                <a:lnTo>
                  <a:pt x="1051560" y="288036"/>
                </a:lnTo>
                <a:close/>
              </a:path>
              <a:path w="1057909" h="300355">
                <a:moveTo>
                  <a:pt x="13716" y="300228"/>
                </a:moveTo>
                <a:lnTo>
                  <a:pt x="13716" y="294132"/>
                </a:lnTo>
                <a:lnTo>
                  <a:pt x="6096" y="288036"/>
                </a:lnTo>
                <a:lnTo>
                  <a:pt x="6096" y="300228"/>
                </a:lnTo>
                <a:lnTo>
                  <a:pt x="13716" y="300228"/>
                </a:lnTo>
                <a:close/>
              </a:path>
              <a:path w="1057909" h="300355">
                <a:moveTo>
                  <a:pt x="1051560" y="12192"/>
                </a:moveTo>
                <a:lnTo>
                  <a:pt x="1045464" y="6096"/>
                </a:lnTo>
                <a:lnTo>
                  <a:pt x="1045464" y="12192"/>
                </a:lnTo>
                <a:lnTo>
                  <a:pt x="1051560" y="12192"/>
                </a:lnTo>
                <a:close/>
              </a:path>
              <a:path w="1057909" h="300355">
                <a:moveTo>
                  <a:pt x="1051560" y="288036"/>
                </a:moveTo>
                <a:lnTo>
                  <a:pt x="1051560" y="12192"/>
                </a:lnTo>
                <a:lnTo>
                  <a:pt x="1045464" y="12192"/>
                </a:lnTo>
                <a:lnTo>
                  <a:pt x="1045464" y="288036"/>
                </a:lnTo>
                <a:lnTo>
                  <a:pt x="1051560" y="288036"/>
                </a:lnTo>
                <a:close/>
              </a:path>
              <a:path w="1057909" h="300355">
                <a:moveTo>
                  <a:pt x="1051560" y="300228"/>
                </a:moveTo>
                <a:lnTo>
                  <a:pt x="1051560" y="288036"/>
                </a:lnTo>
                <a:lnTo>
                  <a:pt x="1045464" y="294132"/>
                </a:lnTo>
                <a:lnTo>
                  <a:pt x="1045464" y="300228"/>
                </a:lnTo>
                <a:lnTo>
                  <a:pt x="1051560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8119750" y="2339340"/>
            <a:ext cx="502920" cy="287020"/>
          </a:xfrm>
          <a:custGeom>
            <a:avLst/>
            <a:gdLst/>
            <a:ahLst/>
            <a:cxnLst/>
            <a:rect l="l" t="t" r="r" b="b"/>
            <a:pathLst>
              <a:path w="502920" h="287019">
                <a:moveTo>
                  <a:pt x="0" y="0"/>
                </a:moveTo>
                <a:lnTo>
                  <a:pt x="0" y="286512"/>
                </a:lnTo>
                <a:lnTo>
                  <a:pt x="502920" y="286512"/>
                </a:lnTo>
                <a:lnTo>
                  <a:pt x="502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8113654" y="2333244"/>
            <a:ext cx="516890" cy="299085"/>
          </a:xfrm>
          <a:custGeom>
            <a:avLst/>
            <a:gdLst/>
            <a:ahLst/>
            <a:cxnLst/>
            <a:rect l="l" t="t" r="r" b="b"/>
            <a:pathLst>
              <a:path w="516890" h="299085">
                <a:moveTo>
                  <a:pt x="516636" y="298704"/>
                </a:moveTo>
                <a:lnTo>
                  <a:pt x="516636" y="0"/>
                </a:lnTo>
                <a:lnTo>
                  <a:pt x="0" y="0"/>
                </a:lnTo>
                <a:lnTo>
                  <a:pt x="0" y="298704"/>
                </a:lnTo>
                <a:lnTo>
                  <a:pt x="6096" y="298704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502920" y="12192"/>
                </a:lnTo>
                <a:lnTo>
                  <a:pt x="502920" y="6096"/>
                </a:lnTo>
                <a:lnTo>
                  <a:pt x="509016" y="12192"/>
                </a:lnTo>
                <a:lnTo>
                  <a:pt x="509016" y="298704"/>
                </a:lnTo>
                <a:lnTo>
                  <a:pt x="516636" y="298704"/>
                </a:lnTo>
                <a:close/>
              </a:path>
              <a:path w="516890" h="29908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516890" h="299085">
                <a:moveTo>
                  <a:pt x="12192" y="28651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86512"/>
                </a:lnTo>
                <a:lnTo>
                  <a:pt x="12192" y="286512"/>
                </a:lnTo>
                <a:close/>
              </a:path>
              <a:path w="516890" h="299085">
                <a:moveTo>
                  <a:pt x="509016" y="286512"/>
                </a:moveTo>
                <a:lnTo>
                  <a:pt x="6096" y="286512"/>
                </a:lnTo>
                <a:lnTo>
                  <a:pt x="12192" y="292608"/>
                </a:lnTo>
                <a:lnTo>
                  <a:pt x="12192" y="298704"/>
                </a:lnTo>
                <a:lnTo>
                  <a:pt x="502920" y="298704"/>
                </a:lnTo>
                <a:lnTo>
                  <a:pt x="502920" y="292608"/>
                </a:lnTo>
                <a:lnTo>
                  <a:pt x="509016" y="286512"/>
                </a:lnTo>
                <a:close/>
              </a:path>
              <a:path w="516890" h="299085">
                <a:moveTo>
                  <a:pt x="12192" y="298704"/>
                </a:moveTo>
                <a:lnTo>
                  <a:pt x="12192" y="292608"/>
                </a:lnTo>
                <a:lnTo>
                  <a:pt x="6096" y="286512"/>
                </a:lnTo>
                <a:lnTo>
                  <a:pt x="6096" y="298704"/>
                </a:lnTo>
                <a:lnTo>
                  <a:pt x="12192" y="298704"/>
                </a:lnTo>
                <a:close/>
              </a:path>
              <a:path w="516890" h="299085">
                <a:moveTo>
                  <a:pt x="509016" y="12192"/>
                </a:moveTo>
                <a:lnTo>
                  <a:pt x="502920" y="6096"/>
                </a:lnTo>
                <a:lnTo>
                  <a:pt x="502920" y="12192"/>
                </a:lnTo>
                <a:lnTo>
                  <a:pt x="509016" y="12192"/>
                </a:lnTo>
                <a:close/>
              </a:path>
              <a:path w="516890" h="299085">
                <a:moveTo>
                  <a:pt x="509016" y="286512"/>
                </a:moveTo>
                <a:lnTo>
                  <a:pt x="509016" y="12192"/>
                </a:lnTo>
                <a:lnTo>
                  <a:pt x="502920" y="12192"/>
                </a:lnTo>
                <a:lnTo>
                  <a:pt x="502920" y="286512"/>
                </a:lnTo>
                <a:lnTo>
                  <a:pt x="509016" y="286512"/>
                </a:lnTo>
                <a:close/>
              </a:path>
              <a:path w="516890" h="299085">
                <a:moveTo>
                  <a:pt x="509016" y="298704"/>
                </a:moveTo>
                <a:lnTo>
                  <a:pt x="509016" y="286512"/>
                </a:lnTo>
                <a:lnTo>
                  <a:pt x="502920" y="292608"/>
                </a:lnTo>
                <a:lnTo>
                  <a:pt x="502920" y="298704"/>
                </a:lnTo>
                <a:lnTo>
                  <a:pt x="509016" y="298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8622670" y="2339340"/>
            <a:ext cx="1045844" cy="287020"/>
          </a:xfrm>
          <a:custGeom>
            <a:avLst/>
            <a:gdLst/>
            <a:ahLst/>
            <a:cxnLst/>
            <a:rect l="l" t="t" r="r" b="b"/>
            <a:pathLst>
              <a:path w="1045845" h="287019">
                <a:moveTo>
                  <a:pt x="0" y="0"/>
                </a:moveTo>
                <a:lnTo>
                  <a:pt x="0" y="286512"/>
                </a:lnTo>
                <a:lnTo>
                  <a:pt x="1045464" y="286512"/>
                </a:lnTo>
                <a:lnTo>
                  <a:pt x="10454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8616574" y="2333244"/>
            <a:ext cx="1057910" cy="299085"/>
          </a:xfrm>
          <a:custGeom>
            <a:avLst/>
            <a:gdLst/>
            <a:ahLst/>
            <a:cxnLst/>
            <a:rect l="l" t="t" r="r" b="b"/>
            <a:pathLst>
              <a:path w="1057909" h="299085">
                <a:moveTo>
                  <a:pt x="1057656" y="298704"/>
                </a:moveTo>
                <a:lnTo>
                  <a:pt x="1057656" y="0"/>
                </a:lnTo>
                <a:lnTo>
                  <a:pt x="0" y="0"/>
                </a:lnTo>
                <a:lnTo>
                  <a:pt x="0" y="298704"/>
                </a:lnTo>
                <a:lnTo>
                  <a:pt x="6096" y="298704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1045464" y="12192"/>
                </a:lnTo>
                <a:lnTo>
                  <a:pt x="1045464" y="6096"/>
                </a:lnTo>
                <a:lnTo>
                  <a:pt x="1051560" y="12192"/>
                </a:lnTo>
                <a:lnTo>
                  <a:pt x="1051560" y="298704"/>
                </a:lnTo>
                <a:lnTo>
                  <a:pt x="1057656" y="298704"/>
                </a:lnTo>
                <a:close/>
              </a:path>
              <a:path w="1057909" h="299085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1057909" h="299085">
                <a:moveTo>
                  <a:pt x="13716" y="286512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286512"/>
                </a:lnTo>
                <a:lnTo>
                  <a:pt x="13716" y="286512"/>
                </a:lnTo>
                <a:close/>
              </a:path>
              <a:path w="1057909" h="299085">
                <a:moveTo>
                  <a:pt x="1051560" y="286512"/>
                </a:moveTo>
                <a:lnTo>
                  <a:pt x="6096" y="286512"/>
                </a:lnTo>
                <a:lnTo>
                  <a:pt x="13716" y="292608"/>
                </a:lnTo>
                <a:lnTo>
                  <a:pt x="13716" y="298704"/>
                </a:lnTo>
                <a:lnTo>
                  <a:pt x="1045464" y="298704"/>
                </a:lnTo>
                <a:lnTo>
                  <a:pt x="1045464" y="292608"/>
                </a:lnTo>
                <a:lnTo>
                  <a:pt x="1051560" y="286512"/>
                </a:lnTo>
                <a:close/>
              </a:path>
              <a:path w="1057909" h="299085">
                <a:moveTo>
                  <a:pt x="13716" y="298704"/>
                </a:moveTo>
                <a:lnTo>
                  <a:pt x="13716" y="292608"/>
                </a:lnTo>
                <a:lnTo>
                  <a:pt x="6096" y="286512"/>
                </a:lnTo>
                <a:lnTo>
                  <a:pt x="6096" y="298704"/>
                </a:lnTo>
                <a:lnTo>
                  <a:pt x="13716" y="298704"/>
                </a:lnTo>
                <a:close/>
              </a:path>
              <a:path w="1057909" h="299085">
                <a:moveTo>
                  <a:pt x="1051560" y="12192"/>
                </a:moveTo>
                <a:lnTo>
                  <a:pt x="1045464" y="6096"/>
                </a:lnTo>
                <a:lnTo>
                  <a:pt x="1045464" y="12192"/>
                </a:lnTo>
                <a:lnTo>
                  <a:pt x="1051560" y="12192"/>
                </a:lnTo>
                <a:close/>
              </a:path>
              <a:path w="1057909" h="299085">
                <a:moveTo>
                  <a:pt x="1051560" y="286512"/>
                </a:moveTo>
                <a:lnTo>
                  <a:pt x="1051560" y="12192"/>
                </a:lnTo>
                <a:lnTo>
                  <a:pt x="1045464" y="12192"/>
                </a:lnTo>
                <a:lnTo>
                  <a:pt x="1045464" y="286512"/>
                </a:lnTo>
                <a:lnTo>
                  <a:pt x="1051560" y="286512"/>
                </a:lnTo>
                <a:close/>
              </a:path>
              <a:path w="1057909" h="299085">
                <a:moveTo>
                  <a:pt x="1051560" y="298704"/>
                </a:moveTo>
                <a:lnTo>
                  <a:pt x="1051560" y="286512"/>
                </a:lnTo>
                <a:lnTo>
                  <a:pt x="1045464" y="292608"/>
                </a:lnTo>
                <a:lnTo>
                  <a:pt x="1045464" y="298704"/>
                </a:lnTo>
                <a:lnTo>
                  <a:pt x="1051560" y="298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 txBox="1"/>
          <p:nvPr/>
        </p:nvSpPr>
        <p:spPr>
          <a:xfrm>
            <a:off x="7459990" y="1435709"/>
            <a:ext cx="2120900" cy="116078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algn="r" marR="32384">
              <a:lnSpc>
                <a:spcPct val="100000"/>
              </a:lnSpc>
              <a:spcBef>
                <a:spcPts val="640"/>
              </a:spcBef>
              <a:tabLst>
                <a:tab pos="549910" algn="l"/>
              </a:tabLst>
            </a:pPr>
            <a:r>
              <a:rPr dirty="0" sz="1400" spc="-5" b="1">
                <a:latin typeface="Arial"/>
                <a:cs typeface="Arial"/>
              </a:rPr>
              <a:t>$</a:t>
            </a:r>
            <a:r>
              <a:rPr dirty="0" sz="1400" spc="-5" b="1">
                <a:latin typeface="Arial"/>
                <a:cs typeface="Arial"/>
              </a:rPr>
              <a:t>P</a:t>
            </a:r>
            <a:r>
              <a:rPr dirty="0" sz="1400" b="1">
                <a:latin typeface="Arial"/>
                <a:cs typeface="Arial"/>
              </a:rPr>
              <a:t>C</a:t>
            </a:r>
            <a:r>
              <a:rPr dirty="0" sz="1400" b="1">
                <a:latin typeface="Arial"/>
                <a:cs typeface="Arial"/>
              </a:rPr>
              <a:t>	</a:t>
            </a:r>
            <a:r>
              <a:rPr dirty="0" sz="1400" spc="-5" b="1">
                <a:latin typeface="Arial"/>
                <a:cs typeface="Arial"/>
              </a:rPr>
              <a:t>0040002</a:t>
            </a:r>
            <a:r>
              <a:rPr dirty="0" sz="1400" b="1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  <a:p>
            <a:pPr algn="r" marR="28575">
              <a:lnSpc>
                <a:spcPct val="100000"/>
              </a:lnSpc>
              <a:spcBef>
                <a:spcPts val="540"/>
              </a:spcBef>
              <a:tabLst>
                <a:tab pos="441325" algn="l"/>
                <a:tab pos="797560" algn="l"/>
                <a:tab pos="1270000" algn="l"/>
              </a:tabLst>
            </a:pPr>
            <a:r>
              <a:rPr dirty="0" u="sng" sz="1400" b="1">
                <a:uFill>
                  <a:solidFill>
                    <a:srgbClr val="7F7F7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400" spc="25" b="1">
                <a:uFill>
                  <a:solidFill>
                    <a:srgbClr val="7F7F7F"/>
                  </a:solidFill>
                </a:uFill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u="sng" sz="1400" b="1">
                <a:uFill>
                  <a:solidFill>
                    <a:srgbClr val="7F7F7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400" b="1">
                <a:uFill>
                  <a:solidFill>
                    <a:srgbClr val="7F7F7F"/>
                  </a:solidFill>
                </a:uFill>
                <a:latin typeface="Arial"/>
                <a:cs typeface="Arial"/>
              </a:rPr>
              <a:t>	</a:t>
            </a:r>
            <a:r>
              <a:rPr dirty="0" sz="1400" b="1">
                <a:latin typeface="Arial"/>
                <a:cs typeface="Arial"/>
              </a:rPr>
              <a:t>	</a:t>
            </a:r>
            <a:r>
              <a:rPr dirty="0" sz="1400" spc="-5" b="1">
                <a:latin typeface="Arial"/>
                <a:cs typeface="Arial"/>
              </a:rPr>
              <a:t>$</a:t>
            </a:r>
            <a:r>
              <a:rPr dirty="0" sz="1400" b="1">
                <a:latin typeface="Arial"/>
                <a:cs typeface="Arial"/>
              </a:rPr>
              <a:t>3</a:t>
            </a:r>
            <a:r>
              <a:rPr dirty="0" sz="1400" b="1">
                <a:latin typeface="Arial"/>
                <a:cs typeface="Arial"/>
              </a:rPr>
              <a:t>	</a:t>
            </a:r>
            <a:r>
              <a:rPr dirty="0" sz="1400" spc="-5" b="1">
                <a:latin typeface="Arial"/>
                <a:cs typeface="Arial"/>
              </a:rPr>
              <a:t>7</a:t>
            </a:r>
            <a:r>
              <a:rPr dirty="0" sz="1400" spc="-10" b="1">
                <a:latin typeface="Arial"/>
                <a:cs typeface="Arial"/>
              </a:rPr>
              <a:t>F</a:t>
            </a:r>
            <a:r>
              <a:rPr dirty="0" sz="1400" spc="-5" b="1">
                <a:latin typeface="Arial"/>
                <a:cs typeface="Arial"/>
              </a:rPr>
              <a:t>42123</a:t>
            </a:r>
            <a:r>
              <a:rPr dirty="0" sz="1400" b="1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550"/>
              </a:spcBef>
              <a:tabLst>
                <a:tab pos="450850" algn="l"/>
              </a:tabLst>
            </a:pPr>
            <a:r>
              <a:rPr dirty="0" sz="1400" spc="-5" b="1">
                <a:latin typeface="Arial"/>
                <a:cs typeface="Arial"/>
              </a:rPr>
              <a:t>$</a:t>
            </a:r>
            <a:r>
              <a:rPr dirty="0" sz="1400" b="1">
                <a:latin typeface="Arial"/>
                <a:cs typeface="Arial"/>
              </a:rPr>
              <a:t>4</a:t>
            </a:r>
            <a:r>
              <a:rPr dirty="0" sz="1400" b="1">
                <a:latin typeface="Arial"/>
                <a:cs typeface="Arial"/>
              </a:rPr>
              <a:t>	</a:t>
            </a:r>
            <a:r>
              <a:rPr dirty="0" sz="1400" spc="-5" b="1">
                <a:latin typeface="Arial"/>
                <a:cs typeface="Arial"/>
              </a:rPr>
              <a:t>15</a:t>
            </a:r>
            <a:r>
              <a:rPr dirty="0" sz="1400" spc="-45" b="1">
                <a:latin typeface="Arial"/>
                <a:cs typeface="Arial"/>
              </a:rPr>
              <a:t>A</a:t>
            </a:r>
            <a:r>
              <a:rPr dirty="0" sz="1400" spc="-5" b="1">
                <a:latin typeface="Arial"/>
                <a:cs typeface="Arial"/>
              </a:rPr>
              <a:t>73</a:t>
            </a:r>
            <a:r>
              <a:rPr dirty="0" sz="1400" spc="-10" b="1">
                <a:latin typeface="Arial"/>
                <a:cs typeface="Arial"/>
              </a:rPr>
              <a:t>C</a:t>
            </a:r>
            <a:r>
              <a:rPr dirty="0" sz="1400" spc="-5" b="1">
                <a:latin typeface="Arial"/>
                <a:cs typeface="Arial"/>
              </a:rPr>
              <a:t>4</a:t>
            </a:r>
            <a:r>
              <a:rPr dirty="0" sz="1400" b="1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  <a:p>
            <a:pPr algn="r" marR="32384">
              <a:lnSpc>
                <a:spcPct val="100000"/>
              </a:lnSpc>
              <a:spcBef>
                <a:spcPts val="590"/>
              </a:spcBef>
              <a:tabLst>
                <a:tab pos="476884" algn="l"/>
              </a:tabLst>
            </a:pPr>
            <a:r>
              <a:rPr dirty="0" sz="1400" spc="-5" b="1">
                <a:latin typeface="Arial"/>
                <a:cs typeface="Arial"/>
              </a:rPr>
              <a:t>$</a:t>
            </a:r>
            <a:r>
              <a:rPr dirty="0" sz="1400" b="1">
                <a:latin typeface="Arial"/>
                <a:cs typeface="Arial"/>
              </a:rPr>
              <a:t>5</a:t>
            </a:r>
            <a:r>
              <a:rPr dirty="0" sz="1400" b="1">
                <a:latin typeface="Arial"/>
                <a:cs typeface="Arial"/>
              </a:rPr>
              <a:t>	</a:t>
            </a:r>
            <a:r>
              <a:rPr dirty="0" sz="1400" spc="-5" b="1">
                <a:latin typeface="Arial"/>
                <a:cs typeface="Arial"/>
              </a:rPr>
              <a:t>1001001</a:t>
            </a:r>
            <a:r>
              <a:rPr dirty="0" sz="1400" b="1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4" name="object 264"/>
          <p:cNvSpPr/>
          <p:nvPr/>
        </p:nvSpPr>
        <p:spPr>
          <a:xfrm>
            <a:off x="8119750" y="4151376"/>
            <a:ext cx="502920" cy="281940"/>
          </a:xfrm>
          <a:custGeom>
            <a:avLst/>
            <a:gdLst/>
            <a:ahLst/>
            <a:cxnLst/>
            <a:rect l="l" t="t" r="r" b="b"/>
            <a:pathLst>
              <a:path w="502920" h="281939">
                <a:moveTo>
                  <a:pt x="0" y="281940"/>
                </a:moveTo>
                <a:lnTo>
                  <a:pt x="502920" y="281940"/>
                </a:lnTo>
                <a:lnTo>
                  <a:pt x="502920" y="0"/>
                </a:lnTo>
                <a:lnTo>
                  <a:pt x="0" y="0"/>
                </a:lnTo>
                <a:lnTo>
                  <a:pt x="0" y="28194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8113654" y="4145280"/>
            <a:ext cx="516890" cy="300355"/>
          </a:xfrm>
          <a:custGeom>
            <a:avLst/>
            <a:gdLst/>
            <a:ahLst/>
            <a:cxnLst/>
            <a:rect l="l" t="t" r="r" b="b"/>
            <a:pathLst>
              <a:path w="516890" h="300354">
                <a:moveTo>
                  <a:pt x="516636" y="300228"/>
                </a:moveTo>
                <a:lnTo>
                  <a:pt x="516636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502920" y="12192"/>
                </a:lnTo>
                <a:lnTo>
                  <a:pt x="502920" y="6096"/>
                </a:lnTo>
                <a:lnTo>
                  <a:pt x="509016" y="12192"/>
                </a:lnTo>
                <a:lnTo>
                  <a:pt x="509016" y="300228"/>
                </a:lnTo>
                <a:lnTo>
                  <a:pt x="516636" y="300228"/>
                </a:lnTo>
                <a:close/>
              </a:path>
              <a:path w="516890" h="300354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516890" h="300354">
                <a:moveTo>
                  <a:pt x="12192" y="288036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88036"/>
                </a:lnTo>
                <a:lnTo>
                  <a:pt x="12192" y="288036"/>
                </a:lnTo>
                <a:close/>
              </a:path>
              <a:path w="516890" h="300354">
                <a:moveTo>
                  <a:pt x="509016" y="288036"/>
                </a:moveTo>
                <a:lnTo>
                  <a:pt x="6096" y="288036"/>
                </a:lnTo>
                <a:lnTo>
                  <a:pt x="12192" y="294132"/>
                </a:lnTo>
                <a:lnTo>
                  <a:pt x="12192" y="300228"/>
                </a:lnTo>
                <a:lnTo>
                  <a:pt x="502920" y="300228"/>
                </a:lnTo>
                <a:lnTo>
                  <a:pt x="502920" y="294132"/>
                </a:lnTo>
                <a:lnTo>
                  <a:pt x="509016" y="288036"/>
                </a:lnTo>
                <a:close/>
              </a:path>
              <a:path w="516890" h="300354">
                <a:moveTo>
                  <a:pt x="12192" y="300228"/>
                </a:moveTo>
                <a:lnTo>
                  <a:pt x="12192" y="294132"/>
                </a:lnTo>
                <a:lnTo>
                  <a:pt x="6096" y="288036"/>
                </a:lnTo>
                <a:lnTo>
                  <a:pt x="6096" y="300228"/>
                </a:lnTo>
                <a:lnTo>
                  <a:pt x="12192" y="300228"/>
                </a:lnTo>
                <a:close/>
              </a:path>
              <a:path w="516890" h="300354">
                <a:moveTo>
                  <a:pt x="509016" y="12192"/>
                </a:moveTo>
                <a:lnTo>
                  <a:pt x="502920" y="6096"/>
                </a:lnTo>
                <a:lnTo>
                  <a:pt x="502920" y="12192"/>
                </a:lnTo>
                <a:lnTo>
                  <a:pt x="509016" y="12192"/>
                </a:lnTo>
                <a:close/>
              </a:path>
              <a:path w="516890" h="300354">
                <a:moveTo>
                  <a:pt x="509016" y="288036"/>
                </a:moveTo>
                <a:lnTo>
                  <a:pt x="509016" y="12192"/>
                </a:lnTo>
                <a:lnTo>
                  <a:pt x="502920" y="12192"/>
                </a:lnTo>
                <a:lnTo>
                  <a:pt x="502920" y="288036"/>
                </a:lnTo>
                <a:lnTo>
                  <a:pt x="509016" y="288036"/>
                </a:lnTo>
                <a:close/>
              </a:path>
              <a:path w="516890" h="300354">
                <a:moveTo>
                  <a:pt x="509016" y="300228"/>
                </a:moveTo>
                <a:lnTo>
                  <a:pt x="509016" y="288036"/>
                </a:lnTo>
                <a:lnTo>
                  <a:pt x="502920" y="294132"/>
                </a:lnTo>
                <a:lnTo>
                  <a:pt x="502920" y="300228"/>
                </a:lnTo>
                <a:lnTo>
                  <a:pt x="50901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8622670" y="4151376"/>
            <a:ext cx="1045844" cy="281940"/>
          </a:xfrm>
          <a:custGeom>
            <a:avLst/>
            <a:gdLst/>
            <a:ahLst/>
            <a:cxnLst/>
            <a:rect l="l" t="t" r="r" b="b"/>
            <a:pathLst>
              <a:path w="1045845" h="281939">
                <a:moveTo>
                  <a:pt x="0" y="281940"/>
                </a:moveTo>
                <a:lnTo>
                  <a:pt x="1045464" y="281940"/>
                </a:lnTo>
                <a:lnTo>
                  <a:pt x="1045464" y="0"/>
                </a:lnTo>
                <a:lnTo>
                  <a:pt x="0" y="0"/>
                </a:lnTo>
                <a:lnTo>
                  <a:pt x="0" y="28194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8616574" y="4145280"/>
            <a:ext cx="1057910" cy="300355"/>
          </a:xfrm>
          <a:custGeom>
            <a:avLst/>
            <a:gdLst/>
            <a:ahLst/>
            <a:cxnLst/>
            <a:rect l="l" t="t" r="r" b="b"/>
            <a:pathLst>
              <a:path w="1057909" h="300354">
                <a:moveTo>
                  <a:pt x="1057656" y="300228"/>
                </a:moveTo>
                <a:lnTo>
                  <a:pt x="1057656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1045464" y="12192"/>
                </a:lnTo>
                <a:lnTo>
                  <a:pt x="1045464" y="6096"/>
                </a:lnTo>
                <a:lnTo>
                  <a:pt x="1051560" y="12192"/>
                </a:lnTo>
                <a:lnTo>
                  <a:pt x="1051560" y="300228"/>
                </a:lnTo>
                <a:lnTo>
                  <a:pt x="1057656" y="300228"/>
                </a:lnTo>
                <a:close/>
              </a:path>
              <a:path w="1057909" h="300354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1057909" h="300354">
                <a:moveTo>
                  <a:pt x="13716" y="28803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288036"/>
                </a:lnTo>
                <a:lnTo>
                  <a:pt x="13716" y="288036"/>
                </a:lnTo>
                <a:close/>
              </a:path>
              <a:path w="1057909" h="300354">
                <a:moveTo>
                  <a:pt x="1051560" y="288036"/>
                </a:moveTo>
                <a:lnTo>
                  <a:pt x="6096" y="288036"/>
                </a:lnTo>
                <a:lnTo>
                  <a:pt x="13716" y="294132"/>
                </a:lnTo>
                <a:lnTo>
                  <a:pt x="13716" y="300228"/>
                </a:lnTo>
                <a:lnTo>
                  <a:pt x="1045464" y="300228"/>
                </a:lnTo>
                <a:lnTo>
                  <a:pt x="1045464" y="294132"/>
                </a:lnTo>
                <a:lnTo>
                  <a:pt x="1051560" y="288036"/>
                </a:lnTo>
                <a:close/>
              </a:path>
              <a:path w="1057909" h="300354">
                <a:moveTo>
                  <a:pt x="13716" y="300228"/>
                </a:moveTo>
                <a:lnTo>
                  <a:pt x="13716" y="294132"/>
                </a:lnTo>
                <a:lnTo>
                  <a:pt x="6096" y="288036"/>
                </a:lnTo>
                <a:lnTo>
                  <a:pt x="6096" y="300228"/>
                </a:lnTo>
                <a:lnTo>
                  <a:pt x="13716" y="300228"/>
                </a:lnTo>
                <a:close/>
              </a:path>
              <a:path w="1057909" h="300354">
                <a:moveTo>
                  <a:pt x="1051560" y="12192"/>
                </a:moveTo>
                <a:lnTo>
                  <a:pt x="1045464" y="6096"/>
                </a:lnTo>
                <a:lnTo>
                  <a:pt x="1045464" y="12192"/>
                </a:lnTo>
                <a:lnTo>
                  <a:pt x="1051560" y="12192"/>
                </a:lnTo>
                <a:close/>
              </a:path>
              <a:path w="1057909" h="300354">
                <a:moveTo>
                  <a:pt x="1051560" y="288036"/>
                </a:moveTo>
                <a:lnTo>
                  <a:pt x="1051560" y="12192"/>
                </a:lnTo>
                <a:lnTo>
                  <a:pt x="1045464" y="12192"/>
                </a:lnTo>
                <a:lnTo>
                  <a:pt x="1045464" y="288036"/>
                </a:lnTo>
                <a:lnTo>
                  <a:pt x="1051560" y="288036"/>
                </a:lnTo>
                <a:close/>
              </a:path>
              <a:path w="1057909" h="300354">
                <a:moveTo>
                  <a:pt x="1051560" y="300228"/>
                </a:moveTo>
                <a:lnTo>
                  <a:pt x="1051560" y="288036"/>
                </a:lnTo>
                <a:lnTo>
                  <a:pt x="1045464" y="294132"/>
                </a:lnTo>
                <a:lnTo>
                  <a:pt x="1045464" y="300228"/>
                </a:lnTo>
                <a:lnTo>
                  <a:pt x="1051560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8119750" y="4433316"/>
            <a:ext cx="502920" cy="283845"/>
          </a:xfrm>
          <a:custGeom>
            <a:avLst/>
            <a:gdLst/>
            <a:ahLst/>
            <a:cxnLst/>
            <a:rect l="l" t="t" r="r" b="b"/>
            <a:pathLst>
              <a:path w="502920" h="283845">
                <a:moveTo>
                  <a:pt x="0" y="283464"/>
                </a:moveTo>
                <a:lnTo>
                  <a:pt x="502920" y="283464"/>
                </a:lnTo>
                <a:lnTo>
                  <a:pt x="502920" y="0"/>
                </a:lnTo>
                <a:lnTo>
                  <a:pt x="0" y="0"/>
                </a:lnTo>
                <a:lnTo>
                  <a:pt x="0" y="28346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8113654" y="4425696"/>
            <a:ext cx="516890" cy="300355"/>
          </a:xfrm>
          <a:custGeom>
            <a:avLst/>
            <a:gdLst/>
            <a:ahLst/>
            <a:cxnLst/>
            <a:rect l="l" t="t" r="r" b="b"/>
            <a:pathLst>
              <a:path w="516890" h="300354">
                <a:moveTo>
                  <a:pt x="516636" y="300228"/>
                </a:moveTo>
                <a:lnTo>
                  <a:pt x="516636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502920" y="13716"/>
                </a:lnTo>
                <a:lnTo>
                  <a:pt x="502920" y="7620"/>
                </a:lnTo>
                <a:lnTo>
                  <a:pt x="509016" y="13716"/>
                </a:lnTo>
                <a:lnTo>
                  <a:pt x="509016" y="300228"/>
                </a:lnTo>
                <a:lnTo>
                  <a:pt x="516636" y="300228"/>
                </a:lnTo>
                <a:close/>
              </a:path>
              <a:path w="516890" h="300354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516890" h="300354">
                <a:moveTo>
                  <a:pt x="12192" y="288036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88036"/>
                </a:lnTo>
                <a:lnTo>
                  <a:pt x="12192" y="288036"/>
                </a:lnTo>
                <a:close/>
              </a:path>
              <a:path w="516890" h="300354">
                <a:moveTo>
                  <a:pt x="509016" y="288036"/>
                </a:moveTo>
                <a:lnTo>
                  <a:pt x="6096" y="288036"/>
                </a:lnTo>
                <a:lnTo>
                  <a:pt x="12192" y="294132"/>
                </a:lnTo>
                <a:lnTo>
                  <a:pt x="12192" y="300228"/>
                </a:lnTo>
                <a:lnTo>
                  <a:pt x="502920" y="300228"/>
                </a:lnTo>
                <a:lnTo>
                  <a:pt x="502920" y="294132"/>
                </a:lnTo>
                <a:lnTo>
                  <a:pt x="509016" y="288036"/>
                </a:lnTo>
                <a:close/>
              </a:path>
              <a:path w="516890" h="300354">
                <a:moveTo>
                  <a:pt x="12192" y="300228"/>
                </a:moveTo>
                <a:lnTo>
                  <a:pt x="12192" y="294132"/>
                </a:lnTo>
                <a:lnTo>
                  <a:pt x="6096" y="288036"/>
                </a:lnTo>
                <a:lnTo>
                  <a:pt x="6096" y="300228"/>
                </a:lnTo>
                <a:lnTo>
                  <a:pt x="12192" y="300228"/>
                </a:lnTo>
                <a:close/>
              </a:path>
              <a:path w="516890" h="300354">
                <a:moveTo>
                  <a:pt x="509016" y="13716"/>
                </a:moveTo>
                <a:lnTo>
                  <a:pt x="502920" y="7620"/>
                </a:lnTo>
                <a:lnTo>
                  <a:pt x="502920" y="13716"/>
                </a:lnTo>
                <a:lnTo>
                  <a:pt x="509016" y="13716"/>
                </a:lnTo>
                <a:close/>
              </a:path>
              <a:path w="516890" h="300354">
                <a:moveTo>
                  <a:pt x="509016" y="288036"/>
                </a:moveTo>
                <a:lnTo>
                  <a:pt x="509016" y="13716"/>
                </a:lnTo>
                <a:lnTo>
                  <a:pt x="502920" y="13716"/>
                </a:lnTo>
                <a:lnTo>
                  <a:pt x="502920" y="288036"/>
                </a:lnTo>
                <a:lnTo>
                  <a:pt x="509016" y="288036"/>
                </a:lnTo>
                <a:close/>
              </a:path>
              <a:path w="516890" h="300354">
                <a:moveTo>
                  <a:pt x="509016" y="300228"/>
                </a:moveTo>
                <a:lnTo>
                  <a:pt x="509016" y="288036"/>
                </a:lnTo>
                <a:lnTo>
                  <a:pt x="502920" y="294132"/>
                </a:lnTo>
                <a:lnTo>
                  <a:pt x="502920" y="300228"/>
                </a:lnTo>
                <a:lnTo>
                  <a:pt x="50901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8622670" y="4433316"/>
            <a:ext cx="1045844" cy="283845"/>
          </a:xfrm>
          <a:custGeom>
            <a:avLst/>
            <a:gdLst/>
            <a:ahLst/>
            <a:cxnLst/>
            <a:rect l="l" t="t" r="r" b="b"/>
            <a:pathLst>
              <a:path w="1045845" h="283845">
                <a:moveTo>
                  <a:pt x="0" y="283464"/>
                </a:moveTo>
                <a:lnTo>
                  <a:pt x="1045464" y="283464"/>
                </a:lnTo>
                <a:lnTo>
                  <a:pt x="1045464" y="0"/>
                </a:lnTo>
                <a:lnTo>
                  <a:pt x="0" y="0"/>
                </a:lnTo>
                <a:lnTo>
                  <a:pt x="0" y="28346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8616574" y="4425696"/>
            <a:ext cx="1057910" cy="300355"/>
          </a:xfrm>
          <a:custGeom>
            <a:avLst/>
            <a:gdLst/>
            <a:ahLst/>
            <a:cxnLst/>
            <a:rect l="l" t="t" r="r" b="b"/>
            <a:pathLst>
              <a:path w="1057909" h="300354">
                <a:moveTo>
                  <a:pt x="1057656" y="300228"/>
                </a:moveTo>
                <a:lnTo>
                  <a:pt x="1057656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1045464" y="13716"/>
                </a:lnTo>
                <a:lnTo>
                  <a:pt x="1045464" y="7620"/>
                </a:lnTo>
                <a:lnTo>
                  <a:pt x="1051560" y="13716"/>
                </a:lnTo>
                <a:lnTo>
                  <a:pt x="1051560" y="300228"/>
                </a:lnTo>
                <a:lnTo>
                  <a:pt x="1057656" y="300228"/>
                </a:lnTo>
                <a:close/>
              </a:path>
              <a:path w="1057909" h="300354">
                <a:moveTo>
                  <a:pt x="13716" y="13716"/>
                </a:moveTo>
                <a:lnTo>
                  <a:pt x="13716" y="7620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057909" h="300354">
                <a:moveTo>
                  <a:pt x="13716" y="288036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88036"/>
                </a:lnTo>
                <a:lnTo>
                  <a:pt x="13716" y="288036"/>
                </a:lnTo>
                <a:close/>
              </a:path>
              <a:path w="1057909" h="300354">
                <a:moveTo>
                  <a:pt x="1051560" y="288036"/>
                </a:moveTo>
                <a:lnTo>
                  <a:pt x="6096" y="288036"/>
                </a:lnTo>
                <a:lnTo>
                  <a:pt x="13716" y="294132"/>
                </a:lnTo>
                <a:lnTo>
                  <a:pt x="13716" y="300228"/>
                </a:lnTo>
                <a:lnTo>
                  <a:pt x="1045464" y="300228"/>
                </a:lnTo>
                <a:lnTo>
                  <a:pt x="1045464" y="294132"/>
                </a:lnTo>
                <a:lnTo>
                  <a:pt x="1051560" y="288036"/>
                </a:lnTo>
                <a:close/>
              </a:path>
              <a:path w="1057909" h="300354">
                <a:moveTo>
                  <a:pt x="13716" y="300228"/>
                </a:moveTo>
                <a:lnTo>
                  <a:pt x="13716" y="294132"/>
                </a:lnTo>
                <a:lnTo>
                  <a:pt x="6096" y="288036"/>
                </a:lnTo>
                <a:lnTo>
                  <a:pt x="6096" y="300228"/>
                </a:lnTo>
                <a:lnTo>
                  <a:pt x="13716" y="300228"/>
                </a:lnTo>
                <a:close/>
              </a:path>
              <a:path w="1057909" h="300354">
                <a:moveTo>
                  <a:pt x="1051560" y="13716"/>
                </a:moveTo>
                <a:lnTo>
                  <a:pt x="1045464" y="7620"/>
                </a:lnTo>
                <a:lnTo>
                  <a:pt x="1045464" y="13716"/>
                </a:lnTo>
                <a:lnTo>
                  <a:pt x="1051560" y="13716"/>
                </a:lnTo>
                <a:close/>
              </a:path>
              <a:path w="1057909" h="300354">
                <a:moveTo>
                  <a:pt x="1051560" y="288036"/>
                </a:moveTo>
                <a:lnTo>
                  <a:pt x="1051560" y="13716"/>
                </a:lnTo>
                <a:lnTo>
                  <a:pt x="1045464" y="13716"/>
                </a:lnTo>
                <a:lnTo>
                  <a:pt x="1045464" y="288036"/>
                </a:lnTo>
                <a:lnTo>
                  <a:pt x="1051560" y="288036"/>
                </a:lnTo>
                <a:close/>
              </a:path>
              <a:path w="1057909" h="300354">
                <a:moveTo>
                  <a:pt x="1051560" y="300228"/>
                </a:moveTo>
                <a:lnTo>
                  <a:pt x="1051560" y="288036"/>
                </a:lnTo>
                <a:lnTo>
                  <a:pt x="1045464" y="294132"/>
                </a:lnTo>
                <a:lnTo>
                  <a:pt x="1045464" y="300228"/>
                </a:lnTo>
                <a:lnTo>
                  <a:pt x="1051560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 txBox="1"/>
          <p:nvPr/>
        </p:nvSpPr>
        <p:spPr>
          <a:xfrm>
            <a:off x="8119750" y="4102708"/>
            <a:ext cx="1548765" cy="58674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625"/>
              </a:spcBef>
              <a:tabLst>
                <a:tab pos="627380" algn="l"/>
              </a:tabLst>
            </a:pP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$PC	00400028</a:t>
            </a:r>
            <a:endParaRPr sz="1400">
              <a:latin typeface="Arial"/>
              <a:cs typeface="Arial"/>
            </a:endParaRPr>
          </a:p>
          <a:p>
            <a:pPr marL="150495">
              <a:lnSpc>
                <a:spcPct val="100000"/>
              </a:lnSpc>
              <a:spcBef>
                <a:spcPts val="530"/>
              </a:spcBef>
              <a:tabLst>
                <a:tab pos="588010" algn="l"/>
              </a:tabLst>
            </a:pPr>
            <a:r>
              <a:rPr dirty="0" sz="1400" spc="-5" b="1">
                <a:solidFill>
                  <a:srgbClr val="3232CC"/>
                </a:solidFill>
                <a:latin typeface="Arial"/>
                <a:cs typeface="Arial"/>
              </a:rPr>
              <a:t>$3	</a:t>
            </a:r>
            <a:r>
              <a:rPr dirty="0" sz="1400" spc="-10" b="1">
                <a:solidFill>
                  <a:srgbClr val="3232CC"/>
                </a:solidFill>
                <a:latin typeface="Arial"/>
                <a:cs typeface="Arial"/>
              </a:rPr>
              <a:t>A0FCF3F0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3" name="object 273"/>
          <p:cNvSpPr/>
          <p:nvPr/>
        </p:nvSpPr>
        <p:spPr>
          <a:xfrm>
            <a:off x="8119750" y="4716780"/>
            <a:ext cx="502920" cy="288290"/>
          </a:xfrm>
          <a:custGeom>
            <a:avLst/>
            <a:gdLst/>
            <a:ahLst/>
            <a:cxnLst/>
            <a:rect l="l" t="t" r="r" b="b"/>
            <a:pathLst>
              <a:path w="502920" h="288289">
                <a:moveTo>
                  <a:pt x="0" y="0"/>
                </a:moveTo>
                <a:lnTo>
                  <a:pt x="0" y="288036"/>
                </a:lnTo>
                <a:lnTo>
                  <a:pt x="502920" y="288036"/>
                </a:lnTo>
                <a:lnTo>
                  <a:pt x="502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8113654" y="4710684"/>
            <a:ext cx="516890" cy="300355"/>
          </a:xfrm>
          <a:custGeom>
            <a:avLst/>
            <a:gdLst/>
            <a:ahLst/>
            <a:cxnLst/>
            <a:rect l="l" t="t" r="r" b="b"/>
            <a:pathLst>
              <a:path w="516890" h="300354">
                <a:moveTo>
                  <a:pt x="516636" y="300228"/>
                </a:moveTo>
                <a:lnTo>
                  <a:pt x="516636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502920" y="12192"/>
                </a:lnTo>
                <a:lnTo>
                  <a:pt x="502920" y="6096"/>
                </a:lnTo>
                <a:lnTo>
                  <a:pt x="509016" y="12192"/>
                </a:lnTo>
                <a:lnTo>
                  <a:pt x="509016" y="300228"/>
                </a:lnTo>
                <a:lnTo>
                  <a:pt x="516636" y="300228"/>
                </a:lnTo>
                <a:close/>
              </a:path>
              <a:path w="516890" h="300354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516890" h="300354">
                <a:moveTo>
                  <a:pt x="12192" y="28651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86512"/>
                </a:lnTo>
                <a:lnTo>
                  <a:pt x="12192" y="286512"/>
                </a:lnTo>
                <a:close/>
              </a:path>
              <a:path w="516890" h="300354">
                <a:moveTo>
                  <a:pt x="509016" y="286512"/>
                </a:moveTo>
                <a:lnTo>
                  <a:pt x="6096" y="286512"/>
                </a:lnTo>
                <a:lnTo>
                  <a:pt x="12192" y="294132"/>
                </a:lnTo>
                <a:lnTo>
                  <a:pt x="12192" y="300228"/>
                </a:lnTo>
                <a:lnTo>
                  <a:pt x="502920" y="300228"/>
                </a:lnTo>
                <a:lnTo>
                  <a:pt x="502920" y="294132"/>
                </a:lnTo>
                <a:lnTo>
                  <a:pt x="509016" y="286512"/>
                </a:lnTo>
                <a:close/>
              </a:path>
              <a:path w="516890" h="300354">
                <a:moveTo>
                  <a:pt x="12192" y="300228"/>
                </a:moveTo>
                <a:lnTo>
                  <a:pt x="12192" y="294132"/>
                </a:lnTo>
                <a:lnTo>
                  <a:pt x="6096" y="286512"/>
                </a:lnTo>
                <a:lnTo>
                  <a:pt x="6096" y="300228"/>
                </a:lnTo>
                <a:lnTo>
                  <a:pt x="12192" y="300228"/>
                </a:lnTo>
                <a:close/>
              </a:path>
              <a:path w="516890" h="300354">
                <a:moveTo>
                  <a:pt x="509016" y="12192"/>
                </a:moveTo>
                <a:lnTo>
                  <a:pt x="502920" y="6096"/>
                </a:lnTo>
                <a:lnTo>
                  <a:pt x="502920" y="12192"/>
                </a:lnTo>
                <a:lnTo>
                  <a:pt x="509016" y="12192"/>
                </a:lnTo>
                <a:close/>
              </a:path>
              <a:path w="516890" h="300354">
                <a:moveTo>
                  <a:pt x="509016" y="286512"/>
                </a:moveTo>
                <a:lnTo>
                  <a:pt x="509016" y="12192"/>
                </a:lnTo>
                <a:lnTo>
                  <a:pt x="502920" y="12192"/>
                </a:lnTo>
                <a:lnTo>
                  <a:pt x="502920" y="286512"/>
                </a:lnTo>
                <a:lnTo>
                  <a:pt x="509016" y="286512"/>
                </a:lnTo>
                <a:close/>
              </a:path>
              <a:path w="516890" h="300354">
                <a:moveTo>
                  <a:pt x="509016" y="300228"/>
                </a:moveTo>
                <a:lnTo>
                  <a:pt x="509016" y="286512"/>
                </a:lnTo>
                <a:lnTo>
                  <a:pt x="502920" y="294132"/>
                </a:lnTo>
                <a:lnTo>
                  <a:pt x="502920" y="300228"/>
                </a:lnTo>
                <a:lnTo>
                  <a:pt x="50901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8622670" y="4716780"/>
            <a:ext cx="1045844" cy="288290"/>
          </a:xfrm>
          <a:custGeom>
            <a:avLst/>
            <a:gdLst/>
            <a:ahLst/>
            <a:cxnLst/>
            <a:rect l="l" t="t" r="r" b="b"/>
            <a:pathLst>
              <a:path w="1045845" h="288289">
                <a:moveTo>
                  <a:pt x="0" y="0"/>
                </a:moveTo>
                <a:lnTo>
                  <a:pt x="0" y="288036"/>
                </a:lnTo>
                <a:lnTo>
                  <a:pt x="1045464" y="288036"/>
                </a:lnTo>
                <a:lnTo>
                  <a:pt x="10454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8616574" y="4710684"/>
            <a:ext cx="1057910" cy="300355"/>
          </a:xfrm>
          <a:custGeom>
            <a:avLst/>
            <a:gdLst/>
            <a:ahLst/>
            <a:cxnLst/>
            <a:rect l="l" t="t" r="r" b="b"/>
            <a:pathLst>
              <a:path w="1057909" h="300354">
                <a:moveTo>
                  <a:pt x="1057656" y="300228"/>
                </a:moveTo>
                <a:lnTo>
                  <a:pt x="1057656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1045464" y="12192"/>
                </a:lnTo>
                <a:lnTo>
                  <a:pt x="1045464" y="6096"/>
                </a:lnTo>
                <a:lnTo>
                  <a:pt x="1051560" y="12192"/>
                </a:lnTo>
                <a:lnTo>
                  <a:pt x="1051560" y="300228"/>
                </a:lnTo>
                <a:lnTo>
                  <a:pt x="1057656" y="300228"/>
                </a:lnTo>
                <a:close/>
              </a:path>
              <a:path w="1057909" h="300354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1057909" h="300354">
                <a:moveTo>
                  <a:pt x="13716" y="286512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286512"/>
                </a:lnTo>
                <a:lnTo>
                  <a:pt x="13716" y="286512"/>
                </a:lnTo>
                <a:close/>
              </a:path>
              <a:path w="1057909" h="300354">
                <a:moveTo>
                  <a:pt x="1051560" y="286512"/>
                </a:moveTo>
                <a:lnTo>
                  <a:pt x="6096" y="286512"/>
                </a:lnTo>
                <a:lnTo>
                  <a:pt x="13716" y="294132"/>
                </a:lnTo>
                <a:lnTo>
                  <a:pt x="13716" y="300228"/>
                </a:lnTo>
                <a:lnTo>
                  <a:pt x="1045464" y="300228"/>
                </a:lnTo>
                <a:lnTo>
                  <a:pt x="1045464" y="294132"/>
                </a:lnTo>
                <a:lnTo>
                  <a:pt x="1051560" y="286512"/>
                </a:lnTo>
                <a:close/>
              </a:path>
              <a:path w="1057909" h="300354">
                <a:moveTo>
                  <a:pt x="13716" y="300228"/>
                </a:moveTo>
                <a:lnTo>
                  <a:pt x="13716" y="294132"/>
                </a:lnTo>
                <a:lnTo>
                  <a:pt x="6096" y="286512"/>
                </a:lnTo>
                <a:lnTo>
                  <a:pt x="6096" y="300228"/>
                </a:lnTo>
                <a:lnTo>
                  <a:pt x="13716" y="300228"/>
                </a:lnTo>
                <a:close/>
              </a:path>
              <a:path w="1057909" h="300354">
                <a:moveTo>
                  <a:pt x="1051560" y="12192"/>
                </a:moveTo>
                <a:lnTo>
                  <a:pt x="1045464" y="6096"/>
                </a:lnTo>
                <a:lnTo>
                  <a:pt x="1045464" y="12192"/>
                </a:lnTo>
                <a:lnTo>
                  <a:pt x="1051560" y="12192"/>
                </a:lnTo>
                <a:close/>
              </a:path>
              <a:path w="1057909" h="300354">
                <a:moveTo>
                  <a:pt x="1051560" y="286512"/>
                </a:moveTo>
                <a:lnTo>
                  <a:pt x="1051560" y="12192"/>
                </a:lnTo>
                <a:lnTo>
                  <a:pt x="1045464" y="12192"/>
                </a:lnTo>
                <a:lnTo>
                  <a:pt x="1045464" y="286512"/>
                </a:lnTo>
                <a:lnTo>
                  <a:pt x="1051560" y="286512"/>
                </a:lnTo>
                <a:close/>
              </a:path>
              <a:path w="1057909" h="300354">
                <a:moveTo>
                  <a:pt x="1051560" y="300228"/>
                </a:moveTo>
                <a:lnTo>
                  <a:pt x="1051560" y="286512"/>
                </a:lnTo>
                <a:lnTo>
                  <a:pt x="1045464" y="294132"/>
                </a:lnTo>
                <a:lnTo>
                  <a:pt x="1045464" y="300228"/>
                </a:lnTo>
                <a:lnTo>
                  <a:pt x="1051560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8119750" y="5004816"/>
            <a:ext cx="502920" cy="287020"/>
          </a:xfrm>
          <a:custGeom>
            <a:avLst/>
            <a:gdLst/>
            <a:ahLst/>
            <a:cxnLst/>
            <a:rect l="l" t="t" r="r" b="b"/>
            <a:pathLst>
              <a:path w="502920" h="287020">
                <a:moveTo>
                  <a:pt x="0" y="0"/>
                </a:moveTo>
                <a:lnTo>
                  <a:pt x="0" y="286512"/>
                </a:lnTo>
                <a:lnTo>
                  <a:pt x="502920" y="286512"/>
                </a:lnTo>
                <a:lnTo>
                  <a:pt x="502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8113654" y="4997196"/>
            <a:ext cx="516890" cy="300355"/>
          </a:xfrm>
          <a:custGeom>
            <a:avLst/>
            <a:gdLst/>
            <a:ahLst/>
            <a:cxnLst/>
            <a:rect l="l" t="t" r="r" b="b"/>
            <a:pathLst>
              <a:path w="516890" h="300354">
                <a:moveTo>
                  <a:pt x="516636" y="300228"/>
                </a:moveTo>
                <a:lnTo>
                  <a:pt x="516636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502920" y="13716"/>
                </a:lnTo>
                <a:lnTo>
                  <a:pt x="502920" y="7620"/>
                </a:lnTo>
                <a:lnTo>
                  <a:pt x="509016" y="13716"/>
                </a:lnTo>
                <a:lnTo>
                  <a:pt x="509016" y="300228"/>
                </a:lnTo>
                <a:lnTo>
                  <a:pt x="516636" y="300228"/>
                </a:lnTo>
                <a:close/>
              </a:path>
              <a:path w="516890" h="300354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516890" h="300354">
                <a:moveTo>
                  <a:pt x="12192" y="288036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288036"/>
                </a:lnTo>
                <a:lnTo>
                  <a:pt x="12192" y="288036"/>
                </a:lnTo>
                <a:close/>
              </a:path>
              <a:path w="516890" h="300354">
                <a:moveTo>
                  <a:pt x="509016" y="288036"/>
                </a:moveTo>
                <a:lnTo>
                  <a:pt x="6096" y="288036"/>
                </a:lnTo>
                <a:lnTo>
                  <a:pt x="12192" y="294132"/>
                </a:lnTo>
                <a:lnTo>
                  <a:pt x="12192" y="300228"/>
                </a:lnTo>
                <a:lnTo>
                  <a:pt x="502920" y="300228"/>
                </a:lnTo>
                <a:lnTo>
                  <a:pt x="502920" y="294132"/>
                </a:lnTo>
                <a:lnTo>
                  <a:pt x="509016" y="288036"/>
                </a:lnTo>
                <a:close/>
              </a:path>
              <a:path w="516890" h="300354">
                <a:moveTo>
                  <a:pt x="12192" y="300228"/>
                </a:moveTo>
                <a:lnTo>
                  <a:pt x="12192" y="294132"/>
                </a:lnTo>
                <a:lnTo>
                  <a:pt x="6096" y="288036"/>
                </a:lnTo>
                <a:lnTo>
                  <a:pt x="6096" y="300228"/>
                </a:lnTo>
                <a:lnTo>
                  <a:pt x="12192" y="300228"/>
                </a:lnTo>
                <a:close/>
              </a:path>
              <a:path w="516890" h="300354">
                <a:moveTo>
                  <a:pt x="509016" y="13716"/>
                </a:moveTo>
                <a:lnTo>
                  <a:pt x="502920" y="7620"/>
                </a:lnTo>
                <a:lnTo>
                  <a:pt x="502920" y="13716"/>
                </a:lnTo>
                <a:lnTo>
                  <a:pt x="509016" y="13716"/>
                </a:lnTo>
                <a:close/>
              </a:path>
              <a:path w="516890" h="300354">
                <a:moveTo>
                  <a:pt x="509016" y="288036"/>
                </a:moveTo>
                <a:lnTo>
                  <a:pt x="509016" y="13716"/>
                </a:lnTo>
                <a:lnTo>
                  <a:pt x="502920" y="13716"/>
                </a:lnTo>
                <a:lnTo>
                  <a:pt x="502920" y="288036"/>
                </a:lnTo>
                <a:lnTo>
                  <a:pt x="509016" y="288036"/>
                </a:lnTo>
                <a:close/>
              </a:path>
              <a:path w="516890" h="300354">
                <a:moveTo>
                  <a:pt x="509016" y="300228"/>
                </a:moveTo>
                <a:lnTo>
                  <a:pt x="509016" y="288036"/>
                </a:lnTo>
                <a:lnTo>
                  <a:pt x="502920" y="294132"/>
                </a:lnTo>
                <a:lnTo>
                  <a:pt x="502920" y="300228"/>
                </a:lnTo>
                <a:lnTo>
                  <a:pt x="50901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8622670" y="5004816"/>
            <a:ext cx="1045844" cy="287020"/>
          </a:xfrm>
          <a:custGeom>
            <a:avLst/>
            <a:gdLst/>
            <a:ahLst/>
            <a:cxnLst/>
            <a:rect l="l" t="t" r="r" b="b"/>
            <a:pathLst>
              <a:path w="1045845" h="287020">
                <a:moveTo>
                  <a:pt x="0" y="0"/>
                </a:moveTo>
                <a:lnTo>
                  <a:pt x="0" y="286512"/>
                </a:lnTo>
                <a:lnTo>
                  <a:pt x="1045464" y="286512"/>
                </a:lnTo>
                <a:lnTo>
                  <a:pt x="10454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8616574" y="4997196"/>
            <a:ext cx="1057910" cy="300355"/>
          </a:xfrm>
          <a:custGeom>
            <a:avLst/>
            <a:gdLst/>
            <a:ahLst/>
            <a:cxnLst/>
            <a:rect l="l" t="t" r="r" b="b"/>
            <a:pathLst>
              <a:path w="1057909" h="300354">
                <a:moveTo>
                  <a:pt x="1057656" y="300228"/>
                </a:moveTo>
                <a:lnTo>
                  <a:pt x="1057656" y="0"/>
                </a:lnTo>
                <a:lnTo>
                  <a:pt x="0" y="0"/>
                </a:lnTo>
                <a:lnTo>
                  <a:pt x="0" y="300228"/>
                </a:lnTo>
                <a:lnTo>
                  <a:pt x="6096" y="300228"/>
                </a:lnTo>
                <a:lnTo>
                  <a:pt x="6096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1045464" y="13716"/>
                </a:lnTo>
                <a:lnTo>
                  <a:pt x="1045464" y="7620"/>
                </a:lnTo>
                <a:lnTo>
                  <a:pt x="1051560" y="13716"/>
                </a:lnTo>
                <a:lnTo>
                  <a:pt x="1051560" y="300228"/>
                </a:lnTo>
                <a:lnTo>
                  <a:pt x="1057656" y="300228"/>
                </a:lnTo>
                <a:close/>
              </a:path>
              <a:path w="1057909" h="300354">
                <a:moveTo>
                  <a:pt x="13716" y="13716"/>
                </a:moveTo>
                <a:lnTo>
                  <a:pt x="13716" y="7620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057909" h="300354">
                <a:moveTo>
                  <a:pt x="13716" y="288036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88036"/>
                </a:lnTo>
                <a:lnTo>
                  <a:pt x="13716" y="288036"/>
                </a:lnTo>
                <a:close/>
              </a:path>
              <a:path w="1057909" h="300354">
                <a:moveTo>
                  <a:pt x="1051560" y="288036"/>
                </a:moveTo>
                <a:lnTo>
                  <a:pt x="6096" y="288036"/>
                </a:lnTo>
                <a:lnTo>
                  <a:pt x="13716" y="294132"/>
                </a:lnTo>
                <a:lnTo>
                  <a:pt x="13716" y="300228"/>
                </a:lnTo>
                <a:lnTo>
                  <a:pt x="1045464" y="300228"/>
                </a:lnTo>
                <a:lnTo>
                  <a:pt x="1045464" y="294132"/>
                </a:lnTo>
                <a:lnTo>
                  <a:pt x="1051560" y="288036"/>
                </a:lnTo>
                <a:close/>
              </a:path>
              <a:path w="1057909" h="300354">
                <a:moveTo>
                  <a:pt x="13716" y="300228"/>
                </a:moveTo>
                <a:lnTo>
                  <a:pt x="13716" y="294132"/>
                </a:lnTo>
                <a:lnTo>
                  <a:pt x="6096" y="288036"/>
                </a:lnTo>
                <a:lnTo>
                  <a:pt x="6096" y="300228"/>
                </a:lnTo>
                <a:lnTo>
                  <a:pt x="13716" y="300228"/>
                </a:lnTo>
                <a:close/>
              </a:path>
              <a:path w="1057909" h="300354">
                <a:moveTo>
                  <a:pt x="1051560" y="13716"/>
                </a:moveTo>
                <a:lnTo>
                  <a:pt x="1045464" y="7620"/>
                </a:lnTo>
                <a:lnTo>
                  <a:pt x="1045464" y="13716"/>
                </a:lnTo>
                <a:lnTo>
                  <a:pt x="1051560" y="13716"/>
                </a:lnTo>
                <a:close/>
              </a:path>
              <a:path w="1057909" h="300354">
                <a:moveTo>
                  <a:pt x="1051560" y="288036"/>
                </a:moveTo>
                <a:lnTo>
                  <a:pt x="1051560" y="13716"/>
                </a:lnTo>
                <a:lnTo>
                  <a:pt x="1045464" y="13716"/>
                </a:lnTo>
                <a:lnTo>
                  <a:pt x="1045464" y="288036"/>
                </a:lnTo>
                <a:lnTo>
                  <a:pt x="1051560" y="288036"/>
                </a:lnTo>
                <a:close/>
              </a:path>
              <a:path w="1057909" h="300354">
                <a:moveTo>
                  <a:pt x="1051560" y="300228"/>
                </a:moveTo>
                <a:lnTo>
                  <a:pt x="1051560" y="288036"/>
                </a:lnTo>
                <a:lnTo>
                  <a:pt x="1045464" y="294132"/>
                </a:lnTo>
                <a:lnTo>
                  <a:pt x="1045464" y="300228"/>
                </a:lnTo>
                <a:lnTo>
                  <a:pt x="1051560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 txBox="1"/>
          <p:nvPr/>
        </p:nvSpPr>
        <p:spPr>
          <a:xfrm>
            <a:off x="8257930" y="4662015"/>
            <a:ext cx="1322705" cy="5988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463550" algn="l"/>
              </a:tabLst>
            </a:pPr>
            <a:r>
              <a:rPr dirty="0" sz="1400" spc="-5" b="1">
                <a:latin typeface="Arial"/>
                <a:cs typeface="Arial"/>
              </a:rPr>
              <a:t>$4	</a:t>
            </a:r>
            <a:r>
              <a:rPr dirty="0" sz="1400" spc="-10" b="1">
                <a:latin typeface="Arial"/>
                <a:cs typeface="Arial"/>
              </a:rPr>
              <a:t>15A73C49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89584" algn="l"/>
              </a:tabLst>
            </a:pPr>
            <a:r>
              <a:rPr dirty="0" sz="1400" spc="-5" b="1">
                <a:latin typeface="Arial"/>
                <a:cs typeface="Arial"/>
              </a:rPr>
              <a:t>$5	10010010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44805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Unidade de </a:t>
            </a:r>
            <a:r>
              <a:rPr dirty="0" sz="2800"/>
              <a:t>controlo </a:t>
            </a:r>
            <a:r>
              <a:rPr dirty="0" sz="2800" spc="-5"/>
              <a:t>da</a:t>
            </a:r>
            <a:r>
              <a:rPr dirty="0" sz="2800" spc="-155"/>
              <a:t> </a:t>
            </a:r>
            <a:r>
              <a:rPr dirty="0" sz="2800" spc="-5"/>
              <a:t>ALU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1393837" y="6737836"/>
            <a:ext cx="148907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DETI-UA,</a:t>
            </a:r>
            <a:r>
              <a:rPr dirty="0" sz="1400" spc="-2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2019/20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8080" y="6737836"/>
            <a:ext cx="263588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Arquitetura de Computadores</a:t>
            </a:r>
            <a:r>
              <a:rPr dirty="0" sz="1400" spc="-10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15"/>
              </a:spcBef>
            </a:pPr>
            <a:r>
              <a:rPr dirty="0" spc="-10"/>
              <a:t>Aulas </a:t>
            </a:r>
            <a:r>
              <a:rPr dirty="0" spc="-5"/>
              <a:t>14,15 </a:t>
            </a:r>
            <a:r>
              <a:rPr dirty="0"/>
              <a:t>-</a:t>
            </a:r>
            <a:r>
              <a:rPr dirty="0" spc="-65"/>
              <a:t> </a:t>
            </a:r>
            <a:fld id="{81D60167-4931-47E6-BA6A-407CBD079E47}" type="slidenum">
              <a:rPr dirty="0"/>
              <a:t>1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1463941" y="1440281"/>
            <a:ext cx="7760970" cy="490220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580"/>
              </a:spcBef>
              <a:buChar char="•"/>
              <a:tabLst>
                <a:tab pos="194310" algn="l"/>
              </a:tabLst>
            </a:pPr>
            <a:r>
              <a:rPr dirty="0" sz="2000" spc="-5">
                <a:latin typeface="Arial"/>
                <a:cs typeface="Arial"/>
              </a:rPr>
              <a:t>As </a:t>
            </a:r>
            <a:r>
              <a:rPr dirty="0" sz="2000">
                <a:latin typeface="Arial"/>
                <a:cs typeface="Arial"/>
              </a:rPr>
              <a:t>instruções básicas que fazem uso da ALU</a:t>
            </a:r>
            <a:r>
              <a:rPr dirty="0" sz="2000" spc="-2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são:</a:t>
            </a:r>
            <a:endParaRPr sz="2000">
              <a:latin typeface="Arial"/>
              <a:cs typeface="Arial"/>
            </a:endParaRPr>
          </a:p>
          <a:p>
            <a:pPr lvl="1" marL="553720" indent="-180340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dirty="0" sz="2000" b="1">
                <a:solidFill>
                  <a:srgbClr val="0000CC"/>
                </a:solidFill>
                <a:latin typeface="Arial"/>
                <a:cs typeface="Arial"/>
              </a:rPr>
              <a:t>Load e store </a:t>
            </a:r>
            <a:r>
              <a:rPr dirty="0" sz="2000">
                <a:latin typeface="Arial"/>
                <a:cs typeface="Arial"/>
              </a:rPr>
              <a:t>– para calcular o endereço da </a:t>
            </a:r>
            <a:r>
              <a:rPr dirty="0" sz="2000" spc="-5">
                <a:latin typeface="Arial"/>
                <a:cs typeface="Arial"/>
              </a:rPr>
              <a:t>memória</a:t>
            </a:r>
            <a:r>
              <a:rPr dirty="0" sz="2000" spc="-2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externa</a:t>
            </a:r>
            <a:endParaRPr sz="2000">
              <a:latin typeface="Arial"/>
              <a:cs typeface="Arial"/>
            </a:endParaRPr>
          </a:p>
          <a:p>
            <a:pPr lvl="1" marL="553085" marR="5080" indent="-180340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dirty="0" sz="2000" b="1">
                <a:solidFill>
                  <a:srgbClr val="0000CC"/>
                </a:solidFill>
                <a:latin typeface="Arial"/>
                <a:cs typeface="Arial"/>
              </a:rPr>
              <a:t>Branch </a:t>
            </a:r>
            <a:r>
              <a:rPr dirty="0" sz="2000" spc="-5" b="1">
                <a:solidFill>
                  <a:srgbClr val="0000CC"/>
                </a:solidFill>
                <a:latin typeface="Arial"/>
                <a:cs typeface="Arial"/>
              </a:rPr>
              <a:t>if </a:t>
            </a:r>
            <a:r>
              <a:rPr dirty="0" sz="2000" b="1">
                <a:solidFill>
                  <a:srgbClr val="0000CC"/>
                </a:solidFill>
                <a:latin typeface="Arial"/>
                <a:cs typeface="Arial"/>
              </a:rPr>
              <a:t>equal / </a:t>
            </a:r>
            <a:r>
              <a:rPr dirty="0" sz="2000" spc="-5" b="1">
                <a:solidFill>
                  <a:srgbClr val="0000CC"/>
                </a:solidFill>
                <a:latin typeface="Arial"/>
                <a:cs typeface="Arial"/>
              </a:rPr>
              <a:t>not </a:t>
            </a:r>
            <a:r>
              <a:rPr dirty="0" sz="2000" b="1">
                <a:solidFill>
                  <a:srgbClr val="0000CC"/>
                </a:solidFill>
                <a:latin typeface="Arial"/>
                <a:cs typeface="Arial"/>
              </a:rPr>
              <a:t>equal </a:t>
            </a:r>
            <a:r>
              <a:rPr dirty="0" sz="2000">
                <a:latin typeface="Arial"/>
                <a:cs typeface="Arial"/>
              </a:rPr>
              <a:t>– para </a:t>
            </a:r>
            <a:r>
              <a:rPr dirty="0" sz="2000" spc="-5">
                <a:latin typeface="Arial"/>
                <a:cs typeface="Arial"/>
              </a:rPr>
              <a:t>determinar </a:t>
            </a:r>
            <a:r>
              <a:rPr dirty="0" sz="2000">
                <a:latin typeface="Arial"/>
                <a:cs typeface="Arial"/>
              </a:rPr>
              <a:t>se os</a:t>
            </a:r>
            <a:r>
              <a:rPr dirty="0" sz="2000" spc="-1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operandos  são </a:t>
            </a:r>
            <a:r>
              <a:rPr dirty="0" sz="2000" spc="-5">
                <a:latin typeface="Arial"/>
                <a:cs typeface="Arial"/>
              </a:rPr>
              <a:t>iguais </a:t>
            </a:r>
            <a:r>
              <a:rPr dirty="0" sz="2000">
                <a:latin typeface="Arial"/>
                <a:cs typeface="Arial"/>
              </a:rPr>
              <a:t>ou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diferentes</a:t>
            </a:r>
            <a:endParaRPr sz="2000">
              <a:latin typeface="Arial"/>
              <a:cs typeface="Arial"/>
            </a:endParaRPr>
          </a:p>
          <a:p>
            <a:pPr lvl="1" marL="553720" indent="-180340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dirty="0" sz="2000" spc="-5" b="1">
                <a:solidFill>
                  <a:srgbClr val="0000CC"/>
                </a:solidFill>
                <a:latin typeface="Arial"/>
                <a:cs typeface="Arial"/>
              </a:rPr>
              <a:t>Aritméticas </a:t>
            </a:r>
            <a:r>
              <a:rPr dirty="0" sz="2000" b="1">
                <a:solidFill>
                  <a:srgbClr val="0000CC"/>
                </a:solidFill>
                <a:latin typeface="Arial"/>
                <a:cs typeface="Arial"/>
              </a:rPr>
              <a:t>e </a:t>
            </a:r>
            <a:r>
              <a:rPr dirty="0" sz="2000" spc="-5" b="1">
                <a:solidFill>
                  <a:srgbClr val="0000CC"/>
                </a:solidFill>
                <a:latin typeface="Arial"/>
                <a:cs typeface="Arial"/>
              </a:rPr>
              <a:t>lógicas </a:t>
            </a:r>
            <a:r>
              <a:rPr dirty="0" sz="2000">
                <a:latin typeface="Arial"/>
                <a:cs typeface="Arial"/>
              </a:rPr>
              <a:t>– para </a:t>
            </a:r>
            <a:r>
              <a:rPr dirty="0" sz="2000" spc="-5">
                <a:latin typeface="Arial"/>
                <a:cs typeface="Arial"/>
              </a:rPr>
              <a:t>efetuar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respetiva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operação</a:t>
            </a:r>
            <a:endParaRPr sz="200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480"/>
              </a:spcBef>
              <a:buChar char="•"/>
              <a:tabLst>
                <a:tab pos="194310" algn="l"/>
              </a:tabLst>
            </a:pPr>
            <a:r>
              <a:rPr dirty="0" sz="2000">
                <a:latin typeface="Arial"/>
                <a:cs typeface="Arial"/>
              </a:rPr>
              <a:t>A operação a realizar na ALU</a:t>
            </a:r>
            <a:r>
              <a:rPr dirty="0" sz="2000" spc="-3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depende:</a:t>
            </a:r>
            <a:endParaRPr sz="2000">
              <a:latin typeface="Arial"/>
              <a:cs typeface="Arial"/>
            </a:endParaRPr>
          </a:p>
          <a:p>
            <a:pPr lvl="1" marL="553085" marR="738505" indent="-180340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dirty="0" sz="2000">
                <a:latin typeface="Arial"/>
                <a:cs typeface="Arial"/>
              </a:rPr>
              <a:t>dos campos </a:t>
            </a:r>
            <a:r>
              <a:rPr dirty="0" sz="2000" spc="-5" b="1">
                <a:solidFill>
                  <a:srgbClr val="0000CC"/>
                </a:solidFill>
                <a:latin typeface="Arial"/>
                <a:cs typeface="Arial"/>
              </a:rPr>
              <a:t>opcode </a:t>
            </a:r>
            <a:r>
              <a:rPr dirty="0" sz="2000">
                <a:latin typeface="Arial"/>
                <a:cs typeface="Arial"/>
              </a:rPr>
              <a:t>e </a:t>
            </a:r>
            <a:r>
              <a:rPr dirty="0" sz="2000" b="1">
                <a:solidFill>
                  <a:srgbClr val="0000CC"/>
                </a:solidFill>
                <a:latin typeface="Arial"/>
                <a:cs typeface="Arial"/>
              </a:rPr>
              <a:t>funct </a:t>
            </a:r>
            <a:r>
              <a:rPr dirty="0" sz="2000">
                <a:latin typeface="Arial"/>
                <a:cs typeface="Arial"/>
              </a:rPr>
              <a:t>nas instruções </a:t>
            </a:r>
            <a:r>
              <a:rPr dirty="0" sz="2000" spc="-5">
                <a:latin typeface="Arial"/>
                <a:cs typeface="Arial"/>
              </a:rPr>
              <a:t>aritméticas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  lógicas de </a:t>
            </a:r>
            <a:r>
              <a:rPr dirty="0" sz="2000" spc="-5">
                <a:latin typeface="Arial"/>
                <a:cs typeface="Arial"/>
              </a:rPr>
              <a:t>tipo </a:t>
            </a:r>
            <a:r>
              <a:rPr dirty="0" sz="2000">
                <a:latin typeface="Arial"/>
                <a:cs typeface="Arial"/>
              </a:rPr>
              <a:t>R: </a:t>
            </a:r>
            <a:r>
              <a:rPr dirty="0" sz="2000" b="1">
                <a:solidFill>
                  <a:srgbClr val="0000CC"/>
                </a:solidFill>
                <a:latin typeface="Arial"/>
                <a:cs typeface="Arial"/>
              </a:rPr>
              <a:t>ALUControl = </a:t>
            </a:r>
            <a:r>
              <a:rPr dirty="0" sz="2000" spc="-5" b="1">
                <a:solidFill>
                  <a:srgbClr val="0000CC"/>
                </a:solidFill>
                <a:latin typeface="Arial"/>
                <a:cs typeface="Arial"/>
              </a:rPr>
              <a:t>f(opcode,</a:t>
            </a:r>
            <a:r>
              <a:rPr dirty="0" sz="2000" spc="-13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CC"/>
                </a:solidFill>
                <a:latin typeface="Arial"/>
                <a:cs typeface="Arial"/>
              </a:rPr>
              <a:t>funct)</a:t>
            </a:r>
            <a:endParaRPr sz="2000">
              <a:latin typeface="Arial"/>
              <a:cs typeface="Arial"/>
            </a:endParaRPr>
          </a:p>
          <a:p>
            <a:pPr lvl="1" marL="553720" indent="-180340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dirty="0" sz="2000">
                <a:latin typeface="Arial"/>
                <a:cs typeface="Arial"/>
              </a:rPr>
              <a:t>do campo </a:t>
            </a:r>
            <a:r>
              <a:rPr dirty="0" sz="2000" spc="-5" b="1">
                <a:solidFill>
                  <a:srgbClr val="0000CC"/>
                </a:solidFill>
                <a:latin typeface="Arial"/>
                <a:cs typeface="Arial"/>
              </a:rPr>
              <a:t>opcode </a:t>
            </a:r>
            <a:r>
              <a:rPr dirty="0" sz="2000">
                <a:latin typeface="Arial"/>
                <a:cs typeface="Arial"/>
              </a:rPr>
              <a:t>nas restantes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instruções:</a:t>
            </a:r>
            <a:endParaRPr sz="2000">
              <a:latin typeface="Arial"/>
              <a:cs typeface="Arial"/>
            </a:endParaRPr>
          </a:p>
          <a:p>
            <a:pPr marL="623570">
              <a:lnSpc>
                <a:spcPct val="100000"/>
              </a:lnSpc>
            </a:pPr>
            <a:r>
              <a:rPr dirty="0" sz="2000" b="1">
                <a:solidFill>
                  <a:srgbClr val="0000CC"/>
                </a:solidFill>
                <a:latin typeface="Arial"/>
                <a:cs typeface="Arial"/>
              </a:rPr>
              <a:t>ALUControl =</a:t>
            </a:r>
            <a:r>
              <a:rPr dirty="0" sz="2000" spc="-50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00CC"/>
                </a:solidFill>
                <a:latin typeface="Arial"/>
                <a:cs typeface="Arial"/>
              </a:rPr>
              <a:t>f(opcode)</a:t>
            </a:r>
            <a:endParaRPr sz="2000">
              <a:latin typeface="Arial"/>
              <a:cs typeface="Arial"/>
            </a:endParaRPr>
          </a:p>
          <a:p>
            <a:pPr marL="193675" marR="6985" indent="-181610">
              <a:lnSpc>
                <a:spcPct val="100000"/>
              </a:lnSpc>
              <a:spcBef>
                <a:spcPts val="480"/>
              </a:spcBef>
              <a:buChar char="•"/>
              <a:tabLst>
                <a:tab pos="194310" algn="l"/>
              </a:tabLst>
            </a:pPr>
            <a:r>
              <a:rPr dirty="0" sz="2000">
                <a:latin typeface="Arial"/>
                <a:cs typeface="Arial"/>
              </a:rPr>
              <a:t>Assim, a geração dos sinais de controlo da ALU pode ser</a:t>
            </a:r>
            <a:r>
              <a:rPr dirty="0" sz="2000" spc="-3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realizada  em dois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níveis:</a:t>
            </a:r>
            <a:endParaRPr sz="2000">
              <a:latin typeface="Arial"/>
              <a:cs typeface="Arial"/>
            </a:endParaRPr>
          </a:p>
          <a:p>
            <a:pPr lvl="1" marL="553720" indent="-180340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dirty="0" sz="2000" spc="-5">
                <a:latin typeface="Arial"/>
                <a:cs typeface="Arial"/>
              </a:rPr>
              <a:t>Nível </a:t>
            </a:r>
            <a:r>
              <a:rPr dirty="0" sz="2000">
                <a:latin typeface="Arial"/>
                <a:cs typeface="Arial"/>
              </a:rPr>
              <a:t>1: </a:t>
            </a:r>
            <a:r>
              <a:rPr dirty="0" sz="2000" b="1">
                <a:solidFill>
                  <a:srgbClr val="0000CC"/>
                </a:solidFill>
                <a:latin typeface="Arial"/>
                <a:cs typeface="Arial"/>
              </a:rPr>
              <a:t>ALUOp = g</a:t>
            </a:r>
            <a:r>
              <a:rPr dirty="0" sz="2000" spc="-6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00CC"/>
                </a:solidFill>
                <a:latin typeface="Arial"/>
                <a:cs typeface="Arial"/>
              </a:rPr>
              <a:t>(opcode)</a:t>
            </a:r>
            <a:endParaRPr sz="2000">
              <a:latin typeface="Arial"/>
              <a:cs typeface="Arial"/>
            </a:endParaRPr>
          </a:p>
          <a:p>
            <a:pPr lvl="1" marL="553720" indent="-180340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dirty="0" sz="2000" spc="-5">
                <a:latin typeface="Arial"/>
                <a:cs typeface="Arial"/>
              </a:rPr>
              <a:t>Nível </a:t>
            </a:r>
            <a:r>
              <a:rPr dirty="0" sz="2000">
                <a:latin typeface="Arial"/>
                <a:cs typeface="Arial"/>
              </a:rPr>
              <a:t>2: </a:t>
            </a:r>
            <a:r>
              <a:rPr dirty="0" sz="2000" b="1">
                <a:solidFill>
                  <a:srgbClr val="0000CC"/>
                </a:solidFill>
                <a:latin typeface="Arial"/>
                <a:cs typeface="Arial"/>
              </a:rPr>
              <a:t>ALUControl = f (ALUOp,</a:t>
            </a:r>
            <a:r>
              <a:rPr dirty="0" sz="2000" spc="-13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CC"/>
                </a:solidFill>
                <a:latin typeface="Arial"/>
                <a:cs typeface="Arial"/>
              </a:rPr>
              <a:t>funct)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44805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Unidade de </a:t>
            </a:r>
            <a:r>
              <a:rPr dirty="0" sz="2800"/>
              <a:t>controlo </a:t>
            </a:r>
            <a:r>
              <a:rPr dirty="0" sz="2800" spc="-5"/>
              <a:t>da</a:t>
            </a:r>
            <a:r>
              <a:rPr dirty="0" sz="2800" spc="-155"/>
              <a:t> </a:t>
            </a:r>
            <a:r>
              <a:rPr dirty="0" sz="2800" spc="-5"/>
              <a:t>ALU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1463941" y="1500631"/>
            <a:ext cx="5246370" cy="1366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3675" marR="5080" indent="-181610">
              <a:lnSpc>
                <a:spcPct val="100000"/>
              </a:lnSpc>
              <a:spcBef>
                <a:spcPts val="95"/>
              </a:spcBef>
              <a:buChar char="•"/>
              <a:tabLst>
                <a:tab pos="194310" algn="l"/>
              </a:tabLst>
            </a:pPr>
            <a:r>
              <a:rPr dirty="0" sz="2200" spc="-5">
                <a:latin typeface="Arial"/>
                <a:cs typeface="Arial"/>
              </a:rPr>
              <a:t>A relação entre o tipo de instruções, o  campo “funct”, a operação efetuada pela  ALU e os sinais de controlo da mesma,  pode ser resumida pela seguinte</a:t>
            </a:r>
            <a:r>
              <a:rPr dirty="0" sz="2200" spc="4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tabela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97730" y="4229100"/>
            <a:ext cx="21590" cy="10795"/>
          </a:xfrm>
          <a:custGeom>
            <a:avLst/>
            <a:gdLst/>
            <a:ahLst/>
            <a:cxnLst/>
            <a:rect l="l" t="t" r="r" b="b"/>
            <a:pathLst>
              <a:path w="21590" h="10795">
                <a:moveTo>
                  <a:pt x="0" y="0"/>
                </a:moveTo>
                <a:lnTo>
                  <a:pt x="0" y="10668"/>
                </a:lnTo>
                <a:lnTo>
                  <a:pt x="21336" y="10668"/>
                </a:lnTo>
                <a:lnTo>
                  <a:pt x="2133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97730" y="423976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0"/>
                </a:move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88686" y="421843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 h="0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3175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90209" y="4218432"/>
            <a:ext cx="32384" cy="10795"/>
          </a:xfrm>
          <a:custGeom>
            <a:avLst/>
            <a:gdLst/>
            <a:ahLst/>
            <a:cxnLst/>
            <a:rect l="l" t="t" r="r" b="b"/>
            <a:pathLst>
              <a:path w="32384" h="10795">
                <a:moveTo>
                  <a:pt x="0" y="0"/>
                </a:moveTo>
                <a:lnTo>
                  <a:pt x="0" y="10668"/>
                </a:lnTo>
                <a:lnTo>
                  <a:pt x="32004" y="10668"/>
                </a:lnTo>
                <a:lnTo>
                  <a:pt x="3200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88686" y="422910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3175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90209" y="4229100"/>
            <a:ext cx="21590" cy="10795"/>
          </a:xfrm>
          <a:custGeom>
            <a:avLst/>
            <a:gdLst/>
            <a:ahLst/>
            <a:cxnLst/>
            <a:rect l="l" t="t" r="r" b="b"/>
            <a:pathLst>
              <a:path w="21590" h="10795">
                <a:moveTo>
                  <a:pt x="0" y="0"/>
                </a:moveTo>
                <a:lnTo>
                  <a:pt x="0" y="10668"/>
                </a:lnTo>
                <a:lnTo>
                  <a:pt x="21336" y="10668"/>
                </a:lnTo>
                <a:lnTo>
                  <a:pt x="2133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88686" y="4239767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175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990209" y="423976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0"/>
                </a:move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97730" y="4485132"/>
            <a:ext cx="21590" cy="10795"/>
          </a:xfrm>
          <a:custGeom>
            <a:avLst/>
            <a:gdLst/>
            <a:ahLst/>
            <a:cxnLst/>
            <a:rect l="l" t="t" r="r" b="b"/>
            <a:pathLst>
              <a:path w="21590" h="10795">
                <a:moveTo>
                  <a:pt x="0" y="0"/>
                </a:moveTo>
                <a:lnTo>
                  <a:pt x="0" y="10668"/>
                </a:lnTo>
                <a:lnTo>
                  <a:pt x="21336" y="10668"/>
                </a:lnTo>
                <a:lnTo>
                  <a:pt x="2133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97730" y="449580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0"/>
                </a:move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88686" y="4474464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 h="0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3175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90209" y="4474464"/>
            <a:ext cx="32384" cy="10795"/>
          </a:xfrm>
          <a:custGeom>
            <a:avLst/>
            <a:gdLst/>
            <a:ahLst/>
            <a:cxnLst/>
            <a:rect l="l" t="t" r="r" b="b"/>
            <a:pathLst>
              <a:path w="32384" h="10795">
                <a:moveTo>
                  <a:pt x="0" y="0"/>
                </a:moveTo>
                <a:lnTo>
                  <a:pt x="0" y="10668"/>
                </a:lnTo>
                <a:lnTo>
                  <a:pt x="32004" y="10668"/>
                </a:lnTo>
                <a:lnTo>
                  <a:pt x="3200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988686" y="4485132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 h="0">
                <a:moveTo>
                  <a:pt x="0" y="0"/>
                </a:moveTo>
                <a:lnTo>
                  <a:pt x="21335" y="0"/>
                </a:lnTo>
              </a:path>
            </a:pathLst>
          </a:custGeom>
          <a:ln w="3175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990209" y="4485132"/>
            <a:ext cx="21590" cy="10795"/>
          </a:xfrm>
          <a:custGeom>
            <a:avLst/>
            <a:gdLst/>
            <a:ahLst/>
            <a:cxnLst/>
            <a:rect l="l" t="t" r="r" b="b"/>
            <a:pathLst>
              <a:path w="21590" h="10795">
                <a:moveTo>
                  <a:pt x="0" y="0"/>
                </a:moveTo>
                <a:lnTo>
                  <a:pt x="0" y="10668"/>
                </a:lnTo>
                <a:lnTo>
                  <a:pt x="21336" y="10668"/>
                </a:lnTo>
                <a:lnTo>
                  <a:pt x="2133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988686" y="4495800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 h="0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175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90209" y="449580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0"/>
                </a:move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410343" y="3417570"/>
          <a:ext cx="7901940" cy="3085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3195"/>
                <a:gridCol w="1722120"/>
                <a:gridCol w="919480"/>
                <a:gridCol w="1700529"/>
                <a:gridCol w="791209"/>
                <a:gridCol w="1314450"/>
              </a:tblGrid>
              <a:tr h="256032">
                <a:tc>
                  <a:txBody>
                    <a:bodyPr/>
                    <a:lstStyle/>
                    <a:p>
                      <a:pPr algn="ctr" marL="6350">
                        <a:lnSpc>
                          <a:spcPts val="1910"/>
                        </a:lnSpc>
                        <a:spcBef>
                          <a:spcPts val="5"/>
                        </a:spcBef>
                      </a:pPr>
                      <a:r>
                        <a:rPr dirty="0" sz="1600" spc="5" b="1">
                          <a:latin typeface="Arial"/>
                          <a:cs typeface="Arial"/>
                        </a:rPr>
                        <a:t>Instruction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07365">
                        <a:lnSpc>
                          <a:spcPts val="1910"/>
                        </a:lnSpc>
                        <a:spcBef>
                          <a:spcPts val="5"/>
                        </a:spcBef>
                      </a:pPr>
                      <a:r>
                        <a:rPr dirty="0" sz="1600" spc="20" b="1">
                          <a:latin typeface="Arial"/>
                          <a:cs typeface="Arial"/>
                        </a:rPr>
                        <a:t>OpCode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910"/>
                        </a:lnSpc>
                        <a:spcBef>
                          <a:spcPts val="5"/>
                        </a:spcBef>
                      </a:pPr>
                      <a:r>
                        <a:rPr dirty="0" sz="1600" spc="25" b="1">
                          <a:latin typeface="Arial"/>
                          <a:cs typeface="Arial"/>
                        </a:rPr>
                        <a:t>Funct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5"/>
                        </a:spcBef>
                      </a:pPr>
                      <a:r>
                        <a:rPr dirty="0" sz="1600" spc="-15" b="1">
                          <a:latin typeface="Arial"/>
                          <a:cs typeface="Arial"/>
                        </a:rPr>
                        <a:t>ALU</a:t>
                      </a:r>
                      <a:r>
                        <a:rPr dirty="0" sz="1600" spc="-8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5" b="1">
                          <a:latin typeface="Arial"/>
                          <a:cs typeface="Arial"/>
                        </a:rPr>
                        <a:t>Action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5"/>
                        </a:spcBef>
                      </a:pPr>
                      <a:r>
                        <a:rPr dirty="0" sz="1600" spc="-20" b="1">
                          <a:latin typeface="Arial"/>
                          <a:cs typeface="Arial"/>
                        </a:rPr>
                        <a:t>ALUOp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1910"/>
                        </a:lnSpc>
                        <a:spcBef>
                          <a:spcPts val="5"/>
                        </a:spcBef>
                      </a:pPr>
                      <a:r>
                        <a:rPr dirty="0" sz="1600" spc="-15" b="1">
                          <a:latin typeface="Arial"/>
                          <a:cs typeface="Arial"/>
                        </a:rPr>
                        <a:t>ALU</a:t>
                      </a:r>
                      <a:r>
                        <a:rPr dirty="0" sz="160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15" b="1">
                          <a:latin typeface="Arial"/>
                          <a:cs typeface="Arial"/>
                        </a:rPr>
                        <a:t>Control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marL="7620">
                        <a:lnSpc>
                          <a:spcPts val="1875"/>
                        </a:lnSpc>
                      </a:pPr>
                      <a:r>
                        <a:rPr dirty="0" sz="1600" spc="-1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load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word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875"/>
                        </a:lnSpc>
                      </a:pPr>
                      <a:r>
                        <a:rPr dirty="0" sz="1600" spc="2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100011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600" spc="-9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"lw")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ts val="1875"/>
                        </a:lnSpc>
                      </a:pPr>
                      <a:r>
                        <a:rPr dirty="0" sz="1600" spc="-4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xxxxxx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9530">
                        <a:lnSpc>
                          <a:spcPts val="1910"/>
                        </a:lnSpc>
                        <a:spcBef>
                          <a:spcPts val="5"/>
                        </a:spcBef>
                      </a:pPr>
                      <a:r>
                        <a:rPr dirty="0" sz="1600" spc="2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add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910"/>
                        </a:lnSpc>
                        <a:spcBef>
                          <a:spcPts val="5"/>
                        </a:spcBef>
                      </a:pPr>
                      <a:r>
                        <a:rPr dirty="0" sz="1600" spc="1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910"/>
                        </a:lnSpc>
                        <a:spcBef>
                          <a:spcPts val="5"/>
                        </a:spcBef>
                      </a:pPr>
                      <a:r>
                        <a:rPr dirty="0" sz="1600" spc="2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store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word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875"/>
                        </a:lnSpc>
                      </a:pPr>
                      <a:r>
                        <a:rPr dirty="0" sz="1600" spc="2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101011</a:t>
                      </a:r>
                      <a:r>
                        <a:rPr dirty="0" sz="16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("sw")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ts val="1875"/>
                        </a:lnSpc>
                      </a:pPr>
                      <a:r>
                        <a:rPr dirty="0" sz="1600" spc="-4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xxxxxx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9530">
                        <a:lnSpc>
                          <a:spcPts val="1910"/>
                        </a:lnSpc>
                        <a:spcBef>
                          <a:spcPts val="5"/>
                        </a:spcBef>
                      </a:pPr>
                      <a:r>
                        <a:rPr dirty="0" sz="1600" spc="2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add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910"/>
                        </a:lnSpc>
                        <a:spcBef>
                          <a:spcPts val="5"/>
                        </a:spcBef>
                      </a:pPr>
                      <a:r>
                        <a:rPr dirty="0" sz="1600" spc="1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910"/>
                        </a:lnSpc>
                        <a:spcBef>
                          <a:spcPts val="5"/>
                        </a:spcBef>
                      </a:pPr>
                      <a:r>
                        <a:rPr dirty="0" sz="1600" spc="2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marL="13970">
                        <a:lnSpc>
                          <a:spcPts val="1875"/>
                        </a:lnSpc>
                      </a:pPr>
                      <a:r>
                        <a:rPr dirty="0" sz="160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addi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875"/>
                        </a:lnSpc>
                      </a:pPr>
                      <a:r>
                        <a:rPr dirty="0" sz="1600" spc="2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001000</a:t>
                      </a:r>
                      <a:r>
                        <a:rPr dirty="0" sz="1600" spc="-1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("addi")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ts val="1875"/>
                        </a:lnSpc>
                      </a:pPr>
                      <a:r>
                        <a:rPr dirty="0" sz="1600" spc="-4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xxxxxx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9530">
                        <a:lnSpc>
                          <a:spcPts val="1910"/>
                        </a:lnSpc>
                        <a:spcBef>
                          <a:spcPts val="5"/>
                        </a:spcBef>
                      </a:pPr>
                      <a:r>
                        <a:rPr dirty="0" sz="1600" spc="2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add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910"/>
                        </a:lnSpc>
                        <a:spcBef>
                          <a:spcPts val="5"/>
                        </a:spcBef>
                      </a:pPr>
                      <a:r>
                        <a:rPr dirty="0" sz="1600" spc="1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910"/>
                        </a:lnSpc>
                        <a:spcBef>
                          <a:spcPts val="5"/>
                        </a:spcBef>
                      </a:pPr>
                      <a:r>
                        <a:rPr dirty="0" sz="1600" spc="2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marL="1905">
                        <a:lnSpc>
                          <a:spcPts val="1875"/>
                        </a:lnSpc>
                      </a:pPr>
                      <a:r>
                        <a:rPr dirty="0" sz="1600" spc="-1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branch </a:t>
                      </a:r>
                      <a:r>
                        <a:rPr dirty="0" sz="1600" spc="-15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if</a:t>
                      </a:r>
                      <a:r>
                        <a:rPr dirty="0" sz="1600" spc="-7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equal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875"/>
                        </a:lnSpc>
                      </a:pPr>
                      <a:r>
                        <a:rPr dirty="0" sz="1600" spc="25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000100 </a:t>
                      </a:r>
                      <a:r>
                        <a:rPr dirty="0" sz="1600" spc="-5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( </a:t>
                      </a:r>
                      <a:r>
                        <a:rPr dirty="0" sz="1600" spc="25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"beq"</a:t>
                      </a:r>
                      <a:r>
                        <a:rPr dirty="0" sz="1600" spc="-114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ts val="1875"/>
                        </a:lnSpc>
                      </a:pPr>
                      <a:r>
                        <a:rPr dirty="0" sz="1600" spc="-4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xxxxxx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0">
                        <a:lnSpc>
                          <a:spcPts val="1910"/>
                        </a:lnSpc>
                        <a:spcBef>
                          <a:spcPts val="5"/>
                        </a:spcBef>
                      </a:pPr>
                      <a:r>
                        <a:rPr dirty="0" sz="1600" spc="2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subtract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910"/>
                        </a:lnSpc>
                        <a:spcBef>
                          <a:spcPts val="5"/>
                        </a:spcBef>
                      </a:pPr>
                      <a:r>
                        <a:rPr dirty="0" sz="1600" spc="15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910"/>
                        </a:lnSpc>
                        <a:spcBef>
                          <a:spcPts val="5"/>
                        </a:spcBef>
                      </a:pPr>
                      <a:r>
                        <a:rPr dirty="0" sz="1600" spc="25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6794">
                <a:tc>
                  <a:txBody>
                    <a:bodyPr/>
                    <a:lstStyle/>
                    <a:p>
                      <a:pPr algn="ctr" marL="5715">
                        <a:lnSpc>
                          <a:spcPts val="1875"/>
                        </a:lnSpc>
                      </a:pPr>
                      <a:r>
                        <a:rPr dirty="0" sz="1600" spc="-1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add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875"/>
                        </a:lnSpc>
                      </a:pPr>
                      <a:r>
                        <a:rPr dirty="0" sz="1600" spc="25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000000</a:t>
                      </a:r>
                      <a:r>
                        <a:rPr dirty="0" sz="1600" spc="-4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(R-Type)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875"/>
                        </a:lnSpc>
                      </a:pPr>
                      <a:r>
                        <a:rPr dirty="0" sz="1600" spc="25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100000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9530">
                        <a:lnSpc>
                          <a:spcPts val="1914"/>
                        </a:lnSpc>
                        <a:spcBef>
                          <a:spcPts val="5"/>
                        </a:spcBef>
                      </a:pPr>
                      <a:r>
                        <a:rPr dirty="0" sz="1600" spc="20" b="1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add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914"/>
                        </a:lnSpc>
                        <a:spcBef>
                          <a:spcPts val="5"/>
                        </a:spcBef>
                      </a:pPr>
                      <a:r>
                        <a:rPr dirty="0" sz="1600" spc="15" b="1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914"/>
                        </a:lnSpc>
                        <a:spcBef>
                          <a:spcPts val="5"/>
                        </a:spcBef>
                      </a:pPr>
                      <a:r>
                        <a:rPr dirty="0" sz="1600" spc="25" b="1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010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marL="4445">
                        <a:lnSpc>
                          <a:spcPts val="1885"/>
                        </a:lnSpc>
                      </a:pPr>
                      <a:r>
                        <a:rPr dirty="0" sz="1600" spc="-5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subtract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885"/>
                        </a:lnSpc>
                      </a:pPr>
                      <a:r>
                        <a:rPr dirty="0" sz="1600" spc="25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000000</a:t>
                      </a:r>
                      <a:r>
                        <a:rPr dirty="0" sz="1600" spc="-4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(R-Type)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885"/>
                        </a:lnSpc>
                      </a:pPr>
                      <a:r>
                        <a:rPr dirty="0" sz="1600" spc="25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100010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0">
                        <a:lnSpc>
                          <a:spcPts val="1905"/>
                        </a:lnSpc>
                        <a:spcBef>
                          <a:spcPts val="10"/>
                        </a:spcBef>
                      </a:pPr>
                      <a:r>
                        <a:rPr dirty="0" sz="1600" spc="20" b="1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subtract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905"/>
                        </a:lnSpc>
                        <a:spcBef>
                          <a:spcPts val="10"/>
                        </a:spcBef>
                      </a:pPr>
                      <a:r>
                        <a:rPr dirty="0" sz="1600" spc="15" b="1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905"/>
                        </a:lnSpc>
                        <a:spcBef>
                          <a:spcPts val="10"/>
                        </a:spcBef>
                      </a:pPr>
                      <a:r>
                        <a:rPr dirty="0" sz="1600" spc="25" b="1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dirty="0" sz="1600" spc="-35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885"/>
                        </a:lnSpc>
                      </a:pPr>
                      <a:r>
                        <a:rPr dirty="0" sz="1600" spc="25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000000</a:t>
                      </a:r>
                      <a:r>
                        <a:rPr dirty="0" sz="1600" spc="-4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(R-Type)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885"/>
                        </a:lnSpc>
                      </a:pPr>
                      <a:r>
                        <a:rPr dirty="0" sz="1600" spc="25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100100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9530">
                        <a:lnSpc>
                          <a:spcPts val="1905"/>
                        </a:lnSpc>
                        <a:spcBef>
                          <a:spcPts val="10"/>
                        </a:spcBef>
                      </a:pPr>
                      <a:r>
                        <a:rPr dirty="0" sz="1600" spc="20" b="1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905"/>
                        </a:lnSpc>
                        <a:spcBef>
                          <a:spcPts val="10"/>
                        </a:spcBef>
                      </a:pPr>
                      <a:r>
                        <a:rPr dirty="0" sz="1600" spc="15" b="1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905"/>
                        </a:lnSpc>
                        <a:spcBef>
                          <a:spcPts val="10"/>
                        </a:spcBef>
                      </a:pPr>
                      <a:r>
                        <a:rPr dirty="0" sz="1600" spc="25" b="1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marL="3175">
                        <a:lnSpc>
                          <a:spcPts val="1885"/>
                        </a:lnSpc>
                      </a:pPr>
                      <a:r>
                        <a:rPr dirty="0" sz="1600" spc="15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885"/>
                        </a:lnSpc>
                      </a:pPr>
                      <a:r>
                        <a:rPr dirty="0" sz="1600" spc="25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000000</a:t>
                      </a:r>
                      <a:r>
                        <a:rPr dirty="0" sz="1600" spc="-4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(R-Type)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885"/>
                        </a:lnSpc>
                      </a:pPr>
                      <a:r>
                        <a:rPr dirty="0" sz="1600" spc="25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100101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9690">
                        <a:lnSpc>
                          <a:spcPts val="1905"/>
                        </a:lnSpc>
                        <a:spcBef>
                          <a:spcPts val="10"/>
                        </a:spcBef>
                      </a:pPr>
                      <a:r>
                        <a:rPr dirty="0" sz="1600" spc="10" b="1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905"/>
                        </a:lnSpc>
                        <a:spcBef>
                          <a:spcPts val="10"/>
                        </a:spcBef>
                      </a:pPr>
                      <a:r>
                        <a:rPr dirty="0" sz="1600" spc="15" b="1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905"/>
                        </a:lnSpc>
                        <a:spcBef>
                          <a:spcPts val="10"/>
                        </a:spcBef>
                      </a:pPr>
                      <a:r>
                        <a:rPr dirty="0" sz="1600" spc="25" b="1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001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ctr" marL="5715">
                        <a:lnSpc>
                          <a:spcPts val="1885"/>
                        </a:lnSpc>
                      </a:pPr>
                      <a:r>
                        <a:rPr dirty="0" sz="1600" spc="25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set </a:t>
                      </a:r>
                      <a:r>
                        <a:rPr dirty="0" sz="1600" spc="-15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1600" spc="1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less</a:t>
                      </a:r>
                      <a:r>
                        <a:rPr dirty="0" sz="1600" spc="-5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35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than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885"/>
                        </a:lnSpc>
                      </a:pPr>
                      <a:r>
                        <a:rPr dirty="0" sz="1600" spc="25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000000</a:t>
                      </a:r>
                      <a:r>
                        <a:rPr dirty="0" sz="1600" spc="-4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(R-Type)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885"/>
                        </a:lnSpc>
                      </a:pPr>
                      <a:r>
                        <a:rPr dirty="0" sz="1600" spc="25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101010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1435">
                        <a:lnSpc>
                          <a:spcPts val="1905"/>
                        </a:lnSpc>
                        <a:spcBef>
                          <a:spcPts val="10"/>
                        </a:spcBef>
                      </a:pPr>
                      <a:r>
                        <a:rPr dirty="0" sz="1600" spc="20" b="1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set </a:t>
                      </a:r>
                      <a:r>
                        <a:rPr dirty="0" sz="1600" spc="-15" b="1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1600" spc="10" b="1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less</a:t>
                      </a:r>
                      <a:r>
                        <a:rPr dirty="0" sz="1600" spc="-155" b="1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10" b="1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than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905"/>
                        </a:lnSpc>
                        <a:spcBef>
                          <a:spcPts val="10"/>
                        </a:spcBef>
                      </a:pPr>
                      <a:r>
                        <a:rPr dirty="0" sz="1600" spc="15" b="1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905"/>
                        </a:lnSpc>
                        <a:spcBef>
                          <a:spcPts val="10"/>
                        </a:spcBef>
                      </a:pPr>
                      <a:r>
                        <a:rPr dirty="0" sz="1600" spc="25" b="1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111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12826">
                <a:tc>
                  <a:txBody>
                    <a:bodyPr/>
                    <a:lstStyle/>
                    <a:p>
                      <a:pPr algn="ctr" marL="5715">
                        <a:lnSpc>
                          <a:spcPts val="1885"/>
                        </a:lnSpc>
                      </a:pPr>
                      <a:r>
                        <a:rPr dirty="0" sz="1600" spc="25">
                          <a:solidFill>
                            <a:srgbClr val="7F0000"/>
                          </a:solidFill>
                          <a:latin typeface="Arial"/>
                          <a:cs typeface="Arial"/>
                        </a:rPr>
                        <a:t>set </a:t>
                      </a:r>
                      <a:r>
                        <a:rPr dirty="0" sz="1600" spc="-15">
                          <a:solidFill>
                            <a:srgbClr val="7F0000"/>
                          </a:solidFill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1600" spc="10">
                          <a:solidFill>
                            <a:srgbClr val="7F0000"/>
                          </a:solidFill>
                          <a:latin typeface="Arial"/>
                          <a:cs typeface="Arial"/>
                        </a:rPr>
                        <a:t>less</a:t>
                      </a:r>
                      <a:r>
                        <a:rPr dirty="0" sz="1600" spc="-50">
                          <a:solidFill>
                            <a:srgbClr val="7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35">
                          <a:solidFill>
                            <a:srgbClr val="7F0000"/>
                          </a:solidFill>
                          <a:latin typeface="Arial"/>
                          <a:cs typeface="Arial"/>
                        </a:rPr>
                        <a:t>than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algn="ctr" marL="88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5">
                          <a:solidFill>
                            <a:srgbClr val="7F0000"/>
                          </a:solidFill>
                          <a:latin typeface="Arial"/>
                          <a:cs typeface="Arial"/>
                        </a:rPr>
                        <a:t>imm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600" spc="25">
                          <a:solidFill>
                            <a:srgbClr val="7F0000"/>
                          </a:solidFill>
                          <a:latin typeface="Arial"/>
                          <a:cs typeface="Arial"/>
                        </a:rPr>
                        <a:t>001010 </a:t>
                      </a:r>
                      <a:r>
                        <a:rPr dirty="0" sz="1600" spc="-5">
                          <a:solidFill>
                            <a:srgbClr val="7F0000"/>
                          </a:solidFill>
                          <a:latin typeface="Arial"/>
                          <a:cs typeface="Arial"/>
                        </a:rPr>
                        <a:t>( </a:t>
                      </a:r>
                      <a:r>
                        <a:rPr dirty="0" sz="1600">
                          <a:solidFill>
                            <a:srgbClr val="7F0000"/>
                          </a:solidFill>
                          <a:latin typeface="Arial"/>
                          <a:cs typeface="Arial"/>
                        </a:rPr>
                        <a:t>"slti"</a:t>
                      </a:r>
                      <a:r>
                        <a:rPr dirty="0" sz="1600" spc="-105">
                          <a:solidFill>
                            <a:srgbClr val="7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7F0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318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600" spc="-40">
                          <a:solidFill>
                            <a:srgbClr val="7F0000"/>
                          </a:solidFill>
                          <a:latin typeface="Arial"/>
                          <a:cs typeface="Arial"/>
                        </a:rPr>
                        <a:t>xxxxxx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3189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143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600" spc="20" b="1">
                          <a:solidFill>
                            <a:srgbClr val="7F0000"/>
                          </a:solidFill>
                          <a:latin typeface="Arial"/>
                          <a:cs typeface="Arial"/>
                        </a:rPr>
                        <a:t>set </a:t>
                      </a:r>
                      <a:r>
                        <a:rPr dirty="0" sz="1600" spc="-15" b="1">
                          <a:solidFill>
                            <a:srgbClr val="7F0000"/>
                          </a:solidFill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1600" spc="10" b="1">
                          <a:solidFill>
                            <a:srgbClr val="7F0000"/>
                          </a:solidFill>
                          <a:latin typeface="Arial"/>
                          <a:cs typeface="Arial"/>
                        </a:rPr>
                        <a:t>less</a:t>
                      </a:r>
                      <a:r>
                        <a:rPr dirty="0" sz="1600" spc="-155" b="1">
                          <a:solidFill>
                            <a:srgbClr val="7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10" b="1">
                          <a:solidFill>
                            <a:srgbClr val="7F0000"/>
                          </a:solidFill>
                          <a:latin typeface="Arial"/>
                          <a:cs typeface="Arial"/>
                        </a:rPr>
                        <a:t>than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8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600" spc="15" b="1">
                          <a:solidFill>
                            <a:srgbClr val="7F0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890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600" spc="25" b="1">
                          <a:solidFill>
                            <a:srgbClr val="7F0000"/>
                          </a:solidFill>
                          <a:latin typeface="Arial"/>
                          <a:cs typeface="Arial"/>
                        </a:rPr>
                        <a:t>111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89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1393837" y="6737836"/>
            <a:ext cx="148907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DETI-UA,</a:t>
            </a:r>
            <a:r>
              <a:rPr dirty="0" sz="1400" spc="-2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2019/20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08080" y="6737836"/>
            <a:ext cx="263588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Arquitetura de Computadores</a:t>
            </a:r>
            <a:r>
              <a:rPr dirty="0" sz="1400" spc="-10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15"/>
              </a:spcBef>
            </a:pPr>
            <a:r>
              <a:rPr dirty="0" spc="-10"/>
              <a:t>Aulas </a:t>
            </a:r>
            <a:r>
              <a:rPr dirty="0" spc="-5"/>
              <a:t>14,15 </a:t>
            </a:r>
            <a:r>
              <a:rPr dirty="0"/>
              <a:t>-</a:t>
            </a:r>
            <a:r>
              <a:rPr dirty="0" spc="-65"/>
              <a:t> </a:t>
            </a:r>
            <a:fld id="{81D60167-4931-47E6-BA6A-407CBD079E47}" type="slidenum">
              <a:rPr dirty="0"/>
              <a:t>1</a:t>
            </a:fld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930267" y="1617725"/>
          <a:ext cx="2445385" cy="1325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6485"/>
                <a:gridCol w="1341119"/>
              </a:tblGrid>
              <a:tr h="217932">
                <a:tc>
                  <a:txBody>
                    <a:bodyPr/>
                    <a:lstStyle/>
                    <a:p>
                      <a:pPr algn="ctr" marL="17780">
                        <a:lnSpc>
                          <a:spcPts val="1480"/>
                        </a:lnSpc>
                        <a:spcBef>
                          <a:spcPts val="135"/>
                        </a:spcBef>
                      </a:pPr>
                      <a:r>
                        <a:rPr dirty="0" sz="1300" spc="-10" b="1">
                          <a:latin typeface="Arial"/>
                          <a:cs typeface="Arial"/>
                        </a:rPr>
                        <a:t>ALU</a:t>
                      </a:r>
                      <a:r>
                        <a:rPr dirty="0" sz="13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20" b="1">
                          <a:latin typeface="Arial"/>
                          <a:cs typeface="Arial"/>
                        </a:rPr>
                        <a:t>Control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ts val="1480"/>
                        </a:lnSpc>
                        <a:spcBef>
                          <a:spcPts val="135"/>
                        </a:spcBef>
                      </a:pPr>
                      <a:r>
                        <a:rPr dirty="0" sz="1300" spc="-10" b="1">
                          <a:latin typeface="Arial"/>
                          <a:cs typeface="Arial"/>
                        </a:rPr>
                        <a:t>ALU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 Action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ctr" marL="15875">
                        <a:lnSpc>
                          <a:spcPts val="1490"/>
                        </a:lnSpc>
                        <a:spcBef>
                          <a:spcPts val="135"/>
                        </a:spcBef>
                      </a:pPr>
                      <a:r>
                        <a:rPr dirty="0" sz="1300" spc="30" b="1">
                          <a:latin typeface="Arial"/>
                          <a:cs typeface="Arial"/>
                        </a:rPr>
                        <a:t>0 0</a:t>
                      </a:r>
                      <a:r>
                        <a:rPr dirty="0" sz="13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30" b="1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490"/>
                        </a:lnSpc>
                        <a:spcBef>
                          <a:spcPts val="135"/>
                        </a:spcBef>
                      </a:pPr>
                      <a:r>
                        <a:rPr dirty="0" sz="1300" spc="-10" b="1">
                          <a:latin typeface="Arial"/>
                          <a:cs typeface="Arial"/>
                        </a:rPr>
                        <a:t>And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ctr" marL="15875">
                        <a:lnSpc>
                          <a:spcPts val="1490"/>
                        </a:lnSpc>
                        <a:spcBef>
                          <a:spcPts val="135"/>
                        </a:spcBef>
                      </a:pPr>
                      <a:r>
                        <a:rPr dirty="0" sz="1300" spc="30" b="1">
                          <a:latin typeface="Arial"/>
                          <a:cs typeface="Arial"/>
                        </a:rPr>
                        <a:t>0 0</a:t>
                      </a:r>
                      <a:r>
                        <a:rPr dirty="0" sz="13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30" b="1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490"/>
                        </a:lnSpc>
                        <a:spcBef>
                          <a:spcPts val="135"/>
                        </a:spcBef>
                      </a:pPr>
                      <a:r>
                        <a:rPr dirty="0" sz="1300" spc="25" b="1">
                          <a:latin typeface="Arial"/>
                          <a:cs typeface="Arial"/>
                        </a:rPr>
                        <a:t>Or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ctr" marL="15875">
                        <a:lnSpc>
                          <a:spcPts val="1490"/>
                        </a:lnSpc>
                        <a:spcBef>
                          <a:spcPts val="135"/>
                        </a:spcBef>
                      </a:pPr>
                      <a:r>
                        <a:rPr dirty="0" sz="1300" spc="30" b="1">
                          <a:latin typeface="Arial"/>
                          <a:cs typeface="Arial"/>
                        </a:rPr>
                        <a:t>0 1</a:t>
                      </a:r>
                      <a:r>
                        <a:rPr dirty="0" sz="13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30" b="1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490"/>
                        </a:lnSpc>
                        <a:spcBef>
                          <a:spcPts val="135"/>
                        </a:spcBef>
                      </a:pPr>
                      <a:r>
                        <a:rPr dirty="0" sz="1300" spc="-10" b="1">
                          <a:latin typeface="Arial"/>
                          <a:cs typeface="Arial"/>
                        </a:rPr>
                        <a:t>Add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7932">
                <a:tc>
                  <a:txBody>
                    <a:bodyPr/>
                    <a:lstStyle/>
                    <a:p>
                      <a:pPr algn="ctr" marL="15875">
                        <a:lnSpc>
                          <a:spcPts val="1480"/>
                        </a:lnSpc>
                        <a:spcBef>
                          <a:spcPts val="135"/>
                        </a:spcBef>
                      </a:pPr>
                      <a:r>
                        <a:rPr dirty="0" sz="1300" spc="30" b="1">
                          <a:latin typeface="Arial"/>
                          <a:cs typeface="Arial"/>
                        </a:rPr>
                        <a:t>1 1</a:t>
                      </a:r>
                      <a:r>
                        <a:rPr dirty="0" sz="13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30" b="1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480"/>
                        </a:lnSpc>
                        <a:spcBef>
                          <a:spcPts val="135"/>
                        </a:spcBef>
                      </a:pPr>
                      <a:r>
                        <a:rPr dirty="0" sz="1300" spc="15" b="1">
                          <a:latin typeface="Arial"/>
                          <a:cs typeface="Arial"/>
                        </a:rPr>
                        <a:t>Subtract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ctr" marL="15875">
                        <a:lnSpc>
                          <a:spcPts val="1490"/>
                        </a:lnSpc>
                        <a:spcBef>
                          <a:spcPts val="135"/>
                        </a:spcBef>
                      </a:pPr>
                      <a:r>
                        <a:rPr dirty="0" sz="1300" spc="30" b="1">
                          <a:latin typeface="Arial"/>
                          <a:cs typeface="Arial"/>
                        </a:rPr>
                        <a:t>1 1</a:t>
                      </a:r>
                      <a:r>
                        <a:rPr dirty="0" sz="13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30" b="1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490"/>
                        </a:lnSpc>
                        <a:spcBef>
                          <a:spcPts val="135"/>
                        </a:spcBef>
                      </a:pPr>
                      <a:r>
                        <a:rPr dirty="0" sz="1300" spc="5" b="1">
                          <a:latin typeface="Arial"/>
                          <a:cs typeface="Arial"/>
                        </a:rPr>
                        <a:t>Set </a:t>
                      </a:r>
                      <a:r>
                        <a:rPr dirty="0" sz="1300" spc="-20" b="1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Less Than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9577822" y="3019492"/>
            <a:ext cx="914400" cy="2668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95"/>
              </a:spcBef>
              <a:buAutoNum type="arabicPeriod"/>
              <a:tabLst>
                <a:tab pos="315595" algn="l"/>
              </a:tabLst>
            </a:pPr>
            <a:r>
              <a:rPr dirty="0" sz="1300" spc="15">
                <a:solidFill>
                  <a:srgbClr val="FF2600"/>
                </a:solidFill>
                <a:latin typeface="Arial"/>
                <a:cs typeface="Arial"/>
              </a:rPr>
              <a:t>forca </a:t>
            </a:r>
            <a:r>
              <a:rPr dirty="0" sz="1300" spc="20">
                <a:solidFill>
                  <a:srgbClr val="FF2600"/>
                </a:solidFill>
                <a:latin typeface="Arial"/>
                <a:cs typeface="Arial"/>
              </a:rPr>
              <a:t>a  </a:t>
            </a:r>
            <a:r>
              <a:rPr dirty="0" sz="1300" spc="15">
                <a:solidFill>
                  <a:srgbClr val="FF2600"/>
                </a:solidFill>
                <a:latin typeface="Arial"/>
                <a:cs typeface="Arial"/>
              </a:rPr>
              <a:t>alu </a:t>
            </a:r>
            <a:r>
              <a:rPr dirty="0" sz="1300" spc="20">
                <a:solidFill>
                  <a:srgbClr val="FF2600"/>
                </a:solidFill>
                <a:latin typeface="Arial"/>
                <a:cs typeface="Arial"/>
              </a:rPr>
              <a:t>a </a:t>
            </a:r>
            <a:r>
              <a:rPr dirty="0" sz="1300" spc="15">
                <a:solidFill>
                  <a:srgbClr val="FF2600"/>
                </a:solidFill>
                <a:latin typeface="Arial"/>
                <a:cs typeface="Arial"/>
              </a:rPr>
              <a:t>fazer  </a:t>
            </a:r>
            <a:r>
              <a:rPr dirty="0" sz="1300" spc="25">
                <a:solidFill>
                  <a:srgbClr val="FF2600"/>
                </a:solidFill>
                <a:latin typeface="Arial"/>
                <a:cs typeface="Arial"/>
              </a:rPr>
              <a:t>uma </a:t>
            </a:r>
            <a:r>
              <a:rPr dirty="0" sz="1300" spc="20">
                <a:solidFill>
                  <a:srgbClr val="FF2600"/>
                </a:solidFill>
                <a:latin typeface="Arial"/>
                <a:cs typeface="Arial"/>
              </a:rPr>
              <a:t>soma  </a:t>
            </a:r>
            <a:r>
              <a:rPr dirty="0" sz="1300" spc="15">
                <a:solidFill>
                  <a:srgbClr val="FF2600"/>
                </a:solidFill>
                <a:latin typeface="Arial"/>
                <a:cs typeface="Arial"/>
              </a:rPr>
              <a:t>independen  </a:t>
            </a:r>
            <a:r>
              <a:rPr dirty="0" sz="1300" spc="20">
                <a:solidFill>
                  <a:srgbClr val="FF2600"/>
                </a:solidFill>
                <a:latin typeface="Arial"/>
                <a:cs typeface="Arial"/>
              </a:rPr>
              <a:t>temente do  </a:t>
            </a:r>
            <a:r>
              <a:rPr dirty="0" sz="1300" spc="15">
                <a:solidFill>
                  <a:srgbClr val="FF2600"/>
                </a:solidFill>
                <a:latin typeface="Arial"/>
                <a:cs typeface="Arial"/>
              </a:rPr>
              <a:t>funct</a:t>
            </a:r>
            <a:endParaRPr sz="1300">
              <a:latin typeface="Arial"/>
              <a:cs typeface="Arial"/>
            </a:endParaRPr>
          </a:p>
          <a:p>
            <a:pPr marL="17145" marR="9525" indent="-635">
              <a:lnSpc>
                <a:spcPct val="102600"/>
              </a:lnSpc>
              <a:buAutoNum type="arabicPeriod"/>
              <a:tabLst>
                <a:tab pos="315595" algn="l"/>
              </a:tabLst>
            </a:pPr>
            <a:r>
              <a:rPr dirty="0" sz="1300" spc="15">
                <a:solidFill>
                  <a:srgbClr val="FF2600"/>
                </a:solidFill>
                <a:latin typeface="Arial"/>
                <a:cs typeface="Arial"/>
              </a:rPr>
              <a:t>forca </a:t>
            </a:r>
            <a:r>
              <a:rPr dirty="0" sz="1300" spc="20">
                <a:solidFill>
                  <a:srgbClr val="FF2600"/>
                </a:solidFill>
                <a:latin typeface="Arial"/>
                <a:cs typeface="Arial"/>
              </a:rPr>
              <a:t>a  </a:t>
            </a:r>
            <a:r>
              <a:rPr dirty="0" sz="1300" spc="15">
                <a:solidFill>
                  <a:srgbClr val="FF2600"/>
                </a:solidFill>
                <a:latin typeface="Arial"/>
                <a:cs typeface="Arial"/>
              </a:rPr>
              <a:t>alu </a:t>
            </a:r>
            <a:r>
              <a:rPr dirty="0" sz="1300" spc="20">
                <a:solidFill>
                  <a:srgbClr val="FF2600"/>
                </a:solidFill>
                <a:latin typeface="Arial"/>
                <a:cs typeface="Arial"/>
              </a:rPr>
              <a:t>a </a:t>
            </a:r>
            <a:r>
              <a:rPr dirty="0" sz="1300" spc="15">
                <a:solidFill>
                  <a:srgbClr val="FF2600"/>
                </a:solidFill>
                <a:latin typeface="Arial"/>
                <a:cs typeface="Arial"/>
              </a:rPr>
              <a:t>fazer  </a:t>
            </a:r>
            <a:r>
              <a:rPr dirty="0" sz="1300" spc="25">
                <a:solidFill>
                  <a:srgbClr val="FF2600"/>
                </a:solidFill>
                <a:latin typeface="Arial"/>
                <a:cs typeface="Arial"/>
              </a:rPr>
              <a:t>uma  </a:t>
            </a:r>
            <a:r>
              <a:rPr dirty="0" sz="1300" spc="15">
                <a:solidFill>
                  <a:srgbClr val="FF2600"/>
                </a:solidFill>
                <a:latin typeface="Arial"/>
                <a:cs typeface="Arial"/>
              </a:rPr>
              <a:t>subtraccao.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dirty="0" sz="1300" spc="15">
                <a:solidFill>
                  <a:srgbClr val="FF2600"/>
                </a:solidFill>
                <a:latin typeface="Arial"/>
                <a:cs typeface="Arial"/>
              </a:rPr>
              <a:t>10</a:t>
            </a:r>
            <a:endParaRPr sz="1300">
              <a:latin typeface="Arial"/>
              <a:cs typeface="Arial"/>
            </a:endParaRPr>
          </a:p>
          <a:p>
            <a:pPr algn="ctr" marL="102235" marR="94615">
              <a:lnSpc>
                <a:spcPct val="102600"/>
              </a:lnSpc>
            </a:pPr>
            <a:r>
              <a:rPr dirty="0" sz="1300" spc="15">
                <a:solidFill>
                  <a:srgbClr val="FF2600"/>
                </a:solidFill>
                <a:latin typeface="Arial"/>
                <a:cs typeface="Arial"/>
              </a:rPr>
              <a:t>operacao  </a:t>
            </a:r>
            <a:r>
              <a:rPr dirty="0" sz="1300" spc="15">
                <a:solidFill>
                  <a:srgbClr val="FF2600"/>
                </a:solidFill>
                <a:latin typeface="Arial"/>
                <a:cs typeface="Arial"/>
              </a:rPr>
              <a:t>de tipo</a:t>
            </a:r>
            <a:r>
              <a:rPr dirty="0" sz="1300" spc="-55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1300" spc="10">
                <a:solidFill>
                  <a:srgbClr val="FF2600"/>
                </a:solidFill>
                <a:latin typeface="Arial"/>
                <a:cs typeface="Arial"/>
              </a:rPr>
              <a:t>r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44805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Unidade de </a:t>
            </a:r>
            <a:r>
              <a:rPr dirty="0" sz="2800"/>
              <a:t>controlo </a:t>
            </a:r>
            <a:r>
              <a:rPr dirty="0" sz="2800" spc="-5"/>
              <a:t>da</a:t>
            </a:r>
            <a:r>
              <a:rPr dirty="0" sz="2800" spc="-155"/>
              <a:t> </a:t>
            </a:r>
            <a:r>
              <a:rPr dirty="0" sz="2800" spc="-5"/>
              <a:t>ALU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1393837" y="6737836"/>
            <a:ext cx="148907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DETI-UA,</a:t>
            </a:r>
            <a:r>
              <a:rPr dirty="0" sz="1400" spc="-2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2019/20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8080" y="6737836"/>
            <a:ext cx="263588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Arquitetura de Computadores</a:t>
            </a:r>
            <a:r>
              <a:rPr dirty="0" sz="1400" spc="-10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15"/>
              </a:spcBef>
            </a:pPr>
            <a:r>
              <a:rPr dirty="0" spc="-10"/>
              <a:t>Aulas </a:t>
            </a:r>
            <a:r>
              <a:rPr dirty="0" spc="-5"/>
              <a:t>14,15 </a:t>
            </a:r>
            <a:r>
              <a:rPr dirty="0"/>
              <a:t>-</a:t>
            </a:r>
            <a:r>
              <a:rPr dirty="0" spc="-65"/>
              <a:t> </a:t>
            </a:r>
            <a:fld id="{81D60167-4931-47E6-BA6A-407CBD079E47}" type="slidenum">
              <a:rPr dirty="0"/>
              <a:t>1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1463941" y="1425955"/>
            <a:ext cx="3848100" cy="134239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 spc="-5" b="1">
                <a:solidFill>
                  <a:srgbClr val="3232CC"/>
                </a:solidFill>
                <a:latin typeface="Courier New"/>
                <a:cs typeface="Courier New"/>
              </a:rPr>
              <a:t>library</a:t>
            </a:r>
            <a:r>
              <a:rPr dirty="0" sz="1800" spc="-20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ourier New"/>
                <a:cs typeface="Courier New"/>
              </a:rPr>
              <a:t>ieee</a:t>
            </a:r>
            <a:r>
              <a:rPr dirty="0" sz="1800" spc="-1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 b="1">
                <a:solidFill>
                  <a:srgbClr val="3232CC"/>
                </a:solidFill>
                <a:latin typeface="Courier New"/>
                <a:cs typeface="Courier New"/>
              </a:rPr>
              <a:t>use</a:t>
            </a:r>
            <a:r>
              <a:rPr dirty="0" sz="1800" spc="-30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ourier New"/>
                <a:cs typeface="Courier New"/>
              </a:rPr>
              <a:t>ieee.std_logic_1164</a:t>
            </a:r>
            <a:r>
              <a:rPr dirty="0" sz="1800" spc="-10" b="1">
                <a:latin typeface="Courier New"/>
                <a:cs typeface="Courier New"/>
              </a:rPr>
              <a:t>.</a:t>
            </a:r>
            <a:r>
              <a:rPr dirty="0" sz="1800" spc="-10" b="1">
                <a:solidFill>
                  <a:srgbClr val="3232CC"/>
                </a:solidFill>
                <a:latin typeface="Courier New"/>
                <a:cs typeface="Courier New"/>
              </a:rPr>
              <a:t>all</a:t>
            </a:r>
            <a:r>
              <a:rPr dirty="0" sz="1800" spc="-1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solidFill>
                  <a:srgbClr val="3232CC"/>
                </a:solidFill>
                <a:latin typeface="Courier New"/>
                <a:cs typeface="Courier New"/>
              </a:rPr>
              <a:t>entity </a:t>
            </a:r>
            <a:r>
              <a:rPr dirty="0" sz="1800" spc="-10" b="1">
                <a:latin typeface="Courier New"/>
                <a:cs typeface="Courier New"/>
              </a:rPr>
              <a:t>ALUControlUnit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3232CC"/>
                </a:solidFill>
                <a:latin typeface="Courier New"/>
                <a:cs typeface="Courier New"/>
              </a:rPr>
              <a:t>is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26247" y="2865366"/>
          <a:ext cx="7136765" cy="887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5220"/>
                <a:gridCol w="546100"/>
                <a:gridCol w="2592070"/>
                <a:gridCol w="955039"/>
                <a:gridCol w="646429"/>
              </a:tblGrid>
              <a:tr h="278891">
                <a:tc>
                  <a:txBody>
                    <a:bodyPr/>
                    <a:lstStyle/>
                    <a:p>
                      <a:pPr algn="r" marR="61594">
                        <a:lnSpc>
                          <a:spcPts val="1725"/>
                        </a:lnSpc>
                        <a:tabLst>
                          <a:tab pos="2157730" algn="l"/>
                        </a:tabLst>
                      </a:pPr>
                      <a:r>
                        <a:rPr dirty="0" sz="1800" b="1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po</a:t>
                      </a:r>
                      <a:r>
                        <a:rPr dirty="0" sz="1800" spc="-15" b="1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dirty="0" sz="1800" b="1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(</a:t>
                      </a:r>
                      <a:r>
                        <a:rPr dirty="0" sz="1800" spc="-79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AL</a:t>
                      </a:r>
                      <a:r>
                        <a:rPr dirty="0" sz="1800" spc="-15" b="1">
                          <a:latin typeface="Courier New"/>
                          <a:cs typeface="Courier New"/>
                        </a:rPr>
                        <a:t>U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op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25"/>
                        </a:lnSpc>
                      </a:pPr>
                      <a:r>
                        <a:rPr dirty="0" sz="1800" spc="-10" b="1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5"/>
                        </a:lnSpc>
                      </a:pPr>
                      <a:r>
                        <a:rPr dirty="0" sz="1800" spc="-10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std_logic_vector</a:t>
                      </a:r>
                      <a:r>
                        <a:rPr dirty="0" sz="1800" spc="-10" b="1">
                          <a:latin typeface="Courier New"/>
                          <a:cs typeface="Courier New"/>
                        </a:rPr>
                        <a:t>(</a:t>
                      </a:r>
                      <a:r>
                        <a:rPr dirty="0" sz="1800" spc="-10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725"/>
                        </a:lnSpc>
                      </a:pPr>
                      <a:r>
                        <a:rPr dirty="0" sz="1800" spc="-10" b="1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downto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725"/>
                        </a:lnSpc>
                      </a:pPr>
                      <a:r>
                        <a:rPr dirty="0" sz="1800" spc="-10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800" spc="-10" b="1"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29183">
                <a:tc>
                  <a:txBody>
                    <a:bodyPr/>
                    <a:lstStyle/>
                    <a:p>
                      <a:pPr algn="r" marR="60960">
                        <a:lnSpc>
                          <a:spcPts val="2120"/>
                        </a:lnSpc>
                        <a:tabLst>
                          <a:tab pos="1437005" algn="l"/>
                        </a:tabLst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fu</a:t>
                      </a:r>
                      <a:r>
                        <a:rPr dirty="0" sz="1800" spc="-15" b="1">
                          <a:latin typeface="Courier New"/>
                          <a:cs typeface="Courier New"/>
                        </a:rPr>
                        <a:t>n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ct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20"/>
                        </a:lnSpc>
                      </a:pPr>
                      <a:r>
                        <a:rPr dirty="0" sz="1800" spc="-10" b="1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dirty="0" sz="1800" spc="-10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std_logic_vector</a:t>
                      </a:r>
                      <a:r>
                        <a:rPr dirty="0" sz="1800" spc="-10" b="1">
                          <a:latin typeface="Courier New"/>
                          <a:cs typeface="Courier New"/>
                        </a:rPr>
                        <a:t>(</a:t>
                      </a:r>
                      <a:r>
                        <a:rPr dirty="0" sz="1800" spc="-10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120"/>
                        </a:lnSpc>
                      </a:pPr>
                      <a:r>
                        <a:rPr dirty="0" sz="1800" spc="-10" b="1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downto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120"/>
                        </a:lnSpc>
                      </a:pPr>
                      <a:r>
                        <a:rPr dirty="0" sz="1800" spc="-10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800" spc="-10" b="1"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78891">
                <a:tc>
                  <a:txBody>
                    <a:bodyPr/>
                    <a:lstStyle/>
                    <a:p>
                      <a:pPr algn="r" marR="61594">
                        <a:lnSpc>
                          <a:spcPts val="2095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ALUcontrol</a:t>
                      </a:r>
                      <a:r>
                        <a:rPr dirty="0" sz="1800" spc="-6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" b="1">
                          <a:latin typeface="Courier New"/>
                          <a:cs typeface="Courier New"/>
                        </a:rPr>
                        <a:t>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95"/>
                        </a:lnSpc>
                      </a:pPr>
                      <a:r>
                        <a:rPr dirty="0" sz="1800" spc="-10" b="1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out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5"/>
                        </a:lnSpc>
                      </a:pPr>
                      <a:r>
                        <a:rPr dirty="0" sz="1800" spc="-10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std_logic_vector</a:t>
                      </a:r>
                      <a:r>
                        <a:rPr dirty="0" sz="1800" spc="-10" b="1">
                          <a:latin typeface="Courier New"/>
                          <a:cs typeface="Courier New"/>
                        </a:rPr>
                        <a:t>(</a:t>
                      </a:r>
                      <a:r>
                        <a:rPr dirty="0" sz="1800" spc="-10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95"/>
                        </a:lnSpc>
                      </a:pPr>
                      <a:r>
                        <a:rPr dirty="0" sz="1800" spc="-10" b="1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downto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95"/>
                        </a:lnSpc>
                      </a:pPr>
                      <a:r>
                        <a:rPr dirty="0" sz="1800" spc="-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800" spc="-5" b="1">
                          <a:latin typeface="Courier New"/>
                          <a:cs typeface="Courier New"/>
                        </a:rPr>
                        <a:t>));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63941" y="3785106"/>
            <a:ext cx="26212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232CC"/>
                </a:solidFill>
                <a:latin typeface="Courier New"/>
                <a:cs typeface="Courier New"/>
              </a:rPr>
              <a:t>end</a:t>
            </a:r>
            <a:r>
              <a:rPr dirty="0" sz="1800" spc="-45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ALUControlUnit;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44805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Unidade de </a:t>
            </a:r>
            <a:r>
              <a:rPr dirty="0" sz="2800"/>
              <a:t>controlo </a:t>
            </a:r>
            <a:r>
              <a:rPr dirty="0" sz="2800" spc="-5"/>
              <a:t>da</a:t>
            </a:r>
            <a:r>
              <a:rPr dirty="0" sz="2800" spc="-155"/>
              <a:t> </a:t>
            </a:r>
            <a:r>
              <a:rPr dirty="0" sz="2800" spc="-5"/>
              <a:t>ALU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1393837" y="6737836"/>
            <a:ext cx="148907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DETI-UA,</a:t>
            </a:r>
            <a:r>
              <a:rPr dirty="0" sz="1400" spc="-2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2019/20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8080" y="6737836"/>
            <a:ext cx="263588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Arquitetura de Computadores</a:t>
            </a:r>
            <a:r>
              <a:rPr dirty="0" sz="1400" spc="-10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15"/>
              </a:spcBef>
            </a:pPr>
            <a:r>
              <a:rPr dirty="0" spc="-10"/>
              <a:t>Aulas </a:t>
            </a:r>
            <a:r>
              <a:rPr dirty="0" spc="-5"/>
              <a:t>14,15 </a:t>
            </a:r>
            <a:r>
              <a:rPr dirty="0"/>
              <a:t>-</a:t>
            </a:r>
            <a:r>
              <a:rPr dirty="0" spc="-65"/>
              <a:t> </a:t>
            </a:r>
            <a:fld id="{81D60167-4931-47E6-BA6A-407CBD079E47}" type="slidenum">
              <a:rPr dirty="0"/>
              <a:t>1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1463941" y="1454911"/>
            <a:ext cx="4705985" cy="2372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3232CC"/>
                </a:solidFill>
                <a:latin typeface="Courier New"/>
                <a:cs typeface="Courier New"/>
              </a:rPr>
              <a:t>architecture </a:t>
            </a:r>
            <a:r>
              <a:rPr dirty="0" sz="1400" spc="-5" b="1">
                <a:latin typeface="Courier New"/>
                <a:cs typeface="Courier New"/>
              </a:rPr>
              <a:t>Behavioral </a:t>
            </a:r>
            <a:r>
              <a:rPr dirty="0" sz="1400" spc="-10" b="1">
                <a:solidFill>
                  <a:srgbClr val="3232CC"/>
                </a:solidFill>
                <a:latin typeface="Courier New"/>
                <a:cs typeface="Courier New"/>
              </a:rPr>
              <a:t>of </a:t>
            </a:r>
            <a:r>
              <a:rPr dirty="0" sz="1400" spc="-5" b="1">
                <a:latin typeface="Courier New"/>
                <a:cs typeface="Courier New"/>
              </a:rPr>
              <a:t>ALUControlUnit </a:t>
            </a:r>
            <a:r>
              <a:rPr dirty="0" sz="1400" spc="-5" b="1">
                <a:solidFill>
                  <a:srgbClr val="3232CC"/>
                </a:solidFill>
                <a:latin typeface="Courier New"/>
                <a:cs typeface="Courier New"/>
              </a:rPr>
              <a:t>is  begin</a:t>
            </a:r>
            <a:endParaRPr sz="1400">
              <a:latin typeface="Courier New"/>
              <a:cs typeface="Courier New"/>
            </a:endParaRPr>
          </a:p>
          <a:p>
            <a:pPr marL="193675" marR="2268855">
              <a:lnSpc>
                <a:spcPct val="100000"/>
              </a:lnSpc>
            </a:pPr>
            <a:r>
              <a:rPr dirty="0" sz="1400" spc="-5" b="1">
                <a:solidFill>
                  <a:srgbClr val="3232CC"/>
                </a:solidFill>
                <a:latin typeface="Courier New"/>
                <a:cs typeface="Courier New"/>
              </a:rPr>
              <a:t>process</a:t>
            </a:r>
            <a:r>
              <a:rPr dirty="0" sz="1400" spc="-5" b="1">
                <a:latin typeface="Courier New"/>
                <a:cs typeface="Courier New"/>
              </a:rPr>
              <a:t>(ALUop,</a:t>
            </a:r>
            <a:r>
              <a:rPr dirty="0" sz="1400" spc="-80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funct)  </a:t>
            </a:r>
            <a:r>
              <a:rPr dirty="0" sz="1400" spc="-5" b="1">
                <a:solidFill>
                  <a:srgbClr val="3232CC"/>
                </a:solidFill>
                <a:latin typeface="Courier New"/>
                <a:cs typeface="Courier New"/>
              </a:rPr>
              <a:t>begin</a:t>
            </a:r>
            <a:endParaRPr sz="1400">
              <a:latin typeface="Courier New"/>
              <a:cs typeface="Courier New"/>
            </a:endParaRPr>
          </a:p>
          <a:p>
            <a:pPr marL="547370">
              <a:lnSpc>
                <a:spcPct val="100000"/>
              </a:lnSpc>
            </a:pPr>
            <a:r>
              <a:rPr dirty="0" sz="1400" spc="-5" b="1">
                <a:solidFill>
                  <a:srgbClr val="3232CC"/>
                </a:solidFill>
                <a:latin typeface="Courier New"/>
                <a:cs typeface="Courier New"/>
              </a:rPr>
              <a:t>case </a:t>
            </a:r>
            <a:r>
              <a:rPr dirty="0" sz="1400" spc="-5" b="1">
                <a:latin typeface="Courier New"/>
                <a:cs typeface="Courier New"/>
              </a:rPr>
              <a:t>ALUop</a:t>
            </a:r>
            <a:r>
              <a:rPr dirty="0" sz="1400" spc="-20" b="1"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3232CC"/>
                </a:solidFill>
                <a:latin typeface="Courier New"/>
                <a:cs typeface="Courier New"/>
              </a:rPr>
              <a:t>is</a:t>
            </a:r>
            <a:endParaRPr sz="1400">
              <a:latin typeface="Courier New"/>
              <a:cs typeface="Courier New"/>
            </a:endParaRPr>
          </a:p>
          <a:p>
            <a:pPr algn="ctr" marL="103505">
              <a:lnSpc>
                <a:spcPct val="100000"/>
              </a:lnSpc>
            </a:pPr>
            <a:r>
              <a:rPr dirty="0" sz="1400" spc="-5" b="1">
                <a:solidFill>
                  <a:srgbClr val="3232CC"/>
                </a:solidFill>
                <a:latin typeface="Courier New"/>
                <a:cs typeface="Courier New"/>
              </a:rPr>
              <a:t>when </a:t>
            </a:r>
            <a:r>
              <a:rPr dirty="0" sz="1400" spc="-5" b="1">
                <a:latin typeface="Courier New"/>
                <a:cs typeface="Courier New"/>
              </a:rPr>
              <a:t>"</a:t>
            </a:r>
            <a:r>
              <a:rPr dirty="0" sz="1400" spc="-5" b="1">
                <a:solidFill>
                  <a:srgbClr val="FF00FF"/>
                </a:solidFill>
                <a:latin typeface="Courier New"/>
                <a:cs typeface="Courier New"/>
              </a:rPr>
              <a:t>00</a:t>
            </a:r>
            <a:r>
              <a:rPr dirty="0" sz="1400" spc="-5" b="1">
                <a:latin typeface="Courier New"/>
                <a:cs typeface="Courier New"/>
              </a:rPr>
              <a:t>" </a:t>
            </a:r>
            <a:r>
              <a:rPr dirty="0" sz="1400" spc="-10" b="1">
                <a:latin typeface="Courier New"/>
                <a:cs typeface="Courier New"/>
              </a:rPr>
              <a:t>=&gt; </a:t>
            </a:r>
            <a:r>
              <a:rPr dirty="0" sz="1400" spc="-10" b="1">
                <a:solidFill>
                  <a:srgbClr val="326400"/>
                </a:solidFill>
                <a:latin typeface="Courier New"/>
                <a:cs typeface="Courier New"/>
              </a:rPr>
              <a:t>-- </a:t>
            </a:r>
            <a:r>
              <a:rPr dirty="0" sz="1400" spc="-5" b="1">
                <a:solidFill>
                  <a:srgbClr val="326400"/>
                </a:solidFill>
                <a:latin typeface="Courier New"/>
                <a:cs typeface="Courier New"/>
              </a:rPr>
              <a:t>LW, SW,</a:t>
            </a:r>
            <a:r>
              <a:rPr dirty="0" sz="1400" spc="-15" b="1">
                <a:solidFill>
                  <a:srgbClr val="3264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326400"/>
                </a:solidFill>
                <a:latin typeface="Courier New"/>
                <a:cs typeface="Courier New"/>
              </a:rPr>
              <a:t>ADDI</a:t>
            </a:r>
            <a:endParaRPr sz="1400">
              <a:latin typeface="Courier New"/>
              <a:cs typeface="Courier New"/>
            </a:endParaRPr>
          </a:p>
          <a:p>
            <a:pPr marL="914400" marR="1301750" indent="351790">
              <a:lnSpc>
                <a:spcPct val="100000"/>
              </a:lnSpc>
            </a:pPr>
            <a:r>
              <a:rPr dirty="0" sz="1400" spc="-5" b="1">
                <a:latin typeface="Courier New"/>
                <a:cs typeface="Courier New"/>
              </a:rPr>
              <a:t>ALUcontrol &lt;=</a:t>
            </a:r>
            <a:r>
              <a:rPr dirty="0" sz="1400" spc="-80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"</a:t>
            </a:r>
            <a:r>
              <a:rPr dirty="0" sz="1400" spc="-5" b="1">
                <a:solidFill>
                  <a:srgbClr val="FF00FF"/>
                </a:solidFill>
                <a:latin typeface="Courier New"/>
                <a:cs typeface="Courier New"/>
              </a:rPr>
              <a:t>010</a:t>
            </a:r>
            <a:r>
              <a:rPr dirty="0" sz="1400" spc="-5" b="1">
                <a:latin typeface="Courier New"/>
                <a:cs typeface="Courier New"/>
              </a:rPr>
              <a:t>";  </a:t>
            </a:r>
            <a:r>
              <a:rPr dirty="0" sz="1400" spc="-5" b="1">
                <a:solidFill>
                  <a:srgbClr val="3232CC"/>
                </a:solidFill>
                <a:latin typeface="Courier New"/>
                <a:cs typeface="Courier New"/>
              </a:rPr>
              <a:t>when </a:t>
            </a:r>
            <a:r>
              <a:rPr dirty="0" sz="1400" spc="-5" b="1">
                <a:latin typeface="Courier New"/>
                <a:cs typeface="Courier New"/>
              </a:rPr>
              <a:t>"</a:t>
            </a:r>
            <a:r>
              <a:rPr dirty="0" sz="1400" spc="-5" b="1">
                <a:solidFill>
                  <a:srgbClr val="FF00FF"/>
                </a:solidFill>
                <a:latin typeface="Courier New"/>
                <a:cs typeface="Courier New"/>
              </a:rPr>
              <a:t>01</a:t>
            </a:r>
            <a:r>
              <a:rPr dirty="0" sz="1400" spc="-5" b="1">
                <a:latin typeface="Courier New"/>
                <a:cs typeface="Courier New"/>
              </a:rPr>
              <a:t>" </a:t>
            </a:r>
            <a:r>
              <a:rPr dirty="0" sz="1400" spc="-10" b="1">
                <a:latin typeface="Courier New"/>
                <a:cs typeface="Courier New"/>
              </a:rPr>
              <a:t>=&gt; </a:t>
            </a:r>
            <a:r>
              <a:rPr dirty="0" sz="1400" spc="-10" b="1">
                <a:solidFill>
                  <a:srgbClr val="326400"/>
                </a:solidFill>
                <a:latin typeface="Courier New"/>
                <a:cs typeface="Courier New"/>
              </a:rPr>
              <a:t>--</a:t>
            </a:r>
            <a:r>
              <a:rPr dirty="0" sz="1400" spc="-25" b="1">
                <a:solidFill>
                  <a:srgbClr val="3264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326400"/>
                </a:solidFill>
                <a:latin typeface="Courier New"/>
                <a:cs typeface="Courier New"/>
              </a:rPr>
              <a:t>BEQ</a:t>
            </a:r>
            <a:endParaRPr sz="1400">
              <a:latin typeface="Courier New"/>
              <a:cs typeface="Courier New"/>
            </a:endParaRPr>
          </a:p>
          <a:p>
            <a:pPr marL="1266825">
              <a:lnSpc>
                <a:spcPct val="100000"/>
              </a:lnSpc>
            </a:pPr>
            <a:r>
              <a:rPr dirty="0" sz="1400" spc="-5" b="1">
                <a:latin typeface="Courier New"/>
                <a:cs typeface="Courier New"/>
              </a:rPr>
              <a:t>ALUcontrol &lt;=</a:t>
            </a:r>
            <a:r>
              <a:rPr dirty="0" sz="1400" spc="-35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"</a:t>
            </a:r>
            <a:r>
              <a:rPr dirty="0" sz="1400" spc="-5" b="1">
                <a:solidFill>
                  <a:srgbClr val="FF00FF"/>
                </a:solidFill>
                <a:latin typeface="Courier New"/>
                <a:cs typeface="Courier New"/>
              </a:rPr>
              <a:t>110</a:t>
            </a:r>
            <a:r>
              <a:rPr dirty="0" sz="1400" spc="-5" b="1">
                <a:latin typeface="Courier New"/>
                <a:cs typeface="Courier New"/>
              </a:rPr>
              <a:t>";</a:t>
            </a:r>
            <a:endParaRPr sz="1400">
              <a:latin typeface="Courier New"/>
              <a:cs typeface="Courier New"/>
            </a:endParaRPr>
          </a:p>
          <a:p>
            <a:pPr marL="1266825" marR="59055" indent="-352425">
              <a:lnSpc>
                <a:spcPct val="100000"/>
              </a:lnSpc>
            </a:pPr>
            <a:r>
              <a:rPr dirty="0" sz="1400" spc="-5" b="1">
                <a:solidFill>
                  <a:srgbClr val="3232CC"/>
                </a:solidFill>
                <a:latin typeface="Courier New"/>
                <a:cs typeface="Courier New"/>
              </a:rPr>
              <a:t>when </a:t>
            </a:r>
            <a:r>
              <a:rPr dirty="0" sz="1400" spc="-5" b="1">
                <a:latin typeface="Courier New"/>
                <a:cs typeface="Courier New"/>
              </a:rPr>
              <a:t>"</a:t>
            </a:r>
            <a:r>
              <a:rPr dirty="0" sz="1400" spc="-5" b="1">
                <a:solidFill>
                  <a:srgbClr val="FF00FF"/>
                </a:solidFill>
                <a:latin typeface="Courier New"/>
                <a:cs typeface="Courier New"/>
              </a:rPr>
              <a:t>10</a:t>
            </a:r>
            <a:r>
              <a:rPr dirty="0" sz="1400" spc="-5" b="1">
                <a:latin typeface="Courier New"/>
                <a:cs typeface="Courier New"/>
              </a:rPr>
              <a:t>" </a:t>
            </a:r>
            <a:r>
              <a:rPr dirty="0" sz="1400" spc="-10" b="1">
                <a:latin typeface="Courier New"/>
                <a:cs typeface="Courier New"/>
              </a:rPr>
              <a:t>=&gt; </a:t>
            </a:r>
            <a:r>
              <a:rPr dirty="0" sz="1400" spc="-10" b="1">
                <a:solidFill>
                  <a:srgbClr val="326400"/>
                </a:solidFill>
                <a:latin typeface="Courier New"/>
                <a:cs typeface="Courier New"/>
              </a:rPr>
              <a:t>-- </a:t>
            </a:r>
            <a:r>
              <a:rPr dirty="0" sz="1400" spc="-5" b="1">
                <a:solidFill>
                  <a:srgbClr val="326400"/>
                </a:solidFill>
                <a:latin typeface="Courier New"/>
                <a:cs typeface="Courier New"/>
              </a:rPr>
              <a:t>R-Type instructions  </a:t>
            </a:r>
            <a:r>
              <a:rPr dirty="0" sz="1400" spc="-5" b="1">
                <a:solidFill>
                  <a:srgbClr val="3232CC"/>
                </a:solidFill>
                <a:latin typeface="Courier New"/>
                <a:cs typeface="Courier New"/>
              </a:rPr>
              <a:t>case </a:t>
            </a:r>
            <a:r>
              <a:rPr dirty="0" sz="1400" spc="-5" b="1">
                <a:latin typeface="Courier New"/>
                <a:cs typeface="Courier New"/>
              </a:rPr>
              <a:t>funct</a:t>
            </a:r>
            <a:r>
              <a:rPr dirty="0" sz="1400" spc="-25" b="1"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3232CC"/>
                </a:solidFill>
                <a:latin typeface="Courier New"/>
                <a:cs typeface="Courier New"/>
              </a:rPr>
              <a:t>is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064902" y="3857557"/>
          <a:ext cx="5001895" cy="1245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809"/>
                <a:gridCol w="956310"/>
                <a:gridCol w="309880"/>
                <a:gridCol w="1170305"/>
                <a:gridCol w="318134"/>
                <a:gridCol w="881380"/>
                <a:gridCol w="447039"/>
                <a:gridCol w="405129"/>
              </a:tblGrid>
              <a:tr h="195833">
                <a:tc>
                  <a:txBody>
                    <a:bodyPr/>
                    <a:lstStyle/>
                    <a:p>
                      <a:pPr algn="ctr" marR="13335">
                        <a:lnSpc>
                          <a:spcPts val="1345"/>
                        </a:lnSpc>
                      </a:pPr>
                      <a:r>
                        <a:rPr dirty="0" sz="1400" spc="-5" b="1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when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3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"</a:t>
                      </a:r>
                      <a:r>
                        <a:rPr dirty="0" sz="1400" spc="-5" b="1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100000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3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=&gt;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ts val="13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ALUcontrol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3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&lt;=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3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"</a:t>
                      </a:r>
                      <a:r>
                        <a:rPr dirty="0" sz="1400" spc="-5" b="1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010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";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345"/>
                        </a:lnSpc>
                      </a:pPr>
                      <a:r>
                        <a:rPr dirty="0" sz="1400" spc="-5" b="1">
                          <a:solidFill>
                            <a:srgbClr val="3264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400" b="1">
                          <a:solidFill>
                            <a:srgbClr val="3264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345"/>
                        </a:lnSpc>
                      </a:pPr>
                      <a:r>
                        <a:rPr dirty="0" sz="1400" spc="-5" b="1">
                          <a:solidFill>
                            <a:srgbClr val="326400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3359">
                <a:tc>
                  <a:txBody>
                    <a:bodyPr/>
                    <a:lstStyle/>
                    <a:p>
                      <a:pPr algn="ctr" marR="13335">
                        <a:lnSpc>
                          <a:spcPts val="1485"/>
                        </a:lnSpc>
                      </a:pPr>
                      <a:r>
                        <a:rPr dirty="0" sz="1400" spc="-5" b="1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when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8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"</a:t>
                      </a:r>
                      <a:r>
                        <a:rPr dirty="0" sz="1400" spc="-5" b="1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100010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48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=&gt;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ts val="148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ALUcontrol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48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&lt;=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48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"</a:t>
                      </a:r>
                      <a:r>
                        <a:rPr dirty="0" sz="1400" spc="-5" b="1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110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";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85"/>
                        </a:lnSpc>
                      </a:pPr>
                      <a:r>
                        <a:rPr dirty="0" sz="1400" spc="-5" b="1">
                          <a:solidFill>
                            <a:srgbClr val="3264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400" b="1">
                          <a:solidFill>
                            <a:srgbClr val="3264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85"/>
                        </a:lnSpc>
                      </a:pPr>
                      <a:r>
                        <a:rPr dirty="0" sz="1400" spc="-5" b="1">
                          <a:solidFill>
                            <a:srgbClr val="326400"/>
                          </a:solidFill>
                          <a:latin typeface="Courier New"/>
                          <a:cs typeface="Courier New"/>
                        </a:rPr>
                        <a:t>SUB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3359">
                <a:tc>
                  <a:txBody>
                    <a:bodyPr/>
                    <a:lstStyle/>
                    <a:p>
                      <a:pPr algn="ctr" marR="13335">
                        <a:lnSpc>
                          <a:spcPts val="1485"/>
                        </a:lnSpc>
                      </a:pPr>
                      <a:r>
                        <a:rPr dirty="0" sz="1400" spc="-5" b="1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when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8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"</a:t>
                      </a:r>
                      <a:r>
                        <a:rPr dirty="0" sz="1400" spc="-5" b="1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100100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48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=&gt;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ts val="148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ALUcontrol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48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&lt;=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48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"</a:t>
                      </a:r>
                      <a:r>
                        <a:rPr dirty="0" sz="1400" spc="-5" b="1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000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";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85"/>
                        </a:lnSpc>
                      </a:pPr>
                      <a:r>
                        <a:rPr dirty="0" sz="1400" spc="-5" b="1">
                          <a:solidFill>
                            <a:srgbClr val="3264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400" b="1">
                          <a:solidFill>
                            <a:srgbClr val="3264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85"/>
                        </a:lnSpc>
                      </a:pPr>
                      <a:r>
                        <a:rPr dirty="0" sz="1400" spc="-5" b="1">
                          <a:solidFill>
                            <a:srgbClr val="326400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3359">
                <a:tc>
                  <a:txBody>
                    <a:bodyPr/>
                    <a:lstStyle/>
                    <a:p>
                      <a:pPr algn="ctr" marR="13335">
                        <a:lnSpc>
                          <a:spcPts val="1485"/>
                        </a:lnSpc>
                      </a:pPr>
                      <a:r>
                        <a:rPr dirty="0" sz="1400" spc="-5" b="1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when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8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"</a:t>
                      </a:r>
                      <a:r>
                        <a:rPr dirty="0" sz="1400" spc="-5" b="1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100101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48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=&gt;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ts val="148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ALUcontrol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48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&lt;=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48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"</a:t>
                      </a:r>
                      <a:r>
                        <a:rPr dirty="0" sz="1400" spc="-5" b="1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001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";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85"/>
                        </a:lnSpc>
                      </a:pPr>
                      <a:r>
                        <a:rPr dirty="0" sz="1400" spc="-5" b="1">
                          <a:solidFill>
                            <a:srgbClr val="3264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400" b="1">
                          <a:solidFill>
                            <a:srgbClr val="3264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85"/>
                        </a:lnSpc>
                      </a:pPr>
                      <a:r>
                        <a:rPr dirty="0" sz="1400" spc="-5" b="1">
                          <a:solidFill>
                            <a:srgbClr val="326400"/>
                          </a:solidFill>
                          <a:latin typeface="Courier New"/>
                          <a:cs typeface="Courier New"/>
                        </a:rPr>
                        <a:t>OR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3359">
                <a:tc>
                  <a:txBody>
                    <a:bodyPr/>
                    <a:lstStyle/>
                    <a:p>
                      <a:pPr algn="ctr" marR="13335">
                        <a:lnSpc>
                          <a:spcPts val="1485"/>
                        </a:lnSpc>
                      </a:pPr>
                      <a:r>
                        <a:rPr dirty="0" sz="1400" spc="-5" b="1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when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8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"</a:t>
                      </a:r>
                      <a:r>
                        <a:rPr dirty="0" sz="1400" spc="-5" b="1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101010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48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=&gt;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ts val="148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ALUcontrol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48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&lt;=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48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"</a:t>
                      </a:r>
                      <a:r>
                        <a:rPr dirty="0" sz="1400" spc="-5" b="1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111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";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85"/>
                        </a:lnSpc>
                      </a:pPr>
                      <a:r>
                        <a:rPr dirty="0" sz="1400" spc="-5" b="1">
                          <a:solidFill>
                            <a:srgbClr val="3264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400" b="1">
                          <a:solidFill>
                            <a:srgbClr val="3264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85"/>
                        </a:lnSpc>
                      </a:pPr>
                      <a:r>
                        <a:rPr dirty="0" sz="1400" spc="-5" b="1">
                          <a:solidFill>
                            <a:srgbClr val="326400"/>
                          </a:solidFill>
                          <a:latin typeface="Courier New"/>
                          <a:cs typeface="Courier New"/>
                        </a:rPr>
                        <a:t>SLT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95833">
                <a:tc>
                  <a:txBody>
                    <a:bodyPr/>
                    <a:lstStyle/>
                    <a:p>
                      <a:pPr algn="ctr" marR="13335">
                        <a:lnSpc>
                          <a:spcPts val="1440"/>
                        </a:lnSpc>
                      </a:pPr>
                      <a:r>
                        <a:rPr dirty="0" sz="1400" spc="-5" b="1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when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4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others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44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=&gt;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ts val="144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ALUcontrol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44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&lt;=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44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"</a:t>
                      </a:r>
                      <a:r>
                        <a:rPr dirty="0" sz="1400" spc="-5" b="1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010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";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63941" y="5082029"/>
            <a:ext cx="3409315" cy="1306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66825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3232CC"/>
                </a:solidFill>
                <a:latin typeface="Courier New"/>
                <a:cs typeface="Courier New"/>
              </a:rPr>
              <a:t>end</a:t>
            </a:r>
            <a:r>
              <a:rPr dirty="0" sz="1400" spc="-15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3232CC"/>
                </a:solidFill>
                <a:latin typeface="Courier New"/>
                <a:cs typeface="Courier New"/>
              </a:rPr>
              <a:t>case</a:t>
            </a:r>
            <a:r>
              <a:rPr dirty="0" sz="1400" spc="-5" b="1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914400">
              <a:lnSpc>
                <a:spcPct val="100000"/>
              </a:lnSpc>
            </a:pPr>
            <a:r>
              <a:rPr dirty="0" sz="1400" spc="-5" b="1">
                <a:solidFill>
                  <a:srgbClr val="3232CC"/>
                </a:solidFill>
                <a:latin typeface="Courier New"/>
                <a:cs typeface="Courier New"/>
              </a:rPr>
              <a:t>when </a:t>
            </a:r>
            <a:r>
              <a:rPr dirty="0" sz="1400" spc="-5" b="1">
                <a:latin typeface="Courier New"/>
                <a:cs typeface="Courier New"/>
              </a:rPr>
              <a:t>"</a:t>
            </a:r>
            <a:r>
              <a:rPr dirty="0" sz="1400" spc="-5" b="1">
                <a:solidFill>
                  <a:srgbClr val="FF00FF"/>
                </a:solidFill>
                <a:latin typeface="Courier New"/>
                <a:cs typeface="Courier New"/>
              </a:rPr>
              <a:t>11</a:t>
            </a:r>
            <a:r>
              <a:rPr dirty="0" sz="1400" spc="-5" b="1">
                <a:latin typeface="Courier New"/>
                <a:cs typeface="Courier New"/>
              </a:rPr>
              <a:t>" </a:t>
            </a:r>
            <a:r>
              <a:rPr dirty="0" sz="1400" spc="-10" b="1">
                <a:latin typeface="Courier New"/>
                <a:cs typeface="Courier New"/>
              </a:rPr>
              <a:t>=&gt; </a:t>
            </a:r>
            <a:r>
              <a:rPr dirty="0" sz="1400" spc="-10" b="1">
                <a:solidFill>
                  <a:srgbClr val="326400"/>
                </a:solidFill>
                <a:latin typeface="Courier New"/>
                <a:cs typeface="Courier New"/>
              </a:rPr>
              <a:t>--</a:t>
            </a:r>
            <a:r>
              <a:rPr dirty="0" sz="1400" spc="-30" b="1">
                <a:solidFill>
                  <a:srgbClr val="3264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326400"/>
                </a:solidFill>
                <a:latin typeface="Courier New"/>
                <a:cs typeface="Courier New"/>
              </a:rPr>
              <a:t>SLTI</a:t>
            </a:r>
            <a:endParaRPr sz="1400">
              <a:latin typeface="Courier New"/>
              <a:cs typeface="Courier New"/>
            </a:endParaRPr>
          </a:p>
          <a:p>
            <a:pPr marL="547370" marR="5080" indent="718820">
              <a:lnSpc>
                <a:spcPct val="100000"/>
              </a:lnSpc>
            </a:pPr>
            <a:r>
              <a:rPr dirty="0" sz="1400" spc="-5" b="1">
                <a:latin typeface="Courier New"/>
                <a:cs typeface="Courier New"/>
              </a:rPr>
              <a:t>ALUcontrol &lt;=</a:t>
            </a:r>
            <a:r>
              <a:rPr dirty="0" sz="1400" spc="-80" b="1">
                <a:latin typeface="Courier New"/>
                <a:cs typeface="Courier New"/>
              </a:rPr>
              <a:t> </a:t>
            </a:r>
            <a:r>
              <a:rPr dirty="0" sz="1400" spc="-5" b="1">
                <a:latin typeface="Courier New"/>
                <a:cs typeface="Courier New"/>
              </a:rPr>
              <a:t>"</a:t>
            </a:r>
            <a:r>
              <a:rPr dirty="0" sz="1400" spc="-5" b="1">
                <a:solidFill>
                  <a:srgbClr val="FF00FF"/>
                </a:solidFill>
                <a:latin typeface="Courier New"/>
                <a:cs typeface="Courier New"/>
              </a:rPr>
              <a:t>111</a:t>
            </a:r>
            <a:r>
              <a:rPr dirty="0" sz="1400" spc="-5" b="1">
                <a:latin typeface="Courier New"/>
                <a:cs typeface="Courier New"/>
              </a:rPr>
              <a:t>";  </a:t>
            </a:r>
            <a:r>
              <a:rPr dirty="0" sz="1400" spc="-5" b="1">
                <a:solidFill>
                  <a:srgbClr val="3232CC"/>
                </a:solidFill>
                <a:latin typeface="Courier New"/>
                <a:cs typeface="Courier New"/>
              </a:rPr>
              <a:t>end</a:t>
            </a:r>
            <a:r>
              <a:rPr dirty="0" sz="1400" spc="-10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3232CC"/>
                </a:solidFill>
                <a:latin typeface="Courier New"/>
                <a:cs typeface="Courier New"/>
              </a:rPr>
              <a:t>case</a:t>
            </a:r>
            <a:r>
              <a:rPr dirty="0" sz="1400" spc="-5" b="1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 marR="1792605" indent="180975">
              <a:lnSpc>
                <a:spcPct val="100000"/>
              </a:lnSpc>
            </a:pPr>
            <a:r>
              <a:rPr dirty="0" sz="1400" spc="-5" b="1">
                <a:solidFill>
                  <a:srgbClr val="3232CC"/>
                </a:solidFill>
                <a:latin typeface="Courier New"/>
                <a:cs typeface="Courier New"/>
              </a:rPr>
              <a:t>end process</a:t>
            </a:r>
            <a:r>
              <a:rPr dirty="0" sz="1400" spc="-5" b="1">
                <a:latin typeface="Courier New"/>
                <a:cs typeface="Courier New"/>
              </a:rPr>
              <a:t>;  </a:t>
            </a:r>
            <a:r>
              <a:rPr dirty="0" sz="1400" spc="-5" b="1">
                <a:solidFill>
                  <a:srgbClr val="3232CC"/>
                </a:solidFill>
                <a:latin typeface="Courier New"/>
                <a:cs typeface="Courier New"/>
              </a:rPr>
              <a:t>end</a:t>
            </a:r>
            <a:r>
              <a:rPr dirty="0" sz="1400" spc="-90" b="1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3232CC"/>
                </a:solidFill>
                <a:latin typeface="Courier New"/>
                <a:cs typeface="Courier New"/>
              </a:rPr>
              <a:t>Behavioral</a:t>
            </a:r>
            <a:r>
              <a:rPr dirty="0" sz="1400" spc="-5" b="1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858640" y="1617725"/>
          <a:ext cx="2445385" cy="1325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6485"/>
                <a:gridCol w="1341119"/>
              </a:tblGrid>
              <a:tr h="217932">
                <a:tc>
                  <a:txBody>
                    <a:bodyPr/>
                    <a:lstStyle/>
                    <a:p>
                      <a:pPr algn="ctr" marL="17780">
                        <a:lnSpc>
                          <a:spcPts val="1480"/>
                        </a:lnSpc>
                        <a:spcBef>
                          <a:spcPts val="135"/>
                        </a:spcBef>
                      </a:pPr>
                      <a:r>
                        <a:rPr dirty="0" sz="1300" spc="-10" b="1">
                          <a:latin typeface="Arial"/>
                          <a:cs typeface="Arial"/>
                        </a:rPr>
                        <a:t>ALU</a:t>
                      </a:r>
                      <a:r>
                        <a:rPr dirty="0" sz="13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20" b="1">
                          <a:latin typeface="Arial"/>
                          <a:cs typeface="Arial"/>
                        </a:rPr>
                        <a:t>Control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ts val="1480"/>
                        </a:lnSpc>
                        <a:spcBef>
                          <a:spcPts val="135"/>
                        </a:spcBef>
                      </a:pPr>
                      <a:r>
                        <a:rPr dirty="0" sz="1300" spc="-10" b="1">
                          <a:latin typeface="Arial"/>
                          <a:cs typeface="Arial"/>
                        </a:rPr>
                        <a:t>ALU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 Action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ctr" marL="15875">
                        <a:lnSpc>
                          <a:spcPts val="1490"/>
                        </a:lnSpc>
                        <a:spcBef>
                          <a:spcPts val="135"/>
                        </a:spcBef>
                      </a:pPr>
                      <a:r>
                        <a:rPr dirty="0" sz="1300" spc="30" b="1">
                          <a:latin typeface="Arial"/>
                          <a:cs typeface="Arial"/>
                        </a:rPr>
                        <a:t>0 0</a:t>
                      </a:r>
                      <a:r>
                        <a:rPr dirty="0" sz="13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30" b="1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490"/>
                        </a:lnSpc>
                        <a:spcBef>
                          <a:spcPts val="135"/>
                        </a:spcBef>
                      </a:pPr>
                      <a:r>
                        <a:rPr dirty="0" sz="1300" spc="-10" b="1">
                          <a:latin typeface="Arial"/>
                          <a:cs typeface="Arial"/>
                        </a:rPr>
                        <a:t>And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ctr" marL="15875">
                        <a:lnSpc>
                          <a:spcPts val="1490"/>
                        </a:lnSpc>
                        <a:spcBef>
                          <a:spcPts val="135"/>
                        </a:spcBef>
                      </a:pPr>
                      <a:r>
                        <a:rPr dirty="0" sz="1300" spc="30" b="1">
                          <a:latin typeface="Arial"/>
                          <a:cs typeface="Arial"/>
                        </a:rPr>
                        <a:t>0 0</a:t>
                      </a:r>
                      <a:r>
                        <a:rPr dirty="0" sz="13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30" b="1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490"/>
                        </a:lnSpc>
                        <a:spcBef>
                          <a:spcPts val="135"/>
                        </a:spcBef>
                      </a:pPr>
                      <a:r>
                        <a:rPr dirty="0" sz="1300" spc="25" b="1">
                          <a:latin typeface="Arial"/>
                          <a:cs typeface="Arial"/>
                        </a:rPr>
                        <a:t>Or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ctr" marL="15875">
                        <a:lnSpc>
                          <a:spcPts val="1490"/>
                        </a:lnSpc>
                        <a:spcBef>
                          <a:spcPts val="135"/>
                        </a:spcBef>
                      </a:pPr>
                      <a:r>
                        <a:rPr dirty="0" sz="1300" spc="30" b="1">
                          <a:latin typeface="Arial"/>
                          <a:cs typeface="Arial"/>
                        </a:rPr>
                        <a:t>0 1</a:t>
                      </a:r>
                      <a:r>
                        <a:rPr dirty="0" sz="13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30" b="1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490"/>
                        </a:lnSpc>
                        <a:spcBef>
                          <a:spcPts val="135"/>
                        </a:spcBef>
                      </a:pPr>
                      <a:r>
                        <a:rPr dirty="0" sz="1300" spc="-10" b="1">
                          <a:latin typeface="Arial"/>
                          <a:cs typeface="Arial"/>
                        </a:rPr>
                        <a:t>Add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7932">
                <a:tc>
                  <a:txBody>
                    <a:bodyPr/>
                    <a:lstStyle/>
                    <a:p>
                      <a:pPr algn="ctr" marL="15875">
                        <a:lnSpc>
                          <a:spcPts val="1480"/>
                        </a:lnSpc>
                        <a:spcBef>
                          <a:spcPts val="135"/>
                        </a:spcBef>
                      </a:pPr>
                      <a:r>
                        <a:rPr dirty="0" sz="1300" spc="30" b="1">
                          <a:latin typeface="Arial"/>
                          <a:cs typeface="Arial"/>
                        </a:rPr>
                        <a:t>1 1</a:t>
                      </a:r>
                      <a:r>
                        <a:rPr dirty="0" sz="13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30" b="1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480"/>
                        </a:lnSpc>
                        <a:spcBef>
                          <a:spcPts val="135"/>
                        </a:spcBef>
                      </a:pPr>
                      <a:r>
                        <a:rPr dirty="0" sz="1300" spc="15" b="1">
                          <a:latin typeface="Arial"/>
                          <a:cs typeface="Arial"/>
                        </a:rPr>
                        <a:t>Subtract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ctr" marL="15875">
                        <a:lnSpc>
                          <a:spcPts val="1490"/>
                        </a:lnSpc>
                        <a:spcBef>
                          <a:spcPts val="135"/>
                        </a:spcBef>
                      </a:pPr>
                      <a:r>
                        <a:rPr dirty="0" sz="1300" spc="30" b="1">
                          <a:latin typeface="Arial"/>
                          <a:cs typeface="Arial"/>
                        </a:rPr>
                        <a:t>1 1</a:t>
                      </a:r>
                      <a:r>
                        <a:rPr dirty="0" sz="13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30" b="1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490"/>
                        </a:lnSpc>
                        <a:spcBef>
                          <a:spcPts val="135"/>
                        </a:spcBef>
                      </a:pPr>
                      <a:r>
                        <a:rPr dirty="0" sz="1300" spc="5" b="1">
                          <a:latin typeface="Arial"/>
                          <a:cs typeface="Arial"/>
                        </a:rPr>
                        <a:t>Set </a:t>
                      </a:r>
                      <a:r>
                        <a:rPr dirty="0" sz="1300" spc="-20" b="1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Less Than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146676" y="5334761"/>
          <a:ext cx="2169160" cy="1106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165"/>
                <a:gridCol w="1339215"/>
              </a:tblGrid>
              <a:tr h="217932">
                <a:tc>
                  <a:txBody>
                    <a:bodyPr/>
                    <a:lstStyle/>
                    <a:p>
                      <a:pPr algn="ctr" marL="14604">
                        <a:lnSpc>
                          <a:spcPts val="1480"/>
                        </a:lnSpc>
                        <a:spcBef>
                          <a:spcPts val="135"/>
                        </a:spcBef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ALUOp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480"/>
                        </a:lnSpc>
                        <a:spcBef>
                          <a:spcPts val="135"/>
                        </a:spcBef>
                      </a:pPr>
                      <a:r>
                        <a:rPr dirty="0" sz="1300" spc="-5" b="1">
                          <a:latin typeface="Arial"/>
                          <a:cs typeface="Arial"/>
                        </a:rPr>
                        <a:t>ALU</a:t>
                      </a:r>
                      <a:r>
                        <a:rPr dirty="0" sz="13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5" b="1">
                          <a:latin typeface="Arial"/>
                          <a:cs typeface="Arial"/>
                        </a:rPr>
                        <a:t>Action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ctr" marL="13970">
                        <a:lnSpc>
                          <a:spcPts val="1490"/>
                        </a:lnSpc>
                        <a:spcBef>
                          <a:spcPts val="135"/>
                        </a:spcBef>
                      </a:pPr>
                      <a:r>
                        <a:rPr dirty="0" sz="1300" spc="10" b="1">
                          <a:latin typeface="Arial"/>
                          <a:cs typeface="Arial"/>
                        </a:rPr>
                        <a:t>00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1490"/>
                        </a:lnSpc>
                        <a:spcBef>
                          <a:spcPts val="135"/>
                        </a:spcBef>
                      </a:pPr>
                      <a:r>
                        <a:rPr dirty="0" sz="1300" spc="-10" b="1">
                          <a:latin typeface="Arial"/>
                          <a:cs typeface="Arial"/>
                        </a:rPr>
                        <a:t>Add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ctr" marL="13970">
                        <a:lnSpc>
                          <a:spcPts val="1490"/>
                        </a:lnSpc>
                        <a:spcBef>
                          <a:spcPts val="135"/>
                        </a:spcBef>
                      </a:pPr>
                      <a:r>
                        <a:rPr dirty="0" sz="1300" spc="10" b="1">
                          <a:latin typeface="Arial"/>
                          <a:cs typeface="Arial"/>
                        </a:rPr>
                        <a:t>01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490"/>
                        </a:lnSpc>
                        <a:spcBef>
                          <a:spcPts val="135"/>
                        </a:spcBef>
                      </a:pPr>
                      <a:r>
                        <a:rPr dirty="0" sz="1300" spc="10" b="1">
                          <a:latin typeface="Arial"/>
                          <a:cs typeface="Arial"/>
                        </a:rPr>
                        <a:t>Subtract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7932">
                <a:tc>
                  <a:txBody>
                    <a:bodyPr/>
                    <a:lstStyle/>
                    <a:p>
                      <a:pPr algn="ctr" marL="13970">
                        <a:lnSpc>
                          <a:spcPts val="1480"/>
                        </a:lnSpc>
                        <a:spcBef>
                          <a:spcPts val="135"/>
                        </a:spcBef>
                      </a:pPr>
                      <a:r>
                        <a:rPr dirty="0" sz="1300" spc="10" b="1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ts val="1480"/>
                        </a:lnSpc>
                        <a:spcBef>
                          <a:spcPts val="135"/>
                        </a:spcBef>
                      </a:pPr>
                      <a:r>
                        <a:rPr dirty="0" sz="1300" spc="15" b="1">
                          <a:latin typeface="Arial"/>
                          <a:cs typeface="Arial"/>
                        </a:rPr>
                        <a:t>R-Type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ctr" marL="13970">
                        <a:lnSpc>
                          <a:spcPts val="1490"/>
                        </a:lnSpc>
                        <a:spcBef>
                          <a:spcPts val="135"/>
                        </a:spcBef>
                      </a:pPr>
                      <a:r>
                        <a:rPr dirty="0" sz="1300" spc="10" b="1">
                          <a:latin typeface="Arial"/>
                          <a:cs typeface="Arial"/>
                        </a:rPr>
                        <a:t>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490"/>
                        </a:lnSpc>
                        <a:spcBef>
                          <a:spcPts val="135"/>
                        </a:spcBef>
                      </a:pPr>
                      <a:r>
                        <a:rPr dirty="0" sz="1300" spc="5" b="1">
                          <a:latin typeface="Arial"/>
                          <a:cs typeface="Arial"/>
                        </a:rPr>
                        <a:t>Set </a:t>
                      </a:r>
                      <a:r>
                        <a:rPr dirty="0" sz="1300" spc="-10" b="1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Less</a:t>
                      </a:r>
                      <a:r>
                        <a:rPr dirty="0" sz="13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5" b="1">
                          <a:latin typeface="Arial"/>
                          <a:cs typeface="Arial"/>
                        </a:rPr>
                        <a:t>Than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46412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Unidade de </a:t>
            </a:r>
            <a:r>
              <a:rPr dirty="0" sz="2800"/>
              <a:t>controlo</a:t>
            </a:r>
            <a:r>
              <a:rPr dirty="0" sz="2800" spc="-10"/>
              <a:t> </a:t>
            </a:r>
            <a:r>
              <a:rPr dirty="0" sz="2800"/>
              <a:t>principal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1393837" y="6737836"/>
            <a:ext cx="148907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10" b="1">
                <a:solidFill>
                  <a:srgbClr val="3200CC"/>
                </a:solidFill>
                <a:latin typeface="Arial"/>
                <a:cs typeface="Arial"/>
              </a:rPr>
              <a:t>DETI-UA,</a:t>
            </a:r>
            <a:r>
              <a:rPr dirty="0" sz="1400" spc="-2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2019/20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8080" y="6737836"/>
            <a:ext cx="2635885" cy="2317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5" b="1">
                <a:solidFill>
                  <a:srgbClr val="3200CC"/>
                </a:solidFill>
                <a:latin typeface="Arial"/>
                <a:cs typeface="Arial"/>
              </a:rPr>
              <a:t>Arquitetura de Computadores</a:t>
            </a:r>
            <a:r>
              <a:rPr dirty="0" sz="1400" spc="-100" b="1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3200CC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15"/>
              </a:spcBef>
            </a:pPr>
            <a:r>
              <a:rPr dirty="0" spc="-10"/>
              <a:t>Aulas </a:t>
            </a:r>
            <a:r>
              <a:rPr dirty="0" spc="-5"/>
              <a:t>14,15 </a:t>
            </a:r>
            <a:r>
              <a:rPr dirty="0"/>
              <a:t>-</a:t>
            </a:r>
            <a:r>
              <a:rPr dirty="0" spc="-65"/>
              <a:t> </a:t>
            </a:r>
            <a:fld id="{81D60167-4931-47E6-BA6A-407CBD079E47}" type="slidenum">
              <a:rPr dirty="0"/>
              <a:t>1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1463941" y="1470151"/>
            <a:ext cx="7800975" cy="475043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93675" marR="91440" indent="-181610">
              <a:lnSpc>
                <a:spcPts val="2160"/>
              </a:lnSpc>
              <a:spcBef>
                <a:spcPts val="375"/>
              </a:spcBef>
              <a:buChar char="•"/>
              <a:tabLst>
                <a:tab pos="194310" algn="l"/>
              </a:tabLst>
            </a:pPr>
            <a:r>
              <a:rPr dirty="0" sz="2000">
                <a:latin typeface="Arial"/>
                <a:cs typeface="Arial"/>
              </a:rPr>
              <a:t>O desenho da unidade de controlo principal do nosso CPU  </a:t>
            </a:r>
            <a:r>
              <a:rPr dirty="0" sz="2000" spc="-5">
                <a:latin typeface="Arial"/>
                <a:cs typeface="Arial"/>
              </a:rPr>
              <a:t>simplificado </a:t>
            </a:r>
            <a:r>
              <a:rPr dirty="0" sz="2000">
                <a:latin typeface="Arial"/>
                <a:cs typeface="Arial"/>
              </a:rPr>
              <a:t>apoia-se na observação de um conjunto de </a:t>
            </a:r>
            <a:r>
              <a:rPr dirty="0" sz="2000" spc="-5">
                <a:latin typeface="Arial"/>
                <a:cs typeface="Arial"/>
              </a:rPr>
              <a:t>factos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que  decorrem da </a:t>
            </a:r>
            <a:r>
              <a:rPr dirty="0" sz="2000" spc="-5">
                <a:latin typeface="Arial"/>
                <a:cs typeface="Arial"/>
              </a:rPr>
              <a:t>forma </a:t>
            </a:r>
            <a:r>
              <a:rPr dirty="0" sz="2000">
                <a:latin typeface="Arial"/>
                <a:cs typeface="Arial"/>
              </a:rPr>
              <a:t>como são codificadas as instruções do</a:t>
            </a:r>
            <a:r>
              <a:rPr dirty="0" sz="2000" spc="-2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MIPS:</a:t>
            </a:r>
            <a:endParaRPr sz="2000">
              <a:latin typeface="Arial"/>
              <a:cs typeface="Arial"/>
            </a:endParaRPr>
          </a:p>
          <a:p>
            <a:pPr algn="just" lvl="1" marL="553085" marR="329565" indent="-180340">
              <a:lnSpc>
                <a:spcPts val="2160"/>
              </a:lnSpc>
              <a:spcBef>
                <a:spcPts val="48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dirty="0" sz="2000">
                <a:latin typeface="Arial"/>
                <a:cs typeface="Arial"/>
              </a:rPr>
              <a:t>O campo </a:t>
            </a:r>
            <a:r>
              <a:rPr dirty="0" sz="2000" b="1">
                <a:solidFill>
                  <a:srgbClr val="3232CC"/>
                </a:solidFill>
                <a:latin typeface="Arial"/>
                <a:cs typeface="Arial"/>
              </a:rPr>
              <a:t>op </a:t>
            </a:r>
            <a:r>
              <a:rPr dirty="0" sz="2000" spc="-5">
                <a:latin typeface="Arial"/>
                <a:cs typeface="Arial"/>
              </a:rPr>
              <a:t>(Operation </a:t>
            </a:r>
            <a:r>
              <a:rPr dirty="0" sz="2000">
                <a:latin typeface="Arial"/>
                <a:cs typeface="Arial"/>
              </a:rPr>
              <a:t>Code) está situado nos </a:t>
            </a:r>
            <a:r>
              <a:rPr dirty="0" sz="2000" spc="-5">
                <a:latin typeface="Arial"/>
                <a:cs typeface="Arial"/>
              </a:rPr>
              <a:t>bits </a:t>
            </a:r>
            <a:r>
              <a:rPr dirty="0" sz="2000" b="1">
                <a:solidFill>
                  <a:srgbClr val="3232CC"/>
                </a:solidFill>
                <a:latin typeface="Arial"/>
                <a:cs typeface="Arial"/>
              </a:rPr>
              <a:t>31-26</a:t>
            </a:r>
            <a:r>
              <a:rPr dirty="0" sz="2000" spc="-195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3232CC"/>
                </a:solidFill>
                <a:latin typeface="Arial"/>
                <a:cs typeface="Arial"/>
              </a:rPr>
              <a:t>de  </a:t>
            </a:r>
            <a:r>
              <a:rPr dirty="0" sz="2000" b="1">
                <a:solidFill>
                  <a:srgbClr val="3232CC"/>
                </a:solidFill>
                <a:latin typeface="Arial"/>
                <a:cs typeface="Arial"/>
              </a:rPr>
              <a:t>todas as</a:t>
            </a:r>
            <a:r>
              <a:rPr dirty="0" sz="2000" spc="-35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3232CC"/>
                </a:solidFill>
                <a:latin typeface="Arial"/>
                <a:cs typeface="Arial"/>
              </a:rPr>
              <a:t>instruções</a:t>
            </a:r>
            <a:endParaRPr sz="2000">
              <a:latin typeface="Arial"/>
              <a:cs typeface="Arial"/>
            </a:endParaRPr>
          </a:p>
          <a:p>
            <a:pPr algn="just" lvl="1" marL="553085" marR="204470" indent="-180340">
              <a:lnSpc>
                <a:spcPts val="2160"/>
              </a:lnSpc>
              <a:spcBef>
                <a:spcPts val="48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dirty="0" sz="2000">
                <a:latin typeface="Arial"/>
                <a:cs typeface="Arial"/>
              </a:rPr>
              <a:t>Os índices dos 2 registos que devem ser </a:t>
            </a:r>
            <a:r>
              <a:rPr dirty="0" sz="2000" spc="-5">
                <a:latin typeface="Arial"/>
                <a:cs typeface="Arial"/>
              </a:rPr>
              <a:t>lidos </a:t>
            </a:r>
            <a:r>
              <a:rPr dirty="0" sz="2000">
                <a:latin typeface="Arial"/>
                <a:cs typeface="Arial"/>
              </a:rPr>
              <a:t>(nas instruções  em que </a:t>
            </a:r>
            <a:r>
              <a:rPr dirty="0" sz="2000" spc="-5">
                <a:latin typeface="Arial"/>
                <a:cs typeface="Arial"/>
              </a:rPr>
              <a:t>tal </a:t>
            </a:r>
            <a:r>
              <a:rPr dirty="0" sz="2000">
                <a:latin typeface="Arial"/>
                <a:cs typeface="Arial"/>
              </a:rPr>
              <a:t>se aplica), surgem sempre nos </a:t>
            </a:r>
            <a:r>
              <a:rPr dirty="0" sz="2000" spc="-5">
                <a:latin typeface="Arial"/>
                <a:cs typeface="Arial"/>
              </a:rPr>
              <a:t>bits </a:t>
            </a:r>
            <a:r>
              <a:rPr dirty="0" sz="2000" b="1">
                <a:solidFill>
                  <a:srgbClr val="3232CC"/>
                </a:solidFill>
                <a:latin typeface="Arial"/>
                <a:cs typeface="Arial"/>
              </a:rPr>
              <a:t>25-21 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 b="1">
                <a:solidFill>
                  <a:srgbClr val="3232CC"/>
                </a:solidFill>
                <a:latin typeface="Arial"/>
                <a:cs typeface="Arial"/>
              </a:rPr>
              <a:t>rs</a:t>
            </a:r>
            <a:r>
              <a:rPr dirty="0" sz="2000">
                <a:latin typeface="Arial"/>
                <a:cs typeface="Arial"/>
              </a:rPr>
              <a:t>) e</a:t>
            </a:r>
            <a:r>
              <a:rPr dirty="0" sz="2000" spc="-254"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3232CC"/>
                </a:solidFill>
                <a:latin typeface="Arial"/>
                <a:cs typeface="Arial"/>
              </a:rPr>
              <a:t>20-  16</a:t>
            </a:r>
            <a:r>
              <a:rPr dirty="0" sz="2000" spc="-20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 b="1">
                <a:solidFill>
                  <a:srgbClr val="3232CC"/>
                </a:solidFill>
                <a:latin typeface="Arial"/>
                <a:cs typeface="Arial"/>
              </a:rPr>
              <a:t>rt</a:t>
            </a:r>
            <a:r>
              <a:rPr dirty="0" sz="2000">
                <a:latin typeface="Arial"/>
                <a:cs typeface="Arial"/>
              </a:rPr>
              <a:t>).</a:t>
            </a:r>
            <a:endParaRPr sz="2000">
              <a:latin typeface="Arial"/>
              <a:cs typeface="Arial"/>
            </a:endParaRPr>
          </a:p>
          <a:p>
            <a:pPr algn="just" lvl="1" marL="553720" indent="-180340">
              <a:lnSpc>
                <a:spcPts val="2280"/>
              </a:lnSpc>
              <a:spcBef>
                <a:spcPts val="204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dirty="0" sz="2000">
                <a:latin typeface="Arial"/>
                <a:cs typeface="Arial"/>
              </a:rPr>
              <a:t>Nas instruções </a:t>
            </a:r>
            <a:r>
              <a:rPr dirty="0" sz="2000" spc="-5" b="1">
                <a:solidFill>
                  <a:srgbClr val="3232CC"/>
                </a:solidFill>
                <a:latin typeface="Arial"/>
                <a:cs typeface="Arial"/>
              </a:rPr>
              <a:t>load/store</a:t>
            </a:r>
            <a:r>
              <a:rPr dirty="0" sz="2000" spc="-5">
                <a:latin typeface="Arial"/>
                <a:cs typeface="Arial"/>
              </a:rPr>
              <a:t>, </a:t>
            </a:r>
            <a:r>
              <a:rPr dirty="0" sz="2000">
                <a:latin typeface="Arial"/>
                <a:cs typeface="Arial"/>
              </a:rPr>
              <a:t>o </a:t>
            </a:r>
            <a:r>
              <a:rPr dirty="0" sz="2000" spc="-5" b="1">
                <a:solidFill>
                  <a:srgbClr val="3232CC"/>
                </a:solidFill>
                <a:latin typeface="Arial"/>
                <a:cs typeface="Arial"/>
              </a:rPr>
              <a:t>registo </a:t>
            </a:r>
            <a:r>
              <a:rPr dirty="0" sz="2000" b="1">
                <a:solidFill>
                  <a:srgbClr val="3232CC"/>
                </a:solidFill>
                <a:latin typeface="Arial"/>
                <a:cs typeface="Arial"/>
              </a:rPr>
              <a:t>base </a:t>
            </a:r>
            <a:r>
              <a:rPr dirty="0" sz="2000" spc="-5" b="1">
                <a:solidFill>
                  <a:srgbClr val="3232CC"/>
                </a:solidFill>
                <a:latin typeface="Arial"/>
                <a:cs typeface="Arial"/>
              </a:rPr>
              <a:t>de</a:t>
            </a:r>
            <a:r>
              <a:rPr dirty="0" sz="2000" spc="-140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3232CC"/>
                </a:solidFill>
                <a:latin typeface="Arial"/>
                <a:cs typeface="Arial"/>
              </a:rPr>
              <a:t>endereçamento</a:t>
            </a:r>
            <a:endParaRPr sz="2000">
              <a:latin typeface="Arial"/>
              <a:cs typeface="Arial"/>
            </a:endParaRPr>
          </a:p>
          <a:p>
            <a:pPr algn="just" marL="553085">
              <a:lnSpc>
                <a:spcPts val="2280"/>
              </a:lnSpc>
            </a:pPr>
            <a:r>
              <a:rPr dirty="0" sz="2000">
                <a:latin typeface="Arial"/>
                <a:cs typeface="Arial"/>
              </a:rPr>
              <a:t>está sempre nos </a:t>
            </a:r>
            <a:r>
              <a:rPr dirty="0" sz="2000" spc="-5">
                <a:latin typeface="Arial"/>
                <a:cs typeface="Arial"/>
              </a:rPr>
              <a:t>bits </a:t>
            </a:r>
            <a:r>
              <a:rPr dirty="0" sz="2000" b="1">
                <a:solidFill>
                  <a:srgbClr val="3232CC"/>
                </a:solidFill>
                <a:latin typeface="Arial"/>
                <a:cs typeface="Arial"/>
              </a:rPr>
              <a:t>25-21</a:t>
            </a:r>
            <a:r>
              <a:rPr dirty="0" sz="2000" spc="-120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 b="1">
                <a:solidFill>
                  <a:srgbClr val="3232CC"/>
                </a:solidFill>
                <a:latin typeface="Arial"/>
                <a:cs typeface="Arial"/>
              </a:rPr>
              <a:t>rs</a:t>
            </a:r>
            <a:r>
              <a:rPr dirty="0" sz="200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lvl="1" marL="553085" marR="162560" indent="-180340">
              <a:lnSpc>
                <a:spcPts val="2160"/>
              </a:lnSpc>
              <a:spcBef>
                <a:spcPts val="515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dirty="0" sz="2000" spc="-5">
                <a:latin typeface="Arial"/>
                <a:cs typeface="Arial"/>
              </a:rPr>
              <a:t>As </a:t>
            </a:r>
            <a:r>
              <a:rPr dirty="0" sz="2000" b="1">
                <a:solidFill>
                  <a:srgbClr val="3232CC"/>
                </a:solidFill>
                <a:latin typeface="Arial"/>
                <a:cs typeface="Arial"/>
              </a:rPr>
              <a:t>constantes ou offsets </a:t>
            </a:r>
            <a:r>
              <a:rPr dirty="0" sz="2000">
                <a:latin typeface="Arial"/>
                <a:cs typeface="Arial"/>
              </a:rPr>
              <a:t>surgem sempre nos </a:t>
            </a:r>
            <a:r>
              <a:rPr dirty="0" sz="2000" spc="-5">
                <a:latin typeface="Arial"/>
                <a:cs typeface="Arial"/>
              </a:rPr>
              <a:t>bits </a:t>
            </a:r>
            <a:r>
              <a:rPr dirty="0" sz="2000" b="1">
                <a:solidFill>
                  <a:srgbClr val="3232CC"/>
                </a:solidFill>
                <a:latin typeface="Arial"/>
                <a:cs typeface="Arial"/>
              </a:rPr>
              <a:t>15-0 </a:t>
            </a:r>
            <a:r>
              <a:rPr dirty="0" sz="2000">
                <a:latin typeface="Arial"/>
                <a:cs typeface="Arial"/>
              </a:rPr>
              <a:t>da  instrução (à excepção do </a:t>
            </a:r>
            <a:r>
              <a:rPr dirty="0" sz="2000" spc="-5">
                <a:latin typeface="Arial"/>
                <a:cs typeface="Arial"/>
              </a:rPr>
              <a:t>“j” </a:t>
            </a:r>
            <a:r>
              <a:rPr dirty="0" sz="2000">
                <a:latin typeface="Arial"/>
                <a:cs typeface="Arial"/>
              </a:rPr>
              <a:t>em que a constante surge nos</a:t>
            </a:r>
            <a:r>
              <a:rPr dirty="0" sz="2000" spc="-27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bits  </a:t>
            </a:r>
            <a:r>
              <a:rPr dirty="0" sz="2000">
                <a:latin typeface="Arial"/>
                <a:cs typeface="Arial"/>
              </a:rPr>
              <a:t>25-0)</a:t>
            </a:r>
            <a:endParaRPr sz="2000">
              <a:latin typeface="Arial"/>
              <a:cs typeface="Arial"/>
            </a:endParaRPr>
          </a:p>
          <a:p>
            <a:pPr lvl="1" marL="553085" marR="5080" indent="-180340">
              <a:lnSpc>
                <a:spcPts val="2160"/>
              </a:lnSpc>
              <a:spcBef>
                <a:spcPts val="48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dirty="0" sz="2000">
                <a:latin typeface="Arial"/>
                <a:cs typeface="Arial"/>
              </a:rPr>
              <a:t>O </a:t>
            </a:r>
            <a:r>
              <a:rPr dirty="0" sz="2000" spc="-5" b="1">
                <a:solidFill>
                  <a:srgbClr val="3232CC"/>
                </a:solidFill>
                <a:latin typeface="Arial"/>
                <a:cs typeface="Arial"/>
              </a:rPr>
              <a:t>registo destino </a:t>
            </a:r>
            <a:r>
              <a:rPr dirty="0" sz="2000">
                <a:latin typeface="Arial"/>
                <a:cs typeface="Arial"/>
              </a:rPr>
              <a:t>(quando se aplique) pode aparecer em um  de dois campos: nos </a:t>
            </a:r>
            <a:r>
              <a:rPr dirty="0" sz="2000" spc="-5" b="1">
                <a:solidFill>
                  <a:srgbClr val="3232CC"/>
                </a:solidFill>
                <a:latin typeface="Arial"/>
                <a:cs typeface="Arial"/>
              </a:rPr>
              <a:t>bits </a:t>
            </a:r>
            <a:r>
              <a:rPr dirty="0" sz="2000" b="1">
                <a:solidFill>
                  <a:srgbClr val="3232CC"/>
                </a:solidFill>
                <a:latin typeface="Arial"/>
                <a:cs typeface="Arial"/>
              </a:rPr>
              <a:t>20-16 </a:t>
            </a:r>
            <a:r>
              <a:rPr dirty="0" sz="2000" spc="-30">
                <a:latin typeface="Arial"/>
                <a:cs typeface="Arial"/>
              </a:rPr>
              <a:t>(lw, </a:t>
            </a:r>
            <a:r>
              <a:rPr dirty="0" sz="2000">
                <a:latin typeface="Arial"/>
                <a:cs typeface="Arial"/>
              </a:rPr>
              <a:t>addi, </a:t>
            </a:r>
            <a:r>
              <a:rPr dirty="0" sz="2000" spc="-5">
                <a:latin typeface="Arial"/>
                <a:cs typeface="Arial"/>
              </a:rPr>
              <a:t>slti), </a:t>
            </a:r>
            <a:r>
              <a:rPr dirty="0" sz="2000">
                <a:latin typeface="Arial"/>
                <a:cs typeface="Arial"/>
              </a:rPr>
              <a:t>ou nos </a:t>
            </a:r>
            <a:r>
              <a:rPr dirty="0" sz="2000" spc="-5" b="1">
                <a:solidFill>
                  <a:srgbClr val="3232CC"/>
                </a:solidFill>
                <a:latin typeface="Arial"/>
                <a:cs typeface="Arial"/>
              </a:rPr>
              <a:t>bits</a:t>
            </a:r>
            <a:r>
              <a:rPr dirty="0" sz="2000" spc="-175" b="1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3232CC"/>
                </a:solidFill>
                <a:latin typeface="Arial"/>
                <a:cs typeface="Arial"/>
              </a:rPr>
              <a:t>15-11 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(instruções aritméticas </a:t>
            </a:r>
            <a:r>
              <a:rPr dirty="0" sz="2000">
                <a:latin typeface="Arial"/>
                <a:cs typeface="Arial"/>
              </a:rPr>
              <a:t>e lógicas de </a:t>
            </a:r>
            <a:r>
              <a:rPr dirty="0" sz="2000" spc="-5">
                <a:latin typeface="Arial"/>
                <a:cs typeface="Arial"/>
              </a:rPr>
              <a:t>tipo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Bernardo</dc:creator>
  <dc:title>AC1-T-Aula14_15</dc:title>
  <dcterms:created xsi:type="dcterms:W3CDTF">2019-12-05T17:06:53Z</dcterms:created>
  <dcterms:modified xsi:type="dcterms:W3CDTF">2019-12-05T17:06:53Z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2019-10-27T00:00:00Z</vt:filetime>
  </property>
  <property fmtid="{D5CDD505-2E9C-101B-9397-08002B2CF9AE}" pid="3" name="Creator">
    <vt:lpwstr>PDFCreator 3.2.0.11758</vt:lpwstr>
  </property>
  <property fmtid="{D5CDD505-2E9C-101B-9397-08002B2CF9AE}" pid="4" name="LastSaved">
    <vt:filetime>2019-12-05T00:00:00Z</vt:filetime>
  </property>
</Properties>
</file>