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4235C-10F8-466F-BE2B-6FC5C60C6879}" v="30" dt="2024-09-02T06:33:0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>
        <p:scale>
          <a:sx n="75" d="100"/>
          <a:sy n="75" d="100"/>
        </p:scale>
        <p:origin x="4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ry Fanson" userId="1a029bc6-fbdb-4a76-bdbd-6c3df8b77bf1" providerId="ADAL" clId="{0864235C-10F8-466F-BE2B-6FC5C60C6879}"/>
    <pc:docChg chg="undo custSel addSld delSld modSld">
      <pc:chgData name="Kerry Fanson" userId="1a029bc6-fbdb-4a76-bdbd-6c3df8b77bf1" providerId="ADAL" clId="{0864235C-10F8-466F-BE2B-6FC5C60C6879}" dt="2024-09-02T06:38:29.028" v="434" actId="680"/>
      <pc:docMkLst>
        <pc:docMk/>
      </pc:docMkLst>
      <pc:sldChg chg="addSp delSp modSp mod">
        <pc:chgData name="Kerry Fanson" userId="1a029bc6-fbdb-4a76-bdbd-6c3df8b77bf1" providerId="ADAL" clId="{0864235C-10F8-466F-BE2B-6FC5C60C6879}" dt="2024-09-02T03:31:56.215" v="31" actId="688"/>
        <pc:sldMkLst>
          <pc:docMk/>
          <pc:sldMk cId="1847493670" sldId="256"/>
        </pc:sldMkLst>
        <pc:spChg chg="add mod">
          <ac:chgData name="Kerry Fanson" userId="1a029bc6-fbdb-4a76-bdbd-6c3df8b77bf1" providerId="ADAL" clId="{0864235C-10F8-466F-BE2B-6FC5C60C6879}" dt="2024-09-02T03:29:49.126" v="23" actId="1076"/>
          <ac:spMkLst>
            <pc:docMk/>
            <pc:sldMk cId="1847493670" sldId="256"/>
            <ac:spMk id="14" creationId="{CA1FD722-1A58-58F2-7D4D-2409B865E52E}"/>
          </ac:spMkLst>
        </pc:spChg>
        <pc:spChg chg="add mod">
          <ac:chgData name="Kerry Fanson" userId="1a029bc6-fbdb-4a76-bdbd-6c3df8b77bf1" providerId="ADAL" clId="{0864235C-10F8-466F-BE2B-6FC5C60C6879}" dt="2024-09-02T03:31:53.827" v="30" actId="1076"/>
          <ac:spMkLst>
            <pc:docMk/>
            <pc:sldMk cId="1847493670" sldId="256"/>
            <ac:spMk id="17" creationId="{9D8D9670-C601-A2B7-F7E0-E67B22634929}"/>
          </ac:spMkLst>
        </pc:spChg>
        <pc:spChg chg="add mod">
          <ac:chgData name="Kerry Fanson" userId="1a029bc6-fbdb-4a76-bdbd-6c3df8b77bf1" providerId="ADAL" clId="{0864235C-10F8-466F-BE2B-6FC5C60C6879}" dt="2024-09-02T03:31:36.552" v="24" actId="1076"/>
          <ac:spMkLst>
            <pc:docMk/>
            <pc:sldMk cId="1847493670" sldId="256"/>
            <ac:spMk id="18" creationId="{EFF85BA5-C3CF-E1AA-7F7A-5A9C199685C4}"/>
          </ac:spMkLst>
        </pc:spChg>
        <pc:spChg chg="add mod">
          <ac:chgData name="Kerry Fanson" userId="1a029bc6-fbdb-4a76-bdbd-6c3df8b77bf1" providerId="ADAL" clId="{0864235C-10F8-466F-BE2B-6FC5C60C6879}" dt="2024-09-02T03:31:56.215" v="31" actId="688"/>
          <ac:spMkLst>
            <pc:docMk/>
            <pc:sldMk cId="1847493670" sldId="256"/>
            <ac:spMk id="21" creationId="{76B56362-512B-1622-9E98-7A70B8762C92}"/>
          </ac:spMkLst>
        </pc:spChg>
        <pc:picChg chg="mod">
          <ac:chgData name="Kerry Fanson" userId="1a029bc6-fbdb-4a76-bdbd-6c3df8b77bf1" providerId="ADAL" clId="{0864235C-10F8-466F-BE2B-6FC5C60C6879}" dt="2024-09-02T03:31:45.171" v="26" actId="1076"/>
          <ac:picMkLst>
            <pc:docMk/>
            <pc:sldMk cId="1847493670" sldId="256"/>
            <ac:picMk id="7" creationId="{97F3C880-850C-9F34-5CF6-6C89EA9ADE62}"/>
          </ac:picMkLst>
        </pc:picChg>
        <pc:picChg chg="mod">
          <ac:chgData name="Kerry Fanson" userId="1a029bc6-fbdb-4a76-bdbd-6c3df8b77bf1" providerId="ADAL" clId="{0864235C-10F8-466F-BE2B-6FC5C60C6879}" dt="2024-09-02T03:29:47.541" v="22" actId="1076"/>
          <ac:picMkLst>
            <pc:docMk/>
            <pc:sldMk cId="1847493670" sldId="256"/>
            <ac:picMk id="9" creationId="{591CC94C-169B-C8C9-5C7D-AC5AC44F76D4}"/>
          </ac:picMkLst>
        </pc:picChg>
        <pc:picChg chg="mod">
          <ac:chgData name="Kerry Fanson" userId="1a029bc6-fbdb-4a76-bdbd-6c3df8b77bf1" providerId="ADAL" clId="{0864235C-10F8-466F-BE2B-6FC5C60C6879}" dt="2024-09-02T03:28:05.320" v="0" actId="1076"/>
          <ac:picMkLst>
            <pc:docMk/>
            <pc:sldMk cId="1847493670" sldId="256"/>
            <ac:picMk id="13" creationId="{B87F1787-7279-D70B-BFD4-EA4C61909EAF}"/>
          </ac:picMkLst>
        </pc:picChg>
        <pc:picChg chg="add del">
          <ac:chgData name="Kerry Fanson" userId="1a029bc6-fbdb-4a76-bdbd-6c3df8b77bf1" providerId="ADAL" clId="{0864235C-10F8-466F-BE2B-6FC5C60C6879}" dt="2024-09-02T03:28:29.731" v="7" actId="478"/>
          <ac:picMkLst>
            <pc:docMk/>
            <pc:sldMk cId="1847493670" sldId="256"/>
            <ac:picMk id="16" creationId="{2034138C-4DEA-88BA-F054-E796184A21CD}"/>
          </ac:picMkLst>
        </pc:picChg>
        <pc:picChg chg="add mod">
          <ac:chgData name="Kerry Fanson" userId="1a029bc6-fbdb-4a76-bdbd-6c3df8b77bf1" providerId="ADAL" clId="{0864235C-10F8-466F-BE2B-6FC5C60C6879}" dt="2024-09-02T03:29:38.784" v="19" actId="1076"/>
          <ac:picMkLst>
            <pc:docMk/>
            <pc:sldMk cId="1847493670" sldId="256"/>
            <ac:picMk id="20" creationId="{37082BCE-5B2D-AB66-78B0-AEB392E36B0D}"/>
          </ac:picMkLst>
        </pc:picChg>
      </pc:sldChg>
      <pc:sldChg chg="addSp delSp modSp new mod">
        <pc:chgData name="Kerry Fanson" userId="1a029bc6-fbdb-4a76-bdbd-6c3df8b77bf1" providerId="ADAL" clId="{0864235C-10F8-466F-BE2B-6FC5C60C6879}" dt="2024-09-02T03:40:02.135" v="44" actId="1076"/>
        <pc:sldMkLst>
          <pc:docMk/>
          <pc:sldMk cId="2248905921" sldId="257"/>
        </pc:sldMkLst>
        <pc:spChg chg="del">
          <ac:chgData name="Kerry Fanson" userId="1a029bc6-fbdb-4a76-bdbd-6c3df8b77bf1" providerId="ADAL" clId="{0864235C-10F8-466F-BE2B-6FC5C60C6879}" dt="2024-09-02T03:38:05.400" v="33"/>
          <ac:spMkLst>
            <pc:docMk/>
            <pc:sldMk cId="2248905921" sldId="257"/>
            <ac:spMk id="3" creationId="{0A6050AE-25B1-A314-D551-131D3944885B}"/>
          </ac:spMkLst>
        </pc:spChg>
        <pc:spChg chg="add mod">
          <ac:chgData name="Kerry Fanson" userId="1a029bc6-fbdb-4a76-bdbd-6c3df8b77bf1" providerId="ADAL" clId="{0864235C-10F8-466F-BE2B-6FC5C60C6879}" dt="2024-09-02T03:40:02.135" v="44" actId="1076"/>
          <ac:spMkLst>
            <pc:docMk/>
            <pc:sldMk cId="2248905921" sldId="257"/>
            <ac:spMk id="8" creationId="{0590FD7A-3855-C53A-A11F-F7DA6DF20A66}"/>
          </ac:spMkLst>
        </pc:spChg>
        <pc:picChg chg="add mod">
          <ac:chgData name="Kerry Fanson" userId="1a029bc6-fbdb-4a76-bdbd-6c3df8b77bf1" providerId="ADAL" clId="{0864235C-10F8-466F-BE2B-6FC5C60C6879}" dt="2024-09-02T03:39:51.439" v="41" actId="1076"/>
          <ac:picMkLst>
            <pc:docMk/>
            <pc:sldMk cId="2248905921" sldId="257"/>
            <ac:picMk id="5" creationId="{EAC9320F-2A63-FF48-A9DB-814B16ACB10F}"/>
          </ac:picMkLst>
        </pc:picChg>
        <pc:picChg chg="add mod">
          <ac:chgData name="Kerry Fanson" userId="1a029bc6-fbdb-4a76-bdbd-6c3df8b77bf1" providerId="ADAL" clId="{0864235C-10F8-466F-BE2B-6FC5C60C6879}" dt="2024-09-02T03:39:52.850" v="42" actId="1076"/>
          <ac:picMkLst>
            <pc:docMk/>
            <pc:sldMk cId="2248905921" sldId="257"/>
            <ac:picMk id="7" creationId="{D7115B2C-4667-F859-9AE9-66C7A6735415}"/>
          </ac:picMkLst>
        </pc:picChg>
      </pc:sldChg>
      <pc:sldChg chg="addSp delSp modSp new mod">
        <pc:chgData name="Kerry Fanson" userId="1a029bc6-fbdb-4a76-bdbd-6c3df8b77bf1" providerId="ADAL" clId="{0864235C-10F8-466F-BE2B-6FC5C60C6879}" dt="2024-09-02T05:48:01.321" v="129" actId="1076"/>
        <pc:sldMkLst>
          <pc:docMk/>
          <pc:sldMk cId="356912711" sldId="258"/>
        </pc:sldMkLst>
        <pc:spChg chg="del">
          <ac:chgData name="Kerry Fanson" userId="1a029bc6-fbdb-4a76-bdbd-6c3df8b77bf1" providerId="ADAL" clId="{0864235C-10F8-466F-BE2B-6FC5C60C6879}" dt="2024-09-02T05:34:11.623" v="72" actId="478"/>
          <ac:spMkLst>
            <pc:docMk/>
            <pc:sldMk cId="356912711" sldId="258"/>
            <ac:spMk id="2" creationId="{1963761D-0879-2E17-38BD-2C140D3E9CA3}"/>
          </ac:spMkLst>
        </pc:spChg>
        <pc:spChg chg="del mod">
          <ac:chgData name="Kerry Fanson" userId="1a029bc6-fbdb-4a76-bdbd-6c3df8b77bf1" providerId="ADAL" clId="{0864235C-10F8-466F-BE2B-6FC5C60C6879}" dt="2024-09-02T05:32:15.522" v="50" actId="22"/>
          <ac:spMkLst>
            <pc:docMk/>
            <pc:sldMk cId="356912711" sldId="258"/>
            <ac:spMk id="3" creationId="{84EF2CA5-3346-49B3-E5FB-754E27CFD23E}"/>
          </ac:spMkLst>
        </pc:spChg>
        <pc:spChg chg="add del mod">
          <ac:chgData name="Kerry Fanson" userId="1a029bc6-fbdb-4a76-bdbd-6c3df8b77bf1" providerId="ADAL" clId="{0864235C-10F8-466F-BE2B-6FC5C60C6879}" dt="2024-09-02T05:32:31.019" v="55" actId="478"/>
          <ac:spMkLst>
            <pc:docMk/>
            <pc:sldMk cId="356912711" sldId="258"/>
            <ac:spMk id="13" creationId="{87B5DB4B-04AA-0C93-67B5-23EC2EDF1D4D}"/>
          </ac:spMkLst>
        </pc:spChg>
        <pc:spChg chg="add mod">
          <ac:chgData name="Kerry Fanson" userId="1a029bc6-fbdb-4a76-bdbd-6c3df8b77bf1" providerId="ADAL" clId="{0864235C-10F8-466F-BE2B-6FC5C60C6879}" dt="2024-09-02T05:33:40.511" v="71" actId="207"/>
          <ac:spMkLst>
            <pc:docMk/>
            <pc:sldMk cId="356912711" sldId="258"/>
            <ac:spMk id="16" creationId="{77DF034F-918B-7EFB-70A5-BA7F5F84CD6D}"/>
          </ac:spMkLst>
        </pc:spChg>
        <pc:spChg chg="add mod">
          <ac:chgData name="Kerry Fanson" userId="1a029bc6-fbdb-4a76-bdbd-6c3df8b77bf1" providerId="ADAL" clId="{0864235C-10F8-466F-BE2B-6FC5C60C6879}" dt="2024-09-02T05:33:33.523" v="70" actId="692"/>
          <ac:spMkLst>
            <pc:docMk/>
            <pc:sldMk cId="356912711" sldId="258"/>
            <ac:spMk id="17" creationId="{A0EE558B-1000-1A64-DAAD-4E73D321D65D}"/>
          </ac:spMkLst>
        </pc:spChg>
        <pc:spChg chg="add mod">
          <ac:chgData name="Kerry Fanson" userId="1a029bc6-fbdb-4a76-bdbd-6c3df8b77bf1" providerId="ADAL" clId="{0864235C-10F8-466F-BE2B-6FC5C60C6879}" dt="2024-09-02T05:46:11.321" v="78" actId="1076"/>
          <ac:spMkLst>
            <pc:docMk/>
            <pc:sldMk cId="356912711" sldId="258"/>
            <ac:spMk id="18" creationId="{F8EB4A5F-A4EC-7AB7-BB9F-4AF4294E233F}"/>
          </ac:spMkLst>
        </pc:spChg>
        <pc:spChg chg="add mod">
          <ac:chgData name="Kerry Fanson" userId="1a029bc6-fbdb-4a76-bdbd-6c3df8b77bf1" providerId="ADAL" clId="{0864235C-10F8-466F-BE2B-6FC5C60C6879}" dt="2024-09-02T05:46:16.855" v="88" actId="20577"/>
          <ac:spMkLst>
            <pc:docMk/>
            <pc:sldMk cId="356912711" sldId="258"/>
            <ac:spMk id="19" creationId="{198ACD67-A008-2E27-DDBF-5885824F5E5C}"/>
          </ac:spMkLst>
        </pc:spChg>
        <pc:spChg chg="add mod">
          <ac:chgData name="Kerry Fanson" userId="1a029bc6-fbdb-4a76-bdbd-6c3df8b77bf1" providerId="ADAL" clId="{0864235C-10F8-466F-BE2B-6FC5C60C6879}" dt="2024-09-02T05:47:51.354" v="125" actId="14100"/>
          <ac:spMkLst>
            <pc:docMk/>
            <pc:sldMk cId="356912711" sldId="258"/>
            <ac:spMk id="20" creationId="{1379C51F-F351-93DF-B095-A6335382E179}"/>
          </ac:spMkLst>
        </pc:spChg>
        <pc:spChg chg="add mod">
          <ac:chgData name="Kerry Fanson" userId="1a029bc6-fbdb-4a76-bdbd-6c3df8b77bf1" providerId="ADAL" clId="{0864235C-10F8-466F-BE2B-6FC5C60C6879}" dt="2024-09-02T05:47:58.677" v="128" actId="1076"/>
          <ac:spMkLst>
            <pc:docMk/>
            <pc:sldMk cId="356912711" sldId="258"/>
            <ac:spMk id="21" creationId="{900D7F5A-1F53-CD17-8CF8-28F4A43E6541}"/>
          </ac:spMkLst>
        </pc:spChg>
        <pc:spChg chg="add del mod">
          <ac:chgData name="Kerry Fanson" userId="1a029bc6-fbdb-4a76-bdbd-6c3df8b77bf1" providerId="ADAL" clId="{0864235C-10F8-466F-BE2B-6FC5C60C6879}" dt="2024-09-02T05:47:15.815" v="102" actId="478"/>
          <ac:spMkLst>
            <pc:docMk/>
            <pc:sldMk cId="356912711" sldId="258"/>
            <ac:spMk id="22" creationId="{D80CDE1B-7114-C0E9-A335-E570DE8CCAA1}"/>
          </ac:spMkLst>
        </pc:spChg>
        <pc:spChg chg="add mod">
          <ac:chgData name="Kerry Fanson" userId="1a029bc6-fbdb-4a76-bdbd-6c3df8b77bf1" providerId="ADAL" clId="{0864235C-10F8-466F-BE2B-6FC5C60C6879}" dt="2024-09-02T05:47:53.757" v="126" actId="1076"/>
          <ac:spMkLst>
            <pc:docMk/>
            <pc:sldMk cId="356912711" sldId="258"/>
            <ac:spMk id="23" creationId="{4475A8E9-586C-97A3-36C4-7CA573CB40BB}"/>
          </ac:spMkLst>
        </pc:spChg>
        <pc:spChg chg="add mod">
          <ac:chgData name="Kerry Fanson" userId="1a029bc6-fbdb-4a76-bdbd-6c3df8b77bf1" providerId="ADAL" clId="{0864235C-10F8-466F-BE2B-6FC5C60C6879}" dt="2024-09-02T05:48:01.321" v="129" actId="1076"/>
          <ac:spMkLst>
            <pc:docMk/>
            <pc:sldMk cId="356912711" sldId="258"/>
            <ac:spMk id="24" creationId="{3107BC7D-D134-9DA4-278F-129C8CDD889F}"/>
          </ac:spMkLst>
        </pc:spChg>
        <pc:picChg chg="add del">
          <ac:chgData name="Kerry Fanson" userId="1a029bc6-fbdb-4a76-bdbd-6c3df8b77bf1" providerId="ADAL" clId="{0864235C-10F8-466F-BE2B-6FC5C60C6879}" dt="2024-09-02T05:32:13.105" v="47" actId="478"/>
          <ac:picMkLst>
            <pc:docMk/>
            <pc:sldMk cId="356912711" sldId="258"/>
            <ac:picMk id="5" creationId="{94E36E17-8C7D-5C12-F143-7E75494A1AEE}"/>
          </ac:picMkLst>
        </pc:picChg>
        <pc:picChg chg="add del">
          <ac:chgData name="Kerry Fanson" userId="1a029bc6-fbdb-4a76-bdbd-6c3df8b77bf1" providerId="ADAL" clId="{0864235C-10F8-466F-BE2B-6FC5C60C6879}" dt="2024-09-02T05:32:27.904" v="53" actId="478"/>
          <ac:picMkLst>
            <pc:docMk/>
            <pc:sldMk cId="356912711" sldId="258"/>
            <ac:picMk id="7" creationId="{5F8D1E22-BB43-C244-64AF-E82427816E0F}"/>
          </ac:picMkLst>
        </pc:picChg>
        <pc:picChg chg="add del mod ord">
          <ac:chgData name="Kerry Fanson" userId="1a029bc6-fbdb-4a76-bdbd-6c3df8b77bf1" providerId="ADAL" clId="{0864235C-10F8-466F-BE2B-6FC5C60C6879}" dt="2024-09-02T05:32:28.835" v="54" actId="478"/>
          <ac:picMkLst>
            <pc:docMk/>
            <pc:sldMk cId="356912711" sldId="258"/>
            <ac:picMk id="9" creationId="{7CA4E8EB-5496-7393-9E9E-E5CD068E568A}"/>
          </ac:picMkLst>
        </pc:picChg>
        <pc:picChg chg="add mod">
          <ac:chgData name="Kerry Fanson" userId="1a029bc6-fbdb-4a76-bdbd-6c3df8b77bf1" providerId="ADAL" clId="{0864235C-10F8-466F-BE2B-6FC5C60C6879}" dt="2024-09-02T05:32:26.490" v="52" actId="1076"/>
          <ac:picMkLst>
            <pc:docMk/>
            <pc:sldMk cId="356912711" sldId="258"/>
            <ac:picMk id="11" creationId="{68F1E80B-7F4F-A010-4049-66F843BBC7CF}"/>
          </ac:picMkLst>
        </pc:picChg>
        <pc:picChg chg="add mod">
          <ac:chgData name="Kerry Fanson" userId="1a029bc6-fbdb-4a76-bdbd-6c3df8b77bf1" providerId="ADAL" clId="{0864235C-10F8-466F-BE2B-6FC5C60C6879}" dt="2024-09-02T05:32:46.378" v="59" actId="1076"/>
          <ac:picMkLst>
            <pc:docMk/>
            <pc:sldMk cId="356912711" sldId="258"/>
            <ac:picMk id="15" creationId="{2787B606-885D-34BE-2065-DCA2678EF43D}"/>
          </ac:picMkLst>
        </pc:picChg>
      </pc:sldChg>
      <pc:sldChg chg="addSp delSp modSp new mod">
        <pc:chgData name="Kerry Fanson" userId="1a029bc6-fbdb-4a76-bdbd-6c3df8b77bf1" providerId="ADAL" clId="{0864235C-10F8-466F-BE2B-6FC5C60C6879}" dt="2024-09-02T06:23:32.137" v="401"/>
        <pc:sldMkLst>
          <pc:docMk/>
          <pc:sldMk cId="607164504" sldId="259"/>
        </pc:sldMkLst>
        <pc:spChg chg="del">
          <ac:chgData name="Kerry Fanson" userId="1a029bc6-fbdb-4a76-bdbd-6c3df8b77bf1" providerId="ADAL" clId="{0864235C-10F8-466F-BE2B-6FC5C60C6879}" dt="2024-09-02T05:48:18.904" v="133" actId="478"/>
          <ac:spMkLst>
            <pc:docMk/>
            <pc:sldMk cId="607164504" sldId="259"/>
            <ac:spMk id="2" creationId="{6B6DB712-2847-E8B4-22B2-C65CD3B5F070}"/>
          </ac:spMkLst>
        </pc:spChg>
        <pc:spChg chg="del mod">
          <ac:chgData name="Kerry Fanson" userId="1a029bc6-fbdb-4a76-bdbd-6c3df8b77bf1" providerId="ADAL" clId="{0864235C-10F8-466F-BE2B-6FC5C60C6879}" dt="2024-09-02T05:48:16.548" v="131" actId="478"/>
          <ac:spMkLst>
            <pc:docMk/>
            <pc:sldMk cId="607164504" sldId="259"/>
            <ac:spMk id="3" creationId="{3BCA7A65-A163-EE5F-48DF-E388A88E5E02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4" creationId="{9D29BC22-89F9-AD1B-63C6-9EE63B749CA0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5" creationId="{AE0A6677-82BA-39B0-6940-8DB21B949F32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6" creationId="{173AAD0F-F5E9-009C-80FB-2093CC3A1A95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7" creationId="{C3466F25-FC44-9C2C-F07D-636F991B7885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8" creationId="{D4296457-FAF1-7F99-4901-F87B80CADF50}"/>
          </ac:spMkLst>
        </pc:spChg>
        <pc:spChg chg="add mod">
          <ac:chgData name="Kerry Fanson" userId="1a029bc6-fbdb-4a76-bdbd-6c3df8b77bf1" providerId="ADAL" clId="{0864235C-10F8-466F-BE2B-6FC5C60C6879}" dt="2024-09-02T05:48:23.177" v="134" actId="1076"/>
          <ac:spMkLst>
            <pc:docMk/>
            <pc:sldMk cId="607164504" sldId="259"/>
            <ac:spMk id="9" creationId="{9269EC43-8D0F-938A-B67B-4957C3591F15}"/>
          </ac:spMkLst>
        </pc:spChg>
        <pc:spChg chg="add mod">
          <ac:chgData name="Kerry Fanson" userId="1a029bc6-fbdb-4a76-bdbd-6c3df8b77bf1" providerId="ADAL" clId="{0864235C-10F8-466F-BE2B-6FC5C60C6879}" dt="2024-09-02T05:49:46.870" v="142" actId="1076"/>
          <ac:spMkLst>
            <pc:docMk/>
            <pc:sldMk cId="607164504" sldId="259"/>
            <ac:spMk id="12" creationId="{EAD4C1FC-D9B4-C741-7936-1DF25165F821}"/>
          </ac:spMkLst>
        </pc:spChg>
        <pc:spChg chg="add del mod">
          <ac:chgData name="Kerry Fanson" userId="1a029bc6-fbdb-4a76-bdbd-6c3df8b77bf1" providerId="ADAL" clId="{0864235C-10F8-466F-BE2B-6FC5C60C6879}" dt="2024-09-02T06:05:12.592" v="264" actId="478"/>
          <ac:spMkLst>
            <pc:docMk/>
            <pc:sldMk cId="607164504" sldId="259"/>
            <ac:spMk id="13" creationId="{B8FB044D-3CDC-BD19-F5F2-AED1385D1E24}"/>
          </ac:spMkLst>
        </pc:spChg>
        <pc:spChg chg="add del mod">
          <ac:chgData name="Kerry Fanson" userId="1a029bc6-fbdb-4a76-bdbd-6c3df8b77bf1" providerId="ADAL" clId="{0864235C-10F8-466F-BE2B-6FC5C60C6879}" dt="2024-09-02T06:05:25.371" v="268" actId="478"/>
          <ac:spMkLst>
            <pc:docMk/>
            <pc:sldMk cId="607164504" sldId="259"/>
            <ac:spMk id="14" creationId="{44369826-9C96-8D21-0609-8D979DC2D774}"/>
          </ac:spMkLst>
        </pc:spChg>
        <pc:spChg chg="add del mod">
          <ac:chgData name="Kerry Fanson" userId="1a029bc6-fbdb-4a76-bdbd-6c3df8b77bf1" providerId="ADAL" clId="{0864235C-10F8-466F-BE2B-6FC5C60C6879}" dt="2024-09-02T06:06:13.001" v="326" actId="478"/>
          <ac:spMkLst>
            <pc:docMk/>
            <pc:sldMk cId="607164504" sldId="259"/>
            <ac:spMk id="15" creationId="{7FA2DBE6-73F7-D1B3-23B5-BC9CE74D0825}"/>
          </ac:spMkLst>
        </pc:spChg>
        <pc:spChg chg="add del mod">
          <ac:chgData name="Kerry Fanson" userId="1a029bc6-fbdb-4a76-bdbd-6c3df8b77bf1" providerId="ADAL" clId="{0864235C-10F8-466F-BE2B-6FC5C60C6879}" dt="2024-09-02T06:02:18.142" v="216" actId="478"/>
          <ac:spMkLst>
            <pc:docMk/>
            <pc:sldMk cId="607164504" sldId="259"/>
            <ac:spMk id="16" creationId="{D9CD9703-4DFA-0427-0C59-63BE95A1C1BB}"/>
          </ac:spMkLst>
        </pc:spChg>
        <pc:spChg chg="add mod">
          <ac:chgData name="Kerry Fanson" userId="1a029bc6-fbdb-4a76-bdbd-6c3df8b77bf1" providerId="ADAL" clId="{0864235C-10F8-466F-BE2B-6FC5C60C6879}" dt="2024-09-02T06:03:44.831" v="261" actId="14100"/>
          <ac:spMkLst>
            <pc:docMk/>
            <pc:sldMk cId="607164504" sldId="259"/>
            <ac:spMk id="17" creationId="{768EA0EF-5735-7462-881B-51BF25EEF3EB}"/>
          </ac:spMkLst>
        </pc:spChg>
        <pc:spChg chg="add mod">
          <ac:chgData name="Kerry Fanson" userId="1a029bc6-fbdb-4a76-bdbd-6c3df8b77bf1" providerId="ADAL" clId="{0864235C-10F8-466F-BE2B-6FC5C60C6879}" dt="2024-09-02T06:05:47.879" v="309" actId="14100"/>
          <ac:spMkLst>
            <pc:docMk/>
            <pc:sldMk cId="607164504" sldId="259"/>
            <ac:spMk id="18" creationId="{5429AD5C-0BD1-D0D8-6524-69E22FF5F852}"/>
          </ac:spMkLst>
        </pc:spChg>
        <pc:spChg chg="add mod">
          <ac:chgData name="Kerry Fanson" userId="1a029bc6-fbdb-4a76-bdbd-6c3df8b77bf1" providerId="ADAL" clId="{0864235C-10F8-466F-BE2B-6FC5C60C6879}" dt="2024-09-02T06:06:27.432" v="338" actId="14100"/>
          <ac:spMkLst>
            <pc:docMk/>
            <pc:sldMk cId="607164504" sldId="259"/>
            <ac:spMk id="19" creationId="{AE25BAFF-BD54-2FEB-91AB-004AF66841A6}"/>
          </ac:spMkLst>
        </pc:spChg>
        <pc:spChg chg="add mod ord">
          <ac:chgData name="Kerry Fanson" userId="1a029bc6-fbdb-4a76-bdbd-6c3df8b77bf1" providerId="ADAL" clId="{0864235C-10F8-466F-BE2B-6FC5C60C6879}" dt="2024-09-02T06:08:10.735" v="399" actId="14100"/>
          <ac:spMkLst>
            <pc:docMk/>
            <pc:sldMk cId="607164504" sldId="259"/>
            <ac:spMk id="20" creationId="{B8C9FE80-AD16-FF7C-A468-1F5DEA15486C}"/>
          </ac:spMkLst>
        </pc:spChg>
        <pc:spChg chg="add mod">
          <ac:chgData name="Kerry Fanson" userId="1a029bc6-fbdb-4a76-bdbd-6c3df8b77bf1" providerId="ADAL" clId="{0864235C-10F8-466F-BE2B-6FC5C60C6879}" dt="2024-09-02T06:08:08.152" v="398" actId="1076"/>
          <ac:spMkLst>
            <pc:docMk/>
            <pc:sldMk cId="607164504" sldId="259"/>
            <ac:spMk id="21" creationId="{7E9AE1C3-81BA-1AE6-9D95-9054BED52053}"/>
          </ac:spMkLst>
        </pc:spChg>
        <pc:spChg chg="add mod">
          <ac:chgData name="Kerry Fanson" userId="1a029bc6-fbdb-4a76-bdbd-6c3df8b77bf1" providerId="ADAL" clId="{0864235C-10F8-466F-BE2B-6FC5C60C6879}" dt="2024-09-02T06:23:32.137" v="401"/>
          <ac:spMkLst>
            <pc:docMk/>
            <pc:sldMk cId="607164504" sldId="259"/>
            <ac:spMk id="22" creationId="{13AF44A6-B506-1D41-46F3-FA46C3459D07}"/>
          </ac:spMkLst>
        </pc:spChg>
        <pc:picChg chg="add mod">
          <ac:chgData name="Kerry Fanson" userId="1a029bc6-fbdb-4a76-bdbd-6c3df8b77bf1" providerId="ADAL" clId="{0864235C-10F8-466F-BE2B-6FC5C60C6879}" dt="2024-09-02T05:50:31.410" v="143" actId="1440"/>
          <ac:picMkLst>
            <pc:docMk/>
            <pc:sldMk cId="607164504" sldId="259"/>
            <ac:picMk id="11" creationId="{02A2BA5C-A31B-2A03-5F58-BFD73953C805}"/>
          </ac:picMkLst>
        </pc:picChg>
      </pc:sldChg>
      <pc:sldChg chg="add del">
        <pc:chgData name="Kerry Fanson" userId="1a029bc6-fbdb-4a76-bdbd-6c3df8b77bf1" providerId="ADAL" clId="{0864235C-10F8-466F-BE2B-6FC5C60C6879}" dt="2024-09-02T06:31:32.077" v="404" actId="2696"/>
        <pc:sldMkLst>
          <pc:docMk/>
          <pc:sldMk cId="606670875" sldId="260"/>
        </pc:sldMkLst>
      </pc:sldChg>
      <pc:sldChg chg="addSp delSp modSp new mod">
        <pc:chgData name="Kerry Fanson" userId="1a029bc6-fbdb-4a76-bdbd-6c3df8b77bf1" providerId="ADAL" clId="{0864235C-10F8-466F-BE2B-6FC5C60C6879}" dt="2024-09-02T06:33:08.214" v="433" actId="1076"/>
        <pc:sldMkLst>
          <pc:docMk/>
          <pc:sldMk cId="3926652264" sldId="261"/>
        </pc:sldMkLst>
        <pc:spChg chg="del mod">
          <ac:chgData name="Kerry Fanson" userId="1a029bc6-fbdb-4a76-bdbd-6c3df8b77bf1" providerId="ADAL" clId="{0864235C-10F8-466F-BE2B-6FC5C60C6879}" dt="2024-09-02T06:32:00.912" v="409" actId="478"/>
          <ac:spMkLst>
            <pc:docMk/>
            <pc:sldMk cId="3926652264" sldId="261"/>
            <ac:spMk id="3" creationId="{417D9705-F34C-08FF-BB9B-BA1C0619195C}"/>
          </ac:spMkLst>
        </pc:spChg>
        <pc:spChg chg="add mod">
          <ac:chgData name="Kerry Fanson" userId="1a029bc6-fbdb-4a76-bdbd-6c3df8b77bf1" providerId="ADAL" clId="{0864235C-10F8-466F-BE2B-6FC5C60C6879}" dt="2024-09-02T06:32:53.172" v="427" actId="14100"/>
          <ac:spMkLst>
            <pc:docMk/>
            <pc:sldMk cId="3926652264" sldId="261"/>
            <ac:spMk id="6" creationId="{C0FB5A9A-3778-08D0-7FDA-864A161CC665}"/>
          </ac:spMkLst>
        </pc:spChg>
        <pc:spChg chg="add mod">
          <ac:chgData name="Kerry Fanson" userId="1a029bc6-fbdb-4a76-bdbd-6c3df8b77bf1" providerId="ADAL" clId="{0864235C-10F8-466F-BE2B-6FC5C60C6879}" dt="2024-09-02T06:32:21.398" v="415" actId="14100"/>
          <ac:spMkLst>
            <pc:docMk/>
            <pc:sldMk cId="3926652264" sldId="261"/>
            <ac:spMk id="7" creationId="{6FD2D8E7-7046-7DDA-BD0E-8310A4111EEB}"/>
          </ac:spMkLst>
        </pc:spChg>
        <pc:spChg chg="add mod">
          <ac:chgData name="Kerry Fanson" userId="1a029bc6-fbdb-4a76-bdbd-6c3df8b77bf1" providerId="ADAL" clId="{0864235C-10F8-466F-BE2B-6FC5C60C6879}" dt="2024-09-02T06:32:28.757" v="418" actId="1076"/>
          <ac:spMkLst>
            <pc:docMk/>
            <pc:sldMk cId="3926652264" sldId="261"/>
            <ac:spMk id="8" creationId="{73C2F7AE-EAB5-1E95-1EE3-48F3192C8B35}"/>
          </ac:spMkLst>
        </pc:spChg>
        <pc:spChg chg="add mod">
          <ac:chgData name="Kerry Fanson" userId="1a029bc6-fbdb-4a76-bdbd-6c3df8b77bf1" providerId="ADAL" clId="{0864235C-10F8-466F-BE2B-6FC5C60C6879}" dt="2024-09-02T06:32:39.744" v="422" actId="1076"/>
          <ac:spMkLst>
            <pc:docMk/>
            <pc:sldMk cId="3926652264" sldId="261"/>
            <ac:spMk id="9" creationId="{DAF17124-9A49-5C8B-F712-499950D32021}"/>
          </ac:spMkLst>
        </pc:spChg>
        <pc:spChg chg="add mod">
          <ac:chgData name="Kerry Fanson" userId="1a029bc6-fbdb-4a76-bdbd-6c3df8b77bf1" providerId="ADAL" clId="{0864235C-10F8-466F-BE2B-6FC5C60C6879}" dt="2024-09-02T06:32:46.171" v="424" actId="1076"/>
          <ac:spMkLst>
            <pc:docMk/>
            <pc:sldMk cId="3926652264" sldId="261"/>
            <ac:spMk id="10" creationId="{6DDB90E3-2FB7-B3C8-BD0F-616FB24F0AF0}"/>
          </ac:spMkLst>
        </pc:spChg>
        <pc:spChg chg="add mod">
          <ac:chgData name="Kerry Fanson" userId="1a029bc6-fbdb-4a76-bdbd-6c3df8b77bf1" providerId="ADAL" clId="{0864235C-10F8-466F-BE2B-6FC5C60C6879}" dt="2024-09-02T06:33:00.523" v="430" actId="1076"/>
          <ac:spMkLst>
            <pc:docMk/>
            <pc:sldMk cId="3926652264" sldId="261"/>
            <ac:spMk id="11" creationId="{579218F3-E5A1-C257-C773-4BDCCBA987AE}"/>
          </ac:spMkLst>
        </pc:spChg>
        <pc:spChg chg="add mod">
          <ac:chgData name="Kerry Fanson" userId="1a029bc6-fbdb-4a76-bdbd-6c3df8b77bf1" providerId="ADAL" clId="{0864235C-10F8-466F-BE2B-6FC5C60C6879}" dt="2024-09-02T06:33:02.013" v="431"/>
          <ac:spMkLst>
            <pc:docMk/>
            <pc:sldMk cId="3926652264" sldId="261"/>
            <ac:spMk id="12" creationId="{45B6AA55-445C-A313-6164-064C09CAE383}"/>
          </ac:spMkLst>
        </pc:spChg>
        <pc:spChg chg="add mod">
          <ac:chgData name="Kerry Fanson" userId="1a029bc6-fbdb-4a76-bdbd-6c3df8b77bf1" providerId="ADAL" clId="{0864235C-10F8-466F-BE2B-6FC5C60C6879}" dt="2024-09-02T06:33:08.214" v="433" actId="1076"/>
          <ac:spMkLst>
            <pc:docMk/>
            <pc:sldMk cId="3926652264" sldId="261"/>
            <ac:spMk id="13" creationId="{5A4B6FF4-6014-9389-A780-5BED41A99668}"/>
          </ac:spMkLst>
        </pc:spChg>
        <pc:picChg chg="add mod">
          <ac:chgData name="Kerry Fanson" userId="1a029bc6-fbdb-4a76-bdbd-6c3df8b77bf1" providerId="ADAL" clId="{0864235C-10F8-466F-BE2B-6FC5C60C6879}" dt="2024-09-02T06:32:57.627" v="429" actId="1076"/>
          <ac:picMkLst>
            <pc:docMk/>
            <pc:sldMk cId="3926652264" sldId="261"/>
            <ac:picMk id="5" creationId="{7F324A7C-D1BC-5424-33B7-70686EDC1AB5}"/>
          </ac:picMkLst>
        </pc:picChg>
      </pc:sldChg>
      <pc:sldChg chg="new">
        <pc:chgData name="Kerry Fanson" userId="1a029bc6-fbdb-4a76-bdbd-6c3df8b77bf1" providerId="ADAL" clId="{0864235C-10F8-466F-BE2B-6FC5C60C6879}" dt="2024-09-02T06:38:29.028" v="434" actId="680"/>
        <pc:sldMkLst>
          <pc:docMk/>
          <pc:sldMk cId="144413984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286C-C40A-E886-581E-BA00F522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5BBA-3FEE-B49D-DEC5-4E031B6D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204B-F92F-E702-81CA-8CAFEB77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82D2-C2CB-8B80-58E9-BE29F23B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2210-C138-33AE-8E7B-97469F6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6272-BA8F-6272-4187-7E148A4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87B0-5991-FDF5-4BD5-8859D2F65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2064-9FB9-0133-667E-85A3F7BD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3EF3-05AC-4915-095A-6E41F74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BB5A-1478-8AF9-42ED-B9EC60D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2A679-CD11-6E2B-8662-786B8B780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C46F-B20A-CDB5-1EEF-2DEE2D4A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2EF3-6F9E-9AD5-6F0F-F8168E7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F30D-314C-170B-81D2-802B70BE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7D54-8EE1-E176-82EB-0E8A55BF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B06E-826D-4D81-F162-BB141D27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3EDB-F018-E053-DA83-0372BB8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5F6B-5A1D-5CA5-345B-19137FF3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BC9F-BDAA-D990-D761-9C6F87F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B284-D52E-BFE7-CD49-DFBFCEB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9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9E3A-8F48-DB8B-FC3E-4F5E155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B613-6915-2789-A147-D17E4FB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D328-B957-BC9A-44BC-A9AC215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DD36D-2E6C-6CDA-94E4-D33C08B5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FE8F-6F97-72C0-0FFA-5F3E0DB7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4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0055-E70B-444E-4BEC-D71B677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8567-433D-7708-AD71-FC6FCEE0C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4036-555E-8BDD-6099-CDBE77E2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D3B9-0051-5ACA-BD26-A05FAA6E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EA4AE-F397-0EFD-2889-F11D34D9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FDDE-A61F-43E7-56D3-A91810BB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2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E93-1279-4656-5293-197C527C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F087-3767-7A8C-D730-21A09469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7AF9-1147-604A-65CC-961CAAFF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45587-4959-0629-B6E3-BCCBF7ACB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A6CA-821A-4E0D-9E0F-D2D6CA65C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BB74F-14A9-32C7-964F-129289A1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46345-8049-E5F2-9766-2CF81D2E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7C191-86AD-9E7A-F7FB-8A7EB0EF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BB70-3147-0489-F656-8C82AF0F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D68E5-A9CB-8C33-CE48-B9750AA9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14649-A5A1-3D86-AB65-203798B0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9834E-5345-8B0C-AD98-1992F1E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9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10182-1FE9-6064-CB9E-010B7D41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8BA36-58E9-42B9-BFE2-C75A28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DC48C-669C-CA6E-BCB1-2C2685E3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2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5956-7ED6-41B2-DF08-98F83AD9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66D1-688C-2F78-F9E3-151D27BF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E0166-39B6-383E-D206-2E7C2ED5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CBCF-F618-A97E-7200-D26CE467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8A4DD-5389-EC90-70B7-B0D956C5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CB07B-1F74-8DE6-8238-81305B9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3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F8B1-8A55-A57E-4A1C-8524D62D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29E2A-B270-72A4-2420-7DA2D7B8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BF894-A715-079C-A102-FF602221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27419-FE5E-B611-7682-2B029D8C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616C-00CA-E9CA-802D-5704DD45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A286-F6A7-7D70-49D6-DB471AA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0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660D0-4378-5DB8-1DBB-7F737949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AD96-5CDD-815C-F0EB-935F7352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35E3-923C-A805-0C34-5E7DAEBDF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FFC83-6B69-4405-AD3F-AB3681F7397D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9A89-4ED8-79B3-0159-DB46DA51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5AFF-FAF8-F1ED-2105-5CFAFDF9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776F2-01B9-40DD-96E4-98CA4C0FB37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2D3EE-AB36-6E74-6C37-05AA297247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11620"/>
            <a:ext cx="6286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Unofficial</a:t>
            </a:r>
          </a:p>
        </p:txBody>
      </p:sp>
    </p:spTree>
    <p:extLst>
      <p:ext uri="{BB962C8B-B14F-4D97-AF65-F5344CB8AC3E}">
        <p14:creationId xmlns:p14="http://schemas.microsoft.com/office/powerpoint/2010/main" val="99366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1CC94C-169B-C8C9-5C7D-AC5AC44F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66" y="584987"/>
            <a:ext cx="2787316" cy="121440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7878DD3-ECA5-D745-1112-1223E1832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3" y="19422"/>
            <a:ext cx="2138837" cy="234553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87F1787-7279-D70B-BFD4-EA4C61909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15" y="584987"/>
            <a:ext cx="2540241" cy="22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3C880-850C-9F34-5CF6-6C89EA9AD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384" y="1465555"/>
            <a:ext cx="2931161" cy="204838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A1FD722-1A58-58F2-7D4D-2409B865E52E}"/>
              </a:ext>
            </a:extLst>
          </p:cNvPr>
          <p:cNvSpPr/>
          <p:nvPr/>
        </p:nvSpPr>
        <p:spPr>
          <a:xfrm rot="5994121">
            <a:off x="8172838" y="1851078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8D9670-C601-A2B7-F7E0-E67B22634929}"/>
              </a:ext>
            </a:extLst>
          </p:cNvPr>
          <p:cNvSpPr/>
          <p:nvPr/>
        </p:nvSpPr>
        <p:spPr>
          <a:xfrm rot="2806282">
            <a:off x="4796749" y="1110489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FF85BA5-C3CF-E1AA-7F7A-5A9C199685C4}"/>
              </a:ext>
            </a:extLst>
          </p:cNvPr>
          <p:cNvSpPr/>
          <p:nvPr/>
        </p:nvSpPr>
        <p:spPr>
          <a:xfrm rot="2261492">
            <a:off x="2328299" y="2234284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082BCE-5B2D-AB66-78B0-AEB392E3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389" y="2481793"/>
            <a:ext cx="2312035" cy="168276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B56362-512B-1622-9E98-7A70B8762C92}"/>
              </a:ext>
            </a:extLst>
          </p:cNvPr>
          <p:cNvSpPr/>
          <p:nvPr/>
        </p:nvSpPr>
        <p:spPr>
          <a:xfrm rot="2921501">
            <a:off x="6434348" y="2292670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4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AFE4-BCDC-239F-AFE0-31E7F964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C9320F-2A63-FF48-A9DB-814B16AC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0159" y="195380"/>
            <a:ext cx="7582557" cy="2309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15B2C-4667-F859-9AE9-66C7A673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94" y="1293637"/>
            <a:ext cx="4011612" cy="27610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590FD7A-3855-C53A-A11F-F7DA6DF20A66}"/>
              </a:ext>
            </a:extLst>
          </p:cNvPr>
          <p:cNvSpPr/>
          <p:nvPr/>
        </p:nvSpPr>
        <p:spPr>
          <a:xfrm rot="2806282">
            <a:off x="4248110" y="1221354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9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F1E80B-7F4F-A010-4049-66F843BB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48" y="87947"/>
            <a:ext cx="2924175" cy="2028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7B606-885D-34BE-2065-DCA2678E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1168809"/>
            <a:ext cx="3630612" cy="159811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DF034F-918B-7EFB-70A5-BA7F5F84CD6D}"/>
              </a:ext>
            </a:extLst>
          </p:cNvPr>
          <p:cNvSpPr/>
          <p:nvPr/>
        </p:nvSpPr>
        <p:spPr>
          <a:xfrm rot="2806282">
            <a:off x="1320800" y="1798815"/>
            <a:ext cx="386080" cy="1445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E558B-1000-1A64-DAAD-4E73D321D65D}"/>
              </a:ext>
            </a:extLst>
          </p:cNvPr>
          <p:cNvSpPr/>
          <p:nvPr/>
        </p:nvSpPr>
        <p:spPr>
          <a:xfrm>
            <a:off x="2722880" y="1658056"/>
            <a:ext cx="2316480" cy="4260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EB4A5F-A4EC-7AB7-BB9F-4AF4294E233F}"/>
              </a:ext>
            </a:extLst>
          </p:cNvPr>
          <p:cNvSpPr/>
          <p:nvPr/>
        </p:nvSpPr>
        <p:spPr>
          <a:xfrm>
            <a:off x="1584960" y="4439920"/>
            <a:ext cx="136144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ACD67-A008-2E27-DDBF-5885824F5E5C}"/>
              </a:ext>
            </a:extLst>
          </p:cNvPr>
          <p:cNvSpPr/>
          <p:nvPr/>
        </p:nvSpPr>
        <p:spPr>
          <a:xfrm>
            <a:off x="4734560" y="4439920"/>
            <a:ext cx="136144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1379C51F-F351-93DF-B095-A6335382E179}"/>
              </a:ext>
            </a:extLst>
          </p:cNvPr>
          <p:cNvSpPr/>
          <p:nvPr/>
        </p:nvSpPr>
        <p:spPr>
          <a:xfrm>
            <a:off x="2194560" y="3595764"/>
            <a:ext cx="3464560" cy="7397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900D7F5A-1F53-CD17-8CF8-28F4A43E6541}"/>
              </a:ext>
            </a:extLst>
          </p:cNvPr>
          <p:cNvSpPr/>
          <p:nvPr/>
        </p:nvSpPr>
        <p:spPr>
          <a:xfrm rot="10800000">
            <a:off x="2189480" y="5326696"/>
            <a:ext cx="3383280" cy="7397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5A8E9-586C-97A3-36C4-7CA573CB40BB}"/>
              </a:ext>
            </a:extLst>
          </p:cNvPr>
          <p:cNvSpPr txBox="1"/>
          <p:nvPr/>
        </p:nvSpPr>
        <p:spPr>
          <a:xfrm>
            <a:off x="3495040" y="361349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7BC7D-D134-9DA4-278F-129C8CDD889F}"/>
              </a:ext>
            </a:extLst>
          </p:cNvPr>
          <p:cNvSpPr txBox="1"/>
          <p:nvPr/>
        </p:nvSpPr>
        <p:spPr>
          <a:xfrm>
            <a:off x="3495040" y="568919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91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C9FE80-AD16-FF7C-A468-1F5DEA15486C}"/>
              </a:ext>
            </a:extLst>
          </p:cNvPr>
          <p:cNvSpPr/>
          <p:nvPr/>
        </p:nvSpPr>
        <p:spPr>
          <a:xfrm>
            <a:off x="271144" y="365760"/>
            <a:ext cx="9462136" cy="6126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29BC22-89F9-AD1B-63C6-9EE63B749CA0}"/>
              </a:ext>
            </a:extLst>
          </p:cNvPr>
          <p:cNvSpPr/>
          <p:nvPr/>
        </p:nvSpPr>
        <p:spPr>
          <a:xfrm>
            <a:off x="2631440" y="3017520"/>
            <a:ext cx="136144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A6677-82BA-39B0-6940-8DB21B949F32}"/>
              </a:ext>
            </a:extLst>
          </p:cNvPr>
          <p:cNvSpPr/>
          <p:nvPr/>
        </p:nvSpPr>
        <p:spPr>
          <a:xfrm>
            <a:off x="5781040" y="3017520"/>
            <a:ext cx="1361440" cy="853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173AAD0F-F5E9-009C-80FB-2093CC3A1A95}"/>
              </a:ext>
            </a:extLst>
          </p:cNvPr>
          <p:cNvSpPr/>
          <p:nvPr/>
        </p:nvSpPr>
        <p:spPr>
          <a:xfrm>
            <a:off x="3241040" y="2173364"/>
            <a:ext cx="3464560" cy="7397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3466F25-FC44-9C2C-F07D-636F991B7885}"/>
              </a:ext>
            </a:extLst>
          </p:cNvPr>
          <p:cNvSpPr/>
          <p:nvPr/>
        </p:nvSpPr>
        <p:spPr>
          <a:xfrm rot="10800000">
            <a:off x="3235960" y="3904296"/>
            <a:ext cx="3383280" cy="7397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96457-FAF1-7F99-4901-F87B80CADF50}"/>
              </a:ext>
            </a:extLst>
          </p:cNvPr>
          <p:cNvSpPr txBox="1"/>
          <p:nvPr/>
        </p:nvSpPr>
        <p:spPr>
          <a:xfrm>
            <a:off x="4541520" y="219109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C43-8D0F-938A-B67B-4957C3591F15}"/>
              </a:ext>
            </a:extLst>
          </p:cNvPr>
          <p:cNvSpPr txBox="1"/>
          <p:nvPr/>
        </p:nvSpPr>
        <p:spPr>
          <a:xfrm>
            <a:off x="4541520" y="426679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A2BA5C-A31B-2A03-5F58-BFD73953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4" y="898095"/>
            <a:ext cx="2319656" cy="1993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D4C1FC-D9B4-C741-7936-1DF25165F821}"/>
              </a:ext>
            </a:extLst>
          </p:cNvPr>
          <p:cNvSpPr/>
          <p:nvPr/>
        </p:nvSpPr>
        <p:spPr>
          <a:xfrm rot="11849113">
            <a:off x="2153918" y="2967724"/>
            <a:ext cx="386080" cy="144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68EA0EF-5735-7462-881B-51BF25EEF3EB}"/>
              </a:ext>
            </a:extLst>
          </p:cNvPr>
          <p:cNvSpPr/>
          <p:nvPr/>
        </p:nvSpPr>
        <p:spPr>
          <a:xfrm>
            <a:off x="7393843" y="1867246"/>
            <a:ext cx="1882237" cy="739700"/>
          </a:xfrm>
          <a:prstGeom prst="wedgeRectCallout">
            <a:avLst>
              <a:gd name="adj1" fmla="val -62683"/>
              <a:gd name="adj2" fmla="val 12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>
                <a:solidFill>
                  <a:schemeClr val="tx1"/>
                </a:solidFill>
              </a:rPr>
              <a:t>This is where your R code goes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429AD5C-0BD1-D0D8-6524-69E22FF5F852}"/>
              </a:ext>
            </a:extLst>
          </p:cNvPr>
          <p:cNvSpPr/>
          <p:nvPr/>
        </p:nvSpPr>
        <p:spPr>
          <a:xfrm>
            <a:off x="5044440" y="882567"/>
            <a:ext cx="1882237" cy="739700"/>
          </a:xfrm>
          <a:prstGeom prst="wedgeRectCallout">
            <a:avLst>
              <a:gd name="adj1" fmla="val -48109"/>
              <a:gd name="adj2" fmla="val 1173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User selections:</a:t>
            </a:r>
          </a:p>
          <a:p>
            <a:pPr algn="ctr"/>
            <a:r>
              <a:rPr lang="en-AU" dirty="0" err="1">
                <a:solidFill>
                  <a:schemeClr val="tx1"/>
                </a:solidFill>
              </a:rPr>
              <a:t>input$cyl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E25BAFF-BD54-2FEB-91AB-004AF66841A6}"/>
              </a:ext>
            </a:extLst>
          </p:cNvPr>
          <p:cNvSpPr/>
          <p:nvPr/>
        </p:nvSpPr>
        <p:spPr>
          <a:xfrm>
            <a:off x="5013960" y="5266212"/>
            <a:ext cx="2758440" cy="1114267"/>
          </a:xfrm>
          <a:prstGeom prst="wedgeRectCallout">
            <a:avLst>
              <a:gd name="adj1" fmla="val -47563"/>
              <a:gd name="adj2" fmla="val -993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 coding results:</a:t>
            </a:r>
          </a:p>
          <a:p>
            <a:pPr algn="ctr"/>
            <a:r>
              <a:rPr lang="en-AU" dirty="0" err="1">
                <a:solidFill>
                  <a:schemeClr val="tx1"/>
                </a:solidFill>
              </a:rPr>
              <a:t>output$plotData</a:t>
            </a:r>
            <a:endParaRPr lang="en-AU" dirty="0">
              <a:solidFill>
                <a:schemeClr val="tx1"/>
              </a:solidFill>
            </a:endParaRPr>
          </a:p>
          <a:p>
            <a:pPr algn="ctr"/>
            <a:r>
              <a:rPr lang="en-AU" dirty="0" err="1">
                <a:solidFill>
                  <a:schemeClr val="tx1"/>
                </a:solidFill>
              </a:rPr>
              <a:t>output$plotHisto</a:t>
            </a:r>
            <a:endParaRPr lang="en-AU" dirty="0">
              <a:solidFill>
                <a:schemeClr val="tx1"/>
              </a:solidFill>
            </a:endParaRP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AE1C3-81BA-1AE6-9D95-9054BED52053}"/>
              </a:ext>
            </a:extLst>
          </p:cNvPr>
          <p:cNvSpPr txBox="1"/>
          <p:nvPr/>
        </p:nvSpPr>
        <p:spPr>
          <a:xfrm>
            <a:off x="271144" y="6122908"/>
            <a:ext cx="36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Global variables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6071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BBC-CAC7-6F14-33F4-CD94482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24A7C-D1BC-5424-33B7-70686EDC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220345"/>
            <a:ext cx="9772650" cy="5543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FB5A9A-3778-08D0-7FDA-864A161CC665}"/>
              </a:ext>
            </a:extLst>
          </p:cNvPr>
          <p:cNvSpPr/>
          <p:nvPr/>
        </p:nvSpPr>
        <p:spPr>
          <a:xfrm>
            <a:off x="660400" y="4563155"/>
            <a:ext cx="8818880" cy="5879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2D8E7-7046-7DDA-BD0E-8310A4111EEB}"/>
              </a:ext>
            </a:extLst>
          </p:cNvPr>
          <p:cNvSpPr/>
          <p:nvPr/>
        </p:nvSpPr>
        <p:spPr>
          <a:xfrm>
            <a:off x="660400" y="1534740"/>
            <a:ext cx="8818880" cy="7654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2F7AE-EAB5-1E95-1EE3-48F3192C8B35}"/>
              </a:ext>
            </a:extLst>
          </p:cNvPr>
          <p:cNvSpPr/>
          <p:nvPr/>
        </p:nvSpPr>
        <p:spPr>
          <a:xfrm>
            <a:off x="660400" y="2274419"/>
            <a:ext cx="8818880" cy="7654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17124-9A49-5C8B-F712-499950D32021}"/>
              </a:ext>
            </a:extLst>
          </p:cNvPr>
          <p:cNvSpPr/>
          <p:nvPr/>
        </p:nvSpPr>
        <p:spPr>
          <a:xfrm>
            <a:off x="660400" y="3046288"/>
            <a:ext cx="8818880" cy="7654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DB90E3-2FB7-B3C8-BD0F-616FB24F0AF0}"/>
              </a:ext>
            </a:extLst>
          </p:cNvPr>
          <p:cNvSpPr/>
          <p:nvPr/>
        </p:nvSpPr>
        <p:spPr>
          <a:xfrm>
            <a:off x="660400" y="3811711"/>
            <a:ext cx="8818880" cy="7654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218F3-E5A1-C257-C773-4BDCCBA987AE}"/>
              </a:ext>
            </a:extLst>
          </p:cNvPr>
          <p:cNvSpPr/>
          <p:nvPr/>
        </p:nvSpPr>
        <p:spPr>
          <a:xfrm>
            <a:off x="660400" y="743573"/>
            <a:ext cx="8818880" cy="7654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B6FF4-6014-9389-A780-5BED41A99668}"/>
              </a:ext>
            </a:extLst>
          </p:cNvPr>
          <p:cNvSpPr/>
          <p:nvPr/>
        </p:nvSpPr>
        <p:spPr>
          <a:xfrm>
            <a:off x="660400" y="5172082"/>
            <a:ext cx="8818880" cy="5879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6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A818-7038-DBA0-0F07-0CB95DD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A3B-835B-9BF9-3BA4-444ED606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1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G Fanson (DEECA)</dc:creator>
  <cp:lastModifiedBy>Ben G Fanson (DEECA)</cp:lastModifiedBy>
  <cp:revision>1</cp:revision>
  <dcterms:created xsi:type="dcterms:W3CDTF">2024-09-02T03:24:27Z</dcterms:created>
  <dcterms:modified xsi:type="dcterms:W3CDTF">2024-09-02T06:38:39Z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2b7feb-b287-442c-a072-f385b02ec972_Enabled">
    <vt:lpwstr>true</vt:lpwstr>
  </property>
  <property fmtid="{D5CDD505-2E9C-101B-9397-08002B2CF9AE}" pid="3" name="MSIP_Label_b92b7feb-b287-442c-a072-f385b02ec972_SetDate">
    <vt:lpwstr>2024-09-02T03:27:59Z</vt:lpwstr>
  </property>
  <property fmtid="{D5CDD505-2E9C-101B-9397-08002B2CF9AE}" pid="4" name="MSIP_Label_b92b7feb-b287-442c-a072-f385b02ec972_Method">
    <vt:lpwstr>Privileged</vt:lpwstr>
  </property>
  <property fmtid="{D5CDD505-2E9C-101B-9397-08002B2CF9AE}" pid="5" name="MSIP_Label_b92b7feb-b287-442c-a072-f385b02ec972_Name">
    <vt:lpwstr>Unofficial</vt:lpwstr>
  </property>
  <property fmtid="{D5CDD505-2E9C-101B-9397-08002B2CF9AE}" pid="6" name="MSIP_Label_b92b7feb-b287-442c-a072-f385b02ec972_SiteId">
    <vt:lpwstr>e8bdd6f7-fc18-4e48-a554-7f547927223b</vt:lpwstr>
  </property>
  <property fmtid="{D5CDD505-2E9C-101B-9397-08002B2CF9AE}" pid="7" name="MSIP_Label_b92b7feb-b287-442c-a072-f385b02ec972_ActionId">
    <vt:lpwstr>a094d89a-890b-4d90-a026-ea0d6b522989</vt:lpwstr>
  </property>
  <property fmtid="{D5CDD505-2E9C-101B-9397-08002B2CF9AE}" pid="8" name="MSIP_Label_b92b7feb-b287-442c-a072-f385b02ec97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Unofficial</vt:lpwstr>
  </property>
</Properties>
</file>