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7536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1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do Título</a:t>
            </a:r>
          </a:p>
        </p:txBody>
      </p:sp>
      <p:sp>
        <p:nvSpPr>
          <p:cNvPr id="30" name="Nível de Corpo Um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9" name="Nível de Corpo Um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8" name="Nível de Corpo Um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73" name="Nível de Corpo Um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ível de Corpo Um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64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 txBox="1"/>
          <p:nvPr/>
        </p:nvSpPr>
        <p:spPr>
          <a:xfrm>
            <a:off x="0" y="1822479"/>
            <a:ext cx="9753600" cy="276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500"/>
              </a:lnSpc>
              <a:defRPr sz="3900">
                <a:solidFill>
                  <a:srgbClr val="F9FAFB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pPr>
            <a:r>
              <a:t>SENSORTECH</a:t>
            </a:r>
          </a:p>
          <a:p>
            <a:pPr algn="ctr">
              <a:lnSpc>
                <a:spcPts val="5500"/>
              </a:lnSpc>
            </a:pPr>
          </a:p>
          <a:p>
            <a:pPr algn="ctr">
              <a:lnSpc>
                <a:spcPts val="5500"/>
              </a:lnSpc>
              <a:defRPr sz="3900">
                <a:solidFill>
                  <a:srgbClr val="F9FAFB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pPr>
            <a:r>
              <a:t>SOLUÇÕES DE SENSORES PARA A INDÚSTRIA</a:t>
            </a:r>
          </a:p>
        </p:txBody>
      </p:sp>
      <p:sp>
        <p:nvSpPr>
          <p:cNvPr id="97" name="TextBox 3"/>
          <p:cNvSpPr txBox="1"/>
          <p:nvPr/>
        </p:nvSpPr>
        <p:spPr>
          <a:xfrm>
            <a:off x="1512570" y="5141233"/>
            <a:ext cx="6728460" cy="30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500"/>
              </a:lnSpc>
              <a:def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"INOVANDO O FUTURO DA AUTOMAÇÃO INDUSTRIAL"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64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2"/>
          <p:cNvSpPr txBox="1"/>
          <p:nvPr/>
        </p:nvSpPr>
        <p:spPr>
          <a:xfrm>
            <a:off x="261730" y="1983801"/>
            <a:ext cx="8894576" cy="670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7800"/>
              </a:lnSpc>
              <a:defRPr sz="12700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defRPr>
            </a:lvl1pPr>
          </a:lstStyle>
          <a:p>
            <a:pPr/>
            <a:r>
              <a:t>A SENSORTECH</a:t>
            </a:r>
          </a:p>
        </p:txBody>
      </p:sp>
      <p:sp>
        <p:nvSpPr>
          <p:cNvPr id="100" name="TextBox 3"/>
          <p:cNvSpPr txBox="1"/>
          <p:nvPr/>
        </p:nvSpPr>
        <p:spPr>
          <a:xfrm>
            <a:off x="429512" y="719550"/>
            <a:ext cx="8894576" cy="413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700"/>
              </a:lnSpc>
              <a:defRPr b="1" sz="11900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CONHECENDO</a:t>
            </a:r>
          </a:p>
        </p:txBody>
      </p:sp>
      <p:sp>
        <p:nvSpPr>
          <p:cNvPr id="101" name="TextBox 4"/>
          <p:cNvSpPr txBox="1"/>
          <p:nvPr/>
        </p:nvSpPr>
        <p:spPr>
          <a:xfrm>
            <a:off x="731520" y="4976936"/>
            <a:ext cx="8290560" cy="201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200"/>
              </a:lnSpc>
              <a:defRPr sz="2200"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A SENSORTECH É UMA EMPRESA LÍDER NO DESENVOLVIMENTO DE SOLUÇÕES DE SENSORES PARA A INDÚSTRIA. COM MAIS DE 10 ANOS DE EXPERIÊNCIA, ESTAMOS COMPROMETIDOS EM FORNECER INOVAÇÃO E QUALIDADE.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64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0" y="737645"/>
            <a:ext cx="9753600" cy="409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400"/>
              </a:lnSpc>
              <a:defRPr sz="11700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defRPr>
            </a:lvl1pPr>
          </a:lstStyle>
          <a:p>
            <a:pPr/>
            <a:r>
              <a:t>SENSOR SOLUTION</a:t>
            </a:r>
          </a:p>
        </p:txBody>
      </p:sp>
      <p:sp>
        <p:nvSpPr>
          <p:cNvPr id="104" name="TextBox 3"/>
          <p:cNvSpPr txBox="1"/>
          <p:nvPr/>
        </p:nvSpPr>
        <p:spPr>
          <a:xfrm>
            <a:off x="731519" y="2705410"/>
            <a:ext cx="8733961" cy="416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300"/>
              </a:lnSpc>
              <a:defRPr sz="2400"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NOSSO PRODUTO ESTRELA, O SENSOR SOLUTION, É UMA SOLUÇÃO ABRANGENTE QUE ATENDE ÀS DIVERSAS NECESSIDADES DA INDÚSTRIA.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  <a:defRPr sz="2400"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REALIZA A COLETA DOS DADOS DE TEMPERATURA, VELOCIDADE, PRESENÇA, TENSÃO E CORRENTE NA MÁQUINA PARA ANÁLISE DAS INFORMAÇÕES.</a:t>
            </a:r>
          </a:p>
          <a:p>
            <a:pPr>
              <a:lnSpc>
                <a:spcPts val="3300"/>
              </a:lnSpc>
              <a:defRPr sz="2400"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AUXILIA A IDENTIFICAÇÃO DE PADRÕES DE OPERAÇÃO NORMAIS E ANORMAIS.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64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2"/>
          <p:cNvSpPr txBox="1"/>
          <p:nvPr/>
        </p:nvSpPr>
        <p:spPr>
          <a:xfrm>
            <a:off x="1067083" y="2676495"/>
            <a:ext cx="9441538" cy="266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74979" indent="-237490">
              <a:lnSpc>
                <a:spcPts val="5400"/>
              </a:lnSpc>
              <a:buSzPct val="100000"/>
              <a:buFont typeface="Arial"/>
              <a:buChar char="•"/>
              <a:defRPr sz="2100">
                <a:solidFill>
                  <a:srgbClr val="14C8B3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pPr>
            <a:r>
              <a:t>SENSORES DE PRESENÇA</a:t>
            </a:r>
          </a:p>
          <a:p>
            <a:pPr lvl="1" marL="474979" indent="-237490">
              <a:lnSpc>
                <a:spcPts val="5400"/>
              </a:lnSpc>
              <a:buSzPct val="100000"/>
              <a:buFont typeface="Arial"/>
              <a:buChar char="•"/>
              <a:defRPr sz="2100">
                <a:solidFill>
                  <a:srgbClr val="14C8B3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pPr>
            <a:r>
              <a:t>SENSORES DE TENSÃO E CORRENTE</a:t>
            </a:r>
          </a:p>
          <a:p>
            <a:pPr lvl="1" marL="474979" indent="-237490">
              <a:lnSpc>
                <a:spcPts val="5400"/>
              </a:lnSpc>
              <a:buSzPct val="100000"/>
              <a:buFont typeface="Arial"/>
              <a:buChar char="•"/>
              <a:defRPr sz="2100">
                <a:solidFill>
                  <a:srgbClr val="14C8B3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pPr>
            <a:r>
              <a:t>SENSORES DE NÍVEL</a:t>
            </a:r>
          </a:p>
          <a:p>
            <a:pPr lvl="1" marL="474979" indent="-237490">
              <a:lnSpc>
                <a:spcPts val="5400"/>
              </a:lnSpc>
              <a:buSzPct val="100000"/>
              <a:buFont typeface="Arial"/>
              <a:buChar char="•"/>
              <a:defRPr sz="2100">
                <a:solidFill>
                  <a:srgbClr val="14C8B3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pPr>
            <a:r>
              <a:t>SENSORES DE TEMPERATURA DE ÓLEO</a:t>
            </a:r>
          </a:p>
        </p:txBody>
      </p:sp>
      <p:sp>
        <p:nvSpPr>
          <p:cNvPr id="107" name="TextBox 3"/>
          <p:cNvSpPr txBox="1"/>
          <p:nvPr/>
        </p:nvSpPr>
        <p:spPr>
          <a:xfrm>
            <a:off x="-117449" y="845045"/>
            <a:ext cx="9753601" cy="221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900"/>
              </a:lnSpc>
              <a:defRPr sz="6300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defRPr>
            </a:lvl1pPr>
          </a:lstStyle>
          <a:p>
            <a:pPr/>
            <a:r>
              <a:t>VARIEDADES DE SENSORES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64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2"/>
          <p:cNvSpPr txBox="1"/>
          <p:nvPr/>
        </p:nvSpPr>
        <p:spPr>
          <a:xfrm>
            <a:off x="627267" y="1792202"/>
            <a:ext cx="8733961" cy="403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Eficiência Operacional: </a:t>
            </a:r>
          </a:p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Aumenta a eficiência dos processos industriais com dados em tempo real.</a:t>
            </a:r>
          </a:p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Redução de Custos: Ajuda a minimizar custos de manutenção e paradas não programadas.</a:t>
            </a:r>
          </a:p>
          <a:p>
            <a:pPr algn="just">
              <a:lnSpc>
                <a:spcPts val="2900"/>
              </a:lnSpc>
            </a:pPr>
          </a:p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Qualidade Garantida:</a:t>
            </a:r>
          </a:p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 Melhora a qualidade do produto final com monitoramento preciso.</a:t>
            </a:r>
          </a:p>
          <a:p>
            <a:pPr algn="just">
              <a:lnSpc>
                <a:spcPts val="2900"/>
              </a:lnSpc>
            </a:pPr>
          </a:p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Segurança Aumentada: </a:t>
            </a:r>
          </a:p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Avisa sobre condições perigosas ou situações anormais.</a:t>
            </a:r>
          </a:p>
          <a:p>
            <a:pPr algn="just">
              <a:lnSpc>
                <a:spcPts val="29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Compatibilidade Universal: Compatível com diversos sistemas de automação.</a:t>
            </a:r>
          </a:p>
        </p:txBody>
      </p:sp>
      <p:sp>
        <p:nvSpPr>
          <p:cNvPr id="110" name="TextBox 3"/>
          <p:cNvSpPr txBox="1"/>
          <p:nvPr/>
        </p:nvSpPr>
        <p:spPr>
          <a:xfrm>
            <a:off x="0" y="425716"/>
            <a:ext cx="9753600" cy="166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700"/>
              </a:lnSpc>
              <a:defRPr sz="4700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defRPr>
            </a:lvl1pPr>
          </a:lstStyle>
          <a:p>
            <a:pPr/>
            <a:r>
              <a:t>POR QUE ESCOLHER O SENSOR SOLUTION?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64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2"/>
          <p:cNvSpPr txBox="1"/>
          <p:nvPr/>
        </p:nvSpPr>
        <p:spPr>
          <a:xfrm>
            <a:off x="0" y="3189921"/>
            <a:ext cx="9753600" cy="817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700"/>
              </a:lnSpc>
              <a:defRPr sz="4700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defRPr>
            </a:lvl1pPr>
          </a:lstStyle>
          <a:p>
            <a:pPr/>
            <a:r>
              <a:t>VEJA EM AÇÃO...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13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2"/>
          <p:cNvSpPr txBox="1"/>
          <p:nvPr/>
        </p:nvSpPr>
        <p:spPr>
          <a:xfrm>
            <a:off x="476805" y="3665218"/>
            <a:ext cx="7641368" cy="862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4900"/>
              </a:lnSpc>
              <a:defRPr sz="3000"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nossos Fornecedores:</a:t>
            </a:r>
          </a:p>
          <a:p>
            <a:pPr algn="just">
              <a:lnSpc>
                <a:spcPts val="800"/>
              </a:lnSpc>
            </a:pPr>
          </a:p>
        </p:txBody>
      </p:sp>
      <p:sp>
        <p:nvSpPr>
          <p:cNvPr id="115" name="TextBox 3"/>
          <p:cNvSpPr txBox="1"/>
          <p:nvPr/>
        </p:nvSpPr>
        <p:spPr>
          <a:xfrm>
            <a:off x="359359" y="4735103"/>
            <a:ext cx="9034882" cy="1119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000"/>
              </a:lnSpc>
            </a:pPr>
          </a:p>
          <a:p>
            <a:pPr algn="ctr">
              <a:lnSpc>
                <a:spcPts val="30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-WEG -Siemens -Schneider Electric -Rockwell Automation -ABB -Emerson</a:t>
            </a:r>
          </a:p>
          <a:p>
            <a:pPr algn="ctr">
              <a:lnSpc>
                <a:spcPts val="3000"/>
              </a:lnSpc>
              <a:defRPr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-Yokogawa -Pepperl -Fuchs -Festo -Omron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13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2"/>
          <p:cNvSpPr txBox="1"/>
          <p:nvPr/>
        </p:nvSpPr>
        <p:spPr>
          <a:xfrm>
            <a:off x="-206228" y="3166034"/>
            <a:ext cx="8733960" cy="396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2900"/>
              </a:lnSpc>
              <a:defRPr sz="3500">
                <a:solidFill>
                  <a:srgbClr val="47E5C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OBRIGADO !</a:t>
            </a:r>
          </a:p>
        </p:txBody>
      </p:sp>
      <p:sp>
        <p:nvSpPr>
          <p:cNvPr id="118" name="Freeform 3"/>
          <p:cNvSpPr/>
          <p:nvPr/>
        </p:nvSpPr>
        <p:spPr>
          <a:xfrm>
            <a:off x="-1" y="0"/>
            <a:ext cx="5051127" cy="48857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