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1" r:id="rId7"/>
    <p:sldId id="262" r:id="rId8"/>
    <p:sldId id="259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2424" autoAdjust="0"/>
  </p:normalViewPr>
  <p:slideViewPr>
    <p:cSldViewPr snapToGrid="0">
      <p:cViewPr varScale="1">
        <p:scale>
          <a:sx n="60" d="100"/>
          <a:sy n="60" d="100"/>
        </p:scale>
        <p:origin x="-109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 Webcam Server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Alejandro Aguilar</a:t>
            </a:r>
          </a:p>
          <a:p>
            <a:r>
              <a:rPr lang="en-US" dirty="0" smtClean="0"/>
              <a:t>Brian Faure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Purpose/Concept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Webcam that would provide constant images of an area</a:t>
            </a:r>
          </a:p>
          <a:p>
            <a:r>
              <a:rPr lang="en-US" dirty="0" smtClean="0"/>
              <a:t>Cost efficient </a:t>
            </a:r>
          </a:p>
          <a:p>
            <a:r>
              <a:rPr lang="en-US" dirty="0" smtClean="0"/>
              <a:t> Easy Installation </a:t>
            </a:r>
          </a:p>
          <a:p>
            <a:r>
              <a:rPr lang="en-US" dirty="0" smtClean="0"/>
              <a:t>Usages 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Baby Monitor</a:t>
            </a:r>
          </a:p>
          <a:p>
            <a:pPr lvl="1"/>
            <a:r>
              <a:rPr lang="en-US" dirty="0" smtClean="0"/>
              <a:t>Plant Monitor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will be taking constant images</a:t>
            </a:r>
            <a:endParaRPr lang="en-US" dirty="0" smtClean="0"/>
          </a:p>
          <a:p>
            <a:pPr lvl="1"/>
            <a:r>
              <a:rPr lang="en-US" dirty="0" smtClean="0"/>
              <a:t>Images will be uploaded to a server </a:t>
            </a:r>
          </a:p>
          <a:p>
            <a:pPr lvl="1"/>
            <a:r>
              <a:rPr lang="en-US" dirty="0" smtClean="0"/>
              <a:t>From any computer a live view can be seen of area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usb_web_camera_stream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49" y="3988676"/>
            <a:ext cx="6758580" cy="2252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design uses UDP Protocol </a:t>
            </a:r>
            <a:endParaRPr lang="en-US" dirty="0"/>
          </a:p>
          <a:p>
            <a:pPr lvl="1"/>
            <a:r>
              <a:rPr lang="en-US" dirty="0" smtClean="0"/>
              <a:t>Simple file transfer to remote host</a:t>
            </a:r>
          </a:p>
          <a:p>
            <a:pPr lvl="1"/>
            <a:r>
              <a:rPr lang="en-US" dirty="0" smtClean="0"/>
              <a:t>Unreliable but faster </a:t>
            </a:r>
          </a:p>
          <a:p>
            <a:pPr lvl="1"/>
            <a:r>
              <a:rPr lang="en-US" dirty="0" smtClean="0"/>
              <a:t>Can deliver to more than one client</a:t>
            </a:r>
            <a:endParaRPr lang="en-US" dirty="0"/>
          </a:p>
        </p:txBody>
      </p:sp>
      <p:pic>
        <p:nvPicPr>
          <p:cNvPr id="4" name="Picture 3" descr="udp-port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53" y="3889976"/>
            <a:ext cx="4762500" cy="2105025"/>
          </a:xfrm>
          <a:prstGeom prst="rect">
            <a:avLst/>
          </a:prstGeom>
        </p:spPr>
      </p:pic>
      <p:pic>
        <p:nvPicPr>
          <p:cNvPr id="5" name="Picture 4" descr="UDPRT_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53" y="3696192"/>
            <a:ext cx="378142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</a:t>
            </a:r>
          </a:p>
          <a:p>
            <a:r>
              <a:rPr lang="en-US" dirty="0" smtClean="0"/>
              <a:t>For larger sized images speed is an issue</a:t>
            </a:r>
          </a:p>
          <a:p>
            <a:r>
              <a:rPr lang="en-US" dirty="0" smtClean="0"/>
              <a:t>Make viewing on mobile possible</a:t>
            </a:r>
            <a:endParaRPr lang="en-US" dirty="0" smtClean="0"/>
          </a:p>
        </p:txBody>
      </p:sp>
      <p:pic>
        <p:nvPicPr>
          <p:cNvPr id="4" name="Picture 3" descr="Fig2_UDPwo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82" y="3422943"/>
            <a:ext cx="6449739" cy="3194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341722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1615768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2012-08-29T21:12:00+00:00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TP103417220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854410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9C4F4-1748-44EC-AC08-C1D450D816A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0AE97-5FBC-4510-8CE3-DFD0FFE1D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tf03417222</Template>
  <TotalTime>142</TotalTime>
  <Words>97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tf03417222</vt:lpstr>
      <vt:lpstr>PI Webcam Server</vt:lpstr>
      <vt:lpstr>Purpose/Concept</vt:lpstr>
      <vt:lpstr>Functionality </vt:lpstr>
      <vt:lpstr>Protocol</vt:lpstr>
      <vt:lpstr>Improvements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Webcam Server</dc:title>
  <dc:creator>alejandro aguilar</dc:creator>
  <cp:lastModifiedBy>alejandro aguilar</cp:lastModifiedBy>
  <cp:revision>2</cp:revision>
  <cp:lastPrinted>2012-08-15T21:38:02Z</cp:lastPrinted>
  <dcterms:created xsi:type="dcterms:W3CDTF">2017-05-07T11:45:37Z</dcterms:created>
  <dcterms:modified xsi:type="dcterms:W3CDTF">2017-05-07T14:07:57Z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