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9" autoAdjust="0"/>
    <p:restoredTop sz="94660"/>
  </p:normalViewPr>
  <p:slideViewPr>
    <p:cSldViewPr snapToGrid="0" snapToObjects="1">
      <p:cViewPr>
        <p:scale>
          <a:sx n="81" d="100"/>
          <a:sy n="81" d="100"/>
        </p:scale>
        <p:origin x="-14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8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2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8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3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4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8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8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B8B2C-4F41-BE4B-B0F6-0C8AEE285043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D9464-36D8-0742-9760-7A0FC1ED2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0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73141" y="1271459"/>
            <a:ext cx="1217785" cy="633193"/>
          </a:xfrm>
          <a:prstGeom prst="round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"/>
                <a:cs typeface="Times"/>
              </a:rPr>
              <a:t>Server</a:t>
            </a:r>
            <a:endParaRPr lang="en-US" sz="20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94542" y="2543053"/>
            <a:ext cx="2165194" cy="601247"/>
          </a:xfrm>
          <a:prstGeom prst="round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Times"/>
                <a:cs typeface="Times"/>
              </a:rPr>
              <a:t>UserConnection</a:t>
            </a:r>
            <a:endParaRPr lang="en-US" sz="20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55854" y="4526619"/>
            <a:ext cx="1116997" cy="613038"/>
          </a:xfrm>
          <a:prstGeom prst="round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"/>
                <a:cs typeface="Times"/>
              </a:rPr>
              <a:t>Client</a:t>
            </a:r>
            <a:endParaRPr lang="en-US" sz="20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35271" y="2543053"/>
            <a:ext cx="1116997" cy="552570"/>
          </a:xfrm>
          <a:prstGeom prst="round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"/>
                <a:cs typeface="Times"/>
              </a:rPr>
              <a:t>Room</a:t>
            </a:r>
            <a:endParaRPr lang="en-US" sz="20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88473" y="5117813"/>
            <a:ext cx="1202453" cy="613037"/>
          </a:xfrm>
          <a:prstGeom prst="round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"/>
                <a:cs typeface="Times"/>
              </a:rPr>
              <a:t>Message</a:t>
            </a:r>
            <a:endParaRPr lang="en-US" sz="20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73141" y="423358"/>
            <a:ext cx="1348279" cy="39199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HashMap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1"/>
          </p:cNvCxnSpPr>
          <p:nvPr/>
        </p:nvCxnSpPr>
        <p:spPr>
          <a:xfrm flipH="1">
            <a:off x="2696559" y="1588056"/>
            <a:ext cx="1176582" cy="976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</p:cNvCxnSpPr>
          <p:nvPr/>
        </p:nvCxnSpPr>
        <p:spPr>
          <a:xfrm flipH="1" flipV="1">
            <a:off x="4436780" y="815355"/>
            <a:ext cx="45254" cy="45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1"/>
          </p:cNvCxnSpPr>
          <p:nvPr/>
        </p:nvCxnSpPr>
        <p:spPr>
          <a:xfrm flipH="1">
            <a:off x="2132163" y="619357"/>
            <a:ext cx="1740978" cy="1945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3"/>
          </p:cNvCxnSpPr>
          <p:nvPr/>
        </p:nvCxnSpPr>
        <p:spPr>
          <a:xfrm>
            <a:off x="5221420" y="619357"/>
            <a:ext cx="1316168" cy="1923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24423" y="2010521"/>
            <a:ext cx="87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14175" y="9540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stores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9" idx="3"/>
          </p:cNvCxnSpPr>
          <p:nvPr/>
        </p:nvCxnSpPr>
        <p:spPr>
          <a:xfrm flipH="1" flipV="1">
            <a:off x="2272851" y="4833138"/>
            <a:ext cx="1600290" cy="442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888473" y="3734899"/>
            <a:ext cx="914400" cy="4765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802873" y="2979183"/>
            <a:ext cx="1432398" cy="755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3464765" y="3144300"/>
            <a:ext cx="423708" cy="590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2"/>
            <a:endCxn id="11" idx="0"/>
          </p:cNvCxnSpPr>
          <p:nvPr/>
        </p:nvCxnSpPr>
        <p:spPr>
          <a:xfrm>
            <a:off x="4345673" y="4211460"/>
            <a:ext cx="144027" cy="906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834287" y="3144300"/>
            <a:ext cx="297877" cy="1382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49657" y="4224609"/>
            <a:ext cx="117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Belongs to</a:t>
            </a:r>
            <a:endParaRPr lang="en-US" dirty="0"/>
          </a:p>
        </p:txBody>
      </p:sp>
      <p:cxnSp>
        <p:nvCxnSpPr>
          <p:cNvPr id="52" name="Curved Connector 51"/>
          <p:cNvCxnSpPr/>
          <p:nvPr/>
        </p:nvCxnSpPr>
        <p:spPr>
          <a:xfrm rot="5400000" flipH="1" flipV="1">
            <a:off x="5034080" y="3201147"/>
            <a:ext cx="1973513" cy="185982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272851" y="5162750"/>
            <a:ext cx="149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 an author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40293" y="3563382"/>
            <a:ext cx="1493994" cy="66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Responsible for an active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64517" y="2580534"/>
            <a:ext cx="930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Socket</a:t>
            </a:r>
          </a:p>
          <a:p>
            <a:r>
              <a:rPr lang="en-US" dirty="0" smtClean="0"/>
              <a:t>- Server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76863" y="190465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ServerSocket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8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24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</dc:creator>
  <cp:lastModifiedBy>Catherine</cp:lastModifiedBy>
  <cp:revision>4</cp:revision>
  <dcterms:created xsi:type="dcterms:W3CDTF">2013-05-01T05:36:53Z</dcterms:created>
  <dcterms:modified xsi:type="dcterms:W3CDTF">2013-05-01T07:03:00Z</dcterms:modified>
</cp:coreProperties>
</file>