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73141" y="1271459"/>
            <a:ext cx="1217785" cy="633193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Server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4542" y="2543053"/>
            <a:ext cx="2165194" cy="60124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"/>
                <a:cs typeface="Times"/>
              </a:rPr>
              <a:t>UserConnection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35271" y="2543053"/>
            <a:ext cx="1116997" cy="55257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Room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8473" y="5117813"/>
            <a:ext cx="1202453" cy="61303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Message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3141" y="423358"/>
            <a:ext cx="1348279" cy="39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978757" y="1588056"/>
            <a:ext cx="894384" cy="95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36780" y="815355"/>
            <a:ext cx="45254" cy="45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>
            <a:off x="2132163" y="619357"/>
            <a:ext cx="1740978" cy="194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>
            <a:off x="5221420" y="619357"/>
            <a:ext cx="1316168" cy="1923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4175" y="95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30039" y="3144300"/>
            <a:ext cx="1443102" cy="213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88473" y="3734899"/>
            <a:ext cx="914400" cy="476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02873" y="2979183"/>
            <a:ext cx="1432398" cy="75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64765" y="3144300"/>
            <a:ext cx="423708" cy="5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11" idx="0"/>
          </p:cNvCxnSpPr>
          <p:nvPr/>
        </p:nvCxnSpPr>
        <p:spPr>
          <a:xfrm>
            <a:off x="4345673" y="4211460"/>
            <a:ext cx="144027" cy="90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49657" y="4224609"/>
            <a:ext cx="11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Belongs to</a:t>
            </a:r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5034080" y="3201147"/>
            <a:ext cx="1973513" cy="18598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6221" y="4211460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author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517" y="2580534"/>
            <a:ext cx="112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Socket</a:t>
            </a:r>
          </a:p>
          <a:p>
            <a:r>
              <a:rPr lang="en-US" dirty="0" smtClean="0"/>
              <a:t>- Server</a:t>
            </a:r>
          </a:p>
          <a:p>
            <a:r>
              <a:rPr lang="en-US" dirty="0" smtClean="0"/>
              <a:t>- (String) </a:t>
            </a:r>
          </a:p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6863" y="19046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6304" y="29596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268" y="2491318"/>
            <a:ext cx="1420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int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- (String) 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5972" y="5730850"/>
            <a:ext cx="141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(String) text</a:t>
            </a:r>
          </a:p>
          <a:p>
            <a:r>
              <a:rPr lang="en-US" dirty="0" smtClean="0"/>
              <a:t>- Date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Catherine</cp:lastModifiedBy>
  <cp:revision>5</cp:revision>
  <dcterms:created xsi:type="dcterms:W3CDTF">2013-05-01T05:36:53Z</dcterms:created>
  <dcterms:modified xsi:type="dcterms:W3CDTF">2013-05-02T02:41:16Z</dcterms:modified>
</cp:coreProperties>
</file>