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9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4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8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73141" y="1271459"/>
            <a:ext cx="1217785" cy="633193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Server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94542" y="2543053"/>
            <a:ext cx="2165194" cy="601247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User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35271" y="2543053"/>
            <a:ext cx="1116997" cy="552570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Room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8473" y="5117813"/>
            <a:ext cx="1202453" cy="613037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Message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73141" y="423358"/>
            <a:ext cx="1348279" cy="391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HashMap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978757" y="1588056"/>
            <a:ext cx="894384" cy="954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4436780" y="815355"/>
            <a:ext cx="45254" cy="45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</p:cNvCxnSpPr>
          <p:nvPr/>
        </p:nvCxnSpPr>
        <p:spPr>
          <a:xfrm flipH="1">
            <a:off x="2132163" y="619357"/>
            <a:ext cx="1740978" cy="1945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</p:cNvCxnSpPr>
          <p:nvPr/>
        </p:nvCxnSpPr>
        <p:spPr>
          <a:xfrm>
            <a:off x="5221420" y="619357"/>
            <a:ext cx="1316168" cy="1923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14175" y="9540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430039" y="3144300"/>
            <a:ext cx="1443102" cy="2131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888473" y="3734899"/>
            <a:ext cx="914400" cy="476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802873" y="2979183"/>
            <a:ext cx="1432398" cy="755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464765" y="3144300"/>
            <a:ext cx="423708" cy="59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2"/>
            <a:endCxn id="11" idx="0"/>
          </p:cNvCxnSpPr>
          <p:nvPr/>
        </p:nvCxnSpPr>
        <p:spPr>
          <a:xfrm>
            <a:off x="4345673" y="4211460"/>
            <a:ext cx="144027" cy="90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49657" y="4224609"/>
            <a:ext cx="11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Belongs to</a:t>
            </a:r>
            <a:endParaRPr lang="en-US" dirty="0"/>
          </a:p>
        </p:txBody>
      </p:sp>
      <p:cxnSp>
        <p:nvCxnSpPr>
          <p:cNvPr id="52" name="Curved Connector 51"/>
          <p:cNvCxnSpPr/>
          <p:nvPr/>
        </p:nvCxnSpPr>
        <p:spPr>
          <a:xfrm rot="5400000" flipH="1" flipV="1">
            <a:off x="5034080" y="3201147"/>
            <a:ext cx="1973513" cy="18598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26221" y="4211460"/>
            <a:ext cx="14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an author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517" y="2580534"/>
            <a:ext cx="112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Socket</a:t>
            </a:r>
          </a:p>
          <a:p>
            <a:r>
              <a:rPr lang="en-US" dirty="0" smtClean="0"/>
              <a:t>- Server</a:t>
            </a:r>
          </a:p>
          <a:p>
            <a:r>
              <a:rPr lang="en-US" dirty="0" smtClean="0"/>
              <a:t>- (String) </a:t>
            </a:r>
          </a:p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76863" y="190465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ServerSocket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46304" y="29596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2268" y="2491318"/>
            <a:ext cx="142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(String) title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5972" y="5730850"/>
            <a:ext cx="141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(String) text</a:t>
            </a:r>
          </a:p>
          <a:p>
            <a:r>
              <a:rPr lang="en-US" dirty="0" smtClean="0"/>
              <a:t>- Date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37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</dc:creator>
  <cp:lastModifiedBy>Catherine</cp:lastModifiedBy>
  <cp:revision>7</cp:revision>
  <dcterms:created xsi:type="dcterms:W3CDTF">2013-05-01T05:36:53Z</dcterms:created>
  <dcterms:modified xsi:type="dcterms:W3CDTF">2013-05-02T03:17:02Z</dcterms:modified>
</cp:coreProperties>
</file>