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8999538" cy="10799763"/>
  <p:notesSz cx="6858000" cy="9144000"/>
  <p:defaultTextStyle>
    <a:defPPr>
      <a:defRPr lang="en-US"/>
    </a:defPPr>
    <a:lvl1pPr marL="0" algn="l" defTabSz="914137" rtl="0" eaLnBrk="1" latinLnBrk="0" hangingPunct="1">
      <a:defRPr sz="1799" kern="1200">
        <a:solidFill>
          <a:schemeClr val="tx1"/>
        </a:solidFill>
        <a:latin typeface="+mn-lt"/>
        <a:ea typeface="+mn-ea"/>
        <a:cs typeface="+mn-cs"/>
      </a:defRPr>
    </a:lvl1pPr>
    <a:lvl2pPr marL="457068" algn="l" defTabSz="914137" rtl="0" eaLnBrk="1" latinLnBrk="0" hangingPunct="1">
      <a:defRPr sz="1799" kern="1200">
        <a:solidFill>
          <a:schemeClr val="tx1"/>
        </a:solidFill>
        <a:latin typeface="+mn-lt"/>
        <a:ea typeface="+mn-ea"/>
        <a:cs typeface="+mn-cs"/>
      </a:defRPr>
    </a:lvl2pPr>
    <a:lvl3pPr marL="914137" algn="l" defTabSz="914137" rtl="0" eaLnBrk="1" latinLnBrk="0" hangingPunct="1">
      <a:defRPr sz="1799" kern="1200">
        <a:solidFill>
          <a:schemeClr val="tx1"/>
        </a:solidFill>
        <a:latin typeface="+mn-lt"/>
        <a:ea typeface="+mn-ea"/>
        <a:cs typeface="+mn-cs"/>
      </a:defRPr>
    </a:lvl3pPr>
    <a:lvl4pPr marL="1371204" algn="l" defTabSz="914137" rtl="0" eaLnBrk="1" latinLnBrk="0" hangingPunct="1">
      <a:defRPr sz="1799" kern="1200">
        <a:solidFill>
          <a:schemeClr val="tx1"/>
        </a:solidFill>
        <a:latin typeface="+mn-lt"/>
        <a:ea typeface="+mn-ea"/>
        <a:cs typeface="+mn-cs"/>
      </a:defRPr>
    </a:lvl4pPr>
    <a:lvl5pPr marL="1828272" algn="l" defTabSz="914137" rtl="0" eaLnBrk="1" latinLnBrk="0" hangingPunct="1">
      <a:defRPr sz="1799" kern="1200">
        <a:solidFill>
          <a:schemeClr val="tx1"/>
        </a:solidFill>
        <a:latin typeface="+mn-lt"/>
        <a:ea typeface="+mn-ea"/>
        <a:cs typeface="+mn-cs"/>
      </a:defRPr>
    </a:lvl5pPr>
    <a:lvl6pPr marL="2285341" algn="l" defTabSz="914137" rtl="0" eaLnBrk="1" latinLnBrk="0" hangingPunct="1">
      <a:defRPr sz="1799" kern="1200">
        <a:solidFill>
          <a:schemeClr val="tx1"/>
        </a:solidFill>
        <a:latin typeface="+mn-lt"/>
        <a:ea typeface="+mn-ea"/>
        <a:cs typeface="+mn-cs"/>
      </a:defRPr>
    </a:lvl6pPr>
    <a:lvl7pPr marL="2742408" algn="l" defTabSz="914137" rtl="0" eaLnBrk="1" latinLnBrk="0" hangingPunct="1">
      <a:defRPr sz="1799" kern="1200">
        <a:solidFill>
          <a:schemeClr val="tx1"/>
        </a:solidFill>
        <a:latin typeface="+mn-lt"/>
        <a:ea typeface="+mn-ea"/>
        <a:cs typeface="+mn-cs"/>
      </a:defRPr>
    </a:lvl7pPr>
    <a:lvl8pPr marL="3199478" algn="l" defTabSz="914137" rtl="0" eaLnBrk="1" latinLnBrk="0" hangingPunct="1">
      <a:defRPr sz="1799" kern="1200">
        <a:solidFill>
          <a:schemeClr val="tx1"/>
        </a:solidFill>
        <a:latin typeface="+mn-lt"/>
        <a:ea typeface="+mn-ea"/>
        <a:cs typeface="+mn-cs"/>
      </a:defRPr>
    </a:lvl8pPr>
    <a:lvl9pPr marL="3656545" algn="l" defTabSz="914137"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5C3"/>
    <a:srgbClr val="FADD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8" autoAdjust="0"/>
    <p:restoredTop sz="94660"/>
  </p:normalViewPr>
  <p:slideViewPr>
    <p:cSldViewPr snapToGrid="0">
      <p:cViewPr varScale="1">
        <p:scale>
          <a:sx n="53" d="100"/>
          <a:sy n="53" d="100"/>
        </p:scale>
        <p:origin x="26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4966" y="1767462"/>
            <a:ext cx="7649607" cy="3759917"/>
          </a:xfrm>
        </p:spPr>
        <p:txBody>
          <a:bodyPr anchor="b"/>
          <a:lstStyle>
            <a:lvl1pPr algn="ctr">
              <a:defRPr sz="5905"/>
            </a:lvl1pPr>
          </a:lstStyle>
          <a:p>
            <a:r>
              <a:rPr lang="en-US"/>
              <a:t>Click to edit Master title style</a:t>
            </a:r>
            <a:endParaRPr lang="en-US" dirty="0"/>
          </a:p>
        </p:txBody>
      </p:sp>
      <p:sp>
        <p:nvSpPr>
          <p:cNvPr id="3" name="Subtitle 2"/>
          <p:cNvSpPr>
            <a:spLocks noGrp="1"/>
          </p:cNvSpPr>
          <p:nvPr>
            <p:ph type="subTitle" idx="1"/>
          </p:nvPr>
        </p:nvSpPr>
        <p:spPr>
          <a:xfrm>
            <a:off x="1124942" y="5672376"/>
            <a:ext cx="6749654" cy="2607442"/>
          </a:xfrm>
        </p:spPr>
        <p:txBody>
          <a:bodyPr/>
          <a:lstStyle>
            <a:lvl1pPr marL="0" indent="0" algn="ctr">
              <a:buNone/>
              <a:defRPr sz="2362"/>
            </a:lvl1pPr>
            <a:lvl2pPr marL="449976" indent="0" algn="ctr">
              <a:buNone/>
              <a:defRPr sz="1968"/>
            </a:lvl2pPr>
            <a:lvl3pPr marL="899952" indent="0" algn="ctr">
              <a:buNone/>
              <a:defRPr sz="1772"/>
            </a:lvl3pPr>
            <a:lvl4pPr marL="1349929" indent="0" algn="ctr">
              <a:buNone/>
              <a:defRPr sz="1575"/>
            </a:lvl4pPr>
            <a:lvl5pPr marL="1799905" indent="0" algn="ctr">
              <a:buNone/>
              <a:defRPr sz="1575"/>
            </a:lvl5pPr>
            <a:lvl6pPr marL="2249881" indent="0" algn="ctr">
              <a:buNone/>
              <a:defRPr sz="1575"/>
            </a:lvl6pPr>
            <a:lvl7pPr marL="2699857" indent="0" algn="ctr">
              <a:buNone/>
              <a:defRPr sz="1575"/>
            </a:lvl7pPr>
            <a:lvl8pPr marL="3149834" indent="0" algn="ctr">
              <a:buNone/>
              <a:defRPr sz="1575"/>
            </a:lvl8pPr>
            <a:lvl9pPr marL="3599810" indent="0" algn="ctr">
              <a:buNone/>
              <a:defRPr sz="157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ABBAC0-E385-48E1-A45D-E5278BEBD4C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51370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BBAC0-E385-48E1-A45D-E5278BEBD4C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338991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295" y="574987"/>
            <a:ext cx="1940525"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8719" y="574987"/>
            <a:ext cx="5709082"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BBAC0-E385-48E1-A45D-E5278BEBD4C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17212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ABBAC0-E385-48E1-A45D-E5278BEBD4C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4047977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4031" y="2692444"/>
            <a:ext cx="7762102" cy="4492401"/>
          </a:xfrm>
        </p:spPr>
        <p:txBody>
          <a:bodyPr anchor="b"/>
          <a:lstStyle>
            <a:lvl1pPr>
              <a:defRPr sz="5905"/>
            </a:lvl1pPr>
          </a:lstStyle>
          <a:p>
            <a:r>
              <a:rPr lang="en-US"/>
              <a:t>Click to edit Master title style</a:t>
            </a:r>
            <a:endParaRPr lang="en-US" dirty="0"/>
          </a:p>
        </p:txBody>
      </p:sp>
      <p:sp>
        <p:nvSpPr>
          <p:cNvPr id="3" name="Text Placeholder 2"/>
          <p:cNvSpPr>
            <a:spLocks noGrp="1"/>
          </p:cNvSpPr>
          <p:nvPr>
            <p:ph type="body" idx="1"/>
          </p:nvPr>
        </p:nvSpPr>
        <p:spPr>
          <a:xfrm>
            <a:off x="614031" y="7227345"/>
            <a:ext cx="7762102" cy="2362447"/>
          </a:xfrm>
        </p:spPr>
        <p:txBody>
          <a:bodyPr/>
          <a:lstStyle>
            <a:lvl1pPr marL="0" indent="0">
              <a:buNone/>
              <a:defRPr sz="2362">
                <a:solidFill>
                  <a:schemeClr val="tx1"/>
                </a:solidFill>
              </a:defRPr>
            </a:lvl1pPr>
            <a:lvl2pPr marL="449976" indent="0">
              <a:buNone/>
              <a:defRPr sz="1968">
                <a:solidFill>
                  <a:schemeClr val="tx1">
                    <a:tint val="75000"/>
                  </a:schemeClr>
                </a:solidFill>
              </a:defRPr>
            </a:lvl2pPr>
            <a:lvl3pPr marL="899952" indent="0">
              <a:buNone/>
              <a:defRPr sz="1772">
                <a:solidFill>
                  <a:schemeClr val="tx1">
                    <a:tint val="75000"/>
                  </a:schemeClr>
                </a:solidFill>
              </a:defRPr>
            </a:lvl3pPr>
            <a:lvl4pPr marL="1349929" indent="0">
              <a:buNone/>
              <a:defRPr sz="1575">
                <a:solidFill>
                  <a:schemeClr val="tx1">
                    <a:tint val="75000"/>
                  </a:schemeClr>
                </a:solidFill>
              </a:defRPr>
            </a:lvl4pPr>
            <a:lvl5pPr marL="1799905" indent="0">
              <a:buNone/>
              <a:defRPr sz="1575">
                <a:solidFill>
                  <a:schemeClr val="tx1">
                    <a:tint val="75000"/>
                  </a:schemeClr>
                </a:solidFill>
              </a:defRPr>
            </a:lvl5pPr>
            <a:lvl6pPr marL="2249881" indent="0">
              <a:buNone/>
              <a:defRPr sz="1575">
                <a:solidFill>
                  <a:schemeClr val="tx1">
                    <a:tint val="75000"/>
                  </a:schemeClr>
                </a:solidFill>
              </a:defRPr>
            </a:lvl6pPr>
            <a:lvl7pPr marL="2699857" indent="0">
              <a:buNone/>
              <a:defRPr sz="1575">
                <a:solidFill>
                  <a:schemeClr val="tx1">
                    <a:tint val="75000"/>
                  </a:schemeClr>
                </a:solidFill>
              </a:defRPr>
            </a:lvl7pPr>
            <a:lvl8pPr marL="3149834" indent="0">
              <a:buNone/>
              <a:defRPr sz="1575">
                <a:solidFill>
                  <a:schemeClr val="tx1">
                    <a:tint val="75000"/>
                  </a:schemeClr>
                </a:solidFill>
              </a:defRPr>
            </a:lvl8pPr>
            <a:lvl9pPr marL="359981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BBAC0-E385-48E1-A45D-E5278BEBD4CE}"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8817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8718" y="2874937"/>
            <a:ext cx="3824804"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56016" y="2874937"/>
            <a:ext cx="3824804"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ABBAC0-E385-48E1-A45D-E5278BEBD4CE}"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286025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9890" y="574990"/>
            <a:ext cx="776210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9891" y="2647443"/>
            <a:ext cx="3807226" cy="1297471"/>
          </a:xfrm>
        </p:spPr>
        <p:txBody>
          <a:bodyPr anchor="b"/>
          <a:lstStyle>
            <a:lvl1pPr marL="0" indent="0">
              <a:buNone/>
              <a:defRPr sz="2362" b="1"/>
            </a:lvl1pPr>
            <a:lvl2pPr marL="449976" indent="0">
              <a:buNone/>
              <a:defRPr sz="1968" b="1"/>
            </a:lvl2pPr>
            <a:lvl3pPr marL="899952" indent="0">
              <a:buNone/>
              <a:defRPr sz="1772" b="1"/>
            </a:lvl3pPr>
            <a:lvl4pPr marL="1349929" indent="0">
              <a:buNone/>
              <a:defRPr sz="1575" b="1"/>
            </a:lvl4pPr>
            <a:lvl5pPr marL="1799905" indent="0">
              <a:buNone/>
              <a:defRPr sz="1575" b="1"/>
            </a:lvl5pPr>
            <a:lvl6pPr marL="2249881" indent="0">
              <a:buNone/>
              <a:defRPr sz="1575" b="1"/>
            </a:lvl6pPr>
            <a:lvl7pPr marL="2699857" indent="0">
              <a:buNone/>
              <a:defRPr sz="1575" b="1"/>
            </a:lvl7pPr>
            <a:lvl8pPr marL="3149834" indent="0">
              <a:buNone/>
              <a:defRPr sz="1575" b="1"/>
            </a:lvl8pPr>
            <a:lvl9pPr marL="3599810" indent="0">
              <a:buNone/>
              <a:defRPr sz="1575" b="1"/>
            </a:lvl9pPr>
          </a:lstStyle>
          <a:p>
            <a:pPr lvl="0"/>
            <a:r>
              <a:rPr lang="en-US"/>
              <a:t>Click to edit Master text styles</a:t>
            </a:r>
          </a:p>
        </p:txBody>
      </p:sp>
      <p:sp>
        <p:nvSpPr>
          <p:cNvPr id="4" name="Content Placeholder 3"/>
          <p:cNvSpPr>
            <a:spLocks noGrp="1"/>
          </p:cNvSpPr>
          <p:nvPr>
            <p:ph sz="half" idx="2"/>
          </p:nvPr>
        </p:nvSpPr>
        <p:spPr>
          <a:xfrm>
            <a:off x="619891" y="3944914"/>
            <a:ext cx="3807226"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6017" y="2647443"/>
            <a:ext cx="3825976" cy="1297471"/>
          </a:xfrm>
        </p:spPr>
        <p:txBody>
          <a:bodyPr anchor="b"/>
          <a:lstStyle>
            <a:lvl1pPr marL="0" indent="0">
              <a:buNone/>
              <a:defRPr sz="2362" b="1"/>
            </a:lvl1pPr>
            <a:lvl2pPr marL="449976" indent="0">
              <a:buNone/>
              <a:defRPr sz="1968" b="1"/>
            </a:lvl2pPr>
            <a:lvl3pPr marL="899952" indent="0">
              <a:buNone/>
              <a:defRPr sz="1772" b="1"/>
            </a:lvl3pPr>
            <a:lvl4pPr marL="1349929" indent="0">
              <a:buNone/>
              <a:defRPr sz="1575" b="1"/>
            </a:lvl4pPr>
            <a:lvl5pPr marL="1799905" indent="0">
              <a:buNone/>
              <a:defRPr sz="1575" b="1"/>
            </a:lvl5pPr>
            <a:lvl6pPr marL="2249881" indent="0">
              <a:buNone/>
              <a:defRPr sz="1575" b="1"/>
            </a:lvl6pPr>
            <a:lvl7pPr marL="2699857" indent="0">
              <a:buNone/>
              <a:defRPr sz="1575" b="1"/>
            </a:lvl7pPr>
            <a:lvl8pPr marL="3149834" indent="0">
              <a:buNone/>
              <a:defRPr sz="1575" b="1"/>
            </a:lvl8pPr>
            <a:lvl9pPr marL="3599810"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556017" y="3944914"/>
            <a:ext cx="3825976"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ABBAC0-E385-48E1-A45D-E5278BEBD4CE}"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203041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ABBAC0-E385-48E1-A45D-E5278BEBD4CE}"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428305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BBAC0-E385-48E1-A45D-E5278BEBD4CE}" type="datetimeFigureOut">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19458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9891" y="719984"/>
            <a:ext cx="2902585" cy="2519945"/>
          </a:xfrm>
        </p:spPr>
        <p:txBody>
          <a:bodyPr anchor="b"/>
          <a:lstStyle>
            <a:lvl1pPr>
              <a:defRPr sz="3149"/>
            </a:lvl1pPr>
          </a:lstStyle>
          <a:p>
            <a:r>
              <a:rPr lang="en-US"/>
              <a:t>Click to edit Master title style</a:t>
            </a:r>
            <a:endParaRPr lang="en-US" dirty="0"/>
          </a:p>
        </p:txBody>
      </p:sp>
      <p:sp>
        <p:nvSpPr>
          <p:cNvPr id="3" name="Content Placeholder 2"/>
          <p:cNvSpPr>
            <a:spLocks noGrp="1"/>
          </p:cNvSpPr>
          <p:nvPr>
            <p:ph idx="1"/>
          </p:nvPr>
        </p:nvSpPr>
        <p:spPr>
          <a:xfrm>
            <a:off x="3825976" y="1554968"/>
            <a:ext cx="4556016" cy="7674832"/>
          </a:xfrm>
        </p:spPr>
        <p:txBody>
          <a:bodyPr/>
          <a:lstStyle>
            <a:lvl1pPr>
              <a:defRPr sz="3149"/>
            </a:lvl1pPr>
            <a:lvl2pPr>
              <a:defRPr sz="2756"/>
            </a:lvl2pPr>
            <a:lvl3pPr>
              <a:defRPr sz="2362"/>
            </a:lvl3pPr>
            <a:lvl4pPr>
              <a:defRPr sz="1968"/>
            </a:lvl4pPr>
            <a:lvl5pPr>
              <a:defRPr sz="1968"/>
            </a:lvl5pPr>
            <a:lvl6pPr>
              <a:defRPr sz="1968"/>
            </a:lvl6pPr>
            <a:lvl7pPr>
              <a:defRPr sz="1968"/>
            </a:lvl7pPr>
            <a:lvl8pPr>
              <a:defRPr sz="1968"/>
            </a:lvl8pPr>
            <a:lvl9pPr>
              <a:defRPr sz="19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9891" y="3239929"/>
            <a:ext cx="2902585" cy="6002369"/>
          </a:xfrm>
        </p:spPr>
        <p:txBody>
          <a:bodyPr/>
          <a:lstStyle>
            <a:lvl1pPr marL="0" indent="0">
              <a:buNone/>
              <a:defRPr sz="1575"/>
            </a:lvl1pPr>
            <a:lvl2pPr marL="449976" indent="0">
              <a:buNone/>
              <a:defRPr sz="1378"/>
            </a:lvl2pPr>
            <a:lvl3pPr marL="899952" indent="0">
              <a:buNone/>
              <a:defRPr sz="1181"/>
            </a:lvl3pPr>
            <a:lvl4pPr marL="1349929" indent="0">
              <a:buNone/>
              <a:defRPr sz="984"/>
            </a:lvl4pPr>
            <a:lvl5pPr marL="1799905" indent="0">
              <a:buNone/>
              <a:defRPr sz="984"/>
            </a:lvl5pPr>
            <a:lvl6pPr marL="2249881" indent="0">
              <a:buNone/>
              <a:defRPr sz="984"/>
            </a:lvl6pPr>
            <a:lvl7pPr marL="2699857" indent="0">
              <a:buNone/>
              <a:defRPr sz="984"/>
            </a:lvl7pPr>
            <a:lvl8pPr marL="3149834" indent="0">
              <a:buNone/>
              <a:defRPr sz="984"/>
            </a:lvl8pPr>
            <a:lvl9pPr marL="3599810"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fld id="{8EABBAC0-E385-48E1-A45D-E5278BEBD4CE}"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25721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9891" y="719984"/>
            <a:ext cx="2902585" cy="2519945"/>
          </a:xfrm>
        </p:spPr>
        <p:txBody>
          <a:bodyPr anchor="b"/>
          <a:lstStyle>
            <a:lvl1pPr>
              <a:defRPr sz="3149"/>
            </a:lvl1pPr>
          </a:lstStyle>
          <a:p>
            <a:r>
              <a:rPr lang="en-US"/>
              <a:t>Click to edit Master title style</a:t>
            </a:r>
            <a:endParaRPr lang="en-US" dirty="0"/>
          </a:p>
        </p:txBody>
      </p:sp>
      <p:sp>
        <p:nvSpPr>
          <p:cNvPr id="3" name="Picture Placeholder 2"/>
          <p:cNvSpPr>
            <a:spLocks noGrp="1" noChangeAspect="1"/>
          </p:cNvSpPr>
          <p:nvPr>
            <p:ph type="pic" idx="1"/>
          </p:nvPr>
        </p:nvSpPr>
        <p:spPr>
          <a:xfrm>
            <a:off x="3825976" y="1554968"/>
            <a:ext cx="4556016" cy="7674832"/>
          </a:xfrm>
        </p:spPr>
        <p:txBody>
          <a:bodyPr anchor="t"/>
          <a:lstStyle>
            <a:lvl1pPr marL="0" indent="0">
              <a:buNone/>
              <a:defRPr sz="3149"/>
            </a:lvl1pPr>
            <a:lvl2pPr marL="449976" indent="0">
              <a:buNone/>
              <a:defRPr sz="2756"/>
            </a:lvl2pPr>
            <a:lvl3pPr marL="899952" indent="0">
              <a:buNone/>
              <a:defRPr sz="2362"/>
            </a:lvl3pPr>
            <a:lvl4pPr marL="1349929" indent="0">
              <a:buNone/>
              <a:defRPr sz="1968"/>
            </a:lvl4pPr>
            <a:lvl5pPr marL="1799905" indent="0">
              <a:buNone/>
              <a:defRPr sz="1968"/>
            </a:lvl5pPr>
            <a:lvl6pPr marL="2249881" indent="0">
              <a:buNone/>
              <a:defRPr sz="1968"/>
            </a:lvl6pPr>
            <a:lvl7pPr marL="2699857" indent="0">
              <a:buNone/>
              <a:defRPr sz="1968"/>
            </a:lvl7pPr>
            <a:lvl8pPr marL="3149834" indent="0">
              <a:buNone/>
              <a:defRPr sz="1968"/>
            </a:lvl8pPr>
            <a:lvl9pPr marL="3599810" indent="0">
              <a:buNone/>
              <a:defRPr sz="1968"/>
            </a:lvl9pPr>
          </a:lstStyle>
          <a:p>
            <a:r>
              <a:rPr lang="en-US"/>
              <a:t>Click icon to add picture</a:t>
            </a:r>
            <a:endParaRPr lang="en-US" dirty="0"/>
          </a:p>
        </p:txBody>
      </p:sp>
      <p:sp>
        <p:nvSpPr>
          <p:cNvPr id="4" name="Text Placeholder 3"/>
          <p:cNvSpPr>
            <a:spLocks noGrp="1"/>
          </p:cNvSpPr>
          <p:nvPr>
            <p:ph type="body" sz="half" idx="2"/>
          </p:nvPr>
        </p:nvSpPr>
        <p:spPr>
          <a:xfrm>
            <a:off x="619891" y="3239929"/>
            <a:ext cx="2902585" cy="6002369"/>
          </a:xfrm>
        </p:spPr>
        <p:txBody>
          <a:bodyPr/>
          <a:lstStyle>
            <a:lvl1pPr marL="0" indent="0">
              <a:buNone/>
              <a:defRPr sz="1575"/>
            </a:lvl1pPr>
            <a:lvl2pPr marL="449976" indent="0">
              <a:buNone/>
              <a:defRPr sz="1378"/>
            </a:lvl2pPr>
            <a:lvl3pPr marL="899952" indent="0">
              <a:buNone/>
              <a:defRPr sz="1181"/>
            </a:lvl3pPr>
            <a:lvl4pPr marL="1349929" indent="0">
              <a:buNone/>
              <a:defRPr sz="984"/>
            </a:lvl4pPr>
            <a:lvl5pPr marL="1799905" indent="0">
              <a:buNone/>
              <a:defRPr sz="984"/>
            </a:lvl5pPr>
            <a:lvl6pPr marL="2249881" indent="0">
              <a:buNone/>
              <a:defRPr sz="984"/>
            </a:lvl6pPr>
            <a:lvl7pPr marL="2699857" indent="0">
              <a:buNone/>
              <a:defRPr sz="984"/>
            </a:lvl7pPr>
            <a:lvl8pPr marL="3149834" indent="0">
              <a:buNone/>
              <a:defRPr sz="984"/>
            </a:lvl8pPr>
            <a:lvl9pPr marL="3599810"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fld id="{8EABBAC0-E385-48E1-A45D-E5278BEBD4CE}"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B8320-112C-4561-A65B-CC4FF1B37FE0}" type="slidenum">
              <a:rPr lang="en-IN" smtClean="0"/>
              <a:t>‹#›</a:t>
            </a:fld>
            <a:endParaRPr lang="en-IN"/>
          </a:p>
        </p:txBody>
      </p:sp>
    </p:spTree>
    <p:extLst>
      <p:ext uri="{BB962C8B-B14F-4D97-AF65-F5344CB8AC3E}">
        <p14:creationId xmlns:p14="http://schemas.microsoft.com/office/powerpoint/2010/main" val="103519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718" y="574990"/>
            <a:ext cx="776210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18718" y="2874937"/>
            <a:ext cx="7762102"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8718" y="10009783"/>
            <a:ext cx="2024896" cy="574987"/>
          </a:xfrm>
          <a:prstGeom prst="rect">
            <a:avLst/>
          </a:prstGeom>
        </p:spPr>
        <p:txBody>
          <a:bodyPr vert="horz" lIns="91440" tIns="45720" rIns="91440" bIns="45720" rtlCol="0" anchor="ctr"/>
          <a:lstStyle>
            <a:lvl1pPr algn="l">
              <a:defRPr sz="1181">
                <a:solidFill>
                  <a:schemeClr val="tx1">
                    <a:tint val="75000"/>
                  </a:schemeClr>
                </a:solidFill>
              </a:defRPr>
            </a:lvl1pPr>
          </a:lstStyle>
          <a:p>
            <a:fld id="{8EABBAC0-E385-48E1-A45D-E5278BEBD4CE}" type="datetimeFigureOut">
              <a:rPr lang="en-IN" smtClean="0"/>
              <a:t>06-05-2024</a:t>
            </a:fld>
            <a:endParaRPr lang="en-IN"/>
          </a:p>
        </p:txBody>
      </p:sp>
      <p:sp>
        <p:nvSpPr>
          <p:cNvPr id="5" name="Footer Placeholder 4"/>
          <p:cNvSpPr>
            <a:spLocks noGrp="1"/>
          </p:cNvSpPr>
          <p:nvPr>
            <p:ph type="ftr" sz="quarter" idx="3"/>
          </p:nvPr>
        </p:nvSpPr>
        <p:spPr>
          <a:xfrm>
            <a:off x="2981097" y="10009783"/>
            <a:ext cx="3037344" cy="574987"/>
          </a:xfrm>
          <a:prstGeom prst="rect">
            <a:avLst/>
          </a:prstGeom>
        </p:spPr>
        <p:txBody>
          <a:bodyPr vert="horz" lIns="91440" tIns="45720" rIns="91440" bIns="45720" rtlCol="0" anchor="ctr"/>
          <a:lstStyle>
            <a:lvl1pPr algn="ctr">
              <a:defRPr sz="1181">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355924" y="10009783"/>
            <a:ext cx="2024896" cy="574987"/>
          </a:xfrm>
          <a:prstGeom prst="rect">
            <a:avLst/>
          </a:prstGeom>
        </p:spPr>
        <p:txBody>
          <a:bodyPr vert="horz" lIns="91440" tIns="45720" rIns="91440" bIns="45720" rtlCol="0" anchor="ctr"/>
          <a:lstStyle>
            <a:lvl1pPr algn="r">
              <a:defRPr sz="1181">
                <a:solidFill>
                  <a:schemeClr val="tx1">
                    <a:tint val="75000"/>
                  </a:schemeClr>
                </a:solidFill>
              </a:defRPr>
            </a:lvl1pPr>
          </a:lstStyle>
          <a:p>
            <a:fld id="{542B8320-112C-4561-A65B-CC4FF1B37FE0}" type="slidenum">
              <a:rPr lang="en-IN" smtClean="0"/>
              <a:t>‹#›</a:t>
            </a:fld>
            <a:endParaRPr lang="en-IN"/>
          </a:p>
        </p:txBody>
      </p:sp>
    </p:spTree>
    <p:extLst>
      <p:ext uri="{BB962C8B-B14F-4D97-AF65-F5344CB8AC3E}">
        <p14:creationId xmlns:p14="http://schemas.microsoft.com/office/powerpoint/2010/main" val="38450943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899952" rtl="0" eaLnBrk="1" latinLnBrk="0" hangingPunct="1">
        <a:lnSpc>
          <a:spcPct val="90000"/>
        </a:lnSpc>
        <a:spcBef>
          <a:spcPct val="0"/>
        </a:spcBef>
        <a:buNone/>
        <a:defRPr sz="4330" kern="1200">
          <a:solidFill>
            <a:schemeClr val="tx1"/>
          </a:solidFill>
          <a:latin typeface="+mj-lt"/>
          <a:ea typeface="+mj-ea"/>
          <a:cs typeface="+mj-cs"/>
        </a:defRPr>
      </a:lvl1pPr>
    </p:titleStyle>
    <p:bodyStyle>
      <a:lvl1pPr marL="224988" indent="-224988" algn="l" defTabSz="899952" rtl="0" eaLnBrk="1" latinLnBrk="0" hangingPunct="1">
        <a:lnSpc>
          <a:spcPct val="90000"/>
        </a:lnSpc>
        <a:spcBef>
          <a:spcPts val="984"/>
        </a:spcBef>
        <a:buFont typeface="Arial" panose="020B0604020202020204" pitchFamily="34" charset="0"/>
        <a:buChar char="•"/>
        <a:defRPr sz="2756" kern="1200">
          <a:solidFill>
            <a:schemeClr val="tx1"/>
          </a:solidFill>
          <a:latin typeface="+mn-lt"/>
          <a:ea typeface="+mn-ea"/>
          <a:cs typeface="+mn-cs"/>
        </a:defRPr>
      </a:lvl1pPr>
      <a:lvl2pPr marL="674964" indent="-224988" algn="l" defTabSz="899952" rtl="0" eaLnBrk="1" latinLnBrk="0" hangingPunct="1">
        <a:lnSpc>
          <a:spcPct val="90000"/>
        </a:lnSpc>
        <a:spcBef>
          <a:spcPts val="492"/>
        </a:spcBef>
        <a:buFont typeface="Arial" panose="020B0604020202020204" pitchFamily="34" charset="0"/>
        <a:buChar char="•"/>
        <a:defRPr sz="2362" kern="1200">
          <a:solidFill>
            <a:schemeClr val="tx1"/>
          </a:solidFill>
          <a:latin typeface="+mn-lt"/>
          <a:ea typeface="+mn-ea"/>
          <a:cs typeface="+mn-cs"/>
        </a:defRPr>
      </a:lvl2pPr>
      <a:lvl3pPr marL="1124941" indent="-224988" algn="l" defTabSz="899952" rtl="0" eaLnBrk="1" latinLnBrk="0" hangingPunct="1">
        <a:lnSpc>
          <a:spcPct val="90000"/>
        </a:lnSpc>
        <a:spcBef>
          <a:spcPts val="492"/>
        </a:spcBef>
        <a:buFont typeface="Arial" panose="020B0604020202020204" pitchFamily="34" charset="0"/>
        <a:buChar char="•"/>
        <a:defRPr sz="1968" kern="1200">
          <a:solidFill>
            <a:schemeClr val="tx1"/>
          </a:solidFill>
          <a:latin typeface="+mn-lt"/>
          <a:ea typeface="+mn-ea"/>
          <a:cs typeface="+mn-cs"/>
        </a:defRPr>
      </a:lvl3pPr>
      <a:lvl4pPr marL="1574917"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4pPr>
      <a:lvl5pPr marL="2024893"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5pPr>
      <a:lvl6pPr marL="2474869"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6pPr>
      <a:lvl7pPr marL="2924846"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7pPr>
      <a:lvl8pPr marL="3374822"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8pPr>
      <a:lvl9pPr marL="3824798" indent="-224988" algn="l" defTabSz="899952" rtl="0" eaLnBrk="1" latinLnBrk="0" hangingPunct="1">
        <a:lnSpc>
          <a:spcPct val="90000"/>
        </a:lnSpc>
        <a:spcBef>
          <a:spcPts val="492"/>
        </a:spcBef>
        <a:buFont typeface="Arial" panose="020B0604020202020204" pitchFamily="34" charset="0"/>
        <a:buChar char="•"/>
        <a:defRPr sz="1772" kern="1200">
          <a:solidFill>
            <a:schemeClr val="tx1"/>
          </a:solidFill>
          <a:latin typeface="+mn-lt"/>
          <a:ea typeface="+mn-ea"/>
          <a:cs typeface="+mn-cs"/>
        </a:defRPr>
      </a:lvl9pPr>
    </p:bodyStyle>
    <p:otherStyle>
      <a:defPPr>
        <a:defRPr lang="en-US"/>
      </a:defPPr>
      <a:lvl1pPr marL="0" algn="l" defTabSz="899952" rtl="0" eaLnBrk="1" latinLnBrk="0" hangingPunct="1">
        <a:defRPr sz="1772" kern="1200">
          <a:solidFill>
            <a:schemeClr val="tx1"/>
          </a:solidFill>
          <a:latin typeface="+mn-lt"/>
          <a:ea typeface="+mn-ea"/>
          <a:cs typeface="+mn-cs"/>
        </a:defRPr>
      </a:lvl1pPr>
      <a:lvl2pPr marL="449976" algn="l" defTabSz="899952" rtl="0" eaLnBrk="1" latinLnBrk="0" hangingPunct="1">
        <a:defRPr sz="1772" kern="1200">
          <a:solidFill>
            <a:schemeClr val="tx1"/>
          </a:solidFill>
          <a:latin typeface="+mn-lt"/>
          <a:ea typeface="+mn-ea"/>
          <a:cs typeface="+mn-cs"/>
        </a:defRPr>
      </a:lvl2pPr>
      <a:lvl3pPr marL="899952" algn="l" defTabSz="899952" rtl="0" eaLnBrk="1" latinLnBrk="0" hangingPunct="1">
        <a:defRPr sz="1772" kern="1200">
          <a:solidFill>
            <a:schemeClr val="tx1"/>
          </a:solidFill>
          <a:latin typeface="+mn-lt"/>
          <a:ea typeface="+mn-ea"/>
          <a:cs typeface="+mn-cs"/>
        </a:defRPr>
      </a:lvl3pPr>
      <a:lvl4pPr marL="1349929" algn="l" defTabSz="899952" rtl="0" eaLnBrk="1" latinLnBrk="0" hangingPunct="1">
        <a:defRPr sz="1772" kern="1200">
          <a:solidFill>
            <a:schemeClr val="tx1"/>
          </a:solidFill>
          <a:latin typeface="+mn-lt"/>
          <a:ea typeface="+mn-ea"/>
          <a:cs typeface="+mn-cs"/>
        </a:defRPr>
      </a:lvl4pPr>
      <a:lvl5pPr marL="1799905" algn="l" defTabSz="899952" rtl="0" eaLnBrk="1" latinLnBrk="0" hangingPunct="1">
        <a:defRPr sz="1772" kern="1200">
          <a:solidFill>
            <a:schemeClr val="tx1"/>
          </a:solidFill>
          <a:latin typeface="+mn-lt"/>
          <a:ea typeface="+mn-ea"/>
          <a:cs typeface="+mn-cs"/>
        </a:defRPr>
      </a:lvl5pPr>
      <a:lvl6pPr marL="2249881" algn="l" defTabSz="899952" rtl="0" eaLnBrk="1" latinLnBrk="0" hangingPunct="1">
        <a:defRPr sz="1772" kern="1200">
          <a:solidFill>
            <a:schemeClr val="tx1"/>
          </a:solidFill>
          <a:latin typeface="+mn-lt"/>
          <a:ea typeface="+mn-ea"/>
          <a:cs typeface="+mn-cs"/>
        </a:defRPr>
      </a:lvl6pPr>
      <a:lvl7pPr marL="2699857" algn="l" defTabSz="899952" rtl="0" eaLnBrk="1" latinLnBrk="0" hangingPunct="1">
        <a:defRPr sz="1772" kern="1200">
          <a:solidFill>
            <a:schemeClr val="tx1"/>
          </a:solidFill>
          <a:latin typeface="+mn-lt"/>
          <a:ea typeface="+mn-ea"/>
          <a:cs typeface="+mn-cs"/>
        </a:defRPr>
      </a:lvl7pPr>
      <a:lvl8pPr marL="3149834" algn="l" defTabSz="899952" rtl="0" eaLnBrk="1" latinLnBrk="0" hangingPunct="1">
        <a:defRPr sz="1772" kern="1200">
          <a:solidFill>
            <a:schemeClr val="tx1"/>
          </a:solidFill>
          <a:latin typeface="+mn-lt"/>
          <a:ea typeface="+mn-ea"/>
          <a:cs typeface="+mn-cs"/>
        </a:defRPr>
      </a:lvl8pPr>
      <a:lvl9pPr marL="3599810" algn="l" defTabSz="899952" rtl="0" eaLnBrk="1" latinLnBrk="0" hangingPunct="1">
        <a:defRPr sz="177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avismriti12@gmail.com" TargetMode="External"/><Relationship Id="rId7"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3813" y="-8573"/>
            <a:ext cx="4586369" cy="1717131"/>
          </a:xfrm>
        </p:spPr>
        <p:txBody>
          <a:bodyPr>
            <a:normAutofit fontScale="90000"/>
          </a:bodyPr>
          <a:lstStyle/>
          <a:p>
            <a:r>
              <a:rPr lang="en-US" b="1" dirty="0"/>
              <a:t>PRANJAL GUPTA</a:t>
            </a:r>
            <a:br>
              <a:rPr lang="en-US" dirty="0"/>
            </a:br>
            <a:r>
              <a:rPr lang="en-US" sz="2124" dirty="0"/>
              <a:t>GRAPHICS/UI/UX DESIGNER</a:t>
            </a:r>
            <a:br>
              <a:rPr lang="en-US" dirty="0"/>
            </a:br>
            <a:endParaRPr lang="en-IN" dirty="0"/>
          </a:p>
        </p:txBody>
      </p:sp>
      <p:sp>
        <p:nvSpPr>
          <p:cNvPr id="9" name="TextBox 8"/>
          <p:cNvSpPr txBox="1"/>
          <p:nvPr/>
        </p:nvSpPr>
        <p:spPr>
          <a:xfrm>
            <a:off x="2633207" y="984784"/>
            <a:ext cx="874772" cy="338554"/>
          </a:xfrm>
          <a:prstGeom prst="rect">
            <a:avLst/>
          </a:prstGeom>
          <a:noFill/>
        </p:spPr>
        <p:txBody>
          <a:bodyPr wrap="square" rtlCol="0">
            <a:spAutoFit/>
          </a:bodyPr>
          <a:lstStyle/>
          <a:p>
            <a:r>
              <a:rPr lang="en-US" sz="1600" b="1" dirty="0"/>
              <a:t>PROFILE</a:t>
            </a:r>
            <a:endParaRPr lang="en-IN" sz="1600" b="1" dirty="0"/>
          </a:p>
        </p:txBody>
      </p:sp>
      <p:sp>
        <p:nvSpPr>
          <p:cNvPr id="11" name="TextBox 10"/>
          <p:cNvSpPr txBox="1"/>
          <p:nvPr/>
        </p:nvSpPr>
        <p:spPr>
          <a:xfrm>
            <a:off x="2571747" y="2255283"/>
            <a:ext cx="1222508" cy="338554"/>
          </a:xfrm>
          <a:prstGeom prst="rect">
            <a:avLst/>
          </a:prstGeom>
          <a:noFill/>
        </p:spPr>
        <p:txBody>
          <a:bodyPr wrap="square" rtlCol="0">
            <a:spAutoFit/>
          </a:bodyPr>
          <a:lstStyle/>
          <a:p>
            <a:r>
              <a:rPr lang="en-US" sz="1600" b="1" dirty="0"/>
              <a:t>EDUCATION</a:t>
            </a:r>
            <a:endParaRPr lang="en-IN" sz="1600" b="1" dirty="0"/>
          </a:p>
        </p:txBody>
      </p:sp>
      <p:cxnSp>
        <p:nvCxnSpPr>
          <p:cNvPr id="15" name="Straight Connector 14"/>
          <p:cNvCxnSpPr>
            <a:cxnSpLocks/>
          </p:cNvCxnSpPr>
          <p:nvPr/>
        </p:nvCxnSpPr>
        <p:spPr>
          <a:xfrm flipH="1">
            <a:off x="2709700" y="2674454"/>
            <a:ext cx="6130190" cy="51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456570" y="2602455"/>
            <a:ext cx="144000" cy="14399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2" dirty="0"/>
          </a:p>
        </p:txBody>
      </p:sp>
      <p:sp>
        <p:nvSpPr>
          <p:cNvPr id="1037" name="TextBox 1036"/>
          <p:cNvSpPr txBox="1"/>
          <p:nvPr/>
        </p:nvSpPr>
        <p:spPr>
          <a:xfrm>
            <a:off x="356209" y="6941037"/>
            <a:ext cx="1815715" cy="365613"/>
          </a:xfrm>
          <a:prstGeom prst="rect">
            <a:avLst/>
          </a:prstGeom>
          <a:noFill/>
        </p:spPr>
        <p:txBody>
          <a:bodyPr wrap="square" rtlCol="0">
            <a:spAutoFit/>
          </a:bodyPr>
          <a:lstStyle/>
          <a:p>
            <a:endParaRPr lang="en-IN" sz="1776" b="1" dirty="0"/>
          </a:p>
        </p:txBody>
      </p:sp>
      <p:cxnSp>
        <p:nvCxnSpPr>
          <p:cNvPr id="32" name="Straight Connector 31"/>
          <p:cNvCxnSpPr/>
          <p:nvPr/>
        </p:nvCxnSpPr>
        <p:spPr>
          <a:xfrm>
            <a:off x="3982403" y="923925"/>
            <a:ext cx="4277304" cy="1187"/>
          </a:xfrm>
          <a:prstGeom prst="line">
            <a:avLst/>
          </a:prstGeom>
          <a:ln w="28575">
            <a:solidFill>
              <a:srgbClr val="FADDB5"/>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2088" y="1240710"/>
            <a:ext cx="638344" cy="886"/>
          </a:xfrm>
          <a:prstGeom prst="line">
            <a:avLst/>
          </a:prstGeom>
          <a:ln w="28575">
            <a:solidFill>
              <a:srgbClr val="FADDB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56598" y="1275411"/>
            <a:ext cx="749300" cy="0"/>
          </a:xfrm>
          <a:prstGeom prst="line">
            <a:avLst/>
          </a:prstGeom>
          <a:ln w="28575">
            <a:solidFill>
              <a:srgbClr val="EAD5C3"/>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925253" y="961248"/>
            <a:ext cx="4392069" cy="0"/>
          </a:xfrm>
          <a:prstGeom prst="line">
            <a:avLst/>
          </a:prstGeom>
          <a:ln w="28575">
            <a:solidFill>
              <a:srgbClr val="EAD5C3"/>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654227" y="2548311"/>
            <a:ext cx="979980" cy="2808"/>
          </a:xfrm>
          <a:prstGeom prst="line">
            <a:avLst/>
          </a:prstGeom>
          <a:ln w="28575">
            <a:solidFill>
              <a:srgbClr val="EAD5C3"/>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705880" y="2513938"/>
            <a:ext cx="882676" cy="886"/>
          </a:xfrm>
          <a:prstGeom prst="line">
            <a:avLst/>
          </a:prstGeom>
          <a:ln w="28575">
            <a:solidFill>
              <a:srgbClr val="FADDB5"/>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353570" y="7060910"/>
            <a:ext cx="1483121" cy="338554"/>
          </a:xfrm>
          <a:prstGeom prst="rect">
            <a:avLst/>
          </a:prstGeom>
          <a:noFill/>
        </p:spPr>
        <p:txBody>
          <a:bodyPr wrap="square" rtlCol="0">
            <a:spAutoFit/>
          </a:bodyPr>
          <a:lstStyle/>
          <a:p>
            <a:r>
              <a:rPr lang="en-US" sz="1600" b="1" dirty="0"/>
              <a:t> </a:t>
            </a:r>
            <a:endParaRPr lang="en-IN" sz="1600" b="1" dirty="0"/>
          </a:p>
        </p:txBody>
      </p:sp>
      <p:sp>
        <p:nvSpPr>
          <p:cNvPr id="65" name="TextBox 64"/>
          <p:cNvSpPr txBox="1"/>
          <p:nvPr/>
        </p:nvSpPr>
        <p:spPr>
          <a:xfrm>
            <a:off x="3315213" y="6760348"/>
            <a:ext cx="2668234" cy="307777"/>
          </a:xfrm>
          <a:prstGeom prst="rect">
            <a:avLst/>
          </a:prstGeom>
          <a:noFill/>
        </p:spPr>
        <p:txBody>
          <a:bodyPr wrap="square" rtlCol="0">
            <a:spAutoFit/>
          </a:bodyPr>
          <a:lstStyle/>
          <a:p>
            <a:endParaRPr lang="en-IN" sz="1400" dirty="0"/>
          </a:p>
        </p:txBody>
      </p:sp>
      <p:pic>
        <p:nvPicPr>
          <p:cNvPr id="91" name="Picture 90">
            <a:extLst>
              <a:ext uri="{FF2B5EF4-FFF2-40B4-BE49-F238E27FC236}">
                <a16:creationId xmlns:a16="http://schemas.microsoft.com/office/drawing/2014/main" id="{F234040E-C50D-4C14-97FA-69FA28DE6933}"/>
              </a:ext>
            </a:extLst>
          </p:cNvPr>
          <p:cNvPicPr>
            <a:picLocks noChangeAspect="1"/>
          </p:cNvPicPr>
          <p:nvPr/>
        </p:nvPicPr>
        <p:blipFill rotWithShape="1">
          <a:blip r:embed="rId2">
            <a:extLst>
              <a:ext uri="{28A0092B-C50C-407E-A947-70E740481C1C}">
                <a14:useLocalDpi xmlns:a14="http://schemas.microsoft.com/office/drawing/2010/main" val="0"/>
              </a:ext>
            </a:extLst>
          </a:blip>
          <a:srcRect l="26884" t="12924" r="30738" b="58874"/>
          <a:stretch/>
        </p:blipFill>
        <p:spPr>
          <a:xfrm>
            <a:off x="159649" y="62259"/>
            <a:ext cx="2329087" cy="2678396"/>
          </a:xfrm>
          <a:prstGeom prst="rect">
            <a:avLst/>
          </a:prstGeom>
        </p:spPr>
      </p:pic>
      <p:sp>
        <p:nvSpPr>
          <p:cNvPr id="5" name="Rectangle 4">
            <a:extLst>
              <a:ext uri="{FF2B5EF4-FFF2-40B4-BE49-F238E27FC236}">
                <a16:creationId xmlns:a16="http://schemas.microsoft.com/office/drawing/2014/main" id="{4B865E41-521B-CEC9-D031-7B0C38C14DBD}"/>
              </a:ext>
            </a:extLst>
          </p:cNvPr>
          <p:cNvSpPr/>
          <p:nvPr/>
        </p:nvSpPr>
        <p:spPr>
          <a:xfrm>
            <a:off x="2571748" y="1334003"/>
            <a:ext cx="6268142" cy="954107"/>
          </a:xfrm>
          <a:prstGeom prst="rect">
            <a:avLst/>
          </a:prstGeom>
          <a:solidFill>
            <a:srgbClr val="FADDB5"/>
          </a:solidFill>
          <a:ln>
            <a:solidFill>
              <a:srgbClr val="EAD5C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AD5C3"/>
              </a:solidFill>
            </a:endParaRPr>
          </a:p>
        </p:txBody>
      </p:sp>
      <p:sp>
        <p:nvSpPr>
          <p:cNvPr id="12" name="TextBox 11"/>
          <p:cNvSpPr txBox="1"/>
          <p:nvPr/>
        </p:nvSpPr>
        <p:spPr>
          <a:xfrm>
            <a:off x="2565302" y="1343434"/>
            <a:ext cx="6373061" cy="954107"/>
          </a:xfrm>
          <a:prstGeom prst="rect">
            <a:avLst/>
          </a:prstGeom>
          <a:noFill/>
        </p:spPr>
        <p:txBody>
          <a:bodyPr wrap="square" rtlCol="0">
            <a:spAutoFit/>
          </a:bodyPr>
          <a:lstStyle/>
          <a:p>
            <a:r>
              <a:rPr lang="en-US" sz="1400" dirty="0"/>
              <a:t>I have always been excited to try my hands on different things ,I have a great passion to learn new things and desire to make notable contributions .</a:t>
            </a:r>
          </a:p>
          <a:p>
            <a:r>
              <a:rPr lang="en-US" sz="1400" dirty="0"/>
              <a:t>Looking forward for new opportunities as a learner and ensuring to give my best at work, I m the young enthusiast of this era .</a:t>
            </a:r>
          </a:p>
        </p:txBody>
      </p:sp>
      <p:sp>
        <p:nvSpPr>
          <p:cNvPr id="19" name="Rectangle 18">
            <a:extLst>
              <a:ext uri="{FF2B5EF4-FFF2-40B4-BE49-F238E27FC236}">
                <a16:creationId xmlns:a16="http://schemas.microsoft.com/office/drawing/2014/main" id="{AFD101DC-3FF1-37B1-B855-6467EF88FE3F}"/>
              </a:ext>
            </a:extLst>
          </p:cNvPr>
          <p:cNvSpPr/>
          <p:nvPr/>
        </p:nvSpPr>
        <p:spPr>
          <a:xfrm>
            <a:off x="159649" y="2814882"/>
            <a:ext cx="8683318" cy="7717112"/>
          </a:xfrm>
          <a:prstGeom prst="rect">
            <a:avLst/>
          </a:prstGeom>
          <a:solidFill>
            <a:srgbClr val="FADDB5"/>
          </a:solidFill>
          <a:ln>
            <a:solidFill>
              <a:srgbClr val="EAD5C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AD5C3"/>
              </a:solidFill>
            </a:endParaRPr>
          </a:p>
        </p:txBody>
      </p:sp>
      <p:sp>
        <p:nvSpPr>
          <p:cNvPr id="22" name="TextBox 21">
            <a:extLst>
              <a:ext uri="{FF2B5EF4-FFF2-40B4-BE49-F238E27FC236}">
                <a16:creationId xmlns:a16="http://schemas.microsoft.com/office/drawing/2014/main" id="{5D365C8D-05FC-48E4-2C61-E213B940D533}"/>
              </a:ext>
            </a:extLst>
          </p:cNvPr>
          <p:cNvSpPr txBox="1"/>
          <p:nvPr/>
        </p:nvSpPr>
        <p:spPr>
          <a:xfrm>
            <a:off x="2939528" y="2815279"/>
            <a:ext cx="2418856" cy="1138773"/>
          </a:xfrm>
          <a:prstGeom prst="rect">
            <a:avLst/>
          </a:prstGeom>
          <a:noFill/>
        </p:spPr>
        <p:txBody>
          <a:bodyPr wrap="square">
            <a:spAutoFit/>
          </a:bodyPr>
          <a:lstStyle/>
          <a:p>
            <a:r>
              <a:rPr lang="en-US" sz="1800" b="1" dirty="0"/>
              <a:t>BANASTHALI VIDYAPITH</a:t>
            </a:r>
          </a:p>
          <a:p>
            <a:r>
              <a:rPr lang="en-US" sz="1600" dirty="0"/>
              <a:t>GRADUATION</a:t>
            </a:r>
          </a:p>
          <a:p>
            <a:r>
              <a:rPr lang="en-US" sz="1600" b="1" dirty="0"/>
              <a:t>2020 - 2024</a:t>
            </a:r>
            <a:endParaRPr lang="en-IN" sz="1600" b="1" dirty="0"/>
          </a:p>
        </p:txBody>
      </p:sp>
      <p:sp>
        <p:nvSpPr>
          <p:cNvPr id="53" name="TextBox 52">
            <a:extLst>
              <a:ext uri="{FF2B5EF4-FFF2-40B4-BE49-F238E27FC236}">
                <a16:creationId xmlns:a16="http://schemas.microsoft.com/office/drawing/2014/main" id="{91DE080F-3A5B-B32B-C115-7A9FB84C4833}"/>
              </a:ext>
            </a:extLst>
          </p:cNvPr>
          <p:cNvSpPr txBox="1"/>
          <p:nvPr/>
        </p:nvSpPr>
        <p:spPr>
          <a:xfrm>
            <a:off x="231488" y="2790569"/>
            <a:ext cx="2775137" cy="2862322"/>
          </a:xfrm>
          <a:prstGeom prst="rect">
            <a:avLst/>
          </a:prstGeom>
          <a:noFill/>
        </p:spPr>
        <p:txBody>
          <a:bodyPr wrap="square">
            <a:spAutoFit/>
          </a:bodyPr>
          <a:lstStyle/>
          <a:p>
            <a:r>
              <a:rPr lang="en-US" sz="1800" b="1" dirty="0"/>
              <a:t>CONTACT</a:t>
            </a:r>
            <a:endParaRPr lang="en-IN" sz="1800" b="1" dirty="0"/>
          </a:p>
          <a:p>
            <a:r>
              <a:rPr lang="en-US" sz="1800" b="1" dirty="0"/>
              <a:t>Phone No. </a:t>
            </a:r>
            <a:r>
              <a:rPr lang="en-US" sz="1800" dirty="0"/>
              <a:t>– 9520079113</a:t>
            </a:r>
          </a:p>
          <a:p>
            <a:r>
              <a:rPr lang="en-US" sz="1800" b="1" dirty="0"/>
              <a:t>Email</a:t>
            </a:r>
            <a:r>
              <a:rPr lang="en-US" sz="1800" dirty="0"/>
              <a:t> – </a:t>
            </a:r>
            <a:r>
              <a:rPr lang="en-US" sz="1800" dirty="0">
                <a:hlinkClick r:id="rId3"/>
              </a:rPr>
              <a:t>avismriti12@gmail.com</a:t>
            </a:r>
            <a:endParaRPr lang="en-US" sz="1800" dirty="0"/>
          </a:p>
          <a:p>
            <a:r>
              <a:rPr lang="en-US" sz="1800" b="1" dirty="0"/>
              <a:t>Behance</a:t>
            </a:r>
            <a:r>
              <a:rPr lang="en-US" sz="1800" dirty="0"/>
              <a:t> –https://www.behance.net/avismriti </a:t>
            </a:r>
            <a:endParaRPr lang="en-US" sz="1800" b="1" dirty="0"/>
          </a:p>
          <a:p>
            <a:r>
              <a:rPr lang="en-US" sz="1800" b="1" dirty="0"/>
              <a:t>Linked In</a:t>
            </a:r>
            <a:r>
              <a:rPr lang="en-US" sz="1800" dirty="0"/>
              <a:t> - https://www.linkedin.com/in/pranjal-gupta-aab1501b6</a:t>
            </a:r>
            <a:endParaRPr lang="en-IN" sz="1800" dirty="0"/>
          </a:p>
        </p:txBody>
      </p:sp>
      <p:grpSp>
        <p:nvGrpSpPr>
          <p:cNvPr id="57" name="Group 56">
            <a:extLst>
              <a:ext uri="{FF2B5EF4-FFF2-40B4-BE49-F238E27FC236}">
                <a16:creationId xmlns:a16="http://schemas.microsoft.com/office/drawing/2014/main" id="{4ED1DAB7-CFA1-7276-D820-C3233C2B748C}"/>
              </a:ext>
            </a:extLst>
          </p:cNvPr>
          <p:cNvGrpSpPr/>
          <p:nvPr/>
        </p:nvGrpSpPr>
        <p:grpSpPr>
          <a:xfrm>
            <a:off x="4476684" y="2818579"/>
            <a:ext cx="2475962" cy="2088136"/>
            <a:chOff x="39921" y="5243211"/>
            <a:chExt cx="2475962" cy="2088136"/>
          </a:xfrm>
        </p:grpSpPr>
        <p:sp>
          <p:nvSpPr>
            <p:cNvPr id="58" name="TextBox 57"/>
            <p:cNvSpPr txBox="1"/>
            <p:nvPr/>
          </p:nvSpPr>
          <p:spPr>
            <a:xfrm>
              <a:off x="39921" y="5243211"/>
              <a:ext cx="2315948" cy="369332"/>
            </a:xfrm>
            <a:prstGeom prst="rect">
              <a:avLst/>
            </a:prstGeom>
            <a:noFill/>
          </p:spPr>
          <p:txBody>
            <a:bodyPr wrap="square" rtlCol="0">
              <a:spAutoFit/>
            </a:bodyPr>
            <a:lstStyle/>
            <a:p>
              <a:r>
                <a:rPr lang="en-US" sz="1800" b="1" dirty="0"/>
                <a:t>SOFTWARE SKILLS</a:t>
              </a:r>
              <a:endParaRPr lang="en-IN" sz="1800" b="1" dirty="0"/>
            </a:p>
          </p:txBody>
        </p:sp>
        <p:pic>
          <p:nvPicPr>
            <p:cNvPr id="74" name="Picture 73"/>
            <p:cNvPicPr>
              <a:picLocks noChangeAspect="1"/>
            </p:cNvPicPr>
            <p:nvPr/>
          </p:nvPicPr>
          <p:blipFill rotWithShape="1">
            <a:blip r:embed="rId4"/>
            <a:srcRect l="26333" t="18488" r="25789" b="35614"/>
            <a:stretch/>
          </p:blipFill>
          <p:spPr>
            <a:xfrm>
              <a:off x="184786" y="5953973"/>
              <a:ext cx="202474" cy="216004"/>
            </a:xfrm>
            <a:prstGeom prst="rect">
              <a:avLst/>
            </a:prstGeom>
          </p:spPr>
        </p:pic>
        <p:pic>
          <p:nvPicPr>
            <p:cNvPr id="78" name="Picture 77"/>
            <p:cNvPicPr>
              <a:picLocks noChangeAspect="1"/>
            </p:cNvPicPr>
            <p:nvPr/>
          </p:nvPicPr>
          <p:blipFill>
            <a:blip r:embed="rId5"/>
            <a:stretch>
              <a:fillRect/>
            </a:stretch>
          </p:blipFill>
          <p:spPr>
            <a:xfrm>
              <a:off x="184799" y="5680570"/>
              <a:ext cx="199229" cy="216004"/>
            </a:xfrm>
            <a:prstGeom prst="rect">
              <a:avLst/>
            </a:prstGeom>
          </p:spPr>
        </p:pic>
        <p:pic>
          <p:nvPicPr>
            <p:cNvPr id="79" name="Picture 78"/>
            <p:cNvPicPr>
              <a:picLocks noChangeAspect="1"/>
            </p:cNvPicPr>
            <p:nvPr/>
          </p:nvPicPr>
          <p:blipFill rotWithShape="1">
            <a:blip r:embed="rId6"/>
            <a:srcRect l="4000" t="11905" r="54445" b="15873"/>
            <a:stretch/>
          </p:blipFill>
          <p:spPr>
            <a:xfrm>
              <a:off x="184795" y="6230217"/>
              <a:ext cx="204702" cy="216004"/>
            </a:xfrm>
            <a:prstGeom prst="rect">
              <a:avLst/>
            </a:prstGeom>
          </p:spPr>
        </p:pic>
        <p:pic>
          <p:nvPicPr>
            <p:cNvPr id="105" name="Picture 4" descr="Animate CC vs. After Effects (Which One Should you Us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7083" t="24799" r="4218" b="22380"/>
            <a:stretch/>
          </p:blipFill>
          <p:spPr bwMode="auto">
            <a:xfrm>
              <a:off x="175172" y="6769310"/>
              <a:ext cx="207493" cy="21600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5"/>
            <p:cNvPicPr>
              <a:picLocks noChangeAspect="1"/>
            </p:cNvPicPr>
            <p:nvPr/>
          </p:nvPicPr>
          <p:blipFill>
            <a:blip r:embed="rId8"/>
            <a:stretch>
              <a:fillRect/>
            </a:stretch>
          </p:blipFill>
          <p:spPr>
            <a:xfrm>
              <a:off x="177825" y="7045554"/>
              <a:ext cx="199229" cy="216004"/>
            </a:xfrm>
            <a:prstGeom prst="rect">
              <a:avLst/>
            </a:prstGeom>
          </p:spPr>
        </p:pic>
        <p:sp>
          <p:nvSpPr>
            <p:cNvPr id="107" name="TextBox 106"/>
            <p:cNvSpPr txBox="1"/>
            <p:nvPr/>
          </p:nvSpPr>
          <p:spPr>
            <a:xfrm>
              <a:off x="371903" y="5940423"/>
              <a:ext cx="2061366" cy="307777"/>
            </a:xfrm>
            <a:prstGeom prst="rect">
              <a:avLst/>
            </a:prstGeom>
            <a:noFill/>
          </p:spPr>
          <p:txBody>
            <a:bodyPr wrap="square" rtlCol="0">
              <a:spAutoFit/>
            </a:bodyPr>
            <a:lstStyle/>
            <a:p>
              <a:r>
                <a:rPr lang="en-US" sz="1400" dirty="0"/>
                <a:t>Adobe Photoshop</a:t>
              </a:r>
              <a:endParaRPr lang="en-IN" sz="1400" dirty="0"/>
            </a:p>
          </p:txBody>
        </p:sp>
        <p:sp>
          <p:nvSpPr>
            <p:cNvPr id="108" name="TextBox 107"/>
            <p:cNvSpPr txBox="1"/>
            <p:nvPr/>
          </p:nvSpPr>
          <p:spPr>
            <a:xfrm>
              <a:off x="354470" y="5664133"/>
              <a:ext cx="2001399" cy="307777"/>
            </a:xfrm>
            <a:prstGeom prst="rect">
              <a:avLst/>
            </a:prstGeom>
            <a:noFill/>
          </p:spPr>
          <p:txBody>
            <a:bodyPr wrap="square" rtlCol="0">
              <a:spAutoFit/>
            </a:bodyPr>
            <a:lstStyle/>
            <a:p>
              <a:r>
                <a:rPr lang="en-US" sz="1400" dirty="0"/>
                <a:t>Adobe Illustrator</a:t>
              </a:r>
              <a:endParaRPr lang="en-IN" sz="1400" dirty="0"/>
            </a:p>
          </p:txBody>
        </p:sp>
        <p:sp>
          <p:nvSpPr>
            <p:cNvPr id="109" name="TextBox 108"/>
            <p:cNvSpPr txBox="1"/>
            <p:nvPr/>
          </p:nvSpPr>
          <p:spPr>
            <a:xfrm>
              <a:off x="371903" y="6187263"/>
              <a:ext cx="2047459" cy="307777"/>
            </a:xfrm>
            <a:prstGeom prst="rect">
              <a:avLst/>
            </a:prstGeom>
            <a:noFill/>
          </p:spPr>
          <p:txBody>
            <a:bodyPr wrap="square" rtlCol="0">
              <a:spAutoFit/>
            </a:bodyPr>
            <a:lstStyle/>
            <a:p>
              <a:r>
                <a:rPr lang="en-US" sz="1400" dirty="0"/>
                <a:t>Adobe Premier Pro</a:t>
              </a:r>
              <a:endParaRPr lang="en-IN" sz="1400" dirty="0"/>
            </a:p>
          </p:txBody>
        </p:sp>
        <p:sp>
          <p:nvSpPr>
            <p:cNvPr id="110" name="TextBox 109"/>
            <p:cNvSpPr txBox="1"/>
            <p:nvPr/>
          </p:nvSpPr>
          <p:spPr>
            <a:xfrm>
              <a:off x="356774" y="6730064"/>
              <a:ext cx="2159109" cy="307777"/>
            </a:xfrm>
            <a:prstGeom prst="rect">
              <a:avLst/>
            </a:prstGeom>
            <a:noFill/>
          </p:spPr>
          <p:txBody>
            <a:bodyPr wrap="square" rtlCol="0">
              <a:spAutoFit/>
            </a:bodyPr>
            <a:lstStyle/>
            <a:p>
              <a:r>
                <a:rPr lang="en-US" sz="1400" dirty="0"/>
                <a:t>Adobe After Effects</a:t>
              </a:r>
              <a:endParaRPr lang="en-IN" sz="1400" dirty="0"/>
            </a:p>
          </p:txBody>
        </p:sp>
        <p:sp>
          <p:nvSpPr>
            <p:cNvPr id="111" name="TextBox 110"/>
            <p:cNvSpPr txBox="1"/>
            <p:nvPr/>
          </p:nvSpPr>
          <p:spPr>
            <a:xfrm>
              <a:off x="325887" y="7023570"/>
              <a:ext cx="2162552" cy="307777"/>
            </a:xfrm>
            <a:prstGeom prst="rect">
              <a:avLst/>
            </a:prstGeom>
            <a:noFill/>
          </p:spPr>
          <p:txBody>
            <a:bodyPr wrap="square" rtlCol="0">
              <a:spAutoFit/>
            </a:bodyPr>
            <a:lstStyle/>
            <a:p>
              <a:r>
                <a:rPr lang="en-US" sz="1400" dirty="0"/>
                <a:t>Autodesk Maya</a:t>
              </a:r>
              <a:endParaRPr lang="en-IN" sz="1400" dirty="0"/>
            </a:p>
          </p:txBody>
        </p:sp>
        <p:sp>
          <p:nvSpPr>
            <p:cNvPr id="112" name="TextBox 111"/>
            <p:cNvSpPr txBox="1"/>
            <p:nvPr/>
          </p:nvSpPr>
          <p:spPr>
            <a:xfrm>
              <a:off x="373066" y="6485056"/>
              <a:ext cx="1009136" cy="307777"/>
            </a:xfrm>
            <a:prstGeom prst="rect">
              <a:avLst/>
            </a:prstGeom>
            <a:noFill/>
          </p:spPr>
          <p:txBody>
            <a:bodyPr wrap="square" rtlCol="0">
              <a:spAutoFit/>
            </a:bodyPr>
            <a:lstStyle/>
            <a:p>
              <a:r>
                <a:rPr lang="en-US" sz="1400" dirty="0"/>
                <a:t>Figma</a:t>
              </a:r>
              <a:endParaRPr lang="en-IN" sz="1400" dirty="0"/>
            </a:p>
          </p:txBody>
        </p:sp>
        <p:pic>
          <p:nvPicPr>
            <p:cNvPr id="113" name="Picture 112"/>
            <p:cNvPicPr>
              <a:picLocks noChangeAspect="1"/>
            </p:cNvPicPr>
            <p:nvPr/>
          </p:nvPicPr>
          <p:blipFill>
            <a:blip r:embed="rId9"/>
            <a:stretch>
              <a:fillRect/>
            </a:stretch>
          </p:blipFill>
          <p:spPr>
            <a:xfrm>
              <a:off x="180976" y="6492635"/>
              <a:ext cx="213904" cy="213904"/>
            </a:xfrm>
            <a:prstGeom prst="rect">
              <a:avLst/>
            </a:prstGeom>
          </p:spPr>
        </p:pic>
      </p:grpSp>
      <p:sp>
        <p:nvSpPr>
          <p:cNvPr id="115" name="TextBox 114">
            <a:extLst>
              <a:ext uri="{FF2B5EF4-FFF2-40B4-BE49-F238E27FC236}">
                <a16:creationId xmlns:a16="http://schemas.microsoft.com/office/drawing/2014/main" id="{F9B43998-485E-D969-5616-ECF9FD5438A6}"/>
              </a:ext>
            </a:extLst>
          </p:cNvPr>
          <p:cNvSpPr txBox="1"/>
          <p:nvPr/>
        </p:nvSpPr>
        <p:spPr>
          <a:xfrm>
            <a:off x="6663711" y="2839446"/>
            <a:ext cx="2104339" cy="3970318"/>
          </a:xfrm>
          <a:prstGeom prst="rect">
            <a:avLst/>
          </a:prstGeom>
          <a:noFill/>
        </p:spPr>
        <p:txBody>
          <a:bodyPr wrap="square">
            <a:spAutoFit/>
          </a:bodyPr>
          <a:lstStyle/>
          <a:p>
            <a:r>
              <a:rPr lang="en-US" sz="1800" b="1" dirty="0"/>
              <a:t>CERTIFICATES</a:t>
            </a:r>
            <a:endParaRPr lang="en-IN" sz="1800" b="1" dirty="0"/>
          </a:p>
          <a:p>
            <a:pPr marL="285750" indent="-285750">
              <a:buFont typeface="Arial" panose="020B0604020202020204" pitchFamily="34" charset="0"/>
              <a:buChar char="•"/>
            </a:pPr>
            <a:r>
              <a:rPr lang="en-US" sz="1800" dirty="0"/>
              <a:t>U demy Course (Graphic Design Master Class) .</a:t>
            </a:r>
          </a:p>
          <a:p>
            <a:pPr marL="285750" indent="-285750">
              <a:buFont typeface="Arial" panose="020B0604020202020204" pitchFamily="34" charset="0"/>
              <a:buChar char="•"/>
            </a:pPr>
            <a:r>
              <a:rPr lang="en-US" sz="1800" dirty="0"/>
              <a:t>U demy Course (User Experience Design –Figma .</a:t>
            </a:r>
          </a:p>
          <a:p>
            <a:pPr marL="285750" indent="-285750">
              <a:buFont typeface="Arial" panose="020B0604020202020204" pitchFamily="34" charset="0"/>
              <a:buChar char="•"/>
            </a:pPr>
            <a:r>
              <a:rPr lang="en-US" sz="1800" dirty="0"/>
              <a:t>U demy Course ( Figma UI/UX Project) . HOW </a:t>
            </a:r>
          </a:p>
          <a:p>
            <a:pPr marL="285750" indent="-285750">
              <a:buFont typeface="Arial" panose="020B0604020202020204" pitchFamily="34" charset="0"/>
              <a:buChar char="•"/>
            </a:pPr>
            <a:r>
              <a:rPr lang="en-US" sz="1800" dirty="0"/>
              <a:t>Workshop (Sustainable Crafts course).</a:t>
            </a:r>
          </a:p>
          <a:p>
            <a:pPr marL="285750" indent="-285750">
              <a:buFont typeface="Arial" panose="020B0604020202020204" pitchFamily="34" charset="0"/>
              <a:buChar char="•"/>
            </a:pPr>
            <a:endParaRPr lang="en-US" sz="1800" dirty="0"/>
          </a:p>
        </p:txBody>
      </p:sp>
      <p:cxnSp>
        <p:nvCxnSpPr>
          <p:cNvPr id="118" name="Straight Connector 117">
            <a:extLst>
              <a:ext uri="{FF2B5EF4-FFF2-40B4-BE49-F238E27FC236}">
                <a16:creationId xmlns:a16="http://schemas.microsoft.com/office/drawing/2014/main" id="{84C9B137-2078-9995-6682-8AC8232FDCD7}"/>
              </a:ext>
            </a:extLst>
          </p:cNvPr>
          <p:cNvCxnSpPr>
            <a:cxnSpLocks/>
          </p:cNvCxnSpPr>
          <p:nvPr/>
        </p:nvCxnSpPr>
        <p:spPr>
          <a:xfrm flipH="1">
            <a:off x="231488" y="6601860"/>
            <a:ext cx="8522048" cy="784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C3FB487-6CC2-1E98-AFAC-352B8C8CC613}"/>
              </a:ext>
            </a:extLst>
          </p:cNvPr>
          <p:cNvCxnSpPr>
            <a:cxnSpLocks/>
          </p:cNvCxnSpPr>
          <p:nvPr/>
        </p:nvCxnSpPr>
        <p:spPr>
          <a:xfrm>
            <a:off x="4412730" y="6751050"/>
            <a:ext cx="36301" cy="368240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7AD8495E-1F7E-E0B4-B770-A4ECDB159E8E}"/>
              </a:ext>
            </a:extLst>
          </p:cNvPr>
          <p:cNvSpPr txBox="1"/>
          <p:nvPr/>
        </p:nvSpPr>
        <p:spPr>
          <a:xfrm>
            <a:off x="248157" y="6729570"/>
            <a:ext cx="4089656" cy="369332"/>
          </a:xfrm>
          <a:prstGeom prst="rect">
            <a:avLst/>
          </a:prstGeom>
          <a:noFill/>
        </p:spPr>
        <p:txBody>
          <a:bodyPr wrap="square">
            <a:spAutoFit/>
          </a:bodyPr>
          <a:lstStyle/>
          <a:p>
            <a:r>
              <a:rPr lang="en-US" sz="1800" b="1" dirty="0"/>
              <a:t>EXPERIENCE</a:t>
            </a:r>
            <a:endParaRPr lang="en-IN" sz="1800" b="1" dirty="0"/>
          </a:p>
        </p:txBody>
      </p:sp>
      <p:sp>
        <p:nvSpPr>
          <p:cNvPr id="1025" name="TextBox 1024">
            <a:extLst>
              <a:ext uri="{FF2B5EF4-FFF2-40B4-BE49-F238E27FC236}">
                <a16:creationId xmlns:a16="http://schemas.microsoft.com/office/drawing/2014/main" id="{FDFBADE8-CDE0-416A-1EA4-DE140D369A80}"/>
              </a:ext>
            </a:extLst>
          </p:cNvPr>
          <p:cNvSpPr txBox="1"/>
          <p:nvPr/>
        </p:nvSpPr>
        <p:spPr>
          <a:xfrm>
            <a:off x="4476684" y="6732775"/>
            <a:ext cx="4275538" cy="369332"/>
          </a:xfrm>
          <a:prstGeom prst="rect">
            <a:avLst/>
          </a:prstGeom>
          <a:noFill/>
        </p:spPr>
        <p:txBody>
          <a:bodyPr wrap="square">
            <a:spAutoFit/>
          </a:bodyPr>
          <a:lstStyle/>
          <a:p>
            <a:r>
              <a:rPr lang="en-US" sz="1800" b="1" dirty="0"/>
              <a:t>ACHIEVEMENTS</a:t>
            </a:r>
            <a:endParaRPr lang="en-IN" sz="1800" b="1" dirty="0"/>
          </a:p>
        </p:txBody>
      </p:sp>
      <p:sp>
        <p:nvSpPr>
          <p:cNvPr id="3" name="TextBox 2">
            <a:extLst>
              <a:ext uri="{FF2B5EF4-FFF2-40B4-BE49-F238E27FC236}">
                <a16:creationId xmlns:a16="http://schemas.microsoft.com/office/drawing/2014/main" id="{CF579F40-E536-9F4C-82E7-83570F72896C}"/>
              </a:ext>
            </a:extLst>
          </p:cNvPr>
          <p:cNvSpPr txBox="1"/>
          <p:nvPr/>
        </p:nvSpPr>
        <p:spPr>
          <a:xfrm>
            <a:off x="239954" y="7020673"/>
            <a:ext cx="3909002" cy="3753463"/>
          </a:xfrm>
          <a:prstGeom prst="rect">
            <a:avLst/>
          </a:prstGeom>
          <a:noFill/>
        </p:spPr>
        <p:txBody>
          <a:bodyPr wrap="square" rtlCol="0">
            <a:spAutoFit/>
          </a:bodyPr>
          <a:lstStyle/>
          <a:p>
            <a:r>
              <a:rPr lang="en-IN" b="1" dirty="0"/>
              <a:t>INTERNED AT </a:t>
            </a:r>
            <a:r>
              <a:rPr lang="en-IN" dirty="0"/>
              <a:t>: </a:t>
            </a:r>
            <a:r>
              <a:rPr lang="en-IN" sz="2000" b="1" dirty="0"/>
              <a:t>ZEE MEDIA CORPORATE LIMITED</a:t>
            </a:r>
            <a:r>
              <a:rPr lang="en-IN" dirty="0"/>
              <a:t> (5 MONTH )</a:t>
            </a:r>
          </a:p>
          <a:p>
            <a:pPr marL="285750" indent="-285750">
              <a:buFont typeface="Arial" panose="020B0604020202020204" pitchFamily="34" charset="0"/>
              <a:buChar char="•"/>
            </a:pPr>
            <a:r>
              <a:rPr lang="en-IN" dirty="0"/>
              <a:t>Designing of online news was an all new experience , with the enhancement of the design skill and working with colours in the at most favourable senses . </a:t>
            </a:r>
          </a:p>
          <a:p>
            <a:pPr marL="285750" indent="-285750">
              <a:buFont typeface="Arial" panose="020B0604020202020204" pitchFamily="34" charset="0"/>
              <a:buChar char="•"/>
            </a:pPr>
            <a:r>
              <a:rPr lang="en-IN" dirty="0"/>
              <a:t>Learning how a news corporation works was as interesting as it was to learn a news software for the news designs.</a:t>
            </a:r>
          </a:p>
          <a:p>
            <a:endParaRPr lang="en-IN" dirty="0"/>
          </a:p>
          <a:p>
            <a:pPr marL="285750" indent="-28575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585747CD-FEF4-4A60-3393-242C88A832C9}"/>
              </a:ext>
            </a:extLst>
          </p:cNvPr>
          <p:cNvSpPr txBox="1"/>
          <p:nvPr/>
        </p:nvSpPr>
        <p:spPr>
          <a:xfrm>
            <a:off x="4550508" y="7077423"/>
            <a:ext cx="4217541" cy="3323987"/>
          </a:xfrm>
          <a:prstGeom prst="rect">
            <a:avLst/>
          </a:prstGeom>
          <a:noFill/>
        </p:spPr>
        <p:txBody>
          <a:bodyPr wrap="square" rtlCol="0">
            <a:spAutoFit/>
          </a:bodyPr>
          <a:lstStyle/>
          <a:p>
            <a:pPr marL="285750" indent="-285750">
              <a:buFont typeface="Arial" panose="020B0604020202020204" pitchFamily="34" charset="0"/>
              <a:buChar char="•"/>
            </a:pPr>
            <a:r>
              <a:rPr lang="en-IN" sz="1400" dirty="0"/>
              <a:t>I played a major role and contributed in the projects of 2024 election .</a:t>
            </a:r>
          </a:p>
          <a:p>
            <a:pPr marL="285750" indent="-285750">
              <a:buFont typeface="Arial" panose="020B0604020202020204" pitchFamily="34" charset="0"/>
              <a:buChar char="•"/>
            </a:pPr>
            <a:r>
              <a:rPr lang="en-IN" sz="1400" dirty="0"/>
              <a:t>As media is considered as the fourth pillar of the democracy so, does it requires the responsibilities to be taken over .(the amount of time and responsibilities were taken seriously and honestly were been fulfilled ).</a:t>
            </a:r>
          </a:p>
          <a:p>
            <a:pPr marL="285750" indent="-285750">
              <a:buFont typeface="Arial" panose="020B0604020202020204" pitchFamily="34" charset="0"/>
              <a:buChar char="•"/>
            </a:pPr>
            <a:r>
              <a:rPr lang="en-IN" sz="1400" dirty="0"/>
              <a:t>My seniors (mentor) used to appreciate me for the fast adaptation and grasping of work, the sincerity for my work is what made me sustain in difficult situations at work.</a:t>
            </a:r>
          </a:p>
          <a:p>
            <a:pPr marL="285750" indent="-285750">
              <a:buFont typeface="Arial" panose="020B0604020202020204" pitchFamily="34" charset="0"/>
              <a:buChar char="•"/>
            </a:pPr>
            <a:r>
              <a:rPr lang="en-IN" sz="1400" dirty="0"/>
              <a:t>Management of time and meeting the deadlines seemed to be really difficult at the beginning but with constant practice and persistence it all became quite normal to work .</a:t>
            </a:r>
          </a:p>
        </p:txBody>
      </p:sp>
      <p:sp>
        <p:nvSpPr>
          <p:cNvPr id="7" name="Rectangle 6">
            <a:extLst>
              <a:ext uri="{FF2B5EF4-FFF2-40B4-BE49-F238E27FC236}">
                <a16:creationId xmlns:a16="http://schemas.microsoft.com/office/drawing/2014/main" id="{F0476572-E6AD-859A-B5DA-E7E3DFFB3530}"/>
              </a:ext>
            </a:extLst>
          </p:cNvPr>
          <p:cNvSpPr/>
          <p:nvPr/>
        </p:nvSpPr>
        <p:spPr>
          <a:xfrm>
            <a:off x="4615836" y="4891767"/>
            <a:ext cx="196731" cy="2160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D6C3E950-5463-1F45-669E-E19BD0EEC232}"/>
              </a:ext>
            </a:extLst>
          </p:cNvPr>
          <p:cNvPicPr>
            <a:picLocks noChangeAspect="1"/>
          </p:cNvPicPr>
          <p:nvPr/>
        </p:nvPicPr>
        <p:blipFill>
          <a:blip r:embed="rId10"/>
          <a:stretch>
            <a:fillRect/>
          </a:stretch>
        </p:blipFill>
        <p:spPr>
          <a:xfrm>
            <a:off x="4596260" y="4885169"/>
            <a:ext cx="232812" cy="232128"/>
          </a:xfrm>
          <a:prstGeom prst="rect">
            <a:avLst/>
          </a:prstGeom>
        </p:spPr>
      </p:pic>
      <p:sp>
        <p:nvSpPr>
          <p:cNvPr id="10" name="TextBox 9">
            <a:extLst>
              <a:ext uri="{FF2B5EF4-FFF2-40B4-BE49-F238E27FC236}">
                <a16:creationId xmlns:a16="http://schemas.microsoft.com/office/drawing/2014/main" id="{6DB18863-FB56-5638-03B8-AD0BDEC9101E}"/>
              </a:ext>
            </a:extLst>
          </p:cNvPr>
          <p:cNvSpPr txBox="1"/>
          <p:nvPr/>
        </p:nvSpPr>
        <p:spPr>
          <a:xfrm>
            <a:off x="4823002" y="4891022"/>
            <a:ext cx="2162552" cy="307777"/>
          </a:xfrm>
          <a:prstGeom prst="rect">
            <a:avLst/>
          </a:prstGeom>
          <a:noFill/>
        </p:spPr>
        <p:txBody>
          <a:bodyPr wrap="square" rtlCol="0">
            <a:spAutoFit/>
          </a:bodyPr>
          <a:lstStyle/>
          <a:p>
            <a:r>
              <a:rPr lang="en-US" sz="1400" dirty="0" err="1"/>
              <a:t>vizrt</a:t>
            </a:r>
            <a:endParaRPr lang="en-IN" sz="1400" dirty="0"/>
          </a:p>
        </p:txBody>
      </p:sp>
    </p:spTree>
    <p:extLst>
      <p:ext uri="{BB962C8B-B14F-4D97-AF65-F5344CB8AC3E}">
        <p14:creationId xmlns:p14="http://schemas.microsoft.com/office/powerpoint/2010/main" val="227095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2025</TotalTime>
  <Words>345</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PRANJAL GUPTA GRAPHICS/UI/UX DESIGNER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pranjal gupta</cp:lastModifiedBy>
  <cp:revision>145</cp:revision>
  <cp:lastPrinted>2023-10-21T09:52:46Z</cp:lastPrinted>
  <dcterms:created xsi:type="dcterms:W3CDTF">2023-03-30T10:24:53Z</dcterms:created>
  <dcterms:modified xsi:type="dcterms:W3CDTF">2024-05-06T16:53:21Z</dcterms:modified>
</cp:coreProperties>
</file>