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82" r:id="rId3"/>
    <p:sldId id="285" r:id="rId4"/>
    <p:sldId id="286" r:id="rId5"/>
    <p:sldId id="28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0E663-CFBA-42EC-9796-82FE93393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F4EBC7-637A-4AC0-9BE7-BBDDAC7C8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A1A8BA-E0DB-4635-9A1D-6D81991C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A6C674-687E-41F9-A8CB-A558A1E6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FDA4BE-FA4E-454C-B5A2-11DE6664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55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EB56E-8DC3-4008-ACE0-F51D31B7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815DFC-0465-42E2-805C-DC8A83CC9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9E5755-AE18-4017-BBDA-038F73DF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47ADDA-653E-40BE-A355-C360FEBE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9044C4-3181-4743-B029-C97E19F7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86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0F9FE9-BBBB-4CB6-AAE1-0B96EFF26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B0AC9E-B42C-405B-960E-215234DF8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F030F5-3695-43EE-9011-8829F94E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2FAD7A-D225-4BD0-96D4-B68E6AB3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B12ED6-83E8-4BF4-8FD0-3478E525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86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87068" y="2287329"/>
            <a:ext cx="5034481" cy="1220376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90000"/>
              </a:lnSpc>
              <a:defRPr sz="4267" b="1" baseline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1460000" scaled="0"/>
                  <a:tileRect/>
                </a:gradFill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7069" y="3519786"/>
            <a:ext cx="5096548" cy="8457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Section divider subtitle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DD76-061F-FD47-B276-F35F139A5F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886" y="5250622"/>
            <a:ext cx="2116665" cy="46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98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0131"/>
            <a:ext cx="10972800" cy="798051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90000"/>
              </a:lnSpc>
              <a:defRPr sz="3467" b="1" baseline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Click to edit this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724379"/>
            <a:ext cx="10972800" cy="45259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/>
            </a:lvl1pPr>
            <a:lvl2pPr algn="l">
              <a:defRPr sz="1867"/>
            </a:lvl2pPr>
            <a:lvl3pPr algn="l">
              <a:defRPr sz="1867"/>
            </a:lvl3pPr>
            <a:lvl4pPr algn="l">
              <a:defRPr sz="1867"/>
            </a:lvl4pPr>
            <a:lvl5pPr algn="l">
              <a:defRPr sz="1867"/>
            </a:lvl5pPr>
          </a:lstStyle>
          <a:p>
            <a:pPr lvl="0"/>
            <a:r>
              <a:rPr lang="en-US" dirty="0"/>
              <a:t>Click here to type text. Or click icons to insert media, tables or charts.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DD76-061F-FD47-B276-F35F139A5F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eb_foot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5866" y="6356357"/>
            <a:ext cx="2271305" cy="30878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1" y="6342983"/>
            <a:ext cx="1450769" cy="38727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1" baseline="0">
                <a:solidFill>
                  <a:schemeClr val="bg1">
                    <a:lumMod val="75000"/>
                  </a:schemeClr>
                </a:solidFill>
              </a:defRPr>
            </a:lvl1pPr>
            <a:lvl2pPr algn="l">
              <a:defRPr sz="1867"/>
            </a:lvl2pPr>
            <a:lvl3pPr algn="l">
              <a:defRPr sz="1867"/>
            </a:lvl3pPr>
            <a:lvl4pPr algn="l">
              <a:defRPr sz="1867"/>
            </a:lvl4pPr>
            <a:lvl5pPr algn="l">
              <a:defRPr sz="1867"/>
            </a:lvl5pPr>
          </a:lstStyle>
          <a:p>
            <a:pPr lvl="0"/>
            <a:r>
              <a:rPr lang="en-US" dirty="0"/>
              <a:t>Project name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5" y="1018117"/>
            <a:ext cx="10826751" cy="5058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33" b="1" baseline="0">
                <a:solidFill>
                  <a:schemeClr val="accent5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This is the subtitle</a:t>
            </a:r>
          </a:p>
        </p:txBody>
      </p:sp>
      <p:pic>
        <p:nvPicPr>
          <p:cNvPr id="9" name="Picture 8" descr="HeaderSliderGraphic.png"/>
          <p:cNvPicPr>
            <a:picLocks noChangeAspect="1"/>
          </p:cNvPicPr>
          <p:nvPr userDrawn="1"/>
        </p:nvPicPr>
        <p:blipFill>
          <a:blip r:embed="rId3" cstate="email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14" y="0"/>
            <a:ext cx="635063" cy="101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0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78A31-24AB-4442-A19A-7E92EAEF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A42FA-82EE-4B18-B444-B2B23C841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E34238-DFE2-434E-A6F1-9919A303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C016DF-7F24-4676-AAE2-DD5178EE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45C9B6-9E60-4F15-914E-FDBC32E6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19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D5196-C78D-4E24-AF9D-BD4525EA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11A680-B183-4B7B-AD5B-CEE2A4D87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23EBD4-B3D8-475E-BF0B-880B7FCD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1C34F6-ED9C-480E-89C3-5570F8C2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5D9638-DC09-4539-942C-0C5C374B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9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A2AF5-48C3-433B-A05D-6156127C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53A61-8807-41E5-ADA1-E4880A1AC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B8D68D-8374-47C9-94AB-D83BE431C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51AEB3-16E4-4026-B49C-0892528C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1B9100-E1B2-4E7D-B539-459DA499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7E7AB4-3CD1-4C6E-8C03-44F2DDED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3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F847B-EA64-424D-B382-C37F63DA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0D0969-F57B-49C0-86FD-771DD501E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64FC23-4DC5-45A2-A65A-AB73AF2F7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FBE925-BE50-437F-80AD-23C3EB083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4476C9-5AC4-4973-927B-7ED5E1932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9EB334-3B64-4453-9404-FD29704E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672313-C330-440D-B81C-03A00407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EED53-5A0F-450C-B4AF-20E4763F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09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DCE14-4FAE-45AA-9C3C-466C278F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ED50A5-AC32-475C-A12B-9C956A2E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FFB540-1CB5-4C67-BFA6-06971882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5C4399-BCA9-4413-9FB9-675B7123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16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A7F47B-781B-40B3-9E2E-ACF2D910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A24D9C-938D-444B-A003-20C1280B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E7F2E4-5306-4782-B183-01067ABB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3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3F623-CC8C-4E28-B509-CBF3C17D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BA435A-E8EF-4538-9BFA-C3B1F0C55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FB768E-5358-439E-9355-3A4471E86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ABB8ED-BDA3-449A-A993-67E35B60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E8D089-C8A7-498C-A339-D9BF568E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6B7F5F-15F4-47AB-81FA-FDE2BB03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5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61A64-3ACD-421D-84F5-D96413B2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4FF978-1549-4644-AB6C-5FF54F264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5DFBC7-879E-49D4-9FC2-8BCD22A9D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F1E5C7-2C6F-443D-8173-B0C920CE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E655BD-364B-4679-9FE9-29B48A7F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44A5CA-6487-4B37-B093-39FD8F3B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19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C29887-EFD8-454A-AF15-A96CFA65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42A2B9-1C7A-4284-A004-47316767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0A2C1-2267-42B0-B643-C83D5C0DB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2389-D985-4435-AF48-EDEC3108428E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6DE32D-AF6B-435B-9055-B51CCF17A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459BFF-6127-4C90-BB51-872A71A8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91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astlesTech_Breakslide1.jpg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27245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471911" y="3081646"/>
            <a:ext cx="6557332" cy="640218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　　治具管理系統　操作</a:t>
            </a:r>
            <a:r>
              <a:rPr lang="en-US" sz="3600" dirty="0"/>
              <a:t>SOP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885" y="5502690"/>
            <a:ext cx="2116665" cy="46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71437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1C63162-6CF3-8559-0418-9CFBD3C45660}"/>
              </a:ext>
            </a:extLst>
          </p:cNvPr>
          <p:cNvSpPr txBox="1"/>
          <p:nvPr/>
        </p:nvSpPr>
        <p:spPr>
          <a:xfrm>
            <a:off x="461941" y="4670425"/>
            <a:ext cx="94659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收、發料操作、清除</a:t>
            </a:r>
            <a:br>
              <a:rPr lang="en-US" altLang="zh-TW" dirty="0"/>
            </a:br>
            <a:r>
              <a:rPr lang="en-US" altLang="zh-TW" dirty="0"/>
              <a:t>1. </a:t>
            </a:r>
            <a:r>
              <a:rPr lang="zh-TW" altLang="en-US" dirty="0"/>
              <a:t>紅框處 點選</a:t>
            </a:r>
            <a:r>
              <a:rPr lang="en-US" altLang="zh-TW" dirty="0"/>
              <a:t>【</a:t>
            </a:r>
            <a:r>
              <a:rPr lang="zh-TW" altLang="en-US" dirty="0"/>
              <a:t>清除</a:t>
            </a:r>
            <a:r>
              <a:rPr lang="en-US" altLang="zh-TW" dirty="0"/>
              <a:t>/</a:t>
            </a:r>
            <a:r>
              <a:rPr lang="zh-TW" altLang="en-US" dirty="0"/>
              <a:t>日期</a:t>
            </a:r>
            <a:r>
              <a:rPr lang="en-US" altLang="zh-TW" dirty="0"/>
              <a:t>】</a:t>
            </a:r>
            <a:r>
              <a:rPr lang="zh-TW" altLang="en-US" dirty="0"/>
              <a:t>清除原輸入資料及刷新日期或可手動輸入需求日期。</a:t>
            </a:r>
            <a:br>
              <a:rPr lang="en-US" altLang="zh-TW" dirty="0"/>
            </a:br>
            <a:r>
              <a:rPr lang="en-US" altLang="zh-TW" dirty="0"/>
              <a:t>2. </a:t>
            </a:r>
            <a:r>
              <a:rPr lang="zh-TW" altLang="en-US" dirty="0"/>
              <a:t>橘框處 刷槍刷入</a:t>
            </a:r>
            <a:r>
              <a:rPr lang="en-US" altLang="zh-TW" dirty="0"/>
              <a:t>”</a:t>
            </a:r>
            <a:r>
              <a:rPr lang="zh-TW" altLang="en-US" dirty="0"/>
              <a:t>料號</a:t>
            </a:r>
            <a:r>
              <a:rPr lang="en-US" altLang="zh-TW" dirty="0"/>
              <a:t>”</a:t>
            </a:r>
            <a:r>
              <a:rPr lang="zh-TW" altLang="en-US" dirty="0"/>
              <a:t> 或手動輸入即可自動帶出</a:t>
            </a:r>
            <a:r>
              <a:rPr lang="en-US" altLang="zh-TW" dirty="0"/>
              <a:t>【</a:t>
            </a:r>
            <a:r>
              <a:rPr lang="zh-TW" altLang="en-US" dirty="0"/>
              <a:t>品名、規格</a:t>
            </a:r>
            <a:r>
              <a:rPr lang="en-US" altLang="zh-TW" dirty="0"/>
              <a:t>】</a:t>
            </a:r>
            <a:br>
              <a:rPr lang="en-US" altLang="zh-TW" dirty="0"/>
            </a:br>
            <a:r>
              <a:rPr lang="en-US" altLang="zh-TW" dirty="0"/>
              <a:t>3. </a:t>
            </a:r>
            <a:r>
              <a:rPr lang="zh-TW" altLang="en-US" dirty="0"/>
              <a:t>黃框處 選擇出、入庫</a:t>
            </a:r>
            <a:r>
              <a:rPr lang="en-US" altLang="zh-TW" dirty="0"/>
              <a:t>(</a:t>
            </a:r>
            <a:r>
              <a:rPr lang="zh-TW" altLang="en-US" dirty="0"/>
              <a:t>綠底為當前選擇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br>
              <a:rPr lang="en-US" altLang="zh-TW" dirty="0"/>
            </a:br>
            <a:r>
              <a:rPr lang="en-US" altLang="zh-TW" dirty="0"/>
              <a:t>4. </a:t>
            </a:r>
            <a:r>
              <a:rPr lang="zh-TW" altLang="en-US" dirty="0"/>
              <a:t>綠框處 輸入數量。</a:t>
            </a:r>
            <a:br>
              <a:rPr lang="en-US" altLang="zh-TW" dirty="0"/>
            </a:br>
            <a:r>
              <a:rPr lang="en-US" altLang="zh-TW" dirty="0"/>
              <a:t>5. </a:t>
            </a:r>
            <a:r>
              <a:rPr lang="zh-TW" altLang="en-US" dirty="0"/>
              <a:t>藍框處 選擇來源。</a:t>
            </a:r>
            <a:br>
              <a:rPr lang="en-US" altLang="zh-TW" dirty="0"/>
            </a:br>
            <a:r>
              <a:rPr lang="en-US" altLang="zh-TW" dirty="0"/>
              <a:t>6. </a:t>
            </a:r>
            <a:r>
              <a:rPr lang="zh-TW" altLang="en-US" dirty="0"/>
              <a:t>粉框處 點選出入庫 將跳出該資料核對窗，點擊</a:t>
            </a:r>
            <a:r>
              <a:rPr lang="en-US" altLang="zh-TW" dirty="0"/>
              <a:t>【</a:t>
            </a:r>
            <a:r>
              <a:rPr lang="zh-TW" altLang="en-US" dirty="0"/>
              <a:t>確定</a:t>
            </a:r>
            <a:r>
              <a:rPr lang="en-US" altLang="zh-TW" dirty="0"/>
              <a:t>】</a:t>
            </a:r>
            <a:r>
              <a:rPr lang="zh-TW" altLang="en-US" dirty="0"/>
              <a:t>則寫入、點擊</a:t>
            </a:r>
            <a:r>
              <a:rPr lang="en-US" altLang="zh-TW" dirty="0"/>
              <a:t>【</a:t>
            </a:r>
            <a:r>
              <a:rPr lang="zh-TW" altLang="en-US" dirty="0"/>
              <a:t>取消</a:t>
            </a:r>
            <a:r>
              <a:rPr lang="en-US" altLang="zh-TW" dirty="0"/>
              <a:t>】</a:t>
            </a:r>
            <a:r>
              <a:rPr lang="zh-TW" altLang="en-US" dirty="0"/>
              <a:t>則不寫入。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53C04A-A609-9ADC-8E30-7931D9531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80006" cy="448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4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C72B9-D0BB-B192-8DED-A3714F894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1BD59101-18DE-8D2E-8716-D930CFE3EBB6}"/>
              </a:ext>
            </a:extLst>
          </p:cNvPr>
          <p:cNvSpPr txBox="1"/>
          <p:nvPr/>
        </p:nvSpPr>
        <p:spPr>
          <a:xfrm>
            <a:off x="341291" y="4771622"/>
            <a:ext cx="946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料號出入庫查詢</a:t>
            </a:r>
            <a:br>
              <a:rPr lang="en-US" altLang="zh-TW" dirty="0"/>
            </a:br>
            <a:r>
              <a:rPr lang="en-US" altLang="zh-TW" dirty="0"/>
              <a:t>1. </a:t>
            </a:r>
            <a:r>
              <a:rPr lang="zh-TW" altLang="en-US" dirty="0"/>
              <a:t>紅框處 刷槍刷入或手動輸入料號。</a:t>
            </a:r>
            <a:br>
              <a:rPr lang="en-US" altLang="zh-TW" dirty="0"/>
            </a:br>
            <a:r>
              <a:rPr lang="en-US" altLang="zh-TW" dirty="0"/>
              <a:t>2. </a:t>
            </a:r>
            <a:r>
              <a:rPr lang="zh-TW" altLang="en-US" dirty="0"/>
              <a:t>藍框處 點選</a:t>
            </a:r>
            <a:r>
              <a:rPr lang="en-US" altLang="zh-TW" dirty="0"/>
              <a:t>【</a:t>
            </a:r>
            <a:r>
              <a:rPr lang="zh-TW" altLang="en-US" dirty="0"/>
              <a:t>出入查詢</a:t>
            </a:r>
            <a:r>
              <a:rPr lang="en-US" altLang="zh-TW" dirty="0"/>
              <a:t>】</a:t>
            </a:r>
            <a:r>
              <a:rPr lang="zh-TW" altLang="en-US" dirty="0"/>
              <a:t>將查詢該料號。</a:t>
            </a:r>
            <a:br>
              <a:rPr lang="en-US" altLang="zh-TW" dirty="0"/>
            </a:br>
            <a:r>
              <a:rPr lang="en-US" altLang="zh-TW" dirty="0"/>
              <a:t>3. </a:t>
            </a:r>
            <a:r>
              <a:rPr lang="zh-TW" altLang="en-US" dirty="0"/>
              <a:t>綠框處 將展出上述之最近</a:t>
            </a:r>
            <a:r>
              <a:rPr lang="en-US" altLang="zh-TW" dirty="0"/>
              <a:t>50</a:t>
            </a:r>
            <a:r>
              <a:rPr lang="zh-TW" altLang="en-US" dirty="0"/>
              <a:t>筆出入庫該料號之紀錄。</a:t>
            </a:r>
            <a:r>
              <a:rPr lang="en-US" altLang="zh-TW" dirty="0"/>
              <a:t>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258E546-7A45-8C77-44F3-DC9EA68AA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6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3BA1E-7EE4-59FC-46FC-29F17A9FE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345BF5A2-C362-204D-8E1B-401C2B0A986D}"/>
              </a:ext>
            </a:extLst>
          </p:cNvPr>
          <p:cNvSpPr txBox="1"/>
          <p:nvPr/>
        </p:nvSpPr>
        <p:spPr>
          <a:xfrm>
            <a:off x="373488" y="3986011"/>
            <a:ext cx="9465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品名查詢</a:t>
            </a:r>
            <a:br>
              <a:rPr lang="en-US" altLang="zh-TW" dirty="0"/>
            </a:br>
            <a:r>
              <a:rPr lang="en-US" altLang="zh-TW" dirty="0"/>
              <a:t>1. </a:t>
            </a:r>
            <a:r>
              <a:rPr lang="zh-TW" altLang="en-US" dirty="0"/>
              <a:t>紅框處 輸入搜尋條件 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USB</a:t>
            </a:r>
            <a:r>
              <a:rPr lang="zh-TW" altLang="en-US" dirty="0"/>
              <a:t> 或 </a:t>
            </a:r>
            <a:r>
              <a:rPr lang="en-US" altLang="zh-TW" dirty="0"/>
              <a:t>DC</a:t>
            </a:r>
            <a:r>
              <a:rPr lang="zh-TW" altLang="en-US" dirty="0"/>
              <a:t> </a:t>
            </a:r>
            <a:r>
              <a:rPr lang="en-US" altLang="zh-TW" dirty="0"/>
              <a:t>JACK&amp;USB</a:t>
            </a:r>
            <a:r>
              <a:rPr lang="zh-TW" altLang="en-US" dirty="0"/>
              <a:t> </a:t>
            </a:r>
            <a:r>
              <a:rPr lang="en-US" altLang="zh-TW" dirty="0"/>
              <a:t>A</a:t>
            </a:r>
            <a:r>
              <a:rPr lang="zh-TW" altLang="en-US" dirty="0"/>
              <a:t> 或 </a:t>
            </a:r>
            <a:r>
              <a:rPr lang="en-US" altLang="zh-TW" dirty="0"/>
              <a:t>DB9&amp;MALE&amp;USB&amp;MINI FIT</a:t>
            </a:r>
            <a:r>
              <a:rPr lang="zh-TW" altLang="en-US" dirty="0"/>
              <a:t>。</a:t>
            </a:r>
            <a:br>
              <a:rPr lang="en-US" altLang="zh-TW" dirty="0"/>
            </a:br>
            <a:r>
              <a:rPr lang="en-US" altLang="zh-TW" dirty="0"/>
              <a:t>2. </a:t>
            </a:r>
            <a:r>
              <a:rPr lang="zh-TW" altLang="en-US" dirty="0"/>
              <a:t>綠框處 輸入搜尋</a:t>
            </a:r>
            <a:r>
              <a:rPr lang="en-US" altLang="zh-TW" dirty="0"/>
              <a:t>【</a:t>
            </a:r>
            <a:r>
              <a:rPr lang="zh-TW" altLang="en-US" dirty="0"/>
              <a:t>倉別</a:t>
            </a:r>
            <a:r>
              <a:rPr lang="en-US" altLang="zh-TW" dirty="0"/>
              <a:t>】</a:t>
            </a:r>
            <a:r>
              <a:rPr lang="zh-TW" altLang="en-US" dirty="0"/>
              <a:t> 。</a:t>
            </a:r>
            <a:br>
              <a:rPr lang="en-US" altLang="zh-TW" dirty="0"/>
            </a:br>
            <a:r>
              <a:rPr lang="en-US" altLang="zh-TW" dirty="0"/>
              <a:t>3. </a:t>
            </a:r>
            <a:r>
              <a:rPr lang="zh-TW" altLang="en-US" dirty="0"/>
              <a:t>藍框處 點選</a:t>
            </a:r>
            <a:r>
              <a:rPr lang="en-US" altLang="zh-TW" dirty="0"/>
              <a:t>【</a:t>
            </a:r>
            <a:r>
              <a:rPr lang="zh-TW" altLang="en-US" dirty="0"/>
              <a:t>品名查詢</a:t>
            </a:r>
            <a:r>
              <a:rPr lang="en-US" altLang="zh-TW" dirty="0"/>
              <a:t>】</a:t>
            </a:r>
            <a:r>
              <a:rPr lang="zh-TW" altLang="en-US" dirty="0"/>
              <a:t>將查詢該條件。</a:t>
            </a:r>
            <a:br>
              <a:rPr lang="en-US" altLang="zh-TW" dirty="0"/>
            </a:br>
            <a:r>
              <a:rPr lang="en-US" altLang="zh-TW" dirty="0"/>
              <a:t>4. </a:t>
            </a:r>
            <a:r>
              <a:rPr lang="zh-TW" altLang="en-US" dirty="0"/>
              <a:t>橘框處 將展出上符合相應條件之所有料件資料。</a:t>
            </a:r>
            <a:r>
              <a:rPr lang="en-US" altLang="zh-TW" dirty="0"/>
              <a:t>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5B2ECD5-D543-1122-8CA2-EC7324D56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6" y="0"/>
            <a:ext cx="12192000" cy="36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0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9861D-EB4A-7787-5A1E-4648F1C47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0978CE95-8A79-6297-A26B-7B7E0E16666B}"/>
              </a:ext>
            </a:extLst>
          </p:cNvPr>
          <p:cNvSpPr txBox="1"/>
          <p:nvPr/>
        </p:nvSpPr>
        <p:spPr>
          <a:xfrm>
            <a:off x="341291" y="4771622"/>
            <a:ext cx="9465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清除查詢</a:t>
            </a:r>
            <a:br>
              <a:rPr lang="en-US" altLang="zh-TW" dirty="0"/>
            </a:br>
            <a:r>
              <a:rPr lang="en-US" altLang="zh-TW" dirty="0"/>
              <a:t>1.</a:t>
            </a:r>
            <a:r>
              <a:rPr lang="zh-TW" altLang="en-US" dirty="0"/>
              <a:t>藍框處 點選</a:t>
            </a:r>
            <a:r>
              <a:rPr lang="en-US" altLang="zh-TW" dirty="0"/>
              <a:t>【</a:t>
            </a:r>
            <a:r>
              <a:rPr lang="zh-TW" altLang="en-US" dirty="0"/>
              <a:t>清除查詢</a:t>
            </a:r>
            <a:r>
              <a:rPr lang="en-US" altLang="zh-TW" dirty="0"/>
              <a:t>】</a:t>
            </a:r>
            <a:r>
              <a:rPr lang="zh-TW" altLang="en-US" dirty="0"/>
              <a:t>將清除查詢結果。</a:t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EC5C05C-1F3F-C494-2E16-EA1931D26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48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5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291</Words>
  <Application>Microsoft Office PowerPoint</Application>
  <PresentationFormat>寬螢幕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　　治具管理系統　操作SOP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Castles Danny</dc:creator>
  <cp:lastModifiedBy>Castles Nelson</cp:lastModifiedBy>
  <cp:revision>64</cp:revision>
  <dcterms:created xsi:type="dcterms:W3CDTF">2021-11-17T08:51:57Z</dcterms:created>
  <dcterms:modified xsi:type="dcterms:W3CDTF">2025-04-21T06:01:21Z</dcterms:modified>
</cp:coreProperties>
</file>