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91" r:id="rId4"/>
    <p:sldId id="293" r:id="rId5"/>
    <p:sldId id="282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標籤機</a:t>
            </a:r>
            <a:r>
              <a:rPr lang="en-US" altLang="zh-TW" sz="3600" dirty="0"/>
              <a:t>VB</a:t>
            </a:r>
            <a:r>
              <a:rPr lang="zh-TW" altLang="en-US" sz="3600" dirty="0"/>
              <a:t>工具　操作</a:t>
            </a:r>
            <a:r>
              <a:rPr lang="en-US" sz="3600" dirty="0"/>
              <a:t>SOP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0C28-276E-4E05-39D0-D481487A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1CC8-7488-B75E-D7B7-CE34FF2CB75A}"/>
              </a:ext>
            </a:extLst>
          </p:cNvPr>
          <p:cNvSpPr txBox="1"/>
          <p:nvPr/>
        </p:nvSpPr>
        <p:spPr>
          <a:xfrm>
            <a:off x="519823" y="6105524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第一次</a:t>
            </a:r>
            <a:r>
              <a:rPr lang="en-US" altLang="zh-TW" dirty="0"/>
              <a:t>.btw</a:t>
            </a:r>
            <a:r>
              <a:rPr lang="zh-TW" altLang="en-US" dirty="0"/>
              <a:t>整體操作參考左側。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第二次以後使用只需操作產生器</a:t>
            </a:r>
            <a:r>
              <a:rPr lang="en-US" altLang="zh-TW" dirty="0"/>
              <a:t>&gt;</a:t>
            </a:r>
            <a:r>
              <a:rPr lang="zh-TW" altLang="en-US" dirty="0"/>
              <a:t>匯出</a:t>
            </a:r>
            <a:r>
              <a:rPr lang="en-US" altLang="zh-TW" dirty="0"/>
              <a:t>&gt;</a:t>
            </a:r>
            <a:r>
              <a:rPr lang="zh-TW" altLang="en-US" dirty="0"/>
              <a:t>覆蓋，即可印製。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571EC-BEF2-2545-2BF7-FCEBE141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7" y="75581"/>
            <a:ext cx="5153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FF2F-E524-25B3-0D8E-490EB61D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2B27D68-1A21-57A1-61C2-343FF0193C19}"/>
              </a:ext>
            </a:extLst>
          </p:cNvPr>
          <p:cNvSpPr txBox="1"/>
          <p:nvPr/>
        </p:nvSpPr>
        <p:spPr>
          <a:xfrm>
            <a:off x="1277737" y="6111026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開啟</a:t>
            </a:r>
            <a:r>
              <a:rPr lang="en-US" altLang="zh-TW" dirty="0"/>
              <a:t>Castles_QR_Generator_VB_v1.0.4.xlsm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點擊產生器。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306542-41E9-FFC0-06B0-EC172760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1" y="0"/>
            <a:ext cx="10259005" cy="58313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C58D70-48A4-8169-34A2-B3ED17522AFC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</p:spTree>
    <p:extLst>
      <p:ext uri="{BB962C8B-B14F-4D97-AF65-F5344CB8AC3E}">
        <p14:creationId xmlns:p14="http://schemas.microsoft.com/office/powerpoint/2010/main" val="4011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855E-D694-0515-9FC7-1535808F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7A80C8A8-1763-7393-8586-301CE7652B44}"/>
              </a:ext>
            </a:extLst>
          </p:cNvPr>
          <p:cNvSpPr txBox="1"/>
          <p:nvPr/>
        </p:nvSpPr>
        <p:spPr>
          <a:xfrm>
            <a:off x="0" y="2279560"/>
            <a:ext cx="3908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自定義 起始序號。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自定義 結束序號。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自定義 箱號。</a:t>
            </a:r>
            <a:r>
              <a:rPr lang="en-US" altLang="zh-TW" dirty="0"/>
              <a:t>(</a:t>
            </a: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TC08XF1 </a:t>
            </a:r>
            <a:r>
              <a:rPr lang="zh-TW" altLang="en-US" dirty="0"/>
              <a:t>實際輸出</a:t>
            </a:r>
            <a:r>
              <a:rPr lang="en-US" altLang="zh-TW" dirty="0"/>
              <a:t>=C/NO)</a:t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自定義 每箱序號</a:t>
            </a:r>
            <a:r>
              <a:rPr lang="en-US" altLang="zh-TW" dirty="0"/>
              <a:t>(QRC-CODE</a:t>
            </a:r>
            <a:r>
              <a:rPr lang="zh-TW" altLang="en-US" dirty="0"/>
              <a:t>自動換行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9485F-B80D-B6D6-B421-2157C51C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247" y="0"/>
            <a:ext cx="3777505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714EB1-DAFE-9A0A-90A6-CDA404F8B0F6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</p:spTree>
    <p:extLst>
      <p:ext uri="{BB962C8B-B14F-4D97-AF65-F5344CB8AC3E}">
        <p14:creationId xmlns:p14="http://schemas.microsoft.com/office/powerpoint/2010/main" val="37029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8C4B-2756-EAE5-7DB8-4368717B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3925579-81E9-7814-F7DD-9900741DDED6}"/>
              </a:ext>
            </a:extLst>
          </p:cNvPr>
          <p:cNvSpPr txBox="1"/>
          <p:nvPr/>
        </p:nvSpPr>
        <p:spPr>
          <a:xfrm>
            <a:off x="1277737" y="6111026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點擊匯出</a:t>
            </a:r>
            <a:r>
              <a:rPr lang="en-US" altLang="zh-TW" dirty="0"/>
              <a:t>.</a:t>
            </a:r>
            <a:r>
              <a:rPr lang="en-US" altLang="zh-TW" dirty="0" err="1"/>
              <a:t>xls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存檔命名為個人慣性，好區別檔名即可。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DBE8DE-53FD-62C7-7D23-E1D8C3BE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1" y="0"/>
            <a:ext cx="10259005" cy="58313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B028EE5-335F-1B19-7CD0-D93920F69507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匯出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034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C63162-6CF3-8559-0418-9CFBD3C45660}"/>
              </a:ext>
            </a:extLst>
          </p:cNvPr>
          <p:cNvSpPr txBox="1"/>
          <p:nvPr/>
        </p:nvSpPr>
        <p:spPr>
          <a:xfrm>
            <a:off x="1442434" y="6136783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雙擊物件。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點擊資料庫連線設定。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A1AAE3-0867-4237-13B0-9B7C05E82783}"/>
              </a:ext>
            </a:extLst>
          </p:cNvPr>
          <p:cNvSpPr/>
          <p:nvPr/>
        </p:nvSpPr>
        <p:spPr>
          <a:xfrm>
            <a:off x="289575" y="112075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300A88-C956-3033-3D97-A67BC6A9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93" y="0"/>
            <a:ext cx="8893575" cy="59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72B9-D0BB-B192-8DED-A3714F89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3DA4E5-8D8F-6C16-B702-281D048AEA6A}"/>
              </a:ext>
            </a:extLst>
          </p:cNvPr>
          <p:cNvSpPr txBox="1"/>
          <p:nvPr/>
        </p:nvSpPr>
        <p:spPr>
          <a:xfrm>
            <a:off x="534474" y="592428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確認可讀性</a:t>
            </a:r>
            <a:r>
              <a:rPr lang="en-US" altLang="zh-TW" dirty="0"/>
              <a:t>(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BB3210-E5DE-925D-CFE9-7A47D8901E08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0C209-DA66-9B23-FE73-65D0CA59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7" y="0"/>
            <a:ext cx="8691992" cy="58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BA1E-7EE4-59FC-46FC-29F17A9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CFD450-EF1B-56D8-3F7F-8F62DA40F0FD}"/>
              </a:ext>
            </a:extLst>
          </p:cNvPr>
          <p:cNvSpPr txBox="1"/>
          <p:nvPr/>
        </p:nvSpPr>
        <p:spPr>
          <a:xfrm>
            <a:off x="1641330" y="5886203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點擊資料庫設定精靈。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CCB24-6C4E-1378-8D1E-B584F05300E9}"/>
              </a:ext>
            </a:extLst>
          </p:cNvPr>
          <p:cNvSpPr/>
          <p:nvPr/>
        </p:nvSpPr>
        <p:spPr>
          <a:xfrm>
            <a:off x="-6634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58B7A8-97A5-E8CE-F41E-110D0F16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30" y="0"/>
            <a:ext cx="9324458" cy="58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61D-EB4A-7787-5A1E-4648F1C4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78CE95-8A79-6297-A26B-7B7E0E16666B}"/>
              </a:ext>
            </a:extLst>
          </p:cNvPr>
          <p:cNvSpPr txBox="1"/>
          <p:nvPr/>
        </p:nvSpPr>
        <p:spPr>
          <a:xfrm>
            <a:off x="2080982" y="5370489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指定先前產生的寫號內容檔案並開啟，最後點擊完成。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982150-5DF7-D939-1DA2-B4F9E79F4A29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DB7FCF-BF48-A2A7-45E4-24AAF195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29" y="0"/>
            <a:ext cx="4899488" cy="5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8E5C-0574-1987-01EC-B8EE8C59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9B744B-C0E7-4D0A-12CB-FAF98FA12581}"/>
              </a:ext>
            </a:extLst>
          </p:cNvPr>
          <p:cNvSpPr txBox="1"/>
          <p:nvPr/>
        </p:nvSpPr>
        <p:spPr>
          <a:xfrm>
            <a:off x="2823637" y="5192880"/>
            <a:ext cx="94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雙擊各物件</a:t>
            </a:r>
            <a:r>
              <a:rPr lang="en-US" altLang="zh-TW" dirty="0"/>
              <a:t>(</a:t>
            </a:r>
            <a:r>
              <a:rPr lang="zh-TW" altLang="en-US" dirty="0"/>
              <a:t>黃、橘、粉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選擇來源皆為 資料庫欄位。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欄位名稱選擇對應名稱。</a:t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黃框</a:t>
            </a:r>
            <a:r>
              <a:rPr lang="en-US" altLang="zh-TW" dirty="0"/>
              <a:t>=QRCODE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QRCODEContent</a:t>
            </a:r>
            <a:r>
              <a:rPr lang="zh-TW" altLang="en-US" dirty="0"/>
              <a:t>、粉框</a:t>
            </a:r>
            <a:r>
              <a:rPr lang="en-US" altLang="zh-TW" dirty="0"/>
              <a:t>=</a:t>
            </a:r>
            <a:r>
              <a:rPr lang="en-US" altLang="zh-TW" dirty="0" err="1"/>
              <a:t>BoxNo</a:t>
            </a:r>
            <a:r>
              <a:rPr lang="en-US" altLang="zh-TW" dirty="0"/>
              <a:t>.</a:t>
            </a:r>
            <a:r>
              <a:rPr lang="zh-TW" altLang="en-US" dirty="0"/>
              <a:t>、橘框</a:t>
            </a:r>
            <a:r>
              <a:rPr lang="en-US" altLang="zh-TW" dirty="0"/>
              <a:t>=Serial1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3..</a:t>
            </a:r>
            <a:r>
              <a:rPr lang="zh-TW" altLang="en-US" dirty="0"/>
              <a:t>類推。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F77FFA-DA82-0153-CCAF-C9EE53EFEF1A}"/>
              </a:ext>
            </a:extLst>
          </p:cNvPr>
          <p:cNvSpPr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設定物件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69ADC8-7CD7-2619-FB1C-0B5B4D84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0"/>
            <a:ext cx="8622329" cy="52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246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標籤機VB工具　操作SOP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Castles Nelson</cp:lastModifiedBy>
  <cp:revision>77</cp:revision>
  <dcterms:created xsi:type="dcterms:W3CDTF">2021-11-17T08:51:57Z</dcterms:created>
  <dcterms:modified xsi:type="dcterms:W3CDTF">2025-04-28T08:07:45Z</dcterms:modified>
</cp:coreProperties>
</file>