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82" r:id="rId4"/>
    <p:sldId id="285" r:id="rId5"/>
    <p:sldId id="286" r:id="rId6"/>
    <p:sldId id="287" r:id="rId7"/>
    <p:sldId id="288" r:id="rId8"/>
    <p:sldId id="291" r:id="rId9"/>
    <p:sldId id="28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標籤機</a:t>
            </a:r>
            <a:r>
              <a:rPr lang="en-US" altLang="zh-TW" sz="3600" dirty="0"/>
              <a:t>Py</a:t>
            </a:r>
            <a:r>
              <a:rPr lang="zh-TW" altLang="en-US" sz="3600" dirty="0"/>
              <a:t>工具　操作</a:t>
            </a:r>
            <a:r>
              <a:rPr lang="en-US" sz="3600" dirty="0"/>
              <a:t>SOP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FF2F-E524-25B3-0D8E-490EB61D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2B27D68-1A21-57A1-61C2-343FF0193C19}"/>
              </a:ext>
            </a:extLst>
          </p:cNvPr>
          <p:cNvSpPr txBox="1"/>
          <p:nvPr/>
        </p:nvSpPr>
        <p:spPr>
          <a:xfrm>
            <a:off x="1234195" y="5510861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開啟</a:t>
            </a:r>
            <a:r>
              <a:rPr lang="en-US" altLang="zh-TW" dirty="0" err="1"/>
              <a:t>Label_number_generator_Py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填入資料。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匯出為你需求的檔案格式。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C58D70-48A4-8169-34A2-B3ED17522AFC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04B7E7-529A-5B41-7655-E71B1123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09" y="123610"/>
            <a:ext cx="5760977" cy="53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C63162-6CF3-8559-0418-9CFBD3C45660}"/>
              </a:ext>
            </a:extLst>
          </p:cNvPr>
          <p:cNvSpPr txBox="1"/>
          <p:nvPr/>
        </p:nvSpPr>
        <p:spPr>
          <a:xfrm>
            <a:off x="1442434" y="6136783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雙擊物件。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點擊資料庫連線設定。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479366-8A88-BA0C-75F5-66B49ADC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3678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AA1AAE3-0867-4237-13B0-9B7C05E82783}"/>
              </a:ext>
            </a:extLst>
          </p:cNvPr>
          <p:cNvSpPr/>
          <p:nvPr/>
        </p:nvSpPr>
        <p:spPr>
          <a:xfrm>
            <a:off x="289575" y="112075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94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72B9-D0BB-B192-8DED-A3714F89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3DA4E5-8D8F-6C16-B702-281D048AEA6A}"/>
              </a:ext>
            </a:extLst>
          </p:cNvPr>
          <p:cNvSpPr txBox="1"/>
          <p:nvPr/>
        </p:nvSpPr>
        <p:spPr>
          <a:xfrm>
            <a:off x="534474" y="592428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點擊新增</a:t>
            </a:r>
            <a:r>
              <a:rPr lang="en-US" altLang="zh-TW" dirty="0"/>
              <a:t>&gt;</a:t>
            </a:r>
            <a:r>
              <a:rPr lang="zh-TW" altLang="en-US" dirty="0"/>
              <a:t>下一步。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CD8944-B4F4-15F2-422E-E4B86232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59" y="0"/>
            <a:ext cx="9351587" cy="5698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BB3210-E5DE-925D-CFE9-7A47D8901E08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BA1E-7EE4-59FC-46FC-29F17A9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CFD450-EF1B-56D8-3F7F-8F62DA40F0FD}"/>
              </a:ext>
            </a:extLst>
          </p:cNvPr>
          <p:cNvSpPr txBox="1"/>
          <p:nvPr/>
        </p:nvSpPr>
        <p:spPr>
          <a:xfrm>
            <a:off x="1453166" y="5956478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點擊瀏覽找尋方才產生的檔案內容。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點擊連線測試。成功即會顯示</a:t>
            </a:r>
            <a:r>
              <a:rPr lang="en-US" altLang="zh-TW" dirty="0"/>
              <a:t>”</a:t>
            </a:r>
            <a:r>
              <a:rPr lang="zh-TW" altLang="en-US" dirty="0"/>
              <a:t>成功連接至資料庫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74A65B-CC64-5043-4322-56937F29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9" y="-14865"/>
            <a:ext cx="8885645" cy="5971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ACCB24-6C4E-1378-8D1E-B584F05300E9}"/>
              </a:ext>
            </a:extLst>
          </p:cNvPr>
          <p:cNvSpPr/>
          <p:nvPr/>
        </p:nvSpPr>
        <p:spPr>
          <a:xfrm>
            <a:off x="-6634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90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61D-EB4A-7787-5A1E-4648F1C4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78CE95-8A79-6297-A26B-7B7E0E16666B}"/>
              </a:ext>
            </a:extLst>
          </p:cNvPr>
          <p:cNvSpPr txBox="1"/>
          <p:nvPr/>
        </p:nvSpPr>
        <p:spPr>
          <a:xfrm>
            <a:off x="2080982" y="5370489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點選可用的表。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點擊新增。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成功及新增至所要使用的表。</a:t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點擊完成。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55472C-F6A6-20E0-3654-95532C95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82" y="0"/>
            <a:ext cx="7925695" cy="53189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982150-5DF7-D939-1DA2-B4F9E79F4A29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6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8E5C-0574-1987-01EC-B8EE8C59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9B744B-C0E7-4D0A-12CB-FAF98FA12581}"/>
              </a:ext>
            </a:extLst>
          </p:cNvPr>
          <p:cNvSpPr txBox="1"/>
          <p:nvPr/>
        </p:nvSpPr>
        <p:spPr>
          <a:xfrm>
            <a:off x="1972572" y="5339343"/>
            <a:ext cx="94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雙擊各物件</a:t>
            </a:r>
            <a:r>
              <a:rPr lang="en-US" altLang="zh-TW" dirty="0"/>
              <a:t>(</a:t>
            </a:r>
            <a:r>
              <a:rPr lang="zh-TW" altLang="en-US" dirty="0"/>
              <a:t>黃、橘、粉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選擇來源皆為 資料庫欄位。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欄位名稱選擇對應名稱。</a:t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黃框</a:t>
            </a:r>
            <a:r>
              <a:rPr lang="en-US" altLang="zh-TW" dirty="0"/>
              <a:t>=QRCODE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QRCODEContent</a:t>
            </a:r>
            <a:r>
              <a:rPr lang="zh-TW" altLang="en-US" dirty="0"/>
              <a:t>、粉框</a:t>
            </a:r>
            <a:r>
              <a:rPr lang="en-US" altLang="zh-TW" dirty="0"/>
              <a:t>=</a:t>
            </a:r>
            <a:r>
              <a:rPr lang="en-US" altLang="zh-TW" dirty="0" err="1"/>
              <a:t>BoxNo</a:t>
            </a:r>
            <a:r>
              <a:rPr lang="en-US" altLang="zh-TW" dirty="0"/>
              <a:t>.</a:t>
            </a:r>
            <a:r>
              <a:rPr lang="zh-TW" altLang="en-US" dirty="0"/>
              <a:t>、橘框</a:t>
            </a:r>
            <a:r>
              <a:rPr lang="en-US" altLang="zh-TW" dirty="0"/>
              <a:t>=Serial1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3..</a:t>
            </a:r>
            <a:r>
              <a:rPr lang="zh-TW" altLang="en-US" dirty="0"/>
              <a:t>類推。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F77FFA-DA82-0153-CCAF-C9EE53EFEF1A}"/>
              </a:ext>
            </a:extLst>
          </p:cNvPr>
          <p:cNvSpPr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設定物件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41489-9AC7-B3B1-6D56-AAA6D19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0"/>
            <a:ext cx="8807045" cy="5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4EBE-F950-8876-D912-A43CE5C6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52DA5B4-FF4F-FB3D-5223-602ABC3A357B}"/>
              </a:ext>
            </a:extLst>
          </p:cNvPr>
          <p:cNvSpPr txBox="1"/>
          <p:nvPr/>
        </p:nvSpPr>
        <p:spPr>
          <a:xfrm>
            <a:off x="1972572" y="5339343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如非使用</a:t>
            </a:r>
            <a:r>
              <a:rPr lang="en-US" altLang="zh-TW" dirty="0"/>
              <a:t>WIN10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，可自行設定再啟動。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AB9D6-1A23-2349-94FD-41B37A962075}"/>
              </a:ext>
            </a:extLst>
          </p:cNvPr>
          <p:cNvSpPr/>
          <p:nvPr/>
        </p:nvSpPr>
        <p:spPr>
          <a:xfrm>
            <a:off x="5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相容設定</a:t>
            </a:r>
          </a:p>
        </p:txBody>
      </p:sp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464DDFCA-CB78-E277-66CF-75919482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72" y="1219704"/>
            <a:ext cx="3634975" cy="4119639"/>
          </a:xfrm>
          <a:prstGeom prst="rect">
            <a:avLst/>
          </a:prstGeom>
        </p:spPr>
      </p:pic>
      <p:pic>
        <p:nvPicPr>
          <p:cNvPr id="6" name="圖片 5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E6C4440F-6F2A-F782-74BE-F88AB31F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43" y="1206091"/>
            <a:ext cx="3404277" cy="41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0C28-276E-4E05-39D0-D481487A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1CC8-7488-B75E-D7B7-CE34FF2CB75A}"/>
              </a:ext>
            </a:extLst>
          </p:cNvPr>
          <p:cNvSpPr txBox="1"/>
          <p:nvPr/>
        </p:nvSpPr>
        <p:spPr>
          <a:xfrm>
            <a:off x="519823" y="6105524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第一次</a:t>
            </a:r>
            <a:r>
              <a:rPr lang="en-US" altLang="zh-TW" dirty="0"/>
              <a:t>.btw</a:t>
            </a:r>
            <a:r>
              <a:rPr lang="zh-TW" altLang="en-US" dirty="0"/>
              <a:t>整體操作參考左側。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第二次使用只需操作產生器</a:t>
            </a:r>
            <a:r>
              <a:rPr lang="en-US" altLang="zh-TW" dirty="0"/>
              <a:t>&gt;</a:t>
            </a:r>
            <a:r>
              <a:rPr lang="zh-TW" altLang="en-US" dirty="0"/>
              <a:t>匯出</a:t>
            </a:r>
            <a:r>
              <a:rPr lang="en-US" altLang="zh-TW" dirty="0"/>
              <a:t>&gt;</a:t>
            </a:r>
            <a:r>
              <a:rPr lang="zh-TW" altLang="en-US" dirty="0"/>
              <a:t>覆蓋之前產生的</a:t>
            </a:r>
            <a:r>
              <a:rPr lang="en-US" altLang="zh-TW" dirty="0"/>
              <a:t>Excel</a:t>
            </a:r>
            <a:r>
              <a:rPr lang="zh-TW" altLang="en-US" dirty="0"/>
              <a:t>寫號檔案。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571EC-BEF2-2545-2BF7-FCEBE141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7" y="75581"/>
            <a:ext cx="5153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238</Words>
  <Application>Microsoft Office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標籤機Py工具　操作SOP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大理寺 方天畫戟</cp:lastModifiedBy>
  <cp:revision>75</cp:revision>
  <dcterms:created xsi:type="dcterms:W3CDTF">2021-11-17T08:51:57Z</dcterms:created>
  <dcterms:modified xsi:type="dcterms:W3CDTF">2025-08-20T03:20:23Z</dcterms:modified>
</cp:coreProperties>
</file>