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90" r:id="rId3"/>
    <p:sldId id="282" r:id="rId4"/>
    <p:sldId id="285" r:id="rId5"/>
    <p:sldId id="286" r:id="rId6"/>
    <p:sldId id="287" r:id="rId7"/>
    <p:sldId id="288" r:id="rId8"/>
    <p:sldId id="291" r:id="rId9"/>
    <p:sldId id="28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D0E663-CFBA-42EC-9796-82FE93393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BF4EBC7-637A-4AC0-9BE7-BBDDAC7C8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1A8BA-E0DB-4635-9A1D-6D81991C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8A6C674-687E-41F9-A8CB-A558A1E6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FDA4BE-FA4E-454C-B5A2-11DE6664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8559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EEB56E-8DC3-4008-ACE0-F51D31B7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0815DFC-0465-42E2-805C-DC8A83CC9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9E5755-AE18-4017-BBDA-038F73DFF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47ADDA-653E-40BE-A355-C360FEBE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9044C4-3181-4743-B029-C97E19F7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886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30F9FE9-BBBB-4CB6-AAE1-0B96EFF26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B0AC9E-B42C-405B-960E-215234DF8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F030F5-3695-43EE-9011-8829F94E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22FAD7A-D225-4BD0-96D4-B68E6AB39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B12ED6-83E8-4BF4-8FD0-3478E5256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86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87068" y="2287329"/>
            <a:ext cx="5034481" cy="1220376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4267" b="1" baseline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1460000" scaled="0"/>
                  <a:tileRect/>
                </a:gradFill>
              </a:defRPr>
            </a:lvl1pPr>
          </a:lstStyle>
          <a:p>
            <a:r>
              <a:rPr lang="en-US" dirty="0"/>
              <a:t>Section divider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87069" y="3519786"/>
            <a:ext cx="5096548" cy="8457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2667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Section divider subtitle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DD76-061F-FD47-B276-F35F139A5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886" y="5250622"/>
            <a:ext cx="2116665" cy="4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98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20131"/>
            <a:ext cx="10972800" cy="798051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lnSpc>
                <a:spcPct val="90000"/>
              </a:lnSpc>
              <a:defRPr sz="3467" b="1" baseline="0">
                <a:gradFill flip="none" rotWithShape="1"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Click to edit this headline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724379"/>
            <a:ext cx="10972800" cy="452596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600"/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 dirty="0"/>
              <a:t>Click here to type text. Or click icons to insert media, tables or charts.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1DD76-061F-FD47-B276-F35F139A5F8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web_footer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5866" y="6356357"/>
            <a:ext cx="2271305" cy="308783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1" y="6342983"/>
            <a:ext cx="1450769" cy="387279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1" baseline="0">
                <a:solidFill>
                  <a:schemeClr val="bg1">
                    <a:lumMod val="75000"/>
                  </a:schemeClr>
                </a:solidFill>
              </a:defRPr>
            </a:lvl1pPr>
            <a:lvl2pPr algn="l">
              <a:defRPr sz="1867"/>
            </a:lvl2pPr>
            <a:lvl3pPr algn="l">
              <a:defRPr sz="1867"/>
            </a:lvl3pPr>
            <a:lvl4pPr algn="l">
              <a:defRPr sz="1867"/>
            </a:lvl4pPr>
            <a:lvl5pPr algn="l">
              <a:defRPr sz="1867"/>
            </a:lvl5pPr>
          </a:lstStyle>
          <a:p>
            <a:pPr lvl="0"/>
            <a:r>
              <a:rPr lang="en-US" dirty="0"/>
              <a:t>Project name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5" y="1018117"/>
            <a:ext cx="10826751" cy="505883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buNone/>
              <a:defRPr sz="2133" b="1" baseline="0">
                <a:solidFill>
                  <a:schemeClr val="accent5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This is the subtitle</a:t>
            </a:r>
          </a:p>
        </p:txBody>
      </p:sp>
      <p:pic>
        <p:nvPicPr>
          <p:cNvPr id="9" name="Picture 8" descr="HeaderSliderGraphic.png"/>
          <p:cNvPicPr>
            <a:picLocks noChangeAspect="1"/>
          </p:cNvPicPr>
          <p:nvPr userDrawn="1"/>
        </p:nvPicPr>
        <p:blipFill>
          <a:blip r:embed="rId3" cstate="email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14" y="0"/>
            <a:ext cx="635063" cy="101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0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78A31-24AB-4442-A19A-7E92EAEF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A42FA-82EE-4B18-B444-B2B23C841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E34238-DFE2-434E-A6F1-9919A30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C016DF-7F24-4676-AAE2-DD5178EE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45C9B6-9E60-4F15-914E-FDBC32E6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8196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CD5196-C78D-4E24-AF9D-BD4525EA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11A680-B183-4B7B-AD5B-CEE2A4D87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3EBD4-B3D8-475E-BF0B-880B7FCD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1C34F6-ED9C-480E-89C3-5570F8C2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5D9638-DC09-4539-942C-0C5C374B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90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A2AF5-48C3-433B-A05D-6156127CB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953A61-8807-41E5-ADA1-E4880A1AC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6B8D68D-8374-47C9-94AB-D83BE431C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51AEB3-16E4-4026-B49C-0892528C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1B9100-E1B2-4E7D-B539-459DA499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7E7AB4-3CD1-4C6E-8C03-44F2DDED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3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EF847B-EA64-424D-B382-C37F63DA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0D0969-F57B-49C0-86FD-771DD501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64FC23-4DC5-45A2-A65A-AB73AF2F7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4FBE925-BE50-437F-80AD-23C3EB083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54476C9-5AC4-4973-927B-7ED5E1932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99EB334-3B64-4453-9404-FD29704E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672313-C330-440D-B81C-03A00407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1EED53-5A0F-450C-B4AF-20E4763F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809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7DCE14-4FAE-45AA-9C3C-466C278F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ED50A5-AC32-475C-A12B-9C956A2E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FFB540-1CB5-4C67-BFA6-06971882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5C4399-BCA9-4413-9FB9-675B7123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168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5A7F47B-781B-40B3-9E2E-ACF2D910C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A24D9C-938D-444B-A003-20C1280B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E7F2E4-5306-4782-B183-01067ABB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3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63F623-CC8C-4E28-B509-CBF3C17D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BA435A-E8EF-4538-9BFA-C3B1F0C55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FB768E-5358-439E-9355-3A4471E8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ABB8ED-BDA3-449A-A993-67E35B60C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3E8D089-C8A7-498C-A339-D9BF568E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6B7F5F-15F4-47AB-81FA-FDE2BB03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75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61A64-3ACD-421D-84F5-D96413B2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04FF978-1549-4644-AB6C-5FF54F264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5DFBC7-879E-49D4-9FC2-8BCD22A9D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F1E5C7-2C6F-443D-8173-B0C920CE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2E655BD-364B-4679-9FE9-29B48A7F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44A5CA-6487-4B37-B093-39FD8F3B6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19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C29887-EFD8-454A-AF15-A96CFA65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42A2B9-1C7A-4284-A004-47316767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0A2C1-2267-42B0-B643-C83D5C0DB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22389-D985-4435-AF48-EDEC3108428E}" type="datetimeFigureOut">
              <a:rPr lang="zh-TW" altLang="en-US" smtClean="0"/>
              <a:t>2025/8/20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6DE32D-AF6B-435B-9055-B51CCF17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459BFF-6127-4C90-BB51-872A71A8E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1FCFB-5A1A-4969-BD8E-FF1E9C1A6D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91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CastlesTech_Breakslide1.jpg"/>
          <p:cNvPicPr>
            <a:picLocks noGrp="1" noChangeAspect="1"/>
          </p:cNvPicPr>
          <p:nvPr>
            <p:ph type="pic" sz="quarter"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5471911" y="3081646"/>
            <a:ext cx="6557332" cy="640218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/>
              <a:t>標籤機</a:t>
            </a:r>
            <a:r>
              <a:rPr lang="en-US" altLang="zh-TW" sz="3600" dirty="0"/>
              <a:t>Py</a:t>
            </a:r>
            <a:r>
              <a:rPr lang="zh-TW" altLang="en-US" sz="3600" dirty="0"/>
              <a:t>工具　操作</a:t>
            </a:r>
            <a:r>
              <a:rPr lang="en-US" sz="3600" dirty="0"/>
              <a:t>SOP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4885" y="5502690"/>
            <a:ext cx="2116665" cy="46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1437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7FF2F-E524-25B3-0D8E-490EB61DC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82B27D68-1A21-57A1-61C2-343FF0193C19}"/>
              </a:ext>
            </a:extLst>
          </p:cNvPr>
          <p:cNvSpPr txBox="1"/>
          <p:nvPr/>
        </p:nvSpPr>
        <p:spPr>
          <a:xfrm>
            <a:off x="1234195" y="5510861"/>
            <a:ext cx="946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開啟</a:t>
            </a:r>
            <a:r>
              <a:rPr lang="en-US" altLang="zh-TW" dirty="0" err="1"/>
              <a:t>Label_number_generator_Py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填入資料。</a:t>
            </a:r>
            <a:br>
              <a:rPr lang="en-US" altLang="zh-TW" dirty="0"/>
            </a:br>
            <a:r>
              <a:rPr lang="en-US" altLang="zh-TW" dirty="0"/>
              <a:t>3. </a:t>
            </a:r>
            <a:r>
              <a:rPr lang="zh-TW" altLang="en-US" dirty="0"/>
              <a:t>匯出為你需求的檔案格式。</a:t>
            </a:r>
            <a:endParaRPr lang="en-US" altLang="zh-TW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C58D70-48A4-8169-34A2-B3ED17522AFC}"/>
              </a:ext>
            </a:extLst>
          </p:cNvPr>
          <p:cNvSpPr/>
          <p:nvPr/>
        </p:nvSpPr>
        <p:spPr>
          <a:xfrm>
            <a:off x="96391" y="10332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產生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304B7E7-529A-5B41-7655-E71B1123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09" y="123610"/>
            <a:ext cx="5760977" cy="5355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1C63162-6CF3-8559-0418-9CFBD3C45660}"/>
              </a:ext>
            </a:extLst>
          </p:cNvPr>
          <p:cNvSpPr txBox="1"/>
          <p:nvPr/>
        </p:nvSpPr>
        <p:spPr>
          <a:xfrm>
            <a:off x="1442434" y="6136783"/>
            <a:ext cx="946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雙擊物件。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點擊資料庫連線設定。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AA1AAE3-0867-4237-13B0-9B7C05E82783}"/>
              </a:ext>
            </a:extLst>
          </p:cNvPr>
          <p:cNvSpPr/>
          <p:nvPr/>
        </p:nvSpPr>
        <p:spPr>
          <a:xfrm>
            <a:off x="289575" y="1120751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6300A88-C956-3033-3D97-A67BC6A9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393" y="0"/>
            <a:ext cx="8893575" cy="593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C72B9-D0BB-B192-8DED-A3714F894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B3DA4E5-8D8F-6C16-B702-281D048AEA6A}"/>
              </a:ext>
            </a:extLst>
          </p:cNvPr>
          <p:cNvSpPr txBox="1"/>
          <p:nvPr/>
        </p:nvSpPr>
        <p:spPr>
          <a:xfrm>
            <a:off x="534474" y="5924280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確認可讀性</a:t>
            </a:r>
            <a:r>
              <a:rPr lang="en-US" altLang="zh-TW" dirty="0"/>
              <a:t>(</a:t>
            </a:r>
            <a:r>
              <a:rPr lang="zh-TW" altLang="en-US" dirty="0"/>
              <a:t>無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BB3210-E5DE-925D-CFE9-7A47D8901E08}"/>
              </a:ext>
            </a:extLst>
          </p:cNvPr>
          <p:cNvSpPr/>
          <p:nvPr/>
        </p:nvSpPr>
        <p:spPr>
          <a:xfrm>
            <a:off x="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E0C209-DA66-9B23-FE73-65D0CA59A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087" y="0"/>
            <a:ext cx="8691992" cy="586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BA1E-7EE4-59FC-46FC-29F17A9FE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5FCFD450-EF1B-56D8-3F7F-8F62DA40F0FD}"/>
              </a:ext>
            </a:extLst>
          </p:cNvPr>
          <p:cNvSpPr txBox="1"/>
          <p:nvPr/>
        </p:nvSpPr>
        <p:spPr>
          <a:xfrm>
            <a:off x="1641330" y="5886203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點擊資料庫設定精靈。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3ACCB24-6C4E-1378-8D1E-B584F05300E9}"/>
              </a:ext>
            </a:extLst>
          </p:cNvPr>
          <p:cNvSpPr/>
          <p:nvPr/>
        </p:nvSpPr>
        <p:spPr>
          <a:xfrm>
            <a:off x="-6634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058B7A8-97A5-E8CE-F41E-110D0F166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30" y="0"/>
            <a:ext cx="9324458" cy="588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0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9861D-EB4A-7787-5A1E-4648F1C47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0978CE95-8A79-6297-A26B-7B7E0E16666B}"/>
              </a:ext>
            </a:extLst>
          </p:cNvPr>
          <p:cNvSpPr txBox="1"/>
          <p:nvPr/>
        </p:nvSpPr>
        <p:spPr>
          <a:xfrm>
            <a:off x="2080982" y="5370489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指定先前產生的寫號內容檔案並開啟，最後點擊完成。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982150-5DF7-D939-1DA2-B4F9E79F4A29}"/>
              </a:ext>
            </a:extLst>
          </p:cNvPr>
          <p:cNvSpPr/>
          <p:nvPr/>
        </p:nvSpPr>
        <p:spPr>
          <a:xfrm>
            <a:off x="0" y="0"/>
            <a:ext cx="15696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連線</a:t>
            </a:r>
            <a:endParaRPr lang="zh-TW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2DB7FCF-BF48-A2A7-45E4-24AAF1952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729" y="0"/>
            <a:ext cx="4899488" cy="5370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65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8E5C-0574-1987-01EC-B8EE8C598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6D9B744B-C0E7-4D0A-12CB-FAF98FA12581}"/>
              </a:ext>
            </a:extLst>
          </p:cNvPr>
          <p:cNvSpPr txBox="1"/>
          <p:nvPr/>
        </p:nvSpPr>
        <p:spPr>
          <a:xfrm>
            <a:off x="2823637" y="5192880"/>
            <a:ext cx="94659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雙擊各物件</a:t>
            </a:r>
            <a:r>
              <a:rPr lang="en-US" altLang="zh-TW" dirty="0"/>
              <a:t>(</a:t>
            </a:r>
            <a:r>
              <a:rPr lang="zh-TW" altLang="en-US" dirty="0"/>
              <a:t>黃、橘、粉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br>
              <a:rPr lang="en-US" altLang="zh-TW" dirty="0"/>
            </a:br>
            <a:r>
              <a:rPr lang="en-US" altLang="zh-TW" dirty="0"/>
              <a:t>2.</a:t>
            </a:r>
            <a:r>
              <a:rPr lang="zh-TW" altLang="en-US" dirty="0"/>
              <a:t>選擇來源皆為 資料庫欄位。</a:t>
            </a:r>
            <a:br>
              <a:rPr lang="en-US" altLang="zh-TW" dirty="0"/>
            </a:br>
            <a:r>
              <a:rPr lang="en-US" altLang="zh-TW" dirty="0"/>
              <a:t>3.</a:t>
            </a:r>
            <a:r>
              <a:rPr lang="zh-TW" altLang="en-US" dirty="0"/>
              <a:t>欄位名稱選擇對應名稱。</a:t>
            </a:r>
            <a:br>
              <a:rPr lang="en-US" altLang="zh-TW" dirty="0"/>
            </a:br>
            <a:r>
              <a:rPr lang="zh-TW" altLang="en-US" dirty="0"/>
              <a:t>例</a:t>
            </a:r>
            <a:r>
              <a:rPr lang="en-US" altLang="zh-TW" dirty="0"/>
              <a:t>:</a:t>
            </a:r>
            <a:r>
              <a:rPr lang="zh-TW" altLang="en-US" dirty="0"/>
              <a:t>黃框</a:t>
            </a:r>
            <a:r>
              <a:rPr lang="en-US" altLang="zh-TW" dirty="0"/>
              <a:t>=QRCODE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 err="1"/>
              <a:t>QRCODEContent</a:t>
            </a:r>
            <a:r>
              <a:rPr lang="zh-TW" altLang="en-US" dirty="0"/>
              <a:t>、粉框</a:t>
            </a:r>
            <a:r>
              <a:rPr lang="en-US" altLang="zh-TW" dirty="0"/>
              <a:t>=</a:t>
            </a:r>
            <a:r>
              <a:rPr lang="en-US" altLang="zh-TW" dirty="0" err="1"/>
              <a:t>BoxNo</a:t>
            </a:r>
            <a:r>
              <a:rPr lang="en-US" altLang="zh-TW" dirty="0"/>
              <a:t>.</a:t>
            </a:r>
            <a:r>
              <a:rPr lang="zh-TW" altLang="en-US" dirty="0"/>
              <a:t>、橘框</a:t>
            </a:r>
            <a:r>
              <a:rPr lang="en-US" altLang="zh-TW" dirty="0"/>
              <a:t>=Serial1</a:t>
            </a:r>
            <a:r>
              <a:rPr lang="zh-TW" altLang="en-US" dirty="0"/>
              <a:t>、</a:t>
            </a:r>
            <a:r>
              <a:rPr lang="en-US" altLang="zh-TW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3..</a:t>
            </a:r>
            <a:r>
              <a:rPr lang="zh-TW" altLang="en-US" dirty="0"/>
              <a:t>類推。</a:t>
            </a:r>
            <a:br>
              <a:rPr lang="en-US" altLang="zh-TW" dirty="0"/>
            </a:b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F77FFA-DA82-0153-CCAF-C9EE53EFEF1A}"/>
              </a:ext>
            </a:extLst>
          </p:cNvPr>
          <p:cNvSpPr/>
          <p:nvPr/>
        </p:nvSpPr>
        <p:spPr>
          <a:xfrm>
            <a:off x="0" y="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設定物件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B69ADC8-7CD7-2619-FB1C-0B5B4D840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655" y="0"/>
            <a:ext cx="8622329" cy="522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2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84EBE-F950-8876-D912-A43CE5C67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152DA5B4-FF4F-FB3D-5223-602ABC3A357B}"/>
              </a:ext>
            </a:extLst>
          </p:cNvPr>
          <p:cNvSpPr txBox="1"/>
          <p:nvPr/>
        </p:nvSpPr>
        <p:spPr>
          <a:xfrm>
            <a:off x="1972572" y="5339343"/>
            <a:ext cx="9465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如非使用</a:t>
            </a:r>
            <a:r>
              <a:rPr lang="en-US" altLang="zh-TW" dirty="0"/>
              <a:t>WIN10</a:t>
            </a:r>
            <a:r>
              <a:rPr lang="zh-TW" altLang="en-US" dirty="0"/>
              <a:t>、</a:t>
            </a:r>
            <a:r>
              <a:rPr lang="en-US" altLang="zh-TW" dirty="0"/>
              <a:t>11</a:t>
            </a:r>
            <a:r>
              <a:rPr lang="zh-TW" altLang="en-US" dirty="0"/>
              <a:t>，可自行設定再啟動。</a:t>
            </a:r>
            <a:endParaRPr lang="en-US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C1AB9D6-1A23-2349-94FD-41B37A962075}"/>
              </a:ext>
            </a:extLst>
          </p:cNvPr>
          <p:cNvSpPr/>
          <p:nvPr/>
        </p:nvSpPr>
        <p:spPr>
          <a:xfrm>
            <a:off x="5" y="0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相容設定</a:t>
            </a:r>
          </a:p>
        </p:txBody>
      </p:sp>
      <p:pic>
        <p:nvPicPr>
          <p:cNvPr id="3" name="圖片 2" descr="一張含有 文字, 螢幕擷取畫面, 軟體, 數字 的圖片&#10;&#10;AI 產生的內容可能不正確。">
            <a:extLst>
              <a:ext uri="{FF2B5EF4-FFF2-40B4-BE49-F238E27FC236}">
                <a16:creationId xmlns:a16="http://schemas.microsoft.com/office/drawing/2014/main" id="{464DDFCA-CB78-E277-66CF-759194829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72" y="1219704"/>
            <a:ext cx="3634975" cy="4119639"/>
          </a:xfrm>
          <a:prstGeom prst="rect">
            <a:avLst/>
          </a:prstGeom>
        </p:spPr>
      </p:pic>
      <p:pic>
        <p:nvPicPr>
          <p:cNvPr id="6" name="圖片 5" descr="一張含有 文字, 電子產品, 螢幕擷取畫面, 軟體 的圖片&#10;&#10;AI 產生的內容可能不正確。">
            <a:extLst>
              <a:ext uri="{FF2B5EF4-FFF2-40B4-BE49-F238E27FC236}">
                <a16:creationId xmlns:a16="http://schemas.microsoft.com/office/drawing/2014/main" id="{E6C4440F-6F2A-F782-74BE-F88AB31F3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43" y="1206091"/>
            <a:ext cx="3404277" cy="413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69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0C28-276E-4E05-39D0-D481487AE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B3F41CC8-7488-B75E-D7B7-CE34FF2CB75A}"/>
              </a:ext>
            </a:extLst>
          </p:cNvPr>
          <p:cNvSpPr txBox="1"/>
          <p:nvPr/>
        </p:nvSpPr>
        <p:spPr>
          <a:xfrm>
            <a:off x="519823" y="6105524"/>
            <a:ext cx="9465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1.</a:t>
            </a:r>
            <a:r>
              <a:rPr lang="zh-TW" altLang="en-US" dirty="0"/>
              <a:t> 第一次</a:t>
            </a:r>
            <a:r>
              <a:rPr lang="en-US" altLang="zh-TW" dirty="0"/>
              <a:t>.btw</a:t>
            </a:r>
            <a:r>
              <a:rPr lang="zh-TW" altLang="en-US" dirty="0"/>
              <a:t>整體操作參考左側。</a:t>
            </a: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第二次以後使用只需操作產生器</a:t>
            </a:r>
            <a:r>
              <a:rPr lang="en-US" altLang="zh-TW" dirty="0"/>
              <a:t>&gt;</a:t>
            </a:r>
            <a:r>
              <a:rPr lang="zh-TW" altLang="en-US" dirty="0"/>
              <a:t>匯出</a:t>
            </a:r>
            <a:r>
              <a:rPr lang="en-US" altLang="zh-TW" dirty="0"/>
              <a:t>&gt;</a:t>
            </a:r>
            <a:r>
              <a:rPr lang="zh-TW" altLang="en-US" dirty="0"/>
              <a:t>覆蓋，即可印製。</a:t>
            </a:r>
            <a:br>
              <a:rPr lang="en-US" altLang="zh-TW" dirty="0"/>
            </a:b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3571EC-BEF2-2545-2BF7-FCEBE1415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277" y="75581"/>
            <a:ext cx="51530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0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2512</TotalTime>
  <Words>197</Words>
  <Application>Microsoft Office PowerPoint</Application>
  <PresentationFormat>寬螢幕</PresentationFormat>
  <Paragraphs>16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佈景主題</vt:lpstr>
      <vt:lpstr>標籤機Py工具　操作SOP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Castles Danny</dc:creator>
  <cp:lastModifiedBy>大理寺 方天畫戟</cp:lastModifiedBy>
  <cp:revision>79</cp:revision>
  <dcterms:created xsi:type="dcterms:W3CDTF">2021-11-17T08:51:57Z</dcterms:created>
  <dcterms:modified xsi:type="dcterms:W3CDTF">2025-08-20T03:20:35Z</dcterms:modified>
</cp:coreProperties>
</file>