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91" r:id="rId4"/>
    <p:sldId id="293" r:id="rId5"/>
    <p:sldId id="282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663-CFBA-42EC-9796-82FE9339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4EBC7-637A-4AC0-9BE7-BBDDAC7C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A8BA-E0DB-4635-9A1D-6D81991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6C674-687E-41F9-A8CB-A558A1E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DA4BE-FA4E-454C-B5A2-11DE6664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EB56E-8DC3-4008-ACE0-F51D31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15DFC-0465-42E2-805C-DC8A83CC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E5755-AE18-4017-BBDA-038F73D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7ADDA-653E-40BE-A355-C360FEB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044C4-3181-4743-B029-C97E19F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F9FE9-BBBB-4CB6-AAE1-0B96EFF2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0AC9E-B42C-405B-960E-215234DF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030F5-3695-43EE-9011-8829F94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AD7A-D225-4BD0-96D4-B68E6AB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12ED6-83E8-4BF4-8FD0-3478E525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068" y="2287329"/>
            <a:ext cx="5034481" cy="12203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4267" b="1" baseline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1460000" scaled="0"/>
                  <a:tileRect/>
                </a:gra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7069" y="3519786"/>
            <a:ext cx="5096548" cy="845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divider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6" y="5250622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131"/>
            <a:ext cx="10972800" cy="79805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3467" b="1" baseline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this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24379"/>
            <a:ext cx="109728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Click here to type text. Or click icons to insert media, tables or charts.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eb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866" y="6356357"/>
            <a:ext cx="2271305" cy="3087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1" y="6342983"/>
            <a:ext cx="1450769" cy="3872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1" baseline="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Project name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5" y="1018117"/>
            <a:ext cx="10826751" cy="5058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33" b="1" baseline="0"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This is the subtitle</a:t>
            </a:r>
          </a:p>
        </p:txBody>
      </p:sp>
      <p:pic>
        <p:nvPicPr>
          <p:cNvPr id="9" name="Picture 8" descr="HeaderSliderGraphic.png"/>
          <p:cNvPicPr>
            <a:picLocks noChangeAspect="1"/>
          </p:cNvPicPr>
          <p:nvPr userDrawn="1"/>
        </p:nvPicPr>
        <p:blipFill>
          <a:blip r:embed="rId3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4" y="0"/>
            <a:ext cx="635063" cy="1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8A31-24AB-4442-A19A-7E92EAE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42FA-82EE-4B18-B444-B2B23C8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34238-DFE2-434E-A6F1-9919A30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016DF-7F24-4676-AAE2-DD5178E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5C9B6-9E60-4F15-914E-FDBC32E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5196-C78D-4E24-AF9D-BD4525E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11A680-B183-4B7B-AD5B-CEE2A4D8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EBD4-B3D8-475E-BF0B-880B7FC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C34F6-ED9C-480E-89C3-5570F8C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D9638-DC09-4539-942C-0C5C374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2AF5-48C3-433B-A05D-6156127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3A61-8807-41E5-ADA1-E4880A1A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8D68D-8374-47C9-94AB-D83BE431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1AEB3-16E4-4026-B49C-0892528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1B9100-E1B2-4E7D-B539-459DA49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E7AB4-3CD1-4C6E-8C03-44F2DDE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847B-EA64-424D-B382-C37F63D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0D0969-F57B-49C0-86FD-771DD501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4FC23-4DC5-45A2-A65A-AB73AF2F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FBE925-BE50-437F-80AD-23C3EB08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4476C9-5AC4-4973-927B-7ED5E1932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EB334-3B64-4453-9404-FD29704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72313-C330-440D-B81C-03A0040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EED53-5A0F-450C-B4AF-20E4763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CE14-4FAE-45AA-9C3C-466C278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D50A5-AC32-475C-A12B-9C956A2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FB540-1CB5-4C67-BFA6-0697188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C4399-BCA9-4413-9FB9-675B712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A7F47B-781B-40B3-9E2E-ACF2D91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24D9C-938D-444B-A003-20C1280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7F2E4-5306-4782-B183-01067A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F623-CC8C-4E28-B509-CBF3C17D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435A-E8EF-4538-9BFA-C3B1F0C5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B768E-5358-439E-9355-3A4471E8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ABB8ED-BDA3-449A-A993-67E35B6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8D089-C8A7-498C-A339-D9BF568E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B7F5F-15F4-47AB-81FA-FDE2BB0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1A64-3ACD-421D-84F5-D96413B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FF978-1549-4644-AB6C-5FF54F26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DFBC7-879E-49D4-9FC2-8BCD22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1E5C7-2C6F-443D-8173-B0C920CE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655BD-364B-4679-9FE9-29B48A7F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4A5CA-6487-4B37-B093-39FD8F3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C29887-EFD8-454A-AF15-A96CFA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2A2B9-1C7A-4284-A004-473167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A2C1-2267-42B0-B643-C83D5C0D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DE32D-AF6B-435B-9055-B51CCF17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59BFF-6127-4C90-BB51-872A71A8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astlesTech_Breakslide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71911" y="3081646"/>
            <a:ext cx="6557332" cy="640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標籤機</a:t>
            </a:r>
            <a:r>
              <a:rPr lang="en-US" altLang="zh-TW" sz="3600" dirty="0"/>
              <a:t>VB</a:t>
            </a:r>
            <a:r>
              <a:rPr lang="zh-TW" altLang="en-US" sz="3600" dirty="0"/>
              <a:t>工具　操作</a:t>
            </a:r>
            <a:r>
              <a:rPr lang="en-US" sz="3600" dirty="0"/>
              <a:t>SOP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5" y="5502690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143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0C28-276E-4E05-39D0-D481487A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1CC8-7488-B75E-D7B7-CE34FF2CB75A}"/>
              </a:ext>
            </a:extLst>
          </p:cNvPr>
          <p:cNvSpPr txBox="1"/>
          <p:nvPr/>
        </p:nvSpPr>
        <p:spPr>
          <a:xfrm>
            <a:off x="519823" y="6105524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第一次</a:t>
            </a:r>
            <a:r>
              <a:rPr lang="en-US" altLang="zh-TW" dirty="0"/>
              <a:t>.btw</a:t>
            </a:r>
            <a:r>
              <a:rPr lang="zh-TW" altLang="en-US" dirty="0"/>
              <a:t>整體操作參考左側。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第二次使用只需操作產生器</a:t>
            </a:r>
            <a:r>
              <a:rPr lang="en-US" altLang="zh-TW" dirty="0"/>
              <a:t>&gt;</a:t>
            </a:r>
            <a:r>
              <a:rPr lang="zh-TW" altLang="en-US" dirty="0"/>
              <a:t>匯出</a:t>
            </a:r>
            <a:r>
              <a:rPr lang="en-US" altLang="zh-TW" dirty="0"/>
              <a:t>&gt;</a:t>
            </a:r>
            <a:r>
              <a:rPr lang="zh-TW" altLang="en-US" dirty="0"/>
              <a:t>覆蓋之前產生的</a:t>
            </a:r>
            <a:r>
              <a:rPr lang="en-US" altLang="zh-TW" dirty="0"/>
              <a:t>Excel</a:t>
            </a:r>
            <a:r>
              <a:rPr lang="zh-TW" altLang="en-US" dirty="0"/>
              <a:t>寫號檔案。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3571EC-BEF2-2545-2BF7-FCEBE141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7" y="75581"/>
            <a:ext cx="5153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FF2F-E524-25B3-0D8E-490EB61D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82B27D68-1A21-57A1-61C2-343FF0193C19}"/>
              </a:ext>
            </a:extLst>
          </p:cNvPr>
          <p:cNvSpPr txBox="1"/>
          <p:nvPr/>
        </p:nvSpPr>
        <p:spPr>
          <a:xfrm>
            <a:off x="1277737" y="6111026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開啟</a:t>
            </a:r>
            <a:r>
              <a:rPr lang="en-US" altLang="zh-TW" dirty="0"/>
              <a:t>Castles_QR_Generator_VB_v1.0.4.xlsm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點擊產生器。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306542-41E9-FFC0-06B0-EC172760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1" y="0"/>
            <a:ext cx="10259005" cy="58313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C58D70-48A4-8169-34A2-B3ED17522AFC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產生</a:t>
            </a:r>
          </a:p>
        </p:txBody>
      </p:sp>
    </p:spTree>
    <p:extLst>
      <p:ext uri="{BB962C8B-B14F-4D97-AF65-F5344CB8AC3E}">
        <p14:creationId xmlns:p14="http://schemas.microsoft.com/office/powerpoint/2010/main" val="4011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855E-D694-0515-9FC7-1535808F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7A80C8A8-1763-7393-8586-301CE7652B44}"/>
              </a:ext>
            </a:extLst>
          </p:cNvPr>
          <p:cNvSpPr txBox="1"/>
          <p:nvPr/>
        </p:nvSpPr>
        <p:spPr>
          <a:xfrm>
            <a:off x="0" y="2279560"/>
            <a:ext cx="3908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自定義 起始序號。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自定義 結束序號。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自定義 箱號。</a:t>
            </a:r>
            <a:r>
              <a:rPr lang="en-US" altLang="zh-TW" dirty="0"/>
              <a:t>(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TC08XF1 </a:t>
            </a:r>
            <a:r>
              <a:rPr lang="zh-TW" altLang="en-US" dirty="0"/>
              <a:t>實際輸出</a:t>
            </a:r>
            <a:r>
              <a:rPr lang="en-US" altLang="zh-TW" dirty="0"/>
              <a:t>=C/NO)</a:t>
            </a:r>
            <a:br>
              <a:rPr lang="en-US" altLang="zh-TW" dirty="0"/>
            </a:br>
            <a:r>
              <a:rPr lang="en-US" altLang="zh-TW" dirty="0"/>
              <a:t>4. </a:t>
            </a:r>
            <a:r>
              <a:rPr lang="zh-TW" altLang="en-US" dirty="0"/>
              <a:t>自定義 每箱序號</a:t>
            </a:r>
            <a:r>
              <a:rPr lang="en-US" altLang="zh-TW" dirty="0"/>
              <a:t>(QRC-CODE</a:t>
            </a:r>
            <a:r>
              <a:rPr lang="zh-TW" altLang="en-US" dirty="0"/>
              <a:t>自動換行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9485F-B80D-B6D6-B421-2157C51C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7" y="0"/>
            <a:ext cx="3777505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714EB1-DAFE-9A0A-90A6-CDA404F8B0F6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產生</a:t>
            </a:r>
          </a:p>
        </p:txBody>
      </p:sp>
    </p:spTree>
    <p:extLst>
      <p:ext uri="{BB962C8B-B14F-4D97-AF65-F5344CB8AC3E}">
        <p14:creationId xmlns:p14="http://schemas.microsoft.com/office/powerpoint/2010/main" val="37029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8C4B-2756-EAE5-7DB8-4368717B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83925579-81E9-7814-F7DD-9900741DDED6}"/>
              </a:ext>
            </a:extLst>
          </p:cNvPr>
          <p:cNvSpPr txBox="1"/>
          <p:nvPr/>
        </p:nvSpPr>
        <p:spPr>
          <a:xfrm>
            <a:off x="1277737" y="6111026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點擊匯出</a:t>
            </a:r>
            <a:r>
              <a:rPr lang="en-US" altLang="zh-TW" dirty="0"/>
              <a:t>.</a:t>
            </a:r>
            <a:r>
              <a:rPr lang="en-US" altLang="zh-TW" dirty="0" err="1"/>
              <a:t>xls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存檔命名為個人慣性好區別檔名即可。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DBE8DE-53FD-62C7-7D23-E1D8C3BE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1" y="0"/>
            <a:ext cx="10259005" cy="58313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028EE5-335F-1B19-7CD0-D93920F69507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匯出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34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1C63162-6CF3-8559-0418-9CFBD3C45660}"/>
              </a:ext>
            </a:extLst>
          </p:cNvPr>
          <p:cNvSpPr txBox="1"/>
          <p:nvPr/>
        </p:nvSpPr>
        <p:spPr>
          <a:xfrm>
            <a:off x="1442434" y="6136783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雙擊物件。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點擊資料庫連線設定。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479366-8A88-BA0C-75F5-66B49ADC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3678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AA1AAE3-0867-4237-13B0-9B7C05E82783}"/>
              </a:ext>
            </a:extLst>
          </p:cNvPr>
          <p:cNvSpPr/>
          <p:nvPr/>
        </p:nvSpPr>
        <p:spPr>
          <a:xfrm>
            <a:off x="289575" y="112075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894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72B9-D0BB-B192-8DED-A3714F89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3DA4E5-8D8F-6C16-B702-281D048AEA6A}"/>
              </a:ext>
            </a:extLst>
          </p:cNvPr>
          <p:cNvSpPr txBox="1"/>
          <p:nvPr/>
        </p:nvSpPr>
        <p:spPr>
          <a:xfrm>
            <a:off x="534474" y="5924280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點擊新增</a:t>
            </a:r>
            <a:r>
              <a:rPr lang="en-US" altLang="zh-TW" dirty="0"/>
              <a:t>&gt;</a:t>
            </a:r>
            <a:r>
              <a:rPr lang="zh-TW" altLang="en-US" dirty="0"/>
              <a:t>下一步。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CD8944-B4F4-15F2-422E-E4B86232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59" y="0"/>
            <a:ext cx="9351587" cy="56982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BB3210-E5DE-925D-CFE9-7A47D8901E08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BA1E-7EE4-59FC-46FC-29F17A9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CFD450-EF1B-56D8-3F7F-8F62DA40F0FD}"/>
              </a:ext>
            </a:extLst>
          </p:cNvPr>
          <p:cNvSpPr txBox="1"/>
          <p:nvPr/>
        </p:nvSpPr>
        <p:spPr>
          <a:xfrm>
            <a:off x="1453166" y="5956478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點擊瀏覽找尋方才產生的檔案內容。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點擊連線測試。成功即會顯示</a:t>
            </a:r>
            <a:r>
              <a:rPr lang="en-US" altLang="zh-TW" dirty="0"/>
              <a:t>”</a:t>
            </a:r>
            <a:r>
              <a:rPr lang="zh-TW" altLang="en-US" dirty="0"/>
              <a:t>成功連接至資料庫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74A65B-CC64-5043-4322-56937F29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29" y="-14865"/>
            <a:ext cx="8885645" cy="59713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3ACCB24-6C4E-1378-8D1E-B584F05300E9}"/>
              </a:ext>
            </a:extLst>
          </p:cNvPr>
          <p:cNvSpPr/>
          <p:nvPr/>
        </p:nvSpPr>
        <p:spPr>
          <a:xfrm>
            <a:off x="-6634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9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861D-EB4A-7787-5A1E-4648F1C4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78CE95-8A79-6297-A26B-7B7E0E16666B}"/>
              </a:ext>
            </a:extLst>
          </p:cNvPr>
          <p:cNvSpPr txBox="1"/>
          <p:nvPr/>
        </p:nvSpPr>
        <p:spPr>
          <a:xfrm>
            <a:off x="2080982" y="5370489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點選可用的表。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點擊新增。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成功及新增至所要使用的表。</a:t>
            </a:r>
            <a:br>
              <a:rPr lang="en-US" altLang="zh-TW" dirty="0"/>
            </a:br>
            <a:r>
              <a:rPr lang="en-US" altLang="zh-TW" dirty="0"/>
              <a:t>4.</a:t>
            </a:r>
            <a:r>
              <a:rPr lang="zh-TW" altLang="en-US" dirty="0"/>
              <a:t>點擊完成。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55472C-F6A6-20E0-3654-95532C95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82" y="0"/>
            <a:ext cx="7925695" cy="53189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982150-5DF7-D939-1DA2-B4F9E79F4A29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65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8E5C-0574-1987-01EC-B8EE8C59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D9B744B-C0E7-4D0A-12CB-FAF98FA12581}"/>
              </a:ext>
            </a:extLst>
          </p:cNvPr>
          <p:cNvSpPr txBox="1"/>
          <p:nvPr/>
        </p:nvSpPr>
        <p:spPr>
          <a:xfrm>
            <a:off x="1972572" y="5339343"/>
            <a:ext cx="946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雙擊各物件</a:t>
            </a:r>
            <a:r>
              <a:rPr lang="en-US" altLang="zh-TW" dirty="0"/>
              <a:t>(</a:t>
            </a:r>
            <a:r>
              <a:rPr lang="zh-TW" altLang="en-US" dirty="0"/>
              <a:t>黃、橘、粉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選擇來源皆為 資料庫欄位。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欄位名稱選擇對應名稱。</a:t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黃框</a:t>
            </a:r>
            <a:r>
              <a:rPr lang="en-US" altLang="zh-TW" dirty="0"/>
              <a:t>=QRCODE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QRCODEContent</a:t>
            </a:r>
            <a:r>
              <a:rPr lang="zh-TW" altLang="en-US" dirty="0"/>
              <a:t>、粉框</a:t>
            </a:r>
            <a:r>
              <a:rPr lang="en-US" altLang="zh-TW" dirty="0"/>
              <a:t>=</a:t>
            </a:r>
            <a:r>
              <a:rPr lang="en-US" altLang="zh-TW" dirty="0" err="1"/>
              <a:t>BoxNo</a:t>
            </a:r>
            <a:r>
              <a:rPr lang="en-US" altLang="zh-TW" dirty="0"/>
              <a:t>.</a:t>
            </a:r>
            <a:r>
              <a:rPr lang="zh-TW" altLang="en-US" dirty="0"/>
              <a:t>、橘框</a:t>
            </a:r>
            <a:r>
              <a:rPr lang="en-US" altLang="zh-TW" dirty="0"/>
              <a:t>=Serial1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3..</a:t>
            </a:r>
            <a:r>
              <a:rPr lang="zh-TW" altLang="en-US" dirty="0"/>
              <a:t>類推。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F77FFA-DA82-0153-CCAF-C9EE53EFEF1A}"/>
              </a:ext>
            </a:extLst>
          </p:cNvPr>
          <p:cNvSpPr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設定物件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E841489-9AC7-B3B1-6D56-AAA6D19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0"/>
            <a:ext cx="8807045" cy="5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286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標籤機VB工具　操作SOP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Castles Danny</dc:creator>
  <cp:lastModifiedBy>Castles Nelson</cp:lastModifiedBy>
  <cp:revision>71</cp:revision>
  <dcterms:created xsi:type="dcterms:W3CDTF">2021-11-17T08:51:57Z</dcterms:created>
  <dcterms:modified xsi:type="dcterms:W3CDTF">2025-04-28T06:44:57Z</dcterms:modified>
</cp:coreProperties>
</file>