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91" r:id="rId4"/>
    <p:sldId id="292" r:id="rId5"/>
    <p:sldId id="294" r:id="rId6"/>
    <p:sldId id="293" r:id="rId7"/>
    <p:sldId id="295" r:id="rId8"/>
    <p:sldId id="296" r:id="rId9"/>
    <p:sldId id="298" r:id="rId10"/>
    <p:sldId id="297" r:id="rId11"/>
    <p:sldId id="289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3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0E663-CFBA-42EC-9796-82FE9339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F4EBC7-637A-4AC0-9BE7-BBDDAC7C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1A8BA-E0DB-4635-9A1D-6D81991C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6C674-687E-41F9-A8CB-A558A1E6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DA4BE-FA4E-454C-B5A2-11DE6664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55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EB56E-8DC3-4008-ACE0-F51D31B7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815DFC-0465-42E2-805C-DC8A83CC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E5755-AE18-4017-BBDA-038F73DF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7ADDA-653E-40BE-A355-C360FEB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044C4-3181-4743-B029-C97E19F7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86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0F9FE9-BBBB-4CB6-AAE1-0B96EFF26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0AC9E-B42C-405B-960E-215234DF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030F5-3695-43EE-9011-8829F94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FAD7A-D225-4BD0-96D4-B68E6AB3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12ED6-83E8-4BF4-8FD0-3478E525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86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7068" y="2287329"/>
            <a:ext cx="5034481" cy="12203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4267" b="1" baseline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1460000" scaled="0"/>
                  <a:tileRect/>
                </a:gra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7069" y="3519786"/>
            <a:ext cx="5096548" cy="845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divider subtitle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6" y="5250622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131"/>
            <a:ext cx="10972800" cy="798051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3467" b="1" baseline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Click to edit this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724379"/>
            <a:ext cx="10972800" cy="45259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/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Click here to type text. Or click icons to insert media, tables or charts.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eb_foot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5866" y="6356357"/>
            <a:ext cx="2271305" cy="3087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1" y="6342983"/>
            <a:ext cx="1450769" cy="3872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1" baseline="0">
                <a:solidFill>
                  <a:schemeClr val="bg1">
                    <a:lumMod val="75000"/>
                  </a:schemeClr>
                </a:solidFill>
              </a:defRPr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Project name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5" y="1018117"/>
            <a:ext cx="10826751" cy="5058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33" b="1" baseline="0">
                <a:solidFill>
                  <a:schemeClr val="accent5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This is the subtitle</a:t>
            </a:r>
          </a:p>
        </p:txBody>
      </p:sp>
      <p:pic>
        <p:nvPicPr>
          <p:cNvPr id="9" name="Picture 8" descr="HeaderSliderGraphic.png"/>
          <p:cNvPicPr>
            <a:picLocks noChangeAspect="1"/>
          </p:cNvPicPr>
          <p:nvPr userDrawn="1"/>
        </p:nvPicPr>
        <p:blipFill>
          <a:blip r:embed="rId3" cstate="email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4" y="0"/>
            <a:ext cx="635063" cy="10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78A31-24AB-4442-A19A-7E92EAEF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A42FA-82EE-4B18-B444-B2B23C84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34238-DFE2-434E-A6F1-9919A30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016DF-7F24-4676-AAE2-DD5178E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5C9B6-9E60-4F15-914E-FDBC32E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D5196-C78D-4E24-AF9D-BD4525E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11A680-B183-4B7B-AD5B-CEE2A4D8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3EBD4-B3D8-475E-BF0B-880B7FCD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C34F6-ED9C-480E-89C3-5570F8C2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D9638-DC09-4539-942C-0C5C374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A2AF5-48C3-433B-A05D-6156127C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53A61-8807-41E5-ADA1-E4880A1AC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B8D68D-8374-47C9-94AB-D83BE431C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51AEB3-16E4-4026-B49C-0892528C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1B9100-E1B2-4E7D-B539-459DA49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E7AB4-3CD1-4C6E-8C03-44F2DDE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847B-EA64-424D-B382-C37F63DA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0D0969-F57B-49C0-86FD-771DD501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64FC23-4DC5-45A2-A65A-AB73AF2F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FBE925-BE50-437F-80AD-23C3EB083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4476C9-5AC4-4973-927B-7ED5E1932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9EB334-3B64-4453-9404-FD29704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672313-C330-440D-B81C-03A00407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EED53-5A0F-450C-B4AF-20E4763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CE14-4FAE-45AA-9C3C-466C278F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ED50A5-AC32-475C-A12B-9C956A2E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FFB540-1CB5-4C67-BFA6-06971882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5C4399-BCA9-4413-9FB9-675B712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A7F47B-781B-40B3-9E2E-ACF2D910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A24D9C-938D-444B-A003-20C1280B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7F2E4-5306-4782-B183-01067AB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3F623-CC8C-4E28-B509-CBF3C17D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BA435A-E8EF-4538-9BFA-C3B1F0C5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FB768E-5358-439E-9355-3A4471E8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ABB8ED-BDA3-449A-A993-67E35B60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8D089-C8A7-498C-A339-D9BF568E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B7F5F-15F4-47AB-81FA-FDE2BB03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61A64-3ACD-421D-84F5-D96413B2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4FF978-1549-4644-AB6C-5FF54F26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5DFBC7-879E-49D4-9FC2-8BCD22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1E5C7-2C6F-443D-8173-B0C920CE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655BD-364B-4679-9FE9-29B48A7F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44A5CA-6487-4B37-B093-39FD8F3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C29887-EFD8-454A-AF15-A96CFA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42A2B9-1C7A-4284-A004-4731676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0A2C1-2267-42B0-B643-C83D5C0DB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2389-D985-4435-AF48-EDEC3108428E}" type="datetimeFigureOut">
              <a:rPr lang="zh-TW" altLang="en-US" smtClean="0"/>
              <a:t>2025/6/12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DE32D-AF6B-435B-9055-B51CCF17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59BFF-6127-4C90-BB51-872A71A8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9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fc8g4v63/Tool/releases/tag/v1.0.5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astlesTech_Breakslide1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71911" y="3081646"/>
            <a:ext cx="6557332" cy="64021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生產資訊平台 </a:t>
            </a:r>
            <a:r>
              <a:rPr lang="en-US" altLang="zh-TW" sz="3600" dirty="0"/>
              <a:t>SOP</a:t>
            </a:r>
            <a:endParaRPr lang="en-US" sz="36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5" y="5502690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1437"/>
      </p:ext>
    </p:extLst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E9EC6-94FE-69E1-4F66-91F9FD1DF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2A36281-9681-4D53-8A55-FAFCDECC1D2E}"/>
              </a:ext>
            </a:extLst>
          </p:cNvPr>
          <p:cNvSpPr txBox="1"/>
          <p:nvPr/>
        </p:nvSpPr>
        <p:spPr>
          <a:xfrm>
            <a:off x="3941428" y="5440638"/>
            <a:ext cx="8691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使用者資訊</a:t>
            </a:r>
            <a:r>
              <a:rPr lang="en-US" altLang="zh-TW" dirty="0"/>
              <a:t>】</a:t>
            </a:r>
            <a:r>
              <a:rPr lang="zh-TW" altLang="en-US" dirty="0"/>
              <a:t>你懂得。</a:t>
            </a:r>
            <a:br>
              <a:rPr lang="en-US" altLang="zh-TW" dirty="0"/>
            </a:br>
            <a:r>
              <a:rPr lang="en-US" altLang="zh-TW" dirty="0"/>
              <a:t>【</a:t>
            </a:r>
            <a:r>
              <a:rPr lang="zh-TW" altLang="en-US" dirty="0"/>
              <a:t>登出並關閉</a:t>
            </a:r>
            <a:r>
              <a:rPr lang="en-US" altLang="zh-TW" dirty="0"/>
              <a:t>/X】</a:t>
            </a:r>
            <a:r>
              <a:rPr lang="zh-TW" altLang="en-US" dirty="0"/>
              <a:t>你懂得。</a:t>
            </a:r>
          </a:p>
          <a:p>
            <a:pPr algn="l">
              <a:buNone/>
            </a:pPr>
            <a:r>
              <a:rPr lang="en-US" altLang="zh-TW" dirty="0"/>
              <a:t>【</a:t>
            </a:r>
            <a:r>
              <a:rPr lang="zh-TW" altLang="en-US" dirty="0"/>
              <a:t>變更密碼</a:t>
            </a:r>
            <a:r>
              <a:rPr lang="en-US" altLang="zh-TW" dirty="0"/>
              <a:t>】</a:t>
            </a:r>
            <a:r>
              <a:rPr lang="zh-TW" altLang="en-US" dirty="0"/>
              <a:t>你懂得，長度限制</a:t>
            </a:r>
            <a:r>
              <a:rPr lang="en-US" altLang="zh-TW" dirty="0"/>
              <a:t>6-12</a:t>
            </a:r>
            <a:r>
              <a:rPr lang="zh-TW" altLang="en-US" dirty="0"/>
              <a:t>碼英文或數字。</a:t>
            </a:r>
            <a:br>
              <a:rPr lang="en-US" altLang="zh-TW" dirty="0"/>
            </a:br>
            <a:r>
              <a:rPr lang="en-US" altLang="zh-TW" dirty="0"/>
              <a:t>【</a:t>
            </a:r>
            <a:r>
              <a:rPr lang="zh-TW" altLang="en-US" dirty="0"/>
              <a:t>閒置登出</a:t>
            </a:r>
            <a:r>
              <a:rPr lang="en-US" altLang="zh-TW" dirty="0"/>
              <a:t>】180</a:t>
            </a:r>
            <a:r>
              <a:rPr lang="zh-TW" altLang="en-US" dirty="0"/>
              <a:t>秒。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DBD2965-ED71-72C7-0BA7-530A8E5CAE2A}"/>
              </a:ext>
            </a:extLst>
          </p:cNvPr>
          <p:cNvSpPr txBox="1"/>
          <p:nvPr/>
        </p:nvSpPr>
        <p:spPr>
          <a:xfrm>
            <a:off x="5173814" y="231931"/>
            <a:ext cx="24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■變更密碼■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537A08C-6A52-F435-D35C-BA6CBD767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43" y="1792054"/>
            <a:ext cx="4382112" cy="36485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624A2D3-4C65-8E66-E01F-5917FCBB1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754" y="601263"/>
            <a:ext cx="536332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08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0C28-276E-4E05-39D0-D481487AE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30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7FF2F-E524-25B3-0D8E-490EB61DC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4DCAE242-4D5D-6604-FC87-1F546D95E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334" y="1298877"/>
            <a:ext cx="4305901" cy="302937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1AC8E46-DAEB-BEFC-B23A-F4830890B466}"/>
              </a:ext>
            </a:extLst>
          </p:cNvPr>
          <p:cNvSpPr txBox="1"/>
          <p:nvPr/>
        </p:nvSpPr>
        <p:spPr>
          <a:xfrm>
            <a:off x="2468309" y="4880759"/>
            <a:ext cx="725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zh-TW" altLang="en-US" dirty="0">
                <a:hlinkClick r:id="rId3"/>
              </a:rPr>
              <a:t>點我前往下載</a:t>
            </a:r>
            <a:r>
              <a:rPr lang="en-US" altLang="zh-TW" dirty="0">
                <a:hlinkClick r:id="rId3"/>
              </a:rPr>
              <a:t>PMS</a:t>
            </a:r>
            <a:r>
              <a:rPr lang="zh-TW" altLang="en-US" dirty="0">
                <a:hlinkClick r:id="rId3"/>
              </a:rPr>
              <a:t>啟動器</a:t>
            </a:r>
            <a:br>
              <a:rPr lang="en-US" altLang="zh-TW" dirty="0"/>
            </a:br>
            <a:r>
              <a:rPr lang="en-US" altLang="zh-TW" dirty="0"/>
              <a:t>1.</a:t>
            </a:r>
            <a:r>
              <a:rPr lang="zh-TW" altLang="en-US" dirty="0"/>
              <a:t> </a:t>
            </a:r>
            <a:r>
              <a:rPr lang="en-US" altLang="zh-TW" dirty="0"/>
              <a:t>【</a:t>
            </a:r>
            <a:r>
              <a:rPr lang="zh-TW" altLang="en-US" dirty="0"/>
              <a:t>登入</a:t>
            </a:r>
            <a:r>
              <a:rPr lang="en-US" altLang="zh-TW" dirty="0"/>
              <a:t>】</a:t>
            </a:r>
            <a:r>
              <a:rPr lang="zh-TW" altLang="en-US" dirty="0"/>
              <a:t>待程序完成啟動後輸入 使用者帳號、密碼</a:t>
            </a:r>
            <a:r>
              <a:rPr lang="en-US" altLang="zh-TW" dirty="0"/>
              <a:t>&gt;&gt;</a:t>
            </a:r>
            <a:r>
              <a:rPr lang="zh-TW" altLang="en-US" dirty="0"/>
              <a:t>點擊登入。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A67A87A-CD27-40E1-9B25-9F564AF87528}"/>
              </a:ext>
            </a:extLst>
          </p:cNvPr>
          <p:cNvSpPr txBox="1"/>
          <p:nvPr/>
        </p:nvSpPr>
        <p:spPr>
          <a:xfrm>
            <a:off x="5310249" y="377037"/>
            <a:ext cx="113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■登入■</a:t>
            </a:r>
          </a:p>
        </p:txBody>
      </p:sp>
    </p:spTree>
    <p:extLst>
      <p:ext uri="{BB962C8B-B14F-4D97-AF65-F5344CB8AC3E}">
        <p14:creationId xmlns:p14="http://schemas.microsoft.com/office/powerpoint/2010/main" val="40116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A855E-D694-0515-9FC7-1535808F0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B2164E8-4F22-F1C2-D4DD-FEC6DE5137FF}"/>
              </a:ext>
            </a:extLst>
          </p:cNvPr>
          <p:cNvSpPr txBox="1"/>
          <p:nvPr/>
        </p:nvSpPr>
        <p:spPr>
          <a:xfrm>
            <a:off x="1118316" y="5799405"/>
            <a:ext cx="725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新增紀錄</a:t>
            </a:r>
            <a:r>
              <a:rPr lang="en-US" altLang="zh-TW" dirty="0"/>
              <a:t>】</a:t>
            </a:r>
            <a:r>
              <a:rPr lang="zh-TW" altLang="en-US" dirty="0"/>
              <a:t>輸入料號</a:t>
            </a:r>
            <a:r>
              <a:rPr lang="en-US" altLang="zh-TW" dirty="0"/>
              <a:t>(8</a:t>
            </a:r>
            <a:r>
              <a:rPr lang="zh-TW" altLang="en-US" dirty="0"/>
              <a:t>碼</a:t>
            </a:r>
            <a:r>
              <a:rPr lang="en-US" altLang="zh-TW" dirty="0"/>
              <a:t>)</a:t>
            </a:r>
            <a:r>
              <a:rPr lang="zh-TW" altLang="en-US" dirty="0"/>
              <a:t>、品名</a:t>
            </a:r>
            <a:r>
              <a:rPr lang="en-US" altLang="zh-TW" dirty="0"/>
              <a:t>&gt;&gt;</a:t>
            </a:r>
            <a:r>
              <a:rPr lang="zh-TW" altLang="en-US" dirty="0"/>
              <a:t>選擇檔案</a:t>
            </a:r>
            <a:r>
              <a:rPr lang="en-US" altLang="zh-TW" dirty="0"/>
              <a:t>&gt;&gt;</a:t>
            </a:r>
            <a:r>
              <a:rPr lang="zh-TW" altLang="en-US" dirty="0"/>
              <a:t>開啟</a:t>
            </a:r>
            <a:r>
              <a:rPr lang="en-US" altLang="zh-TW" dirty="0"/>
              <a:t>&gt;&gt;</a:t>
            </a:r>
            <a:r>
              <a:rPr lang="zh-TW" altLang="en-US" dirty="0"/>
              <a:t>新增紀錄。</a:t>
            </a:r>
            <a:br>
              <a:rPr lang="en-US" altLang="zh-TW" dirty="0"/>
            </a:br>
            <a:r>
              <a:rPr lang="en-US" altLang="zh-TW" b="0" i="0" dirty="0">
                <a:solidFill>
                  <a:srgbClr val="0D0D0D"/>
                </a:solidFill>
                <a:effectLst/>
                <a:latin typeface="ui-sans-serif"/>
              </a:rPr>
              <a:t>※</a:t>
            </a:r>
            <a:r>
              <a:rPr lang="zh-TW" altLang="en-US" dirty="0">
                <a:solidFill>
                  <a:srgbClr val="0D0D0D"/>
                </a:solidFill>
                <a:latin typeface="ui-sans-serif"/>
              </a:rPr>
              <a:t>系統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ui-sans-serif"/>
              </a:rPr>
              <a:t>標準化，料號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ui-sans-serif"/>
              </a:rPr>
              <a:t>_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ui-sans-serif"/>
              </a:rPr>
              <a:t>品名</a:t>
            </a:r>
            <a:r>
              <a:rPr lang="en-US" altLang="zh-TW" b="0" i="0" dirty="0">
                <a:solidFill>
                  <a:srgbClr val="0D0D0D"/>
                </a:solidFill>
                <a:effectLst/>
                <a:latin typeface="ui-sans-serif"/>
              </a:rPr>
              <a:t>_</a:t>
            </a:r>
            <a:r>
              <a:rPr lang="zh-TW" altLang="en-US" b="0" i="0" dirty="0">
                <a:solidFill>
                  <a:srgbClr val="0D0D0D"/>
                </a:solidFill>
                <a:effectLst/>
                <a:latin typeface="ui-sans-serif"/>
              </a:rPr>
              <a:t>時間戳</a:t>
            </a:r>
            <a:r>
              <a:rPr lang="en-US" altLang="zh-TW" dirty="0">
                <a:solidFill>
                  <a:srgbClr val="0D0D0D"/>
                </a:solidFill>
                <a:latin typeface="ui-sans-serif"/>
              </a:rPr>
              <a:t>※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C78CDE09-28C5-5531-1D17-8BABD9894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976" y="2056453"/>
            <a:ext cx="3649770" cy="274509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23F933-6BE4-FC4B-D699-FB0B8263B2A2}"/>
              </a:ext>
            </a:extLst>
          </p:cNvPr>
          <p:cNvSpPr txBox="1"/>
          <p:nvPr/>
        </p:nvSpPr>
        <p:spPr>
          <a:xfrm>
            <a:off x="5015795" y="231931"/>
            <a:ext cx="30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■新增未建立料號之</a:t>
            </a:r>
            <a:r>
              <a:rPr lang="en-US" altLang="zh-TW" dirty="0"/>
              <a:t>SOP</a:t>
            </a:r>
            <a:r>
              <a:rPr lang="zh-TW" altLang="en-US" dirty="0"/>
              <a:t> ■</a:t>
            </a: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776BBD7B-B4D7-8191-C37A-CC8FCA068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31" y="748537"/>
            <a:ext cx="6797682" cy="505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0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3240-1A91-FA0C-F840-0EEABF98F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444D8D-D160-D8E0-C2F7-47D691EFA4F9}"/>
              </a:ext>
            </a:extLst>
          </p:cNvPr>
          <p:cNvSpPr txBox="1"/>
          <p:nvPr/>
        </p:nvSpPr>
        <p:spPr>
          <a:xfrm>
            <a:off x="1222031" y="5877570"/>
            <a:ext cx="725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更新</a:t>
            </a:r>
            <a:r>
              <a:rPr lang="en-US" altLang="zh-TW" dirty="0"/>
              <a:t>】</a:t>
            </a:r>
            <a:r>
              <a:rPr lang="zh-TW" altLang="en-US" dirty="0"/>
              <a:t>點選資料列</a:t>
            </a:r>
            <a:r>
              <a:rPr lang="en-US" altLang="zh-TW" dirty="0"/>
              <a:t>(</a:t>
            </a:r>
            <a:r>
              <a:rPr lang="zh-TW" altLang="en-US" dirty="0"/>
              <a:t>藍色反白處</a:t>
            </a:r>
            <a:r>
              <a:rPr lang="en-US" altLang="zh-TW" dirty="0"/>
              <a:t>)&gt;&gt;</a:t>
            </a:r>
            <a:r>
              <a:rPr lang="zh-TW" altLang="en-US" dirty="0"/>
              <a:t>將游標移至想複製之儲存格</a:t>
            </a:r>
            <a:r>
              <a:rPr lang="en-US" altLang="zh-TW" dirty="0"/>
              <a:t>&gt;&gt;</a:t>
            </a:r>
            <a:r>
              <a:rPr lang="zh-TW" altLang="en-US" dirty="0"/>
              <a:t>複製</a:t>
            </a:r>
            <a:r>
              <a:rPr lang="en-US" altLang="zh-TW" dirty="0"/>
              <a:t>&gt;&gt;</a:t>
            </a:r>
            <a:r>
              <a:rPr lang="zh-TW" altLang="en-US" dirty="0"/>
              <a:t>貼上至料號輸入框</a:t>
            </a:r>
            <a:r>
              <a:rPr lang="en-US" altLang="zh-TW" dirty="0"/>
              <a:t>&gt;&gt;</a:t>
            </a:r>
            <a:r>
              <a:rPr lang="zh-TW" altLang="en-US" dirty="0"/>
              <a:t>選擇檔案</a:t>
            </a:r>
            <a:r>
              <a:rPr lang="en-US" altLang="zh-TW" dirty="0"/>
              <a:t>&gt;&gt;</a:t>
            </a:r>
            <a:r>
              <a:rPr lang="zh-TW" altLang="en-US" dirty="0"/>
              <a:t>開啟</a:t>
            </a:r>
            <a:r>
              <a:rPr lang="en-US" altLang="zh-TW" dirty="0"/>
              <a:t>&gt;&gt;</a:t>
            </a:r>
            <a:r>
              <a:rPr lang="zh-TW" altLang="en-US" dirty="0"/>
              <a:t>更新。</a:t>
            </a:r>
            <a:br>
              <a:rPr lang="en-US" altLang="zh-TW" dirty="0"/>
            </a:br>
            <a:r>
              <a:rPr lang="en-US" altLang="zh-TW" dirty="0"/>
              <a:t>※</a:t>
            </a:r>
            <a:r>
              <a:rPr lang="zh-TW" altLang="en-US" dirty="0">
                <a:solidFill>
                  <a:srgbClr val="0D0D0D"/>
                </a:solidFill>
                <a:latin typeface="ui-sans-serif"/>
              </a:rPr>
              <a:t>系統強制標準化，料號</a:t>
            </a:r>
            <a:r>
              <a:rPr lang="en-US" altLang="zh-TW" dirty="0">
                <a:solidFill>
                  <a:srgbClr val="0D0D0D"/>
                </a:solidFill>
                <a:latin typeface="ui-sans-serif"/>
              </a:rPr>
              <a:t>_</a:t>
            </a:r>
            <a:r>
              <a:rPr lang="zh-TW" altLang="en-US" dirty="0">
                <a:solidFill>
                  <a:srgbClr val="0D0D0D"/>
                </a:solidFill>
                <a:latin typeface="ui-sans-serif"/>
              </a:rPr>
              <a:t>品名</a:t>
            </a:r>
            <a:r>
              <a:rPr lang="en-US" altLang="zh-TW" dirty="0">
                <a:solidFill>
                  <a:srgbClr val="0D0D0D"/>
                </a:solidFill>
                <a:latin typeface="ui-sans-serif"/>
              </a:rPr>
              <a:t>_</a:t>
            </a:r>
            <a:r>
              <a:rPr lang="zh-TW" altLang="en-US" dirty="0">
                <a:solidFill>
                  <a:srgbClr val="0D0D0D"/>
                </a:solidFill>
                <a:latin typeface="ui-sans-serif"/>
              </a:rPr>
              <a:t>時間戳</a:t>
            </a:r>
            <a:r>
              <a:rPr lang="en-US" altLang="zh-TW" dirty="0"/>
              <a:t>※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141270BE-07AF-83AF-09F3-570C4A75A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965" y="1952838"/>
            <a:ext cx="3649770" cy="2745093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A11C549B-DF28-8804-F9B1-4D7FA1ED4BBB}"/>
              </a:ext>
            </a:extLst>
          </p:cNvPr>
          <p:cNvSpPr txBox="1"/>
          <p:nvPr/>
        </p:nvSpPr>
        <p:spPr>
          <a:xfrm>
            <a:off x="5015795" y="231931"/>
            <a:ext cx="30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■更新已建立之</a:t>
            </a:r>
            <a:r>
              <a:rPr lang="en-US" altLang="zh-TW" dirty="0"/>
              <a:t>SOP</a:t>
            </a:r>
            <a:r>
              <a:rPr lang="zh-TW" altLang="en-US" dirty="0"/>
              <a:t>■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D85D6A2-F676-FDE4-05E5-6604E2E10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031" y="773199"/>
            <a:ext cx="6537403" cy="51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A0B7E-E992-0B49-49D8-BBDEF39E8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A46DB16-9E0C-E580-2051-22256FF95720}"/>
              </a:ext>
            </a:extLst>
          </p:cNvPr>
          <p:cNvSpPr txBox="1"/>
          <p:nvPr/>
        </p:nvSpPr>
        <p:spPr>
          <a:xfrm>
            <a:off x="2680156" y="5775445"/>
            <a:ext cx="7495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TW" dirty="0"/>
              <a:t>【</a:t>
            </a:r>
            <a:r>
              <a:rPr lang="zh-TW" altLang="en-US" dirty="0"/>
              <a:t>查詢</a:t>
            </a:r>
            <a:r>
              <a:rPr lang="en-US" altLang="zh-TW" dirty="0"/>
              <a:t>】</a:t>
            </a:r>
            <a:r>
              <a:rPr lang="zh-TW" altLang="en-US" dirty="0"/>
              <a:t>輸入查詢條件</a:t>
            </a:r>
            <a:r>
              <a:rPr lang="en-US" altLang="zh-TW" dirty="0"/>
              <a:t>X&amp;Y&amp;Z(</a:t>
            </a:r>
            <a:r>
              <a:rPr lang="zh-TW" altLang="en-US" dirty="0"/>
              <a:t>都符合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 X/Y/Z(</a:t>
            </a:r>
            <a:r>
              <a:rPr lang="zh-TW" altLang="en-US" dirty="0"/>
              <a:t>其一符合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【</a:t>
            </a:r>
            <a:r>
              <a:rPr lang="zh-TW" altLang="en-US" dirty="0"/>
              <a:t>排序</a:t>
            </a:r>
            <a:r>
              <a:rPr lang="en-US" altLang="zh-TW" dirty="0"/>
              <a:t>】</a:t>
            </a:r>
            <a:r>
              <a:rPr lang="zh-TW" altLang="en-US" dirty="0"/>
              <a:t>點擊</a:t>
            </a:r>
            <a:r>
              <a:rPr lang="en-US" altLang="zh-TW" dirty="0"/>
              <a:t>(</a:t>
            </a:r>
            <a:r>
              <a:rPr lang="zh-TW" altLang="en-US" dirty="0"/>
              <a:t>升冪正排</a:t>
            </a:r>
            <a:r>
              <a:rPr lang="en-US" altLang="zh-TW" dirty="0"/>
              <a:t>)&gt;&gt;</a:t>
            </a:r>
            <a:r>
              <a:rPr lang="zh-TW" altLang="en-US" dirty="0"/>
              <a:t>再次點擊</a:t>
            </a:r>
            <a:r>
              <a:rPr lang="en-US" altLang="zh-TW" dirty="0"/>
              <a:t>(</a:t>
            </a:r>
            <a:r>
              <a:rPr lang="zh-TW" altLang="en-US" dirty="0"/>
              <a:t>降冪反排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C505DB0-3A3F-CCE4-0F7B-0FBD041A399B}"/>
              </a:ext>
            </a:extLst>
          </p:cNvPr>
          <p:cNvSpPr txBox="1"/>
          <p:nvPr/>
        </p:nvSpPr>
        <p:spPr>
          <a:xfrm>
            <a:off x="5015795" y="231931"/>
            <a:ext cx="30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■查詢與排序■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81D6BC-216A-D364-DFA2-94F3F176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156" y="670921"/>
            <a:ext cx="6446510" cy="50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6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F166-84D1-BCD0-E4A8-49E9F6EFD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6ACAB8F-2E38-95F7-440E-9C219C39EF87}"/>
              </a:ext>
            </a:extLst>
          </p:cNvPr>
          <p:cNvSpPr txBox="1"/>
          <p:nvPr/>
        </p:nvSpPr>
        <p:spPr>
          <a:xfrm>
            <a:off x="3016833" y="5411057"/>
            <a:ext cx="7255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TW" dirty="0"/>
              <a:t>【</a:t>
            </a:r>
            <a:r>
              <a:rPr lang="zh-TW" altLang="en-US" dirty="0"/>
              <a:t>停用</a:t>
            </a:r>
            <a:r>
              <a:rPr lang="en-US" altLang="zh-TW" dirty="0"/>
              <a:t>】</a:t>
            </a:r>
            <a:r>
              <a:rPr lang="zh-TW" altLang="en-US" dirty="0"/>
              <a:t>右鍵</a:t>
            </a:r>
            <a:r>
              <a:rPr lang="en-US" altLang="zh-TW" dirty="0"/>
              <a:t>&gt;&gt;</a:t>
            </a:r>
            <a:r>
              <a:rPr lang="zh-TW" altLang="en-US" dirty="0"/>
              <a:t>停用，該筆資料列為紅色，該筆</a:t>
            </a:r>
            <a:r>
              <a:rPr lang="en-US" altLang="zh-TW" dirty="0"/>
              <a:t>SOP</a:t>
            </a:r>
            <a:r>
              <a:rPr lang="zh-TW" altLang="en-US" dirty="0"/>
              <a:t>戳記為已停用，並該筆已停用</a:t>
            </a:r>
            <a:r>
              <a:rPr lang="en-US" altLang="zh-TW" dirty="0"/>
              <a:t>SOP</a:t>
            </a:r>
            <a:r>
              <a:rPr lang="zh-TW" altLang="en-US" dirty="0"/>
              <a:t>無法開啟。</a:t>
            </a:r>
            <a:endParaRPr lang="en-US" altLang="zh-TW" dirty="0"/>
          </a:p>
          <a:p>
            <a:pPr algn="l">
              <a:buNone/>
            </a:pPr>
            <a:r>
              <a:rPr lang="en-US" altLang="zh-TW" dirty="0"/>
              <a:t>【</a:t>
            </a:r>
            <a:r>
              <a:rPr lang="zh-TW" altLang="en-US" dirty="0"/>
              <a:t>啟用</a:t>
            </a:r>
            <a:r>
              <a:rPr lang="en-US" altLang="zh-TW" dirty="0"/>
              <a:t>】</a:t>
            </a:r>
            <a:r>
              <a:rPr lang="zh-TW" altLang="en-US" dirty="0"/>
              <a:t>右鍵</a:t>
            </a:r>
            <a:r>
              <a:rPr lang="en-US" altLang="zh-TW" dirty="0"/>
              <a:t>&gt;&gt;</a:t>
            </a:r>
            <a:r>
              <a:rPr lang="zh-TW" altLang="en-US" dirty="0"/>
              <a:t>啟用該筆</a:t>
            </a:r>
            <a:r>
              <a:rPr lang="en-US" altLang="zh-TW" dirty="0"/>
              <a:t>SOP(</a:t>
            </a:r>
            <a:r>
              <a:rPr lang="zh-TW" altLang="en-US" dirty="0"/>
              <a:t>該資料列無任一停用該資料列顯黑色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EEDEEE3-5E7B-5D18-4530-E461CEFA7E90}"/>
              </a:ext>
            </a:extLst>
          </p:cNvPr>
          <p:cNvSpPr txBox="1"/>
          <p:nvPr/>
        </p:nvSpPr>
        <p:spPr>
          <a:xfrm>
            <a:off x="5173814" y="231931"/>
            <a:ext cx="1844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■啟用與停用■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17CFB73-DB82-6BDE-2146-3236F37D5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33" y="601263"/>
            <a:ext cx="6158333" cy="480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CA4-3654-0A69-D802-17C30619B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552030C-5DC0-A5C7-EF34-522E956ED23A}"/>
              </a:ext>
            </a:extLst>
          </p:cNvPr>
          <p:cNvSpPr txBox="1"/>
          <p:nvPr/>
        </p:nvSpPr>
        <p:spPr>
          <a:xfrm>
            <a:off x="2480099" y="5367647"/>
            <a:ext cx="8691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拼圖上傳</a:t>
            </a:r>
            <a:r>
              <a:rPr lang="en-US" altLang="zh-TW" dirty="0"/>
              <a:t>-(</a:t>
            </a:r>
            <a:r>
              <a:rPr lang="zh-TW" altLang="en-US" dirty="0"/>
              <a:t>綠</a:t>
            </a:r>
            <a:r>
              <a:rPr lang="en-US" altLang="zh-TW" dirty="0"/>
              <a:t>)】</a:t>
            </a:r>
            <a:r>
              <a:rPr lang="zh-TW" altLang="en-US" dirty="0"/>
              <a:t>選擇</a:t>
            </a:r>
            <a:r>
              <a:rPr lang="en-US" altLang="zh-TW" dirty="0"/>
              <a:t>PDF</a:t>
            </a:r>
            <a:r>
              <a:rPr lang="zh-TW" altLang="en-US" dirty="0"/>
              <a:t>檔案</a:t>
            </a:r>
            <a:r>
              <a:rPr lang="en-US" altLang="zh-TW" dirty="0"/>
              <a:t>&gt;&gt;</a:t>
            </a:r>
            <a:r>
              <a:rPr lang="zh-TW" altLang="en-US" dirty="0"/>
              <a:t>上傳</a:t>
            </a:r>
            <a:r>
              <a:rPr lang="en-US" altLang="zh-TW" dirty="0"/>
              <a:t>&gt;&gt;</a:t>
            </a:r>
            <a:r>
              <a:rPr lang="zh-TW" altLang="en-US" dirty="0"/>
              <a:t>羅列上傳拼圖。</a:t>
            </a:r>
            <a:br>
              <a:rPr lang="en-US" altLang="zh-TW" dirty="0"/>
            </a:br>
            <a:r>
              <a:rPr lang="en-US" altLang="zh-TW" dirty="0"/>
              <a:t>【</a:t>
            </a:r>
            <a:r>
              <a:rPr lang="zh-TW" altLang="en-US" dirty="0"/>
              <a:t>拼圖搜尋</a:t>
            </a:r>
            <a:r>
              <a:rPr lang="en-US" altLang="zh-TW" dirty="0"/>
              <a:t>-(</a:t>
            </a:r>
            <a:r>
              <a:rPr lang="zh-TW" altLang="en-US" dirty="0"/>
              <a:t>橘</a:t>
            </a:r>
            <a:r>
              <a:rPr lang="en-US" altLang="zh-TW" dirty="0"/>
              <a:t>)】</a:t>
            </a:r>
            <a:r>
              <a:rPr lang="zh-TW" altLang="en-US" dirty="0"/>
              <a:t>輸入搜尋條件</a:t>
            </a:r>
            <a:r>
              <a:rPr lang="en-US" altLang="zh-TW" dirty="0"/>
              <a:t>&gt;&gt;</a:t>
            </a:r>
            <a:r>
              <a:rPr lang="zh-TW" altLang="en-US" dirty="0"/>
              <a:t>搜尋</a:t>
            </a:r>
            <a:r>
              <a:rPr lang="en-US" altLang="zh-TW" dirty="0"/>
              <a:t>&gt;&gt;</a:t>
            </a:r>
            <a:r>
              <a:rPr lang="zh-TW" altLang="en-US" dirty="0"/>
              <a:t>雙擊新增、再雙擊取消至排序項目。</a:t>
            </a:r>
            <a:br>
              <a:rPr lang="en-US" altLang="zh-TW" dirty="0"/>
            </a:br>
            <a:r>
              <a:rPr lang="en-US" altLang="zh-TW" dirty="0"/>
              <a:t>【</a:t>
            </a:r>
            <a:r>
              <a:rPr lang="zh-TW" altLang="en-US" dirty="0"/>
              <a:t>拼圖組合</a:t>
            </a:r>
            <a:r>
              <a:rPr lang="en-US" altLang="zh-TW" dirty="0"/>
              <a:t>-(</a:t>
            </a:r>
            <a:r>
              <a:rPr lang="zh-TW" altLang="en-US" dirty="0"/>
              <a:t>藍</a:t>
            </a:r>
            <a:r>
              <a:rPr lang="en-US" altLang="zh-TW" dirty="0"/>
              <a:t>)】</a:t>
            </a:r>
            <a:r>
              <a:rPr lang="zh-TW" altLang="en-US" dirty="0"/>
              <a:t>點選▲▼調整</a:t>
            </a:r>
            <a:r>
              <a:rPr lang="en-US" altLang="zh-TW" dirty="0"/>
              <a:t>SOP</a:t>
            </a:r>
            <a:r>
              <a:rPr lang="zh-TW" altLang="en-US" dirty="0"/>
              <a:t>組合排序</a:t>
            </a:r>
            <a:r>
              <a:rPr lang="en-US" altLang="zh-TW" dirty="0"/>
              <a:t>&gt;&gt;</a:t>
            </a:r>
            <a:r>
              <a:rPr lang="zh-TW" altLang="en-US" dirty="0"/>
              <a:t>設定</a:t>
            </a:r>
            <a:r>
              <a:rPr lang="en-US" altLang="zh-TW" dirty="0"/>
              <a:t>SOP</a:t>
            </a:r>
            <a:r>
              <a:rPr lang="zh-TW" altLang="en-US" dirty="0"/>
              <a:t>生成檔名</a:t>
            </a:r>
            <a:r>
              <a:rPr lang="en-US" altLang="zh-TW" dirty="0"/>
              <a:t>&gt;&gt;</a:t>
            </a:r>
            <a:r>
              <a:rPr lang="zh-TW" altLang="en-US" dirty="0"/>
              <a:t>生成</a:t>
            </a:r>
            <a:r>
              <a:rPr lang="en-US" altLang="zh-TW" dirty="0"/>
              <a:t>SOP</a:t>
            </a:r>
            <a:r>
              <a:rPr lang="zh-TW" altLang="en-US" dirty="0"/>
              <a:t>。</a:t>
            </a:r>
            <a:br>
              <a:rPr lang="en-US" altLang="zh-TW" dirty="0">
                <a:solidFill>
                  <a:srgbClr val="0D0D0D"/>
                </a:solidFill>
                <a:latin typeface="ui-sans-serif"/>
              </a:rPr>
            </a:br>
            <a:r>
              <a:rPr lang="en-US" altLang="zh-TW" dirty="0">
                <a:solidFill>
                  <a:srgbClr val="0D0D0D"/>
                </a:solidFill>
                <a:latin typeface="ui-sans-serif"/>
              </a:rPr>
              <a:t>※</a:t>
            </a:r>
            <a:r>
              <a:rPr lang="zh-TW" altLang="en-US" dirty="0">
                <a:solidFill>
                  <a:srgbClr val="0D0D0D"/>
                </a:solidFill>
                <a:latin typeface="ui-sans-serif"/>
              </a:rPr>
              <a:t>標準化</a:t>
            </a:r>
            <a:r>
              <a:rPr lang="en-US" altLang="zh-TW" dirty="0">
                <a:solidFill>
                  <a:srgbClr val="0D0D0D"/>
                </a:solidFill>
                <a:latin typeface="ui-sans-serif"/>
              </a:rPr>
              <a:t>: </a:t>
            </a:r>
            <a:r>
              <a:rPr lang="zh-TW" altLang="en-US" dirty="0">
                <a:solidFill>
                  <a:srgbClr val="0D0D0D"/>
                </a:solidFill>
                <a:latin typeface="ui-sans-serif"/>
              </a:rPr>
              <a:t>料號</a:t>
            </a:r>
            <a:r>
              <a:rPr lang="en-US" altLang="zh-TW" dirty="0">
                <a:solidFill>
                  <a:srgbClr val="0D0D0D"/>
                </a:solidFill>
                <a:latin typeface="ui-sans-serif"/>
              </a:rPr>
              <a:t>_</a:t>
            </a:r>
            <a:r>
              <a:rPr lang="zh-TW" altLang="en-US" dirty="0">
                <a:solidFill>
                  <a:srgbClr val="0D0D0D"/>
                </a:solidFill>
                <a:latin typeface="ui-sans-serif"/>
              </a:rPr>
              <a:t>自訂品名</a:t>
            </a:r>
            <a:r>
              <a:rPr lang="en-US" altLang="zh-TW" dirty="0">
                <a:solidFill>
                  <a:srgbClr val="0D0D0D"/>
                </a:solidFill>
                <a:latin typeface="ui-sans-serif"/>
              </a:rPr>
              <a:t>_</a:t>
            </a:r>
            <a:r>
              <a:rPr lang="zh-TW" altLang="en-US" dirty="0">
                <a:solidFill>
                  <a:srgbClr val="0D0D0D"/>
                </a:solidFill>
                <a:latin typeface="ui-sans-serif"/>
              </a:rPr>
              <a:t>時間戳</a:t>
            </a:r>
            <a:r>
              <a:rPr lang="zh-TW" altLang="en-US" dirty="0"/>
              <a:t>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42A3F6-1A8C-24B1-9D72-4A944BBAE315}"/>
              </a:ext>
            </a:extLst>
          </p:cNvPr>
          <p:cNvSpPr txBox="1"/>
          <p:nvPr/>
        </p:nvSpPr>
        <p:spPr>
          <a:xfrm>
            <a:off x="5173814" y="231931"/>
            <a:ext cx="2466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■</a:t>
            </a:r>
            <a:r>
              <a:rPr lang="en-US" altLang="zh-TW" dirty="0"/>
              <a:t>SOP</a:t>
            </a:r>
            <a:r>
              <a:rPr lang="zh-TW" altLang="en-US" dirty="0"/>
              <a:t>生成模塊</a:t>
            </a:r>
            <a:r>
              <a:rPr lang="en-US" altLang="zh-TW" dirty="0"/>
              <a:t>(</a:t>
            </a:r>
            <a:r>
              <a:rPr lang="zh-TW" altLang="en-US" dirty="0"/>
              <a:t>紅</a:t>
            </a:r>
            <a:r>
              <a:rPr lang="en-US" altLang="zh-TW" dirty="0"/>
              <a:t>)</a:t>
            </a:r>
            <a:r>
              <a:rPr lang="zh-TW" altLang="en-US" dirty="0"/>
              <a:t>■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6B2B920-E37D-A5F9-5724-DDB316C6E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099" y="677677"/>
            <a:ext cx="7853840" cy="468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71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5B676-8DDC-7F41-4DA3-FC21757E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26FB8A7-DD79-DD29-3A3E-BDF9889B043E}"/>
              </a:ext>
            </a:extLst>
          </p:cNvPr>
          <p:cNvSpPr txBox="1"/>
          <p:nvPr/>
        </p:nvSpPr>
        <p:spPr>
          <a:xfrm>
            <a:off x="2728933" y="5363693"/>
            <a:ext cx="869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TW" dirty="0"/>
              <a:t>【SOP</a:t>
            </a:r>
            <a:r>
              <a:rPr lang="zh-TW" altLang="en-US" dirty="0"/>
              <a:t>套用來源</a:t>
            </a:r>
            <a:r>
              <a:rPr lang="en-US" altLang="zh-TW" dirty="0"/>
              <a:t>-(</a:t>
            </a:r>
            <a:r>
              <a:rPr lang="zh-TW" altLang="en-US" dirty="0"/>
              <a:t>綠</a:t>
            </a:r>
            <a:r>
              <a:rPr lang="en-US" altLang="zh-TW" dirty="0"/>
              <a:t>)】</a:t>
            </a:r>
            <a:r>
              <a:rPr lang="zh-TW" altLang="en-US" dirty="0"/>
              <a:t>輸入搜尋條件</a:t>
            </a:r>
            <a:r>
              <a:rPr lang="en-US" altLang="zh-TW" dirty="0"/>
              <a:t>&gt;&gt;</a:t>
            </a:r>
            <a:r>
              <a:rPr lang="zh-TW" altLang="en-US" dirty="0"/>
              <a:t>來源搜尋</a:t>
            </a:r>
            <a:r>
              <a:rPr lang="en-US" altLang="zh-TW" dirty="0"/>
              <a:t>&gt;&gt;</a:t>
            </a:r>
            <a:r>
              <a:rPr lang="zh-TW" altLang="en-US" dirty="0"/>
              <a:t>雙擊該筆資料指定為來源。</a:t>
            </a:r>
            <a:br>
              <a:rPr lang="en-US" altLang="zh-TW" dirty="0"/>
            </a:br>
            <a:r>
              <a:rPr lang="en-US" altLang="zh-TW" dirty="0"/>
              <a:t>【SOP</a:t>
            </a:r>
            <a:r>
              <a:rPr lang="zh-TW" altLang="en-US" dirty="0"/>
              <a:t>套用目標</a:t>
            </a:r>
            <a:r>
              <a:rPr lang="en-US" altLang="zh-TW" dirty="0"/>
              <a:t>-(</a:t>
            </a:r>
            <a:r>
              <a:rPr lang="zh-TW" altLang="en-US" dirty="0"/>
              <a:t>粉</a:t>
            </a:r>
            <a:r>
              <a:rPr lang="en-US" altLang="zh-TW" dirty="0"/>
              <a:t>)】</a:t>
            </a:r>
            <a:r>
              <a:rPr lang="zh-TW" altLang="en-US" dirty="0"/>
              <a:t>輸入套用條件</a:t>
            </a:r>
            <a:r>
              <a:rPr lang="en-US" altLang="zh-TW" dirty="0"/>
              <a:t>&gt;&gt;</a:t>
            </a:r>
            <a:r>
              <a:rPr lang="zh-TW" altLang="en-US" dirty="0"/>
              <a:t>套用搜尋</a:t>
            </a:r>
            <a:r>
              <a:rPr lang="en-US" altLang="zh-TW" dirty="0"/>
              <a:t>&gt;&gt;</a:t>
            </a:r>
            <a:r>
              <a:rPr lang="zh-TW" altLang="en-US" dirty="0"/>
              <a:t>單選</a:t>
            </a:r>
            <a:r>
              <a:rPr lang="en-US" altLang="zh-TW" dirty="0"/>
              <a:t>/</a:t>
            </a:r>
            <a:r>
              <a:rPr lang="zh-TW" altLang="en-US" dirty="0"/>
              <a:t>全選套用目標</a:t>
            </a:r>
            <a:r>
              <a:rPr lang="en-US" altLang="zh-TW" dirty="0"/>
              <a:t>&gt;&gt;</a:t>
            </a:r>
            <a:r>
              <a:rPr lang="zh-TW" altLang="en-US" dirty="0"/>
              <a:t>套用。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45D16B6-ABF8-B4B9-D365-248982F93509}"/>
              </a:ext>
            </a:extLst>
          </p:cNvPr>
          <p:cNvSpPr txBox="1"/>
          <p:nvPr/>
        </p:nvSpPr>
        <p:spPr>
          <a:xfrm>
            <a:off x="5173814" y="231931"/>
            <a:ext cx="2402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■</a:t>
            </a:r>
            <a:r>
              <a:rPr lang="en-US" altLang="zh-TW" dirty="0"/>
              <a:t>SOP</a:t>
            </a:r>
            <a:r>
              <a:rPr lang="zh-TW" altLang="en-US" dirty="0"/>
              <a:t>套用模塊</a:t>
            </a:r>
            <a:r>
              <a:rPr lang="en-US" altLang="zh-TW" dirty="0"/>
              <a:t>(</a:t>
            </a:r>
            <a:r>
              <a:rPr lang="zh-TW" altLang="en-US" dirty="0"/>
              <a:t>黃</a:t>
            </a:r>
            <a:r>
              <a:rPr lang="en-US" altLang="zh-TW" dirty="0"/>
              <a:t>)</a:t>
            </a:r>
            <a:r>
              <a:rPr lang="zh-TW" altLang="en-US" dirty="0"/>
              <a:t>■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33D454A-C6DB-AC6C-9487-50B02750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33" y="1005026"/>
            <a:ext cx="7292404" cy="43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7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B16FB-AE71-FF55-A610-93D12905B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31C69FAB-48F4-6074-6DBD-560AF345DCE8}"/>
              </a:ext>
            </a:extLst>
          </p:cNvPr>
          <p:cNvSpPr txBox="1"/>
          <p:nvPr/>
        </p:nvSpPr>
        <p:spPr>
          <a:xfrm>
            <a:off x="3256032" y="5299166"/>
            <a:ext cx="8691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altLang="zh-TW" dirty="0"/>
              <a:t>【</a:t>
            </a:r>
            <a:r>
              <a:rPr lang="zh-TW" altLang="en-US" dirty="0"/>
              <a:t>舊</a:t>
            </a:r>
            <a:r>
              <a:rPr lang="en-US" altLang="zh-TW" dirty="0"/>
              <a:t>SOP</a:t>
            </a:r>
            <a:r>
              <a:rPr lang="zh-TW" altLang="en-US" dirty="0"/>
              <a:t>查詢</a:t>
            </a:r>
            <a:r>
              <a:rPr lang="en-US" altLang="zh-TW" dirty="0"/>
              <a:t>-(</a:t>
            </a:r>
            <a:r>
              <a:rPr lang="zh-TW" altLang="en-US" dirty="0"/>
              <a:t>黃</a:t>
            </a:r>
            <a:r>
              <a:rPr lang="en-US" altLang="zh-TW" dirty="0"/>
              <a:t>)】</a:t>
            </a:r>
            <a:r>
              <a:rPr lang="zh-TW" altLang="en-US" dirty="0"/>
              <a:t>輸入搜尋條件</a:t>
            </a:r>
            <a:r>
              <a:rPr lang="en-US" altLang="zh-TW" dirty="0"/>
              <a:t>V&amp;F</a:t>
            </a:r>
            <a:r>
              <a:rPr lang="zh-TW" altLang="en-US" dirty="0"/>
              <a:t>、</a:t>
            </a:r>
            <a:r>
              <a:rPr lang="en-US" altLang="zh-TW" dirty="0"/>
              <a:t>Y/G&gt;&gt;</a:t>
            </a:r>
            <a:r>
              <a:rPr lang="zh-TW" altLang="en-US" dirty="0"/>
              <a:t>查詢，排序</a:t>
            </a:r>
            <a:r>
              <a:rPr lang="en-US" altLang="zh-TW" dirty="0"/>
              <a:t>(</a:t>
            </a:r>
            <a:r>
              <a:rPr lang="zh-TW" altLang="en-US" dirty="0"/>
              <a:t>升降冪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【</a:t>
            </a:r>
            <a:r>
              <a:rPr lang="zh-TW" altLang="en-US" dirty="0"/>
              <a:t>重新整理</a:t>
            </a:r>
            <a:r>
              <a:rPr lang="en-US" altLang="zh-TW" dirty="0"/>
              <a:t>-(</a:t>
            </a:r>
            <a:r>
              <a:rPr lang="zh-TW" altLang="en-US" dirty="0"/>
              <a:t>橘</a:t>
            </a:r>
            <a:r>
              <a:rPr lang="en-US" altLang="zh-TW" dirty="0"/>
              <a:t>)】</a:t>
            </a:r>
            <a:r>
              <a:rPr lang="zh-TW" altLang="en-US" dirty="0"/>
              <a:t>你懂得。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4178CCA-BD96-E438-6031-135CFA21E958}"/>
              </a:ext>
            </a:extLst>
          </p:cNvPr>
          <p:cNvSpPr txBox="1"/>
          <p:nvPr/>
        </p:nvSpPr>
        <p:spPr>
          <a:xfrm>
            <a:off x="5173814" y="231931"/>
            <a:ext cx="2782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■舊</a:t>
            </a:r>
            <a:r>
              <a:rPr lang="en-US" altLang="zh-TW" dirty="0"/>
              <a:t>SOP</a:t>
            </a:r>
            <a:r>
              <a:rPr lang="zh-TW" altLang="en-US" dirty="0"/>
              <a:t>紀錄</a:t>
            </a:r>
            <a:r>
              <a:rPr lang="en-US" altLang="zh-TW" dirty="0"/>
              <a:t>&amp;</a:t>
            </a:r>
            <a:r>
              <a:rPr lang="zh-TW" altLang="en-US" dirty="0"/>
              <a:t>操作歷程■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76182E3-0842-0141-1050-EB5E705F1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032" y="734477"/>
            <a:ext cx="5679936" cy="443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88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485</Words>
  <Application>Microsoft Office PowerPoint</Application>
  <PresentationFormat>寬螢幕</PresentationFormat>
  <Paragraphs>21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ui-sans-serif</vt:lpstr>
      <vt:lpstr>Arial</vt:lpstr>
      <vt:lpstr>Calibri</vt:lpstr>
      <vt:lpstr>Calibri Light</vt:lpstr>
      <vt:lpstr>Office 佈景主題</vt:lpstr>
      <vt:lpstr>生產資訊平台 SOP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Castles Danny</dc:creator>
  <cp:lastModifiedBy>Castles Nelson 陽耗師</cp:lastModifiedBy>
  <cp:revision>95</cp:revision>
  <dcterms:created xsi:type="dcterms:W3CDTF">2021-11-17T08:51:57Z</dcterms:created>
  <dcterms:modified xsi:type="dcterms:W3CDTF">2025-06-12T00:52:45Z</dcterms:modified>
</cp:coreProperties>
</file>