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6"/>
    <p:restoredTop sz="94635"/>
  </p:normalViewPr>
  <p:slideViewPr>
    <p:cSldViewPr snapToGrid="0" snapToObjects="1">
      <p:cViewPr varScale="1">
        <p:scale>
          <a:sx n="75" d="100"/>
          <a:sy n="75" d="100"/>
        </p:scale>
        <p:origin x="16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
Második szint
Harmadik szint
Negyedik szint
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0B2C218-CC34-4F46-B0A7-4418DBBA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7" y="5435600"/>
            <a:ext cx="1422400" cy="14224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F79EDF7-D01B-9F48-8890-53F255D31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9600" dirty="0"/>
              <a:t>DEMO 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51A56C-7998-7B4F-BB1A-2CA6E74A3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Balogh Fanni Daniella</a:t>
            </a:r>
          </a:p>
          <a:p>
            <a:r>
              <a:rPr lang="hu-HU" sz="2800" dirty="0"/>
              <a:t>CANA BIFFLE - </a:t>
            </a:r>
            <a:r>
              <a:rPr lang="hu-HU" sz="2800" dirty="0" err="1"/>
              <a:t>Grace-Hopper</a:t>
            </a:r>
            <a:r>
              <a:rPr lang="hu-HU" sz="2800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495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A502A45-C37D-0846-AEFB-ADB7F0F14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4" y="5435600"/>
            <a:ext cx="1422400" cy="14224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B50073B-473A-2C44-9ED9-1978DF93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INTRODUCTION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DE7EC0-AE07-CE47-BF36-D839C8D2F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Who</a:t>
            </a:r>
            <a:r>
              <a:rPr lang="hu-HU" sz="3200" dirty="0"/>
              <a:t> am I?</a:t>
            </a:r>
          </a:p>
          <a:p>
            <a:r>
              <a:rPr lang="hu-HU" sz="3200" dirty="0" err="1"/>
              <a:t>Past</a:t>
            </a:r>
            <a:r>
              <a:rPr lang="hu-HU" sz="3200" dirty="0"/>
              <a:t> </a:t>
            </a:r>
            <a:r>
              <a:rPr lang="hu-HU" sz="3200" dirty="0" err="1"/>
              <a:t>Studies</a:t>
            </a:r>
            <a:r>
              <a:rPr lang="hu-HU" sz="3200" dirty="0"/>
              <a:t> </a:t>
            </a:r>
          </a:p>
          <a:p>
            <a:r>
              <a:rPr lang="hu-HU" sz="3200" dirty="0" err="1"/>
              <a:t>Actual</a:t>
            </a:r>
            <a:r>
              <a:rPr lang="hu-HU" sz="3200" dirty="0"/>
              <a:t> </a:t>
            </a:r>
            <a:r>
              <a:rPr lang="hu-HU" sz="3200" dirty="0" err="1"/>
              <a:t>Work</a:t>
            </a:r>
            <a:endParaRPr lang="hu-HU" sz="3200" dirty="0"/>
          </a:p>
          <a:p>
            <a:r>
              <a:rPr lang="hu-HU" sz="3200" dirty="0" err="1"/>
              <a:t>Why</a:t>
            </a:r>
            <a:r>
              <a:rPr lang="hu-HU" sz="3200" dirty="0"/>
              <a:t> </a:t>
            </a:r>
            <a:r>
              <a:rPr lang="hu-HU" sz="3200" dirty="0" err="1"/>
              <a:t>did</a:t>
            </a:r>
            <a:r>
              <a:rPr lang="hu-HU" sz="3200" dirty="0"/>
              <a:t> I start </a:t>
            </a:r>
            <a:r>
              <a:rPr lang="hu-HU" sz="3200" dirty="0" err="1"/>
              <a:t>this</a:t>
            </a:r>
            <a:r>
              <a:rPr lang="hu-HU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987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E79068B-2C2A-0D49-B9C3-BEB373EB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4" y="5435600"/>
            <a:ext cx="1422400" cy="14224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7C9FC40-CA3A-1145-BE4B-5B8B2694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HTML</a:t>
            </a:r>
          </a:p>
        </p:txBody>
      </p:sp>
      <p:pic>
        <p:nvPicPr>
          <p:cNvPr id="12" name="Tartalom helye 11">
            <a:extLst>
              <a:ext uri="{FF2B5EF4-FFF2-40B4-BE49-F238E27FC236}">
                <a16:creationId xmlns:a16="http://schemas.microsoft.com/office/drawing/2014/main" id="{B3FC8D8A-051A-874D-95C0-CDB61F4D2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6397" y="1585595"/>
            <a:ext cx="8596312" cy="3094144"/>
          </a:xfr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ECF10B0C-36B8-9B40-A668-CCADB5838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636" y="5270500"/>
            <a:ext cx="5118100" cy="876300"/>
          </a:xfrm>
          <a:prstGeom prst="rect">
            <a:avLst/>
          </a:prstGeom>
        </p:spPr>
      </p:pic>
      <p:sp>
        <p:nvSpPr>
          <p:cNvPr id="15" name="Lefelé mutató nyíl 14">
            <a:extLst>
              <a:ext uri="{FF2B5EF4-FFF2-40B4-BE49-F238E27FC236}">
                <a16:creationId xmlns:a16="http://schemas.microsoft.com/office/drawing/2014/main" id="{932CCB1E-F611-C242-AC54-9144CE4DC7DA}"/>
              </a:ext>
            </a:extLst>
          </p:cNvPr>
          <p:cNvSpPr/>
          <p:nvPr/>
        </p:nvSpPr>
        <p:spPr>
          <a:xfrm>
            <a:off x="5094553" y="4790661"/>
            <a:ext cx="292456" cy="35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05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2B1E71-4D7A-DA4F-8C3A-FD32639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565916F-C203-DA44-AF07-3C63BD6DE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17121"/>
            <a:ext cx="4354014" cy="3881437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DC9D808-EA1E-C943-B260-FAD0A29C2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652" y="2899039"/>
            <a:ext cx="4330700" cy="1117600"/>
          </a:xfrm>
          <a:prstGeom prst="rect">
            <a:avLst/>
          </a:prstGeom>
        </p:spPr>
      </p:pic>
      <p:sp>
        <p:nvSpPr>
          <p:cNvPr id="8" name="Jobbra mutató nyíl 7">
            <a:extLst>
              <a:ext uri="{FF2B5EF4-FFF2-40B4-BE49-F238E27FC236}">
                <a16:creationId xmlns:a16="http://schemas.microsoft.com/office/drawing/2014/main" id="{03FF62BB-B4C5-2C45-905A-0FA26426684C}"/>
              </a:ext>
            </a:extLst>
          </p:cNvPr>
          <p:cNvSpPr/>
          <p:nvPr/>
        </p:nvSpPr>
        <p:spPr>
          <a:xfrm>
            <a:off x="5401733" y="3105679"/>
            <a:ext cx="1253067" cy="670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2F51C35-37D1-5E4C-B08F-E4180D554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34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08992D-A993-BC42-9256-0ABACE3D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CONTROL FLOW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5FB2E0C-C30A-D742-BA84-C40129A44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65583"/>
            <a:ext cx="3996266" cy="4170017"/>
          </a:xfr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277E999-5860-6744-ACD6-933D9C62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4" y="5435600"/>
            <a:ext cx="1422400" cy="14224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E93AB2C-58BD-E641-8008-232C7F357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133" y="1333464"/>
            <a:ext cx="1553633" cy="4102136"/>
          </a:xfrm>
          <a:prstGeom prst="rect">
            <a:avLst/>
          </a:prstGeom>
        </p:spPr>
      </p:pic>
      <p:sp>
        <p:nvSpPr>
          <p:cNvPr id="9" name="Jobbra mutató nyíl 8">
            <a:extLst>
              <a:ext uri="{FF2B5EF4-FFF2-40B4-BE49-F238E27FC236}">
                <a16:creationId xmlns:a16="http://schemas.microsoft.com/office/drawing/2014/main" id="{78B4A4FC-9410-A143-9A8B-7B72B45D1155}"/>
              </a:ext>
            </a:extLst>
          </p:cNvPr>
          <p:cNvSpPr/>
          <p:nvPr/>
        </p:nvSpPr>
        <p:spPr>
          <a:xfrm>
            <a:off x="4851400" y="2794000"/>
            <a:ext cx="1905000" cy="846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337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60D3D2-01AE-3141-B5B8-8F1D06C4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60589"/>
            <a:ext cx="8596668" cy="2072744"/>
          </a:xfrm>
        </p:spPr>
        <p:txBody>
          <a:bodyPr>
            <a:normAutofit fontScale="90000"/>
          </a:bodyPr>
          <a:lstStyle/>
          <a:p>
            <a:pPr algn="ctr"/>
            <a:r>
              <a:rPr lang="hu-HU" sz="6600" dirty="0"/>
              <a:t>THANK YOU FOR </a:t>
            </a:r>
            <a:br>
              <a:rPr lang="hu-HU" sz="6600" dirty="0"/>
            </a:br>
            <a:r>
              <a:rPr lang="hu-HU" sz="6600" dirty="0"/>
              <a:t>YOUR ATTENTION!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F8F0DFE-C89C-7B44-9EE6-7108B294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4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7903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Dimenzió</Template>
  <TotalTime>300</TotalTime>
  <Words>37</Words>
  <Application>Microsoft Macintosh PowerPoint</Application>
  <PresentationFormat>Szélesvásznú</PresentationFormat>
  <Paragraphs>12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Dimenzió</vt:lpstr>
      <vt:lpstr>DEMO I.</vt:lpstr>
      <vt:lpstr>INTRODUCTION</vt:lpstr>
      <vt:lpstr>HTML</vt:lpstr>
      <vt:lpstr>CSS</vt:lpstr>
      <vt:lpstr>CONTROL FLOW</vt:lpstr>
      <vt:lpstr>THANK YOU FOR  YOUR ATTENTION!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I.</dc:title>
  <dc:creator>Microsoft Office User</dc:creator>
  <cp:lastModifiedBy>Microsoft Office User</cp:lastModifiedBy>
  <cp:revision>5</cp:revision>
  <dcterms:created xsi:type="dcterms:W3CDTF">2021-10-26T14:02:35Z</dcterms:created>
  <dcterms:modified xsi:type="dcterms:W3CDTF">2021-10-26T19:02:41Z</dcterms:modified>
</cp:coreProperties>
</file>