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0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9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19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72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62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94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4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22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75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2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1457F-D614-484C-906B-0898243F151F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C696-3625-4CE6-9BBA-954B385AE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82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35625" y="5480202"/>
            <a:ext cx="1702127" cy="252548"/>
            <a:chOff x="818606" y="1568731"/>
            <a:chExt cx="1702127" cy="252548"/>
          </a:xfrm>
        </p:grpSpPr>
        <p:sp>
          <p:nvSpPr>
            <p:cNvPr id="12" name="Rectangle 11"/>
            <p:cNvSpPr/>
            <p:nvPr/>
          </p:nvSpPr>
          <p:spPr>
            <a:xfrm>
              <a:off x="818606" y="1568731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11 Network</a:t>
              </a:r>
              <a:endParaRPr lang="en-CA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02674" y="1568731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42</a:t>
              </a:r>
              <a:endParaRPr lang="en-CA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86442" y="1568731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43</a:t>
              </a:r>
              <a:endParaRPr lang="en-CA" sz="9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18606" y="1215440"/>
            <a:ext cx="2086087" cy="259475"/>
            <a:chOff x="818606" y="1215440"/>
            <a:chExt cx="2086087" cy="259475"/>
          </a:xfrm>
        </p:grpSpPr>
        <p:sp>
          <p:nvSpPr>
            <p:cNvPr id="9" name="Rectangle 8"/>
            <p:cNvSpPr/>
            <p:nvPr/>
          </p:nvSpPr>
          <p:spPr>
            <a:xfrm>
              <a:off x="818606" y="1215440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50 FLIGHT</a:t>
              </a:r>
              <a:endParaRPr lang="en-CA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86442" y="1222367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8</a:t>
              </a:r>
              <a:endParaRPr lang="en-CA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0402" y="1215440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</a:t>
              </a:r>
              <a:endParaRPr lang="en-CA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2672" y="1222367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7</a:t>
              </a:r>
              <a:endParaRPr lang="en-CA" sz="9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28698" y="4509266"/>
            <a:ext cx="1318359" cy="252548"/>
            <a:chOff x="818606" y="1922022"/>
            <a:chExt cx="1318359" cy="252548"/>
          </a:xfrm>
        </p:grpSpPr>
        <p:sp>
          <p:nvSpPr>
            <p:cNvPr id="17" name="Rectangle 16"/>
            <p:cNvSpPr/>
            <p:nvPr/>
          </p:nvSpPr>
          <p:spPr>
            <a:xfrm>
              <a:off x="818606" y="1922022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12 SURGEON</a:t>
              </a:r>
              <a:endParaRPr lang="en-CA" sz="1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2674" y="1922022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13</a:t>
              </a:r>
              <a:endParaRPr lang="en-CA" sz="9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8698" y="1659583"/>
            <a:ext cx="1318359" cy="252548"/>
            <a:chOff x="818606" y="2275313"/>
            <a:chExt cx="1318359" cy="252548"/>
          </a:xfrm>
        </p:grpSpPr>
        <p:sp>
          <p:nvSpPr>
            <p:cNvPr id="19" name="Rectangle 18"/>
            <p:cNvSpPr/>
            <p:nvPr/>
          </p:nvSpPr>
          <p:spPr>
            <a:xfrm>
              <a:off x="818606" y="2275313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14 CAPCOM</a:t>
              </a:r>
              <a:endParaRPr lang="en-CA" sz="1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02674" y="2275313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15</a:t>
              </a:r>
              <a:endParaRPr lang="en-CA" sz="9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835625" y="5158060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16 INCO</a:t>
            </a:r>
            <a:endParaRPr lang="en-CA" sz="1000" dirty="0"/>
          </a:p>
        </p:txBody>
      </p:sp>
      <p:sp>
        <p:nvSpPr>
          <p:cNvPr id="23" name="Rectangle 22"/>
          <p:cNvSpPr/>
          <p:nvPr/>
        </p:nvSpPr>
        <p:spPr>
          <a:xfrm>
            <a:off x="828698" y="4171015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17 EECOM</a:t>
            </a:r>
            <a:endParaRPr lang="en-CA" sz="1000" dirty="0"/>
          </a:p>
        </p:txBody>
      </p:sp>
      <p:sp>
        <p:nvSpPr>
          <p:cNvPr id="24" name="Rectangle 23"/>
          <p:cNvSpPr/>
          <p:nvPr/>
        </p:nvSpPr>
        <p:spPr>
          <a:xfrm>
            <a:off x="828698" y="3832764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18 GNC</a:t>
            </a:r>
            <a:endParaRPr lang="en-CA" sz="1000" dirty="0"/>
          </a:p>
        </p:txBody>
      </p:sp>
      <p:sp>
        <p:nvSpPr>
          <p:cNvPr id="25" name="Rectangle 24"/>
          <p:cNvSpPr/>
          <p:nvPr/>
        </p:nvSpPr>
        <p:spPr>
          <a:xfrm>
            <a:off x="828698" y="2096389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19 RETRO</a:t>
            </a:r>
            <a:endParaRPr lang="en-CA" sz="1000" dirty="0"/>
          </a:p>
        </p:txBody>
      </p:sp>
      <p:sp>
        <p:nvSpPr>
          <p:cNvPr id="26" name="Rectangle 25"/>
          <p:cNvSpPr/>
          <p:nvPr/>
        </p:nvSpPr>
        <p:spPr>
          <a:xfrm>
            <a:off x="828698" y="2445920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20 FIDO</a:t>
            </a:r>
            <a:endParaRPr lang="en-CA" sz="10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828698" y="2795451"/>
            <a:ext cx="1308265" cy="252548"/>
            <a:chOff x="828698" y="2795451"/>
            <a:chExt cx="1308265" cy="252548"/>
          </a:xfrm>
        </p:grpSpPr>
        <p:sp>
          <p:nvSpPr>
            <p:cNvPr id="27" name="Rectangle 26"/>
            <p:cNvSpPr/>
            <p:nvPr/>
          </p:nvSpPr>
          <p:spPr>
            <a:xfrm>
              <a:off x="828698" y="2795451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21 GUIDANCE</a:t>
              </a:r>
              <a:endParaRPr lang="en-CA" sz="1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2672" y="2795451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22</a:t>
              </a:r>
              <a:endParaRPr lang="en-CA" sz="9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175779" y="3253791"/>
            <a:ext cx="2496772" cy="252548"/>
            <a:chOff x="818606" y="4725790"/>
            <a:chExt cx="2496772" cy="252548"/>
          </a:xfrm>
        </p:grpSpPr>
        <p:sp>
          <p:nvSpPr>
            <p:cNvPr id="29" name="Rectangle 28"/>
            <p:cNvSpPr/>
            <p:nvPr/>
          </p:nvSpPr>
          <p:spPr>
            <a:xfrm>
              <a:off x="818606" y="4725790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23 CCATS</a:t>
              </a:r>
              <a:endParaRPr lang="en-CA" sz="1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92579" y="4725790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24</a:t>
              </a:r>
              <a:endParaRPr lang="en-CA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86443" y="4725790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25</a:t>
              </a:r>
              <a:endParaRPr lang="en-CA" sz="9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83669" y="4725790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26</a:t>
              </a:r>
              <a:endParaRPr lang="en-CA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81087" y="4725790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27</a:t>
              </a:r>
              <a:endParaRPr lang="en-CA" sz="9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174381" y="3571464"/>
            <a:ext cx="1308264" cy="252548"/>
            <a:chOff x="818606" y="5075321"/>
            <a:chExt cx="1308264" cy="252548"/>
          </a:xfrm>
        </p:grpSpPr>
        <p:sp>
          <p:nvSpPr>
            <p:cNvPr id="34" name="Rectangle 33"/>
            <p:cNvSpPr/>
            <p:nvPr/>
          </p:nvSpPr>
          <p:spPr>
            <a:xfrm>
              <a:off x="818606" y="5075321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28 TRACK</a:t>
              </a:r>
              <a:endParaRPr lang="en-CA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92579" y="5075321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29</a:t>
              </a:r>
              <a:endParaRPr lang="en-CA" sz="9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175779" y="3889137"/>
            <a:ext cx="2099354" cy="252548"/>
            <a:chOff x="818606" y="5424852"/>
            <a:chExt cx="2099354" cy="252548"/>
          </a:xfrm>
        </p:grpSpPr>
        <p:sp>
          <p:nvSpPr>
            <p:cNvPr id="36" name="Rectangle 35"/>
            <p:cNvSpPr/>
            <p:nvPr/>
          </p:nvSpPr>
          <p:spPr>
            <a:xfrm>
              <a:off x="818606" y="5424852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32 RECOVERY</a:t>
              </a:r>
              <a:endParaRPr lang="en-CA" sz="1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92579" y="5424852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33</a:t>
              </a:r>
              <a:endParaRPr lang="en-CA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6443" y="5424852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34</a:t>
              </a:r>
              <a:endParaRPr lang="en-CA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83669" y="5424852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35</a:t>
              </a:r>
              <a:endParaRPr lang="en-CA" sz="9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181600" y="2939195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44 SPACE ENV</a:t>
            </a:r>
            <a:endParaRPr lang="en-CA" sz="1000" dirty="0"/>
          </a:p>
        </p:txBody>
      </p:sp>
      <p:sp>
        <p:nvSpPr>
          <p:cNvPr id="44" name="Rectangle 43"/>
          <p:cNvSpPr/>
          <p:nvPr/>
        </p:nvSpPr>
        <p:spPr>
          <a:xfrm>
            <a:off x="5181600" y="2348937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45 COMP SUP</a:t>
            </a:r>
            <a:endParaRPr lang="en-CA" sz="1000" dirty="0"/>
          </a:p>
        </p:txBody>
      </p:sp>
      <p:sp>
        <p:nvSpPr>
          <p:cNvPr id="45" name="Rectangle 44"/>
          <p:cNvSpPr/>
          <p:nvPr/>
        </p:nvSpPr>
        <p:spPr>
          <a:xfrm>
            <a:off x="5174381" y="4211586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46 SPAN</a:t>
            </a:r>
            <a:endParaRPr lang="en-CA" sz="1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835625" y="4833663"/>
            <a:ext cx="1695201" cy="252548"/>
            <a:chOff x="4600897" y="1905991"/>
            <a:chExt cx="1695201" cy="252548"/>
          </a:xfrm>
        </p:grpSpPr>
        <p:sp>
          <p:nvSpPr>
            <p:cNvPr id="46" name="Rectangle 45"/>
            <p:cNvSpPr/>
            <p:nvPr/>
          </p:nvSpPr>
          <p:spPr>
            <a:xfrm>
              <a:off x="4600897" y="1905991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47 BOOSTER</a:t>
              </a:r>
              <a:endParaRPr lang="en-CA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78039" y="1905991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48</a:t>
              </a:r>
              <a:endParaRPr lang="en-CA" sz="9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61807" y="1905991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49</a:t>
              </a:r>
              <a:endParaRPr lang="en-CA" sz="9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828698" y="3141222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57 CONTROL</a:t>
            </a:r>
            <a:endParaRPr lang="en-CA" sz="1000" dirty="0"/>
          </a:p>
        </p:txBody>
      </p:sp>
      <p:sp>
        <p:nvSpPr>
          <p:cNvPr id="52" name="Rectangle 51"/>
          <p:cNvSpPr/>
          <p:nvPr/>
        </p:nvSpPr>
        <p:spPr>
          <a:xfrm>
            <a:off x="828698" y="3486993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58 TELCOM</a:t>
            </a:r>
            <a:endParaRPr lang="en-CA" sz="10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5174381" y="4534035"/>
            <a:ext cx="1311433" cy="252548"/>
            <a:chOff x="4600897" y="2941322"/>
            <a:chExt cx="1311433" cy="252548"/>
          </a:xfrm>
        </p:grpSpPr>
        <p:sp>
          <p:nvSpPr>
            <p:cNvPr id="53" name="Rectangle 52"/>
            <p:cNvSpPr/>
            <p:nvPr/>
          </p:nvSpPr>
          <p:spPr>
            <a:xfrm>
              <a:off x="4600897" y="2941322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59 EXPMT</a:t>
              </a:r>
              <a:endParaRPr lang="en-CA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78039" y="2941322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53</a:t>
              </a:r>
              <a:endParaRPr lang="en-CA" sz="9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174381" y="5012984"/>
            <a:ext cx="2458170" cy="252548"/>
            <a:chOff x="4600897" y="3266905"/>
            <a:chExt cx="2458170" cy="252548"/>
          </a:xfrm>
        </p:grpSpPr>
        <p:sp>
          <p:nvSpPr>
            <p:cNvPr id="55" name="Rectangle 54"/>
            <p:cNvSpPr/>
            <p:nvPr/>
          </p:nvSpPr>
          <p:spPr>
            <a:xfrm>
              <a:off x="4600897" y="3266905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51 CONF LINE</a:t>
              </a:r>
              <a:endParaRPr lang="en-CA" sz="1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73472" y="3266905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52</a:t>
              </a:r>
              <a:endParaRPr lang="en-CA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957240" y="3266905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54</a:t>
              </a:r>
              <a:endParaRPr lang="en-CA" sz="9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41008" y="3266905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55</a:t>
              </a:r>
              <a:endParaRPr lang="en-CA" sz="9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24776" y="3266905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56</a:t>
              </a:r>
              <a:endParaRPr lang="en-CA" sz="9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974359" y="1215440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2 Dir Flt Ops</a:t>
            </a:r>
            <a:endParaRPr lang="en-CA" sz="1000" dirty="0"/>
          </a:p>
        </p:txBody>
      </p:sp>
      <p:sp>
        <p:nvSpPr>
          <p:cNvPr id="6" name="Rectangle 5"/>
          <p:cNvSpPr/>
          <p:nvPr/>
        </p:nvSpPr>
        <p:spPr>
          <a:xfrm>
            <a:off x="3958427" y="1215440"/>
            <a:ext cx="334291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</a:t>
            </a:r>
            <a:endParaRPr lang="en-CA" sz="900" dirty="0"/>
          </a:p>
        </p:txBody>
      </p:sp>
      <p:sp>
        <p:nvSpPr>
          <p:cNvPr id="8" name="Rectangle 7"/>
          <p:cNvSpPr/>
          <p:nvPr/>
        </p:nvSpPr>
        <p:spPr>
          <a:xfrm>
            <a:off x="2974359" y="1659583"/>
            <a:ext cx="706198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5 O&amp;P</a:t>
            </a:r>
            <a:endParaRPr lang="en-CA" sz="900" dirty="0"/>
          </a:p>
        </p:txBody>
      </p:sp>
      <p:sp>
        <p:nvSpPr>
          <p:cNvPr id="61" name="Rectangle 60"/>
          <p:cNvSpPr/>
          <p:nvPr/>
        </p:nvSpPr>
        <p:spPr>
          <a:xfrm>
            <a:off x="3747922" y="1659583"/>
            <a:ext cx="334291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9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129547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669373"/>
              </p:ext>
            </p:extLst>
          </p:nvPr>
        </p:nvGraphicFramePr>
        <p:xfrm>
          <a:off x="6202218" y="2263537"/>
          <a:ext cx="46228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4622040" imgH="3250440" progId="">
                  <p:embed/>
                </p:oleObj>
              </mc:Choice>
              <mc:Fallback>
                <p:oleObj r:id="rId3" imgW="4622040" imgH="325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2218" y="2263537"/>
                        <a:ext cx="462280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6959" y="4034899"/>
            <a:ext cx="718059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11 Network</a:t>
            </a:r>
            <a:endParaRPr lang="en-CA" sz="1000" dirty="0"/>
          </a:p>
        </p:txBody>
      </p:sp>
      <p:sp>
        <p:nvSpPr>
          <p:cNvPr id="14" name="Rectangle 13"/>
          <p:cNvSpPr/>
          <p:nvPr/>
        </p:nvSpPr>
        <p:spPr>
          <a:xfrm>
            <a:off x="10106959" y="4299119"/>
            <a:ext cx="334291" cy="13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42</a:t>
            </a:r>
            <a:endParaRPr lang="en-CA" sz="900" dirty="0"/>
          </a:p>
        </p:txBody>
      </p:sp>
      <p:sp>
        <p:nvSpPr>
          <p:cNvPr id="15" name="Rectangle 14"/>
          <p:cNvSpPr/>
          <p:nvPr/>
        </p:nvSpPr>
        <p:spPr>
          <a:xfrm>
            <a:off x="10490727" y="4299119"/>
            <a:ext cx="334291" cy="13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43</a:t>
            </a:r>
            <a:endParaRPr lang="en-CA" sz="900" dirty="0"/>
          </a:p>
        </p:txBody>
      </p:sp>
      <p:sp>
        <p:nvSpPr>
          <p:cNvPr id="9" name="Rectangle 8"/>
          <p:cNvSpPr/>
          <p:nvPr/>
        </p:nvSpPr>
        <p:spPr>
          <a:xfrm>
            <a:off x="7918474" y="4034899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50 FLIGHT</a:t>
            </a:r>
            <a:endParaRPr lang="en-CA" sz="1000" dirty="0"/>
          </a:p>
        </p:txBody>
      </p:sp>
      <p:sp>
        <p:nvSpPr>
          <p:cNvPr id="10" name="Rectangle 9"/>
          <p:cNvSpPr/>
          <p:nvPr/>
        </p:nvSpPr>
        <p:spPr>
          <a:xfrm>
            <a:off x="8202958" y="4287447"/>
            <a:ext cx="242071" cy="12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8</a:t>
            </a:r>
            <a:endParaRPr lang="en-CA" sz="900" dirty="0"/>
          </a:p>
        </p:txBody>
      </p:sp>
      <p:sp>
        <p:nvSpPr>
          <p:cNvPr id="11" name="Rectangle 10"/>
          <p:cNvSpPr/>
          <p:nvPr/>
        </p:nvSpPr>
        <p:spPr>
          <a:xfrm>
            <a:off x="7140730" y="4031197"/>
            <a:ext cx="544256" cy="25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6 AFD</a:t>
            </a:r>
            <a:endParaRPr lang="en-CA" sz="900" dirty="0"/>
          </a:p>
        </p:txBody>
      </p:sp>
      <p:sp>
        <p:nvSpPr>
          <p:cNvPr id="16" name="Rectangle 15"/>
          <p:cNvSpPr/>
          <p:nvPr/>
        </p:nvSpPr>
        <p:spPr>
          <a:xfrm>
            <a:off x="7911410" y="4287447"/>
            <a:ext cx="242071" cy="12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7</a:t>
            </a:r>
            <a:endParaRPr lang="en-CA" sz="900" dirty="0"/>
          </a:p>
        </p:txBody>
      </p:sp>
      <p:sp>
        <p:nvSpPr>
          <p:cNvPr id="17" name="Rectangle 16"/>
          <p:cNvSpPr/>
          <p:nvPr/>
        </p:nvSpPr>
        <p:spPr>
          <a:xfrm>
            <a:off x="6779225" y="3231548"/>
            <a:ext cx="723011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12 SURGEON</a:t>
            </a:r>
            <a:endParaRPr lang="en-CA" sz="1000" dirty="0"/>
          </a:p>
        </p:txBody>
      </p:sp>
      <p:sp>
        <p:nvSpPr>
          <p:cNvPr id="18" name="Rectangle 17"/>
          <p:cNvSpPr/>
          <p:nvPr/>
        </p:nvSpPr>
        <p:spPr>
          <a:xfrm>
            <a:off x="6779225" y="3481666"/>
            <a:ext cx="334291" cy="15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13</a:t>
            </a:r>
            <a:endParaRPr lang="en-CA" sz="900" dirty="0"/>
          </a:p>
        </p:txBody>
      </p:sp>
      <p:sp>
        <p:nvSpPr>
          <p:cNvPr id="19" name="Rectangle 18"/>
          <p:cNvSpPr/>
          <p:nvPr/>
        </p:nvSpPr>
        <p:spPr>
          <a:xfrm>
            <a:off x="7577119" y="3231548"/>
            <a:ext cx="67452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14 CAPCOM</a:t>
            </a:r>
            <a:endParaRPr lang="en-CA" sz="1000" dirty="0"/>
          </a:p>
        </p:txBody>
      </p:sp>
      <p:sp>
        <p:nvSpPr>
          <p:cNvPr id="20" name="Rectangle 19"/>
          <p:cNvSpPr/>
          <p:nvPr/>
        </p:nvSpPr>
        <p:spPr>
          <a:xfrm>
            <a:off x="7577119" y="3484097"/>
            <a:ext cx="334291" cy="13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15</a:t>
            </a:r>
            <a:endParaRPr lang="en-CA" sz="900" dirty="0"/>
          </a:p>
        </p:txBody>
      </p:sp>
      <p:sp>
        <p:nvSpPr>
          <p:cNvPr id="21" name="Rectangle 20"/>
          <p:cNvSpPr/>
          <p:nvPr/>
        </p:nvSpPr>
        <p:spPr>
          <a:xfrm>
            <a:off x="6003993" y="4023539"/>
            <a:ext cx="500952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16 INCO</a:t>
            </a:r>
            <a:endParaRPr lang="en-CA" sz="1000" dirty="0"/>
          </a:p>
        </p:txBody>
      </p:sp>
      <p:sp>
        <p:nvSpPr>
          <p:cNvPr id="23" name="Rectangle 22"/>
          <p:cNvSpPr/>
          <p:nvPr/>
        </p:nvSpPr>
        <p:spPr>
          <a:xfrm>
            <a:off x="8408271" y="3231548"/>
            <a:ext cx="59832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17 EECOM</a:t>
            </a:r>
            <a:endParaRPr lang="en-CA" sz="1000" dirty="0"/>
          </a:p>
        </p:txBody>
      </p:sp>
      <p:sp>
        <p:nvSpPr>
          <p:cNvPr id="24" name="Rectangle 23"/>
          <p:cNvSpPr/>
          <p:nvPr/>
        </p:nvSpPr>
        <p:spPr>
          <a:xfrm>
            <a:off x="9013518" y="3231548"/>
            <a:ext cx="584466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18 GNC</a:t>
            </a:r>
            <a:endParaRPr lang="en-CA" sz="1000" dirty="0"/>
          </a:p>
        </p:txBody>
      </p:sp>
      <p:sp>
        <p:nvSpPr>
          <p:cNvPr id="25" name="Rectangle 24"/>
          <p:cNvSpPr/>
          <p:nvPr/>
        </p:nvSpPr>
        <p:spPr>
          <a:xfrm>
            <a:off x="7513184" y="2348937"/>
            <a:ext cx="690524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19 RETRO</a:t>
            </a:r>
            <a:endParaRPr lang="en-CA" sz="1000" dirty="0"/>
          </a:p>
        </p:txBody>
      </p:sp>
      <p:sp>
        <p:nvSpPr>
          <p:cNvPr id="26" name="Rectangle 25"/>
          <p:cNvSpPr/>
          <p:nvPr/>
        </p:nvSpPr>
        <p:spPr>
          <a:xfrm>
            <a:off x="8214656" y="2348937"/>
            <a:ext cx="603762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20 FIDO</a:t>
            </a:r>
            <a:endParaRPr lang="en-CA" sz="1000" dirty="0"/>
          </a:p>
        </p:txBody>
      </p:sp>
      <p:sp>
        <p:nvSpPr>
          <p:cNvPr id="27" name="Rectangle 26"/>
          <p:cNvSpPr/>
          <p:nvPr/>
        </p:nvSpPr>
        <p:spPr>
          <a:xfrm>
            <a:off x="8924636" y="2348937"/>
            <a:ext cx="898237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21 GUIDANCE</a:t>
            </a:r>
            <a:endParaRPr lang="en-CA" sz="1000" dirty="0"/>
          </a:p>
        </p:txBody>
      </p:sp>
      <p:sp>
        <p:nvSpPr>
          <p:cNvPr id="28" name="Rectangle 27"/>
          <p:cNvSpPr/>
          <p:nvPr/>
        </p:nvSpPr>
        <p:spPr>
          <a:xfrm>
            <a:off x="8924636" y="2601485"/>
            <a:ext cx="334291" cy="15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22</a:t>
            </a:r>
            <a:endParaRPr lang="en-CA" sz="9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3113681" y="5238333"/>
            <a:ext cx="2496772" cy="252548"/>
            <a:chOff x="818606" y="4725790"/>
            <a:chExt cx="2496772" cy="252548"/>
          </a:xfrm>
        </p:grpSpPr>
        <p:sp>
          <p:nvSpPr>
            <p:cNvPr id="29" name="Rectangle 28"/>
            <p:cNvSpPr/>
            <p:nvPr/>
          </p:nvSpPr>
          <p:spPr>
            <a:xfrm>
              <a:off x="818606" y="4725790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23 CCATS</a:t>
              </a:r>
              <a:endParaRPr lang="en-CA" sz="1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92579" y="4725790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24</a:t>
              </a:r>
              <a:endParaRPr lang="en-CA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86443" y="4725790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25</a:t>
              </a:r>
              <a:endParaRPr lang="en-CA" sz="9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83669" y="4725790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26</a:t>
              </a:r>
              <a:endParaRPr lang="en-CA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81087" y="4725790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27</a:t>
              </a:r>
              <a:endParaRPr lang="en-CA" sz="9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09509" y="4323413"/>
            <a:ext cx="1308264" cy="252548"/>
            <a:chOff x="818606" y="5075321"/>
            <a:chExt cx="1308264" cy="252548"/>
          </a:xfrm>
        </p:grpSpPr>
        <p:sp>
          <p:nvSpPr>
            <p:cNvPr id="34" name="Rectangle 33"/>
            <p:cNvSpPr/>
            <p:nvPr/>
          </p:nvSpPr>
          <p:spPr>
            <a:xfrm>
              <a:off x="818606" y="5075321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28 TRACK</a:t>
              </a:r>
              <a:endParaRPr lang="en-CA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92579" y="5075321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29</a:t>
              </a:r>
              <a:endParaRPr lang="en-CA" sz="9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109509" y="4950835"/>
            <a:ext cx="2099354" cy="252548"/>
            <a:chOff x="818606" y="5424852"/>
            <a:chExt cx="2099354" cy="252548"/>
          </a:xfrm>
        </p:grpSpPr>
        <p:sp>
          <p:nvSpPr>
            <p:cNvPr id="36" name="Rectangle 35"/>
            <p:cNvSpPr/>
            <p:nvPr/>
          </p:nvSpPr>
          <p:spPr>
            <a:xfrm>
              <a:off x="818606" y="5424852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32 RECOVERY</a:t>
              </a:r>
              <a:endParaRPr lang="en-CA" sz="1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92579" y="5424852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33</a:t>
              </a:r>
              <a:endParaRPr lang="en-CA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6443" y="5424852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34</a:t>
              </a:r>
              <a:endParaRPr lang="en-CA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83669" y="5424852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35</a:t>
              </a:r>
              <a:endParaRPr lang="en-CA" sz="9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09509" y="3719321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44 SPACE ENV</a:t>
            </a:r>
            <a:endParaRPr lang="en-CA" sz="1000" dirty="0"/>
          </a:p>
        </p:txBody>
      </p:sp>
      <p:sp>
        <p:nvSpPr>
          <p:cNvPr id="44" name="Rectangle 43"/>
          <p:cNvSpPr/>
          <p:nvPr/>
        </p:nvSpPr>
        <p:spPr>
          <a:xfrm>
            <a:off x="3109509" y="3405317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45 COMP SUP</a:t>
            </a:r>
            <a:endParaRPr lang="en-CA" sz="1000" dirty="0"/>
          </a:p>
        </p:txBody>
      </p:sp>
      <p:sp>
        <p:nvSpPr>
          <p:cNvPr id="45" name="Rectangle 44"/>
          <p:cNvSpPr/>
          <p:nvPr/>
        </p:nvSpPr>
        <p:spPr>
          <a:xfrm>
            <a:off x="3110089" y="4023539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46 SPAN</a:t>
            </a:r>
            <a:endParaRPr lang="en-CA" sz="1000" dirty="0"/>
          </a:p>
        </p:txBody>
      </p:sp>
      <p:sp>
        <p:nvSpPr>
          <p:cNvPr id="46" name="Rectangle 45"/>
          <p:cNvSpPr/>
          <p:nvPr/>
        </p:nvSpPr>
        <p:spPr>
          <a:xfrm>
            <a:off x="6614152" y="2348937"/>
            <a:ext cx="888084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47 BOOSTER</a:t>
            </a:r>
            <a:endParaRPr lang="en-CA" sz="1000" dirty="0"/>
          </a:p>
        </p:txBody>
      </p:sp>
      <p:sp>
        <p:nvSpPr>
          <p:cNvPr id="47" name="Rectangle 46"/>
          <p:cNvSpPr/>
          <p:nvPr/>
        </p:nvSpPr>
        <p:spPr>
          <a:xfrm>
            <a:off x="6614152" y="2601485"/>
            <a:ext cx="334291" cy="18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48</a:t>
            </a:r>
            <a:endParaRPr lang="en-CA" sz="900" dirty="0"/>
          </a:p>
        </p:txBody>
      </p:sp>
      <p:sp>
        <p:nvSpPr>
          <p:cNvPr id="48" name="Rectangle 47"/>
          <p:cNvSpPr/>
          <p:nvPr/>
        </p:nvSpPr>
        <p:spPr>
          <a:xfrm>
            <a:off x="6965834" y="2601951"/>
            <a:ext cx="334291" cy="18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49</a:t>
            </a:r>
            <a:endParaRPr lang="en-CA" sz="900" dirty="0"/>
          </a:p>
        </p:txBody>
      </p:sp>
      <p:sp>
        <p:nvSpPr>
          <p:cNvPr id="49" name="Rectangle 48"/>
          <p:cNvSpPr/>
          <p:nvPr/>
        </p:nvSpPr>
        <p:spPr>
          <a:xfrm>
            <a:off x="10242861" y="3231548"/>
            <a:ext cx="85463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57 CONTROL</a:t>
            </a:r>
            <a:endParaRPr lang="en-CA" sz="1000" dirty="0"/>
          </a:p>
        </p:txBody>
      </p:sp>
      <p:sp>
        <p:nvSpPr>
          <p:cNvPr id="52" name="Rectangle 51"/>
          <p:cNvSpPr/>
          <p:nvPr/>
        </p:nvSpPr>
        <p:spPr>
          <a:xfrm>
            <a:off x="9600934" y="3231548"/>
            <a:ext cx="641927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58 TELCOM</a:t>
            </a:r>
            <a:endParaRPr lang="en-CA" sz="10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109509" y="4645862"/>
            <a:ext cx="1311433" cy="252548"/>
            <a:chOff x="4600897" y="2941322"/>
            <a:chExt cx="1311433" cy="252548"/>
          </a:xfrm>
        </p:grpSpPr>
        <p:sp>
          <p:nvSpPr>
            <p:cNvPr id="53" name="Rectangle 52"/>
            <p:cNvSpPr/>
            <p:nvPr/>
          </p:nvSpPr>
          <p:spPr>
            <a:xfrm>
              <a:off x="4600897" y="2941322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59 EXPMT</a:t>
              </a:r>
              <a:endParaRPr lang="en-CA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78039" y="2941322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53</a:t>
              </a:r>
              <a:endParaRPr lang="en-CA" sz="9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113681" y="5560782"/>
            <a:ext cx="2458170" cy="252548"/>
            <a:chOff x="4600897" y="3266905"/>
            <a:chExt cx="2458170" cy="252548"/>
          </a:xfrm>
        </p:grpSpPr>
        <p:sp>
          <p:nvSpPr>
            <p:cNvPr id="55" name="Rectangle 54"/>
            <p:cNvSpPr/>
            <p:nvPr/>
          </p:nvSpPr>
          <p:spPr>
            <a:xfrm>
              <a:off x="4600897" y="3266905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51 CONF LINE</a:t>
              </a:r>
              <a:endParaRPr lang="en-CA" sz="1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73472" y="3266905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52</a:t>
              </a:r>
              <a:endParaRPr lang="en-CA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957240" y="3266905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54</a:t>
              </a:r>
              <a:endParaRPr lang="en-CA" sz="9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41008" y="3266905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55</a:t>
              </a:r>
              <a:endParaRPr lang="en-CA" sz="9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24776" y="3266905"/>
              <a:ext cx="33429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56</a:t>
              </a:r>
              <a:endParaRPr lang="en-CA" sz="9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7881102" y="4838250"/>
            <a:ext cx="741074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2 Dir Flt Ops</a:t>
            </a:r>
            <a:endParaRPr lang="en-CA" sz="1000" dirty="0"/>
          </a:p>
        </p:txBody>
      </p:sp>
      <p:sp>
        <p:nvSpPr>
          <p:cNvPr id="6" name="Rectangle 5"/>
          <p:cNvSpPr/>
          <p:nvPr/>
        </p:nvSpPr>
        <p:spPr>
          <a:xfrm>
            <a:off x="9041308" y="4841798"/>
            <a:ext cx="556676" cy="24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 MD</a:t>
            </a:r>
            <a:endParaRPr lang="en-CA" sz="900" dirty="0"/>
          </a:p>
        </p:txBody>
      </p:sp>
      <p:sp>
        <p:nvSpPr>
          <p:cNvPr id="8" name="Rectangle 7"/>
          <p:cNvSpPr/>
          <p:nvPr/>
        </p:nvSpPr>
        <p:spPr>
          <a:xfrm>
            <a:off x="6545713" y="4023539"/>
            <a:ext cx="554249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5 O&amp;P</a:t>
            </a:r>
            <a:endParaRPr lang="en-CA" sz="900" dirty="0"/>
          </a:p>
        </p:txBody>
      </p:sp>
      <p:sp>
        <p:nvSpPr>
          <p:cNvPr id="61" name="Rectangle 60"/>
          <p:cNvSpPr/>
          <p:nvPr/>
        </p:nvSpPr>
        <p:spPr>
          <a:xfrm>
            <a:off x="6555378" y="4280520"/>
            <a:ext cx="334291" cy="1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9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51204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6861935" y="1987300"/>
            <a:ext cx="718059" cy="402036"/>
            <a:chOff x="6861935" y="1987300"/>
            <a:chExt cx="718059" cy="402036"/>
          </a:xfrm>
        </p:grpSpPr>
        <p:sp>
          <p:nvSpPr>
            <p:cNvPr id="12" name="Rectangle 11"/>
            <p:cNvSpPr/>
            <p:nvPr/>
          </p:nvSpPr>
          <p:spPr>
            <a:xfrm>
              <a:off x="6861935" y="1987300"/>
              <a:ext cx="718059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11 Network</a:t>
              </a:r>
              <a:endParaRPr lang="en-CA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61935" y="2251520"/>
              <a:ext cx="334291" cy="137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42</a:t>
              </a:r>
              <a:endParaRPr lang="en-CA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45703" y="2251520"/>
              <a:ext cx="334291" cy="137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43</a:t>
              </a:r>
              <a:endParaRPr lang="en-CA" sz="9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59237" y="1994958"/>
            <a:ext cx="544256" cy="25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6 AFD</a:t>
            </a:r>
            <a:endParaRPr lang="en-CA" sz="9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5629917" y="1998660"/>
            <a:ext cx="737358" cy="374072"/>
            <a:chOff x="5629917" y="1998660"/>
            <a:chExt cx="737358" cy="374072"/>
          </a:xfrm>
        </p:grpSpPr>
        <p:sp>
          <p:nvSpPr>
            <p:cNvPr id="9" name="Rectangle 8"/>
            <p:cNvSpPr/>
            <p:nvPr/>
          </p:nvSpPr>
          <p:spPr>
            <a:xfrm>
              <a:off x="5636981" y="1998660"/>
              <a:ext cx="730294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50 FLIGHT</a:t>
              </a:r>
              <a:endParaRPr lang="en-CA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21465" y="2251208"/>
              <a:ext cx="242071" cy="121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8</a:t>
              </a:r>
              <a:endParaRPr lang="en-CA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29917" y="2251208"/>
              <a:ext cx="242071" cy="121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7</a:t>
              </a:r>
              <a:endParaRPr lang="en-CA" sz="9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07282" y="1463867"/>
            <a:ext cx="723011" cy="409098"/>
            <a:chOff x="4007282" y="1463867"/>
            <a:chExt cx="723011" cy="409098"/>
          </a:xfrm>
        </p:grpSpPr>
        <p:sp>
          <p:nvSpPr>
            <p:cNvPr id="17" name="Rectangle 16"/>
            <p:cNvSpPr/>
            <p:nvPr/>
          </p:nvSpPr>
          <p:spPr>
            <a:xfrm>
              <a:off x="4007282" y="1463867"/>
              <a:ext cx="72301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12 SURGEON</a:t>
              </a:r>
              <a:endParaRPr lang="en-CA" sz="1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07282" y="1713985"/>
              <a:ext cx="334291" cy="158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13</a:t>
              </a:r>
              <a:endParaRPr lang="en-CA" sz="9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05176" y="1463867"/>
            <a:ext cx="674520" cy="383963"/>
            <a:chOff x="4805176" y="1463867"/>
            <a:chExt cx="674520" cy="383963"/>
          </a:xfrm>
        </p:grpSpPr>
        <p:sp>
          <p:nvSpPr>
            <p:cNvPr id="19" name="Rectangle 18"/>
            <p:cNvSpPr/>
            <p:nvPr/>
          </p:nvSpPr>
          <p:spPr>
            <a:xfrm>
              <a:off x="4805176" y="1463867"/>
              <a:ext cx="67452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14 CAPCOM</a:t>
              </a:r>
              <a:endParaRPr lang="en-CA" sz="1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05176" y="1716416"/>
              <a:ext cx="334291" cy="131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15</a:t>
              </a:r>
              <a:endParaRPr lang="en-CA" sz="9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722500" y="1987300"/>
            <a:ext cx="500952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16 INCO</a:t>
            </a:r>
            <a:endParaRPr lang="en-CA" sz="1000" dirty="0"/>
          </a:p>
        </p:txBody>
      </p:sp>
      <p:sp>
        <p:nvSpPr>
          <p:cNvPr id="23" name="Rectangle 22"/>
          <p:cNvSpPr/>
          <p:nvPr/>
        </p:nvSpPr>
        <p:spPr>
          <a:xfrm>
            <a:off x="5636328" y="1463867"/>
            <a:ext cx="59832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17 EECOM</a:t>
            </a:r>
            <a:endParaRPr lang="en-CA" sz="1000" dirty="0"/>
          </a:p>
        </p:txBody>
      </p:sp>
      <p:sp>
        <p:nvSpPr>
          <p:cNvPr id="24" name="Rectangle 23"/>
          <p:cNvSpPr/>
          <p:nvPr/>
        </p:nvSpPr>
        <p:spPr>
          <a:xfrm>
            <a:off x="6241575" y="1463867"/>
            <a:ext cx="584466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18 GNC</a:t>
            </a:r>
            <a:endParaRPr lang="en-CA" sz="1000" dirty="0"/>
          </a:p>
        </p:txBody>
      </p:sp>
      <p:sp>
        <p:nvSpPr>
          <p:cNvPr id="25" name="Rectangle 24"/>
          <p:cNvSpPr/>
          <p:nvPr/>
        </p:nvSpPr>
        <p:spPr>
          <a:xfrm>
            <a:off x="4585638" y="888142"/>
            <a:ext cx="690524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19 RETRO</a:t>
            </a:r>
            <a:endParaRPr lang="en-CA" sz="1000" dirty="0"/>
          </a:p>
        </p:txBody>
      </p:sp>
      <p:sp>
        <p:nvSpPr>
          <p:cNvPr id="26" name="Rectangle 25"/>
          <p:cNvSpPr/>
          <p:nvPr/>
        </p:nvSpPr>
        <p:spPr>
          <a:xfrm>
            <a:off x="5287110" y="888142"/>
            <a:ext cx="603762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20 FIDO</a:t>
            </a:r>
            <a:endParaRPr lang="en-CA" sz="1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97090" y="888142"/>
            <a:ext cx="898237" cy="410390"/>
            <a:chOff x="5997090" y="888142"/>
            <a:chExt cx="898237" cy="410390"/>
          </a:xfrm>
        </p:grpSpPr>
        <p:sp>
          <p:nvSpPr>
            <p:cNvPr id="27" name="Rectangle 26"/>
            <p:cNvSpPr/>
            <p:nvPr/>
          </p:nvSpPr>
          <p:spPr>
            <a:xfrm>
              <a:off x="5997090" y="888142"/>
              <a:ext cx="898237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21 GUIDANCE</a:t>
              </a:r>
              <a:endParaRPr lang="en-CA" sz="1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97090" y="1140690"/>
              <a:ext cx="334291" cy="157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22</a:t>
              </a:r>
              <a:endParaRPr lang="en-CA" sz="9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91708" y="3561292"/>
            <a:ext cx="1306875" cy="392645"/>
            <a:chOff x="3549862" y="4134030"/>
            <a:chExt cx="1306875" cy="392645"/>
          </a:xfrm>
        </p:grpSpPr>
        <p:sp>
          <p:nvSpPr>
            <p:cNvPr id="29" name="Rectangle 28"/>
            <p:cNvSpPr/>
            <p:nvPr/>
          </p:nvSpPr>
          <p:spPr>
            <a:xfrm>
              <a:off x="3549862" y="4134030"/>
              <a:ext cx="1302448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23 CCATS</a:t>
              </a:r>
              <a:endParaRPr lang="en-CA" sz="1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51326" y="4386578"/>
              <a:ext cx="327783" cy="140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24</a:t>
              </a:r>
              <a:endParaRPr lang="en-CA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79109" y="4386578"/>
              <a:ext cx="327783" cy="140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25</a:t>
              </a:r>
              <a:endParaRPr lang="en-CA" sz="9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06634" y="4385026"/>
              <a:ext cx="327783" cy="140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26</a:t>
              </a:r>
              <a:endParaRPr lang="en-CA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35750" y="4383475"/>
              <a:ext cx="320987" cy="141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27</a:t>
              </a:r>
              <a:endParaRPr lang="en-CA" sz="9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77464" y="3561292"/>
            <a:ext cx="914400" cy="393273"/>
            <a:chOff x="4679217" y="3437508"/>
            <a:chExt cx="914400" cy="393273"/>
          </a:xfrm>
        </p:grpSpPr>
        <p:sp>
          <p:nvSpPr>
            <p:cNvPr id="34" name="Rectangle 33"/>
            <p:cNvSpPr/>
            <p:nvPr/>
          </p:nvSpPr>
          <p:spPr>
            <a:xfrm>
              <a:off x="4679217" y="3437508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28 TRACK</a:t>
              </a:r>
              <a:endParaRPr lang="en-CA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79217" y="3690538"/>
              <a:ext cx="334291" cy="140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29</a:t>
              </a:r>
              <a:endParaRPr lang="en-CA" sz="9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5409" y="3561292"/>
            <a:ext cx="1009002" cy="391092"/>
            <a:chOff x="5276162" y="4533083"/>
            <a:chExt cx="1009002" cy="391092"/>
          </a:xfrm>
        </p:grpSpPr>
        <p:sp>
          <p:nvSpPr>
            <p:cNvPr id="36" name="Rectangle 35"/>
            <p:cNvSpPr/>
            <p:nvPr/>
          </p:nvSpPr>
          <p:spPr>
            <a:xfrm>
              <a:off x="5281704" y="4533083"/>
              <a:ext cx="997918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32 RECOVERY</a:t>
              </a:r>
              <a:endParaRPr lang="en-CA" sz="1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76162" y="4785630"/>
              <a:ext cx="371759" cy="138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33</a:t>
              </a:r>
              <a:endParaRPr lang="en-CA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10307" y="4785630"/>
              <a:ext cx="371759" cy="138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34</a:t>
              </a:r>
              <a:endParaRPr lang="en-CA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45331" y="4785630"/>
              <a:ext cx="339833" cy="138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35</a:t>
              </a:r>
              <a:endParaRPr lang="en-CA" sz="9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4653587" y="3222733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44 SPACE ENV</a:t>
            </a:r>
            <a:endParaRPr lang="en-CA" sz="1000" dirty="0"/>
          </a:p>
        </p:txBody>
      </p:sp>
      <p:sp>
        <p:nvSpPr>
          <p:cNvPr id="44" name="Rectangle 43"/>
          <p:cNvSpPr/>
          <p:nvPr/>
        </p:nvSpPr>
        <p:spPr>
          <a:xfrm>
            <a:off x="5621371" y="3223765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45 COMP SUP</a:t>
            </a:r>
            <a:endParaRPr lang="en-CA" sz="1000" dirty="0"/>
          </a:p>
        </p:txBody>
      </p:sp>
      <p:sp>
        <p:nvSpPr>
          <p:cNvPr id="45" name="Rectangle 44"/>
          <p:cNvSpPr/>
          <p:nvPr/>
        </p:nvSpPr>
        <p:spPr>
          <a:xfrm>
            <a:off x="6583597" y="3217934"/>
            <a:ext cx="706838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46 SPAN</a:t>
            </a:r>
            <a:endParaRPr lang="en-CA" sz="1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686606" y="888142"/>
            <a:ext cx="888084" cy="435953"/>
            <a:chOff x="3686606" y="888142"/>
            <a:chExt cx="888084" cy="435953"/>
          </a:xfrm>
        </p:grpSpPr>
        <p:sp>
          <p:nvSpPr>
            <p:cNvPr id="46" name="Rectangle 45"/>
            <p:cNvSpPr/>
            <p:nvPr/>
          </p:nvSpPr>
          <p:spPr>
            <a:xfrm>
              <a:off x="3686606" y="888142"/>
              <a:ext cx="888084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47 BOOSTER</a:t>
              </a:r>
              <a:endParaRPr lang="en-CA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686606" y="1140690"/>
              <a:ext cx="334291" cy="183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48</a:t>
              </a:r>
              <a:endParaRPr lang="en-CA" sz="9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288" y="1141156"/>
              <a:ext cx="334291" cy="182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49</a:t>
              </a:r>
              <a:endParaRPr lang="en-CA" sz="9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7470918" y="1463867"/>
            <a:ext cx="85463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57 CONTROL</a:t>
            </a:r>
            <a:endParaRPr lang="en-CA" sz="1000" dirty="0"/>
          </a:p>
        </p:txBody>
      </p:sp>
      <p:sp>
        <p:nvSpPr>
          <p:cNvPr id="52" name="Rectangle 51"/>
          <p:cNvSpPr/>
          <p:nvPr/>
        </p:nvSpPr>
        <p:spPr>
          <a:xfrm>
            <a:off x="6828991" y="1463867"/>
            <a:ext cx="641927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58 TELCOM</a:t>
            </a:r>
            <a:endParaRPr lang="en-CA" sz="1000" dirty="0"/>
          </a:p>
        </p:txBody>
      </p:sp>
      <p:sp>
        <p:nvSpPr>
          <p:cNvPr id="53" name="Rectangle 52"/>
          <p:cNvSpPr/>
          <p:nvPr/>
        </p:nvSpPr>
        <p:spPr>
          <a:xfrm>
            <a:off x="3685803" y="3222733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59 EXPMT</a:t>
            </a:r>
            <a:endParaRPr lang="en-CA" sz="1000" dirty="0"/>
          </a:p>
        </p:txBody>
      </p:sp>
      <p:sp>
        <p:nvSpPr>
          <p:cNvPr id="54" name="Rectangle 53"/>
          <p:cNvSpPr/>
          <p:nvPr/>
        </p:nvSpPr>
        <p:spPr>
          <a:xfrm>
            <a:off x="7340291" y="3218179"/>
            <a:ext cx="648213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53 EASEP</a:t>
            </a:r>
            <a:endParaRPr lang="en-CA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7039861" y="3564250"/>
            <a:ext cx="1182206" cy="381559"/>
            <a:chOff x="6278640" y="3759957"/>
            <a:chExt cx="1182206" cy="381559"/>
          </a:xfrm>
        </p:grpSpPr>
        <p:sp>
          <p:nvSpPr>
            <p:cNvPr id="55" name="Rectangle 54"/>
            <p:cNvSpPr/>
            <p:nvPr/>
          </p:nvSpPr>
          <p:spPr>
            <a:xfrm>
              <a:off x="6278640" y="3759957"/>
              <a:ext cx="1182205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51 CONF LINE</a:t>
              </a:r>
              <a:endParaRPr lang="en-CA" sz="1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79622" y="4008346"/>
              <a:ext cx="298135" cy="133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52</a:t>
              </a:r>
              <a:endParaRPr lang="en-CA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77757" y="4008346"/>
              <a:ext cx="298135" cy="133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54</a:t>
              </a:r>
              <a:endParaRPr lang="en-CA" sz="9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64576" y="4008346"/>
              <a:ext cx="298135" cy="133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55</a:t>
              </a:r>
              <a:endParaRPr lang="en-CA" sz="9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62711" y="4007995"/>
              <a:ext cx="298135" cy="133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56</a:t>
              </a:r>
              <a:endParaRPr lang="en-CA" sz="9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771015" y="2511397"/>
            <a:ext cx="59626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2 Dir Flt Ops</a:t>
            </a:r>
            <a:endParaRPr lang="en-CA" sz="1000" dirty="0"/>
          </a:p>
        </p:txBody>
      </p:sp>
      <p:sp>
        <p:nvSpPr>
          <p:cNvPr id="6" name="Rectangle 5"/>
          <p:cNvSpPr/>
          <p:nvPr/>
        </p:nvSpPr>
        <p:spPr>
          <a:xfrm>
            <a:off x="6583597" y="2514945"/>
            <a:ext cx="556676" cy="24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 MD</a:t>
            </a:r>
            <a:endParaRPr lang="en-CA" sz="9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4264220" y="1987300"/>
            <a:ext cx="554249" cy="385432"/>
            <a:chOff x="4264220" y="1987300"/>
            <a:chExt cx="554249" cy="385432"/>
          </a:xfrm>
        </p:grpSpPr>
        <p:sp>
          <p:nvSpPr>
            <p:cNvPr id="8" name="Rectangle 7"/>
            <p:cNvSpPr/>
            <p:nvPr/>
          </p:nvSpPr>
          <p:spPr>
            <a:xfrm>
              <a:off x="4264220" y="1987300"/>
              <a:ext cx="554249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 O&amp;P</a:t>
              </a:r>
              <a:endParaRPr lang="en-CA" sz="9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73885" y="2244281"/>
              <a:ext cx="334291" cy="128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9</a:t>
              </a:r>
              <a:endParaRPr lang="en-CA" sz="9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425914" y="685800"/>
            <a:ext cx="5177759" cy="223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79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13" y="0"/>
            <a:ext cx="7713760" cy="6841708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6985224" y="3990761"/>
            <a:ext cx="718059" cy="402036"/>
            <a:chOff x="6861935" y="1987300"/>
            <a:chExt cx="718059" cy="402036"/>
          </a:xfrm>
        </p:grpSpPr>
        <p:sp>
          <p:nvSpPr>
            <p:cNvPr id="12" name="Rectangle 11"/>
            <p:cNvSpPr/>
            <p:nvPr/>
          </p:nvSpPr>
          <p:spPr>
            <a:xfrm>
              <a:off x="6861935" y="1987300"/>
              <a:ext cx="718059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11 Network</a:t>
              </a:r>
              <a:endParaRPr lang="en-CA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61935" y="2251520"/>
              <a:ext cx="334291" cy="137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42</a:t>
              </a:r>
              <a:endParaRPr lang="en-CA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45703" y="2251520"/>
              <a:ext cx="334291" cy="137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43</a:t>
              </a:r>
              <a:endParaRPr lang="en-CA" sz="9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982526" y="3998419"/>
            <a:ext cx="544256" cy="25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6 AFD</a:t>
            </a:r>
            <a:endParaRPr lang="en-CA" sz="9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5753206" y="4002121"/>
            <a:ext cx="737358" cy="374072"/>
            <a:chOff x="5629917" y="1998660"/>
            <a:chExt cx="737358" cy="374072"/>
          </a:xfrm>
        </p:grpSpPr>
        <p:sp>
          <p:nvSpPr>
            <p:cNvPr id="9" name="Rectangle 8"/>
            <p:cNvSpPr/>
            <p:nvPr/>
          </p:nvSpPr>
          <p:spPr>
            <a:xfrm>
              <a:off x="5636981" y="1998660"/>
              <a:ext cx="730294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50 FLIGHT</a:t>
              </a:r>
              <a:endParaRPr lang="en-CA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21465" y="2251208"/>
              <a:ext cx="242071" cy="121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8</a:t>
              </a:r>
              <a:endParaRPr lang="en-CA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29917" y="2251208"/>
              <a:ext cx="242071" cy="121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7</a:t>
              </a:r>
              <a:endParaRPr lang="en-CA" sz="9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30571" y="3467328"/>
            <a:ext cx="723011" cy="409098"/>
            <a:chOff x="4007282" y="1463867"/>
            <a:chExt cx="723011" cy="409098"/>
          </a:xfrm>
        </p:grpSpPr>
        <p:sp>
          <p:nvSpPr>
            <p:cNvPr id="17" name="Rectangle 16"/>
            <p:cNvSpPr/>
            <p:nvPr/>
          </p:nvSpPr>
          <p:spPr>
            <a:xfrm>
              <a:off x="4007282" y="1463867"/>
              <a:ext cx="723011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12 SURGEON</a:t>
              </a:r>
              <a:endParaRPr lang="en-CA" sz="1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07282" y="1713985"/>
              <a:ext cx="334291" cy="158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13</a:t>
              </a:r>
              <a:endParaRPr lang="en-CA" sz="9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28465" y="3467328"/>
            <a:ext cx="674520" cy="383963"/>
            <a:chOff x="4805176" y="1463867"/>
            <a:chExt cx="674520" cy="383963"/>
          </a:xfrm>
        </p:grpSpPr>
        <p:sp>
          <p:nvSpPr>
            <p:cNvPr id="19" name="Rectangle 18"/>
            <p:cNvSpPr/>
            <p:nvPr/>
          </p:nvSpPr>
          <p:spPr>
            <a:xfrm>
              <a:off x="4805176" y="1463867"/>
              <a:ext cx="67452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14 CAPCOM</a:t>
              </a:r>
              <a:endParaRPr lang="en-CA" sz="1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05176" y="1716416"/>
              <a:ext cx="334291" cy="131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15</a:t>
              </a:r>
              <a:endParaRPr lang="en-CA" sz="9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845789" y="3990761"/>
            <a:ext cx="500952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16 INCO</a:t>
            </a:r>
            <a:endParaRPr lang="en-CA" sz="1000" dirty="0"/>
          </a:p>
        </p:txBody>
      </p:sp>
      <p:sp>
        <p:nvSpPr>
          <p:cNvPr id="23" name="Rectangle 22"/>
          <p:cNvSpPr/>
          <p:nvPr/>
        </p:nvSpPr>
        <p:spPr>
          <a:xfrm>
            <a:off x="5759617" y="3467328"/>
            <a:ext cx="59832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17 EECOM</a:t>
            </a:r>
            <a:endParaRPr lang="en-CA" sz="1000" dirty="0"/>
          </a:p>
        </p:txBody>
      </p:sp>
      <p:sp>
        <p:nvSpPr>
          <p:cNvPr id="24" name="Rectangle 23"/>
          <p:cNvSpPr/>
          <p:nvPr/>
        </p:nvSpPr>
        <p:spPr>
          <a:xfrm>
            <a:off x="6364864" y="3467328"/>
            <a:ext cx="584466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18 GNC</a:t>
            </a:r>
            <a:endParaRPr lang="en-CA" sz="1000" dirty="0"/>
          </a:p>
        </p:txBody>
      </p:sp>
      <p:sp>
        <p:nvSpPr>
          <p:cNvPr id="25" name="Rectangle 24"/>
          <p:cNvSpPr/>
          <p:nvPr/>
        </p:nvSpPr>
        <p:spPr>
          <a:xfrm>
            <a:off x="4708927" y="2891603"/>
            <a:ext cx="690524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19 RETRO</a:t>
            </a:r>
            <a:endParaRPr lang="en-CA" sz="1000" dirty="0"/>
          </a:p>
        </p:txBody>
      </p:sp>
      <p:sp>
        <p:nvSpPr>
          <p:cNvPr id="26" name="Rectangle 25"/>
          <p:cNvSpPr/>
          <p:nvPr/>
        </p:nvSpPr>
        <p:spPr>
          <a:xfrm>
            <a:off x="5513116" y="2907396"/>
            <a:ext cx="603762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20 FIDO</a:t>
            </a:r>
            <a:endParaRPr lang="en-CA" sz="1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120379" y="2891603"/>
            <a:ext cx="898237" cy="410390"/>
            <a:chOff x="5997090" y="888142"/>
            <a:chExt cx="898237" cy="410390"/>
          </a:xfrm>
        </p:grpSpPr>
        <p:sp>
          <p:nvSpPr>
            <p:cNvPr id="27" name="Rectangle 26"/>
            <p:cNvSpPr/>
            <p:nvPr/>
          </p:nvSpPr>
          <p:spPr>
            <a:xfrm>
              <a:off x="5997090" y="888142"/>
              <a:ext cx="898237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21 GUIDANCE</a:t>
              </a:r>
              <a:endParaRPr lang="en-CA" sz="1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97090" y="1140690"/>
              <a:ext cx="334291" cy="157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22</a:t>
              </a:r>
              <a:endParaRPr lang="en-CA" sz="9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14997" y="5564753"/>
            <a:ext cx="1306875" cy="392645"/>
            <a:chOff x="3549862" y="4134030"/>
            <a:chExt cx="1306875" cy="392645"/>
          </a:xfrm>
        </p:grpSpPr>
        <p:sp>
          <p:nvSpPr>
            <p:cNvPr id="29" name="Rectangle 28"/>
            <p:cNvSpPr/>
            <p:nvPr/>
          </p:nvSpPr>
          <p:spPr>
            <a:xfrm>
              <a:off x="3549862" y="4134030"/>
              <a:ext cx="1302448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23 CCATS</a:t>
              </a:r>
              <a:endParaRPr lang="en-CA" sz="1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51326" y="4386578"/>
              <a:ext cx="327783" cy="140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24</a:t>
              </a:r>
              <a:endParaRPr lang="en-CA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79109" y="4386578"/>
              <a:ext cx="327783" cy="140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25</a:t>
              </a:r>
              <a:endParaRPr lang="en-CA" sz="9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06634" y="4385026"/>
              <a:ext cx="327783" cy="140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26</a:t>
              </a:r>
              <a:endParaRPr lang="en-CA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35750" y="4383475"/>
              <a:ext cx="320987" cy="141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27</a:t>
              </a:r>
              <a:endParaRPr lang="en-CA" sz="9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00753" y="5564753"/>
            <a:ext cx="914400" cy="393273"/>
            <a:chOff x="4679217" y="3437508"/>
            <a:chExt cx="914400" cy="393273"/>
          </a:xfrm>
        </p:grpSpPr>
        <p:sp>
          <p:nvSpPr>
            <p:cNvPr id="34" name="Rectangle 33"/>
            <p:cNvSpPr/>
            <p:nvPr/>
          </p:nvSpPr>
          <p:spPr>
            <a:xfrm>
              <a:off x="4679217" y="3437508"/>
              <a:ext cx="914400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28 TRACK</a:t>
              </a:r>
              <a:endParaRPr lang="en-CA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79217" y="3690538"/>
              <a:ext cx="334291" cy="140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29</a:t>
              </a:r>
              <a:endParaRPr lang="en-CA" sz="9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68698" y="5564753"/>
            <a:ext cx="1009002" cy="391092"/>
            <a:chOff x="5276162" y="4533083"/>
            <a:chExt cx="1009002" cy="391092"/>
          </a:xfrm>
        </p:grpSpPr>
        <p:sp>
          <p:nvSpPr>
            <p:cNvPr id="36" name="Rectangle 35"/>
            <p:cNvSpPr/>
            <p:nvPr/>
          </p:nvSpPr>
          <p:spPr>
            <a:xfrm>
              <a:off x="5281704" y="4533083"/>
              <a:ext cx="997918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32 RECOVERY</a:t>
              </a:r>
              <a:endParaRPr lang="en-CA" sz="1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76162" y="4785630"/>
              <a:ext cx="371759" cy="138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33</a:t>
              </a:r>
              <a:endParaRPr lang="en-CA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10307" y="4785630"/>
              <a:ext cx="371759" cy="138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34</a:t>
              </a:r>
              <a:endParaRPr lang="en-CA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45331" y="4785630"/>
              <a:ext cx="339833" cy="138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35</a:t>
              </a:r>
              <a:endParaRPr lang="en-CA" sz="9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4776876" y="5226194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44 SPACE ENV</a:t>
            </a:r>
            <a:endParaRPr lang="en-CA" sz="1000" dirty="0"/>
          </a:p>
        </p:txBody>
      </p:sp>
      <p:sp>
        <p:nvSpPr>
          <p:cNvPr id="44" name="Rectangle 43"/>
          <p:cNvSpPr/>
          <p:nvPr/>
        </p:nvSpPr>
        <p:spPr>
          <a:xfrm>
            <a:off x="5744660" y="5227226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45 COMP SUP</a:t>
            </a:r>
            <a:endParaRPr lang="en-CA" sz="1000" dirty="0"/>
          </a:p>
        </p:txBody>
      </p:sp>
      <p:sp>
        <p:nvSpPr>
          <p:cNvPr id="45" name="Rectangle 44"/>
          <p:cNvSpPr/>
          <p:nvPr/>
        </p:nvSpPr>
        <p:spPr>
          <a:xfrm>
            <a:off x="6706886" y="5221395"/>
            <a:ext cx="706838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46 SPAN</a:t>
            </a:r>
            <a:endParaRPr lang="en-CA" sz="1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09895" y="2891603"/>
            <a:ext cx="888084" cy="435953"/>
            <a:chOff x="3686606" y="888142"/>
            <a:chExt cx="888084" cy="435953"/>
          </a:xfrm>
        </p:grpSpPr>
        <p:sp>
          <p:nvSpPr>
            <p:cNvPr id="46" name="Rectangle 45"/>
            <p:cNvSpPr/>
            <p:nvPr/>
          </p:nvSpPr>
          <p:spPr>
            <a:xfrm>
              <a:off x="3686606" y="888142"/>
              <a:ext cx="888084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47 BOOSTER</a:t>
              </a:r>
              <a:endParaRPr lang="en-CA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686606" y="1140690"/>
              <a:ext cx="334291" cy="183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48</a:t>
              </a:r>
              <a:endParaRPr lang="en-CA" sz="9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288" y="1141156"/>
              <a:ext cx="334291" cy="182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49</a:t>
              </a:r>
              <a:endParaRPr lang="en-CA" sz="9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7594207" y="3467328"/>
            <a:ext cx="85463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57 CONTROL</a:t>
            </a:r>
            <a:endParaRPr lang="en-CA" sz="1000" dirty="0"/>
          </a:p>
        </p:txBody>
      </p:sp>
      <p:sp>
        <p:nvSpPr>
          <p:cNvPr id="52" name="Rectangle 51"/>
          <p:cNvSpPr/>
          <p:nvPr/>
        </p:nvSpPr>
        <p:spPr>
          <a:xfrm>
            <a:off x="6952280" y="3467328"/>
            <a:ext cx="641927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58 TELCOM</a:t>
            </a:r>
            <a:endParaRPr lang="en-CA" sz="1000" dirty="0"/>
          </a:p>
        </p:txBody>
      </p:sp>
      <p:sp>
        <p:nvSpPr>
          <p:cNvPr id="53" name="Rectangle 52"/>
          <p:cNvSpPr/>
          <p:nvPr/>
        </p:nvSpPr>
        <p:spPr>
          <a:xfrm>
            <a:off x="3809092" y="5226194"/>
            <a:ext cx="91440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59 EXPMT</a:t>
            </a:r>
            <a:endParaRPr lang="en-CA" sz="1000" dirty="0"/>
          </a:p>
        </p:txBody>
      </p:sp>
      <p:sp>
        <p:nvSpPr>
          <p:cNvPr id="54" name="Rectangle 53"/>
          <p:cNvSpPr/>
          <p:nvPr/>
        </p:nvSpPr>
        <p:spPr>
          <a:xfrm>
            <a:off x="7463580" y="5221640"/>
            <a:ext cx="648213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53 EASEP</a:t>
            </a:r>
            <a:endParaRPr lang="en-CA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63150" y="5567711"/>
            <a:ext cx="1182206" cy="381559"/>
            <a:chOff x="6278640" y="3759957"/>
            <a:chExt cx="1182206" cy="381559"/>
          </a:xfrm>
        </p:grpSpPr>
        <p:sp>
          <p:nvSpPr>
            <p:cNvPr id="55" name="Rectangle 54"/>
            <p:cNvSpPr/>
            <p:nvPr/>
          </p:nvSpPr>
          <p:spPr>
            <a:xfrm>
              <a:off x="6278640" y="3759957"/>
              <a:ext cx="1182205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51 CONF LINE</a:t>
              </a:r>
              <a:endParaRPr lang="en-CA" sz="1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79622" y="4008346"/>
              <a:ext cx="298135" cy="133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52</a:t>
              </a:r>
              <a:endParaRPr lang="en-CA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77757" y="4008346"/>
              <a:ext cx="298135" cy="133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54</a:t>
              </a:r>
              <a:endParaRPr lang="en-CA" sz="9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64576" y="4008346"/>
              <a:ext cx="298135" cy="133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55</a:t>
              </a:r>
              <a:endParaRPr lang="en-CA" sz="9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62711" y="4007995"/>
              <a:ext cx="298135" cy="133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56</a:t>
              </a:r>
              <a:endParaRPr lang="en-CA" sz="9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894304" y="4514858"/>
            <a:ext cx="596260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2 Dir Flt Ops</a:t>
            </a:r>
            <a:endParaRPr lang="en-CA" sz="1000" dirty="0"/>
          </a:p>
        </p:txBody>
      </p:sp>
      <p:sp>
        <p:nvSpPr>
          <p:cNvPr id="6" name="Rectangle 5"/>
          <p:cNvSpPr/>
          <p:nvPr/>
        </p:nvSpPr>
        <p:spPr>
          <a:xfrm>
            <a:off x="6706886" y="4518406"/>
            <a:ext cx="556676" cy="24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 MD</a:t>
            </a:r>
            <a:endParaRPr lang="en-CA" sz="9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4387509" y="3990761"/>
            <a:ext cx="554249" cy="385432"/>
            <a:chOff x="4264220" y="1987300"/>
            <a:chExt cx="554249" cy="385432"/>
          </a:xfrm>
        </p:grpSpPr>
        <p:sp>
          <p:nvSpPr>
            <p:cNvPr id="8" name="Rectangle 7"/>
            <p:cNvSpPr/>
            <p:nvPr/>
          </p:nvSpPr>
          <p:spPr>
            <a:xfrm>
              <a:off x="4264220" y="1987300"/>
              <a:ext cx="554249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 O&amp;P</a:t>
              </a:r>
              <a:endParaRPr lang="en-CA" sz="9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73885" y="2244281"/>
              <a:ext cx="334291" cy="128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9</a:t>
              </a:r>
              <a:endParaRPr lang="en-CA" sz="9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549203" y="2689261"/>
            <a:ext cx="5177759" cy="223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75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312</Words>
  <Application>Microsoft Office PowerPoint</Application>
  <PresentationFormat>Widescreen</PresentationFormat>
  <Paragraphs>192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Feist</dc:creator>
  <cp:lastModifiedBy>Ben Feist</cp:lastModifiedBy>
  <cp:revision>15</cp:revision>
  <dcterms:created xsi:type="dcterms:W3CDTF">2019-04-10T21:26:10Z</dcterms:created>
  <dcterms:modified xsi:type="dcterms:W3CDTF">2019-04-20T14:56:25Z</dcterms:modified>
</cp:coreProperties>
</file>