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4232-878D-DB42-A399-C588EB198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7BC60-EF19-694F-B0C2-5CA53880B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3852-0F88-6B43-95BB-8DE28CE4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1DD-8EFB-4E4A-9A73-BA06AAC15A58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0423-391E-2844-9B72-BECA05DE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4643-16AE-2746-94C5-90994A7B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B93A-0B57-2E48-B182-2572E787C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89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DA56-41D8-C942-A981-811A1868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00B52-7322-1945-955C-C9E0E62DA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3B0CD-2E47-6E4E-9BAF-367EA4EC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1DD-8EFB-4E4A-9A73-BA06AAC15A58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5971-33CD-4B48-8DE7-1D06C73D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E84A-F751-3941-94AA-93609620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B93A-0B57-2E48-B182-2572E787C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1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5739B-5696-884C-953F-99F195CA1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42DD0-33A0-5D47-BC37-2D7D282D6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ECA8-6A01-B54B-8E84-948382C4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1DD-8EFB-4E4A-9A73-BA06AAC15A58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0422-6A75-064C-806B-D9CE891E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56FA-F5BC-6C4E-82DE-7DF7EC78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B93A-0B57-2E48-B182-2572E787C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63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E668-0F6A-B14D-972F-153EB7EF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B9F5-B1BE-4949-8ED8-CEEC9683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AE5F8-9277-4F46-897B-202AC0B0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1DD-8EFB-4E4A-9A73-BA06AAC15A58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146E0-17FA-DD43-B3E1-E5BBDD48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224C-7C30-B94A-8C1C-30C80B7A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B93A-0B57-2E48-B182-2572E787C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3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E533-DA58-FA49-837F-445C837A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6F76-3F74-4F4B-AADB-29436236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1B7B-9C9C-F74C-A0B0-43AEB83C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1DD-8EFB-4E4A-9A73-BA06AAC15A58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6636-8347-1842-A5A1-B92F188E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C251-798A-2147-9522-20D6CE60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B93A-0B57-2E48-B182-2572E787C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67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8308-2BC8-F747-888B-373FDA63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01C2-B6D7-E944-86A2-6352D5975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2FECF-C183-BA46-A4F8-9F75CB4F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64AF6-AFDB-754E-934F-CD9D7DF1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1DD-8EFB-4E4A-9A73-BA06AAC15A58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024E8-D0BF-4A4D-84E1-95E09CA7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B708-CA69-B944-8D50-DE78E293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B93A-0B57-2E48-B182-2572E787C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88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3AFC-9F7D-9B4A-93CA-C1B43951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B9393-154F-D54B-A59F-A3F1C79C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6AA6F-F83C-0A44-A422-4D04DB85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19906-5BC2-494F-A21D-D3D46BF90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1CC0D-8D1E-0F44-BC6F-05048D8AE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9E108-48E7-7042-BCA6-815AB8AB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1DD-8EFB-4E4A-9A73-BA06AAC15A58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2D577-698D-7442-8BF9-5E497A04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DE49C-1E75-5A49-93EC-4E23996C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B93A-0B57-2E48-B182-2572E787C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3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4074-6FE1-CC49-A5EE-80519148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A07DF-3AB1-4747-928A-AA646B2C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1DD-8EFB-4E4A-9A73-BA06AAC15A58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09F41-5024-994A-9E10-B232A656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4207D-A234-0B4D-9DCA-662759C3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B93A-0B57-2E48-B182-2572E787C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F3441-F060-F340-A108-B4AAF051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1DD-8EFB-4E4A-9A73-BA06AAC15A58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8F8BD-ED3E-064F-B2ED-E77E4732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3B51D-4129-E44E-818F-FF78AAB5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B93A-0B57-2E48-B182-2572E787C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1D2F-CD6C-C24D-8F9E-C3084679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4806-51A5-4043-B156-888F6CEE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1D5F8-4E4A-9442-B9EA-87904AC41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E8AF5-F639-2848-AB2B-32DF6EA5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1DD-8EFB-4E4A-9A73-BA06AAC15A58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387A7-EC3F-A043-9884-04EFC41C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0ED98-FBE5-8F4C-BF9D-DC0BB89B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B93A-0B57-2E48-B182-2572E787C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E7B4-A7CC-C147-9077-DD49806E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CC66-FD1E-2140-A8ED-7D602E5F9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9CBBC-0D2F-F847-B467-5F07E2D9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72118-000F-B244-9E80-D63D9770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1DD-8EFB-4E4A-9A73-BA06AAC15A58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65973-4D16-D84D-A496-FC483608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58145-5EF6-1444-988C-7728F6BE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B93A-0B57-2E48-B182-2572E787C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8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1BB9F-EAC6-0F41-93E7-A70517AB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723CA-00D4-8446-AAA9-B343F6F2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9651-582B-2747-B58D-4EC399CE5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41DD-8EFB-4E4A-9A73-BA06AAC15A58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8A13-7BC4-A34E-9CB4-994FA0038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F3F8-7D45-084E-9CEC-DD45DAFAE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B93A-0B57-2E48-B182-2572E787C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2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kecode.microbi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isciencefestival.com/im/events/cropped/921175922.jpeg">
            <a:extLst>
              <a:ext uri="{FF2B5EF4-FFF2-40B4-BE49-F238E27FC236}">
                <a16:creationId xmlns:a16="http://schemas.microsoft.com/office/drawing/2014/main" id="{FA4D12C2-9C17-7E47-B5FE-E6A3E67BA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1617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FF73190-BB67-47CA-B664-D1DA2738C7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846144"/>
            <a:ext cx="10883900" cy="2720079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74FF1-3931-3944-BB62-CF65C04D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2975351"/>
            <a:ext cx="9832583" cy="1716712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Introduction to BBC Micro:Bit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0C967-75D6-3D4C-A5CB-03A8B9204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04" y="4719495"/>
            <a:ext cx="9832583" cy="762695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2"/>
                </a:solidFill>
              </a:rPr>
              <a:t>Andrew Mulholland</a:t>
            </a:r>
          </a:p>
        </p:txBody>
      </p:sp>
    </p:spTree>
    <p:extLst>
      <p:ext uri="{BB962C8B-B14F-4D97-AF65-F5344CB8AC3E}">
        <p14:creationId xmlns:p14="http://schemas.microsoft.com/office/powerpoint/2010/main" val="11017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http://microbit.org/images/microbit-hardware.png">
            <a:extLst>
              <a:ext uri="{FF2B5EF4-FFF2-40B4-BE49-F238E27FC236}">
                <a16:creationId xmlns:a16="http://schemas.microsoft.com/office/drawing/2014/main" id="{091DA4CA-E6A1-8543-AB78-5FB4528DEE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7198" y="643467"/>
            <a:ext cx="1081760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8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DF59FA-0F4F-DD44-AD0D-F7CBAAD5F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69" y="0"/>
            <a:ext cx="8040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4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327-082B-4143-B85D-D73FA4DC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8016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hlinkClick r:id="rId2"/>
              </a:rPr>
              <a:t>http://</a:t>
            </a:r>
            <a:r>
              <a:rPr lang="en-GB" sz="6600" dirty="0" err="1">
                <a:hlinkClick r:id="rId2"/>
              </a:rPr>
              <a:t>makecode.microbit.org</a:t>
            </a:r>
            <a:r>
              <a:rPr lang="en-GB" sz="6600" dirty="0">
                <a:hlinkClick r:id="rId2"/>
              </a:rPr>
              <a:t>/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50769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575596-B027-964C-8E85-F5899F93B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2" b="62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3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CAA94-8461-1A4A-BAFA-4D2B5F8FE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9" y="11009"/>
            <a:ext cx="4714874" cy="680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9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isciencefestival.com/im/events/cropped/921175922.jpeg">
            <a:extLst>
              <a:ext uri="{FF2B5EF4-FFF2-40B4-BE49-F238E27FC236}">
                <a16:creationId xmlns:a16="http://schemas.microsoft.com/office/drawing/2014/main" id="{FA4D12C2-9C17-7E47-B5FE-E6A3E67BA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1617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FF73190-BB67-47CA-B664-D1DA2738C7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846144"/>
            <a:ext cx="10883900" cy="2720079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74FF1-3931-3944-BB62-CF65C04D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2975351"/>
            <a:ext cx="9832583" cy="1716712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Introduction to BBC Micro:Bit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0C967-75D6-3D4C-A5CB-03A8B9204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04" y="4719495"/>
            <a:ext cx="9832583" cy="762695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2"/>
                </a:solidFill>
              </a:rPr>
              <a:t>Andrew Mulholland</a:t>
            </a:r>
          </a:p>
        </p:txBody>
      </p:sp>
    </p:spTree>
    <p:extLst>
      <p:ext uri="{BB962C8B-B14F-4D97-AF65-F5344CB8AC3E}">
        <p14:creationId xmlns:p14="http://schemas.microsoft.com/office/powerpoint/2010/main" val="316402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Macintosh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BBC Micro:Bit</vt:lpstr>
      <vt:lpstr>PowerPoint Presentation</vt:lpstr>
      <vt:lpstr>PowerPoint Presentation</vt:lpstr>
      <vt:lpstr>http://makecode.microbit.org/</vt:lpstr>
      <vt:lpstr>PowerPoint Presentation</vt:lpstr>
      <vt:lpstr>PowerPoint Presentation</vt:lpstr>
      <vt:lpstr>Introduction to BBC Micro:Bit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BBC Micro:Bit</dc:title>
  <dc:creator>Andrew Mulholland</dc:creator>
  <cp:lastModifiedBy>Andrew Mulholland</cp:lastModifiedBy>
  <cp:revision>2</cp:revision>
  <dcterms:created xsi:type="dcterms:W3CDTF">2018-02-15T08:15:52Z</dcterms:created>
  <dcterms:modified xsi:type="dcterms:W3CDTF">2018-02-15T08:29:49Z</dcterms:modified>
</cp:coreProperties>
</file>