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67"/>
  </p:notesMasterIdLst>
  <p:sldIdLst>
    <p:sldId id="278" r:id="rId2"/>
    <p:sldId id="294" r:id="rId3"/>
    <p:sldId id="279" r:id="rId4"/>
    <p:sldId id="291" r:id="rId5"/>
    <p:sldId id="280" r:id="rId6"/>
    <p:sldId id="281" r:id="rId7"/>
    <p:sldId id="349"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6" r:id="rId36"/>
    <p:sldId id="327" r:id="rId37"/>
    <p:sldId id="328" r:id="rId38"/>
    <p:sldId id="329" r:id="rId39"/>
    <p:sldId id="330" r:id="rId40"/>
    <p:sldId id="325"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5" r:id="rId55"/>
    <p:sldId id="346" r:id="rId56"/>
    <p:sldId id="347" r:id="rId57"/>
    <p:sldId id="348" r:id="rId58"/>
    <p:sldId id="295" r:id="rId59"/>
    <p:sldId id="283" r:id="rId60"/>
    <p:sldId id="297" r:id="rId61"/>
    <p:sldId id="296" r:id="rId62"/>
    <p:sldId id="290" r:id="rId63"/>
    <p:sldId id="350" r:id="rId64"/>
    <p:sldId id="292" r:id="rId65"/>
    <p:sldId id="293" r:id="rId6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F33F98-8502-4673-B50F-2A96C2EAAC41}">
          <p14:sldIdLst>
            <p14:sldId id="278"/>
            <p14:sldId id="294"/>
            <p14:sldId id="279"/>
            <p14:sldId id="291"/>
            <p14:sldId id="280"/>
            <p14:sldId id="281"/>
            <p14:sldId id="349"/>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6"/>
            <p14:sldId id="327"/>
            <p14:sldId id="328"/>
            <p14:sldId id="329"/>
            <p14:sldId id="330"/>
            <p14:sldId id="325"/>
            <p14:sldId id="331"/>
            <p14:sldId id="332"/>
            <p14:sldId id="333"/>
            <p14:sldId id="334"/>
            <p14:sldId id="335"/>
            <p14:sldId id="336"/>
            <p14:sldId id="337"/>
            <p14:sldId id="338"/>
            <p14:sldId id="339"/>
            <p14:sldId id="340"/>
            <p14:sldId id="341"/>
            <p14:sldId id="342"/>
            <p14:sldId id="343"/>
            <p14:sldId id="345"/>
            <p14:sldId id="346"/>
            <p14:sldId id="347"/>
            <p14:sldId id="348"/>
            <p14:sldId id="295"/>
            <p14:sldId id="283"/>
            <p14:sldId id="297"/>
            <p14:sldId id="296"/>
            <p14:sldId id="290"/>
            <p14:sldId id="350"/>
            <p14:sldId id="292"/>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3F50D-17D1-4B7A-BC2F-C7EF52FEC146}" v="56" dt="2022-09-24T19:39:11.15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7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TANUKA Nayak" userId="21d3e29a68b551d4" providerId="LiveId" clId="{B2F3F50D-17D1-4B7A-BC2F-C7EF52FEC146}"/>
    <pc:docChg chg="undo custSel addSld delSld modSld sldOrd addSection delSection modSection">
      <pc:chgData name="SUTANUKA Nayak" userId="21d3e29a68b551d4" providerId="LiveId" clId="{B2F3F50D-17D1-4B7A-BC2F-C7EF52FEC146}" dt="2022-09-24T19:48:35.426" v="1371" actId="403"/>
      <pc:docMkLst>
        <pc:docMk/>
      </pc:docMkLst>
      <pc:sldChg chg="modSp mod">
        <pc:chgData name="SUTANUKA Nayak" userId="21d3e29a68b551d4" providerId="LiveId" clId="{B2F3F50D-17D1-4B7A-BC2F-C7EF52FEC146}" dt="2022-09-24T12:45:38.595" v="0" actId="20577"/>
        <pc:sldMkLst>
          <pc:docMk/>
          <pc:sldMk cId="2131568492" sldId="278"/>
        </pc:sldMkLst>
        <pc:spChg chg="mod">
          <ac:chgData name="SUTANUKA Nayak" userId="21d3e29a68b551d4" providerId="LiveId" clId="{B2F3F50D-17D1-4B7A-BC2F-C7EF52FEC146}" dt="2022-09-24T12:45:38.595" v="0" actId="20577"/>
          <ac:spMkLst>
            <pc:docMk/>
            <pc:sldMk cId="2131568492" sldId="278"/>
            <ac:spMk id="3" creationId="{86C1060B-300F-3CE3-E5AA-D8E29791C960}"/>
          </ac:spMkLst>
        </pc:spChg>
      </pc:sldChg>
      <pc:sldChg chg="modSp mod">
        <pc:chgData name="SUTANUKA Nayak" userId="21d3e29a68b551d4" providerId="LiveId" clId="{B2F3F50D-17D1-4B7A-BC2F-C7EF52FEC146}" dt="2022-09-24T13:03:37.023" v="8" actId="313"/>
        <pc:sldMkLst>
          <pc:docMk/>
          <pc:sldMk cId="3855531800" sldId="279"/>
        </pc:sldMkLst>
        <pc:spChg chg="mod">
          <ac:chgData name="SUTANUKA Nayak" userId="21d3e29a68b551d4" providerId="LiveId" clId="{B2F3F50D-17D1-4B7A-BC2F-C7EF52FEC146}" dt="2022-09-24T13:02:37.316" v="2" actId="1076"/>
          <ac:spMkLst>
            <pc:docMk/>
            <pc:sldMk cId="3855531800" sldId="279"/>
            <ac:spMk id="2" creationId="{85C565E9-D88A-55D3-9D42-BD1C24B6DE9F}"/>
          </ac:spMkLst>
        </pc:spChg>
        <pc:spChg chg="mod">
          <ac:chgData name="SUTANUKA Nayak" userId="21d3e29a68b551d4" providerId="LiveId" clId="{B2F3F50D-17D1-4B7A-BC2F-C7EF52FEC146}" dt="2022-09-24T13:03:37.023" v="8" actId="313"/>
          <ac:spMkLst>
            <pc:docMk/>
            <pc:sldMk cId="3855531800" sldId="279"/>
            <ac:spMk id="3" creationId="{4D1F66E5-D2D7-172B-46BA-FEBFE092CC7F}"/>
          </ac:spMkLst>
        </pc:spChg>
      </pc:sldChg>
      <pc:sldChg chg="delSp modSp mod">
        <pc:chgData name="SUTANUKA Nayak" userId="21d3e29a68b551d4" providerId="LiveId" clId="{B2F3F50D-17D1-4B7A-BC2F-C7EF52FEC146}" dt="2022-09-24T13:05:44.936" v="20" actId="14100"/>
        <pc:sldMkLst>
          <pc:docMk/>
          <pc:sldMk cId="979622006" sldId="280"/>
        </pc:sldMkLst>
        <pc:spChg chg="mod">
          <ac:chgData name="SUTANUKA Nayak" userId="21d3e29a68b551d4" providerId="LiveId" clId="{B2F3F50D-17D1-4B7A-BC2F-C7EF52FEC146}" dt="2022-09-24T13:05:31.792" v="18" actId="1076"/>
          <ac:spMkLst>
            <pc:docMk/>
            <pc:sldMk cId="979622006" sldId="280"/>
            <ac:spMk id="2" creationId="{4A940BC6-9DA0-FB4D-8879-DC8B3958C07C}"/>
          </ac:spMkLst>
        </pc:spChg>
        <pc:spChg chg="mod">
          <ac:chgData name="SUTANUKA Nayak" userId="21d3e29a68b551d4" providerId="LiveId" clId="{B2F3F50D-17D1-4B7A-BC2F-C7EF52FEC146}" dt="2022-09-24T13:05:44.936" v="20" actId="14100"/>
          <ac:spMkLst>
            <pc:docMk/>
            <pc:sldMk cId="979622006" sldId="280"/>
            <ac:spMk id="3" creationId="{1E0B8C4B-3A3C-9FD1-59FB-1666C1F09376}"/>
          </ac:spMkLst>
        </pc:spChg>
        <pc:spChg chg="del mod">
          <ac:chgData name="SUTANUKA Nayak" userId="21d3e29a68b551d4" providerId="LiveId" clId="{B2F3F50D-17D1-4B7A-BC2F-C7EF52FEC146}" dt="2022-09-24T13:04:41.398" v="12" actId="478"/>
          <ac:spMkLst>
            <pc:docMk/>
            <pc:sldMk cId="979622006" sldId="280"/>
            <ac:spMk id="14" creationId="{03571BF2-FCCE-E7A0-736D-9168D2BBFF63}"/>
          </ac:spMkLst>
        </pc:spChg>
      </pc:sldChg>
      <pc:sldChg chg="modSp mod">
        <pc:chgData name="SUTANUKA Nayak" userId="21d3e29a68b551d4" providerId="LiveId" clId="{B2F3F50D-17D1-4B7A-BC2F-C7EF52FEC146}" dt="2022-09-24T17:38:35.097" v="853" actId="1076"/>
        <pc:sldMkLst>
          <pc:docMk/>
          <pc:sldMk cId="2952923800" sldId="281"/>
        </pc:sldMkLst>
        <pc:spChg chg="mod">
          <ac:chgData name="SUTANUKA Nayak" userId="21d3e29a68b551d4" providerId="LiveId" clId="{B2F3F50D-17D1-4B7A-BC2F-C7EF52FEC146}" dt="2022-09-24T17:38:35.097" v="853" actId="1076"/>
          <ac:spMkLst>
            <pc:docMk/>
            <pc:sldMk cId="2952923800" sldId="281"/>
            <ac:spMk id="2" creationId="{D53B219B-7E3A-7E84-6386-37313F0CFB09}"/>
          </ac:spMkLst>
        </pc:spChg>
        <pc:spChg chg="mod">
          <ac:chgData name="SUTANUKA Nayak" userId="21d3e29a68b551d4" providerId="LiveId" clId="{B2F3F50D-17D1-4B7A-BC2F-C7EF52FEC146}" dt="2022-09-24T17:38:22.257" v="852" actId="1076"/>
          <ac:spMkLst>
            <pc:docMk/>
            <pc:sldMk cId="2952923800" sldId="281"/>
            <ac:spMk id="3" creationId="{A2E339BF-E6D7-DD0E-AF02-6813852EE723}"/>
          </ac:spMkLst>
        </pc:spChg>
      </pc:sldChg>
      <pc:sldChg chg="del">
        <pc:chgData name="SUTANUKA Nayak" userId="21d3e29a68b551d4" providerId="LiveId" clId="{B2F3F50D-17D1-4B7A-BC2F-C7EF52FEC146}" dt="2022-09-24T19:32:35.932" v="1129" actId="47"/>
        <pc:sldMkLst>
          <pc:docMk/>
          <pc:sldMk cId="685681062" sldId="282"/>
        </pc:sldMkLst>
      </pc:sldChg>
      <pc:sldChg chg="addSp delSp modSp mod">
        <pc:chgData name="SUTANUKA Nayak" userId="21d3e29a68b551d4" providerId="LiveId" clId="{B2F3F50D-17D1-4B7A-BC2F-C7EF52FEC146}" dt="2022-09-24T13:23:58.256" v="265" actId="20577"/>
        <pc:sldMkLst>
          <pc:docMk/>
          <pc:sldMk cId="2903841477" sldId="283"/>
        </pc:sldMkLst>
        <pc:spChg chg="mod">
          <ac:chgData name="SUTANUKA Nayak" userId="21d3e29a68b551d4" providerId="LiveId" clId="{B2F3F50D-17D1-4B7A-BC2F-C7EF52FEC146}" dt="2022-09-24T13:23:58.256" v="265" actId="20577"/>
          <ac:spMkLst>
            <pc:docMk/>
            <pc:sldMk cId="2903841477" sldId="283"/>
            <ac:spMk id="2" creationId="{69125542-D540-B766-0FA1-10DE2ED0495C}"/>
          </ac:spMkLst>
        </pc:spChg>
        <pc:spChg chg="add mod">
          <ac:chgData name="SUTANUKA Nayak" userId="21d3e29a68b551d4" providerId="LiveId" clId="{B2F3F50D-17D1-4B7A-BC2F-C7EF52FEC146}" dt="2022-09-24T13:19:04.549" v="172" actId="20577"/>
          <ac:spMkLst>
            <pc:docMk/>
            <pc:sldMk cId="2903841477" sldId="283"/>
            <ac:spMk id="4" creationId="{0D9129E9-ED4A-46FC-599C-C01C22EF66C2}"/>
          </ac:spMkLst>
        </pc:spChg>
        <pc:graphicFrameChg chg="del mod">
          <ac:chgData name="SUTANUKA Nayak" userId="21d3e29a68b551d4" providerId="LiveId" clId="{B2F3F50D-17D1-4B7A-BC2F-C7EF52FEC146}" dt="2022-09-24T13:18:17.141" v="153" actId="478"/>
          <ac:graphicFrameMkLst>
            <pc:docMk/>
            <pc:sldMk cId="2903841477" sldId="283"/>
            <ac:graphicFrameMk id="5" creationId="{ED69F325-47F8-5A12-D3A4-2BB6ADB3D0B6}"/>
          </ac:graphicFrameMkLst>
        </pc:graphicFrameChg>
      </pc:sldChg>
      <pc:sldChg chg="del">
        <pc:chgData name="SUTANUKA Nayak" userId="21d3e29a68b551d4" providerId="LiveId" clId="{B2F3F50D-17D1-4B7A-BC2F-C7EF52FEC146}" dt="2022-09-24T19:32:40.918" v="1130" actId="47"/>
        <pc:sldMkLst>
          <pc:docMk/>
          <pc:sldMk cId="2886474736" sldId="284"/>
        </pc:sldMkLst>
      </pc:sldChg>
      <pc:sldChg chg="del">
        <pc:chgData name="SUTANUKA Nayak" userId="21d3e29a68b551d4" providerId="LiveId" clId="{B2F3F50D-17D1-4B7A-BC2F-C7EF52FEC146}" dt="2022-09-24T13:12:11.482" v="151" actId="2696"/>
        <pc:sldMkLst>
          <pc:docMk/>
          <pc:sldMk cId="2011930182" sldId="285"/>
        </pc:sldMkLst>
      </pc:sldChg>
      <pc:sldChg chg="del">
        <pc:chgData name="SUTANUKA Nayak" userId="21d3e29a68b551d4" providerId="LiveId" clId="{B2F3F50D-17D1-4B7A-BC2F-C7EF52FEC146}" dt="2022-09-24T13:12:08.205" v="150" actId="2696"/>
        <pc:sldMkLst>
          <pc:docMk/>
          <pc:sldMk cId="2452269796" sldId="287"/>
        </pc:sldMkLst>
      </pc:sldChg>
      <pc:sldChg chg="del">
        <pc:chgData name="SUTANUKA Nayak" userId="21d3e29a68b551d4" providerId="LiveId" clId="{B2F3F50D-17D1-4B7A-BC2F-C7EF52FEC146}" dt="2022-09-24T19:32:33.922" v="1128" actId="47"/>
        <pc:sldMkLst>
          <pc:docMk/>
          <pc:sldMk cId="1600494506" sldId="288"/>
        </pc:sldMkLst>
      </pc:sldChg>
      <pc:sldChg chg="del">
        <pc:chgData name="SUTANUKA Nayak" userId="21d3e29a68b551d4" providerId="LiveId" clId="{B2F3F50D-17D1-4B7A-BC2F-C7EF52FEC146}" dt="2022-09-24T19:32:31.776" v="1127" actId="47"/>
        <pc:sldMkLst>
          <pc:docMk/>
          <pc:sldMk cId="2502887943" sldId="289"/>
        </pc:sldMkLst>
      </pc:sldChg>
      <pc:sldChg chg="addSp delSp modSp mod">
        <pc:chgData name="SUTANUKA Nayak" userId="21d3e29a68b551d4" providerId="LiveId" clId="{B2F3F50D-17D1-4B7A-BC2F-C7EF52FEC146}" dt="2022-09-24T19:32:25.800" v="1126" actId="14100"/>
        <pc:sldMkLst>
          <pc:docMk/>
          <pc:sldMk cId="3170280394" sldId="290"/>
        </pc:sldMkLst>
        <pc:spChg chg="add del mod">
          <ac:chgData name="SUTANUKA Nayak" userId="21d3e29a68b551d4" providerId="LiveId" clId="{B2F3F50D-17D1-4B7A-BC2F-C7EF52FEC146}" dt="2022-09-24T19:32:10.224" v="1120" actId="478"/>
          <ac:spMkLst>
            <pc:docMk/>
            <pc:sldMk cId="3170280394" sldId="290"/>
            <ac:spMk id="4" creationId="{49736B3C-8394-1F44-F3C4-0092FA544918}"/>
          </ac:spMkLst>
        </pc:spChg>
        <pc:spChg chg="add del mod">
          <ac:chgData name="SUTANUKA Nayak" userId="21d3e29a68b551d4" providerId="LiveId" clId="{B2F3F50D-17D1-4B7A-BC2F-C7EF52FEC146}" dt="2022-09-24T19:32:15.331" v="1122" actId="478"/>
          <ac:spMkLst>
            <pc:docMk/>
            <pc:sldMk cId="3170280394" sldId="290"/>
            <ac:spMk id="6" creationId="{1F7AF5A4-1C3D-07D1-3254-2513BB987F26}"/>
          </ac:spMkLst>
        </pc:spChg>
        <pc:spChg chg="del mod">
          <ac:chgData name="SUTANUKA Nayak" userId="21d3e29a68b551d4" providerId="LiveId" clId="{B2F3F50D-17D1-4B7A-BC2F-C7EF52FEC146}" dt="2022-09-24T19:32:07.006" v="1119" actId="478"/>
          <ac:spMkLst>
            <pc:docMk/>
            <pc:sldMk cId="3170280394" sldId="290"/>
            <ac:spMk id="11" creationId="{A2C39DD0-CD86-2929-7808-58D17FC2C0A6}"/>
          </ac:spMkLst>
        </pc:spChg>
        <pc:spChg chg="mod">
          <ac:chgData name="SUTANUKA Nayak" userId="21d3e29a68b551d4" providerId="LiveId" clId="{B2F3F50D-17D1-4B7A-BC2F-C7EF52FEC146}" dt="2022-09-24T19:32:25.800" v="1126" actId="14100"/>
          <ac:spMkLst>
            <pc:docMk/>
            <pc:sldMk cId="3170280394" sldId="290"/>
            <ac:spMk id="12" creationId="{CE3C1BFF-2275-1E7D-0604-E6F5CFEC01F6}"/>
          </ac:spMkLst>
        </pc:spChg>
        <pc:spChg chg="del">
          <ac:chgData name="SUTANUKA Nayak" userId="21d3e29a68b551d4" providerId="LiveId" clId="{B2F3F50D-17D1-4B7A-BC2F-C7EF52FEC146}" dt="2022-09-24T19:32:13.841" v="1121" actId="478"/>
          <ac:spMkLst>
            <pc:docMk/>
            <pc:sldMk cId="3170280394" sldId="290"/>
            <ac:spMk id="13" creationId="{F618F075-837C-1005-19D6-8DC90759CD53}"/>
          </ac:spMkLst>
        </pc:spChg>
        <pc:spChg chg="del mod">
          <ac:chgData name="SUTANUKA Nayak" userId="21d3e29a68b551d4" providerId="LiveId" clId="{B2F3F50D-17D1-4B7A-BC2F-C7EF52FEC146}" dt="2022-09-24T19:32:20.375" v="1125" actId="478"/>
          <ac:spMkLst>
            <pc:docMk/>
            <pc:sldMk cId="3170280394" sldId="290"/>
            <ac:spMk id="14" creationId="{DD1D0BF9-FCAA-67DA-79AB-E6E7E6D2B6A1}"/>
          </ac:spMkLst>
        </pc:spChg>
      </pc:sldChg>
      <pc:sldChg chg="addSp delSp modSp mod ord">
        <pc:chgData name="SUTANUKA Nayak" userId="21d3e29a68b551d4" providerId="LiveId" clId="{B2F3F50D-17D1-4B7A-BC2F-C7EF52FEC146}" dt="2022-09-24T18:43:53.601" v="1089" actId="207"/>
        <pc:sldMkLst>
          <pc:docMk/>
          <pc:sldMk cId="249904479" sldId="291"/>
        </pc:sldMkLst>
        <pc:spChg chg="mod">
          <ac:chgData name="SUTANUKA Nayak" userId="21d3e29a68b551d4" providerId="LiveId" clId="{B2F3F50D-17D1-4B7A-BC2F-C7EF52FEC146}" dt="2022-09-24T18:38:08.160" v="1073" actId="20577"/>
          <ac:spMkLst>
            <pc:docMk/>
            <pc:sldMk cId="249904479" sldId="291"/>
            <ac:spMk id="2" creationId="{5FC63C25-FE2A-0C11-2CEA-A80AA78FC365}"/>
          </ac:spMkLst>
        </pc:spChg>
        <pc:spChg chg="mod">
          <ac:chgData name="SUTANUKA Nayak" userId="21d3e29a68b551d4" providerId="LiveId" clId="{B2F3F50D-17D1-4B7A-BC2F-C7EF52FEC146}" dt="2022-09-24T18:38:12.757" v="1074" actId="20577"/>
          <ac:spMkLst>
            <pc:docMk/>
            <pc:sldMk cId="249904479" sldId="291"/>
            <ac:spMk id="3" creationId="{A8753AB0-02A6-E89E-7E23-593DBF52F4E8}"/>
          </ac:spMkLst>
        </pc:spChg>
        <pc:spChg chg="mod">
          <ac:chgData name="SUTANUKA Nayak" userId="21d3e29a68b551d4" providerId="LiveId" clId="{B2F3F50D-17D1-4B7A-BC2F-C7EF52FEC146}" dt="2022-09-24T18:43:53.601" v="1089" actId="207"/>
          <ac:spMkLst>
            <pc:docMk/>
            <pc:sldMk cId="249904479" sldId="291"/>
            <ac:spMk id="4" creationId="{03745CA7-A767-9133-8871-800B16D5D722}"/>
          </ac:spMkLst>
        </pc:spChg>
        <pc:spChg chg="mod">
          <ac:chgData name="SUTANUKA Nayak" userId="21d3e29a68b551d4" providerId="LiveId" clId="{B2F3F50D-17D1-4B7A-BC2F-C7EF52FEC146}" dt="2022-09-24T18:33:37.564" v="988" actId="20577"/>
          <ac:spMkLst>
            <pc:docMk/>
            <pc:sldMk cId="249904479" sldId="291"/>
            <ac:spMk id="5" creationId="{C371CEB5-0F43-BA22-C4E7-3A84E631DA11}"/>
          </ac:spMkLst>
        </pc:spChg>
        <pc:spChg chg="mod">
          <ac:chgData name="SUTANUKA Nayak" userId="21d3e29a68b551d4" providerId="LiveId" clId="{B2F3F50D-17D1-4B7A-BC2F-C7EF52FEC146}" dt="2022-09-24T18:42:45.112" v="1085" actId="20577"/>
          <ac:spMkLst>
            <pc:docMk/>
            <pc:sldMk cId="249904479" sldId="291"/>
            <ac:spMk id="6" creationId="{5AD6749A-51D8-599C-7C31-9922CF228D32}"/>
          </ac:spMkLst>
        </pc:spChg>
        <pc:spChg chg="mod">
          <ac:chgData name="SUTANUKA Nayak" userId="21d3e29a68b551d4" providerId="LiveId" clId="{B2F3F50D-17D1-4B7A-BC2F-C7EF52FEC146}" dt="2022-09-24T18:37:05.281" v="1067" actId="207"/>
          <ac:spMkLst>
            <pc:docMk/>
            <pc:sldMk cId="249904479" sldId="291"/>
            <ac:spMk id="7" creationId="{0BF56CE2-ADEB-1E22-50FB-9F2AB3786483}"/>
          </ac:spMkLst>
        </pc:spChg>
        <pc:spChg chg="mod">
          <ac:chgData name="SUTANUKA Nayak" userId="21d3e29a68b551d4" providerId="LiveId" clId="{B2F3F50D-17D1-4B7A-BC2F-C7EF52FEC146}" dt="2022-09-24T18:43:26.255" v="1087" actId="207"/>
          <ac:spMkLst>
            <pc:docMk/>
            <pc:sldMk cId="249904479" sldId="291"/>
            <ac:spMk id="8" creationId="{7063C991-877C-CD1D-A03D-547E04121FE0}"/>
          </ac:spMkLst>
        </pc:spChg>
        <pc:spChg chg="add del mod">
          <ac:chgData name="SUTANUKA Nayak" userId="21d3e29a68b551d4" providerId="LiveId" clId="{B2F3F50D-17D1-4B7A-BC2F-C7EF52FEC146}" dt="2022-09-24T18:42:32.984" v="1083" actId="478"/>
          <ac:spMkLst>
            <pc:docMk/>
            <pc:sldMk cId="249904479" sldId="291"/>
            <ac:spMk id="11" creationId="{AB30872C-F965-B141-28DA-2F6372B7FCB0}"/>
          </ac:spMkLst>
        </pc:spChg>
        <pc:spChg chg="del">
          <ac:chgData name="SUTANUKA Nayak" userId="21d3e29a68b551d4" providerId="LiveId" clId="{B2F3F50D-17D1-4B7A-BC2F-C7EF52FEC146}" dt="2022-09-24T18:33:56.404" v="989" actId="478"/>
          <ac:spMkLst>
            <pc:docMk/>
            <pc:sldMk cId="249904479" sldId="291"/>
            <ac:spMk id="101" creationId="{A45E958A-ABCE-B639-C555-90CCC88988C5}"/>
          </ac:spMkLst>
        </pc:spChg>
        <pc:picChg chg="add del mod">
          <ac:chgData name="SUTANUKA Nayak" userId="21d3e29a68b551d4" providerId="LiveId" clId="{B2F3F50D-17D1-4B7A-BC2F-C7EF52FEC146}" dt="2022-09-24T18:42:30.710" v="1082" actId="478"/>
          <ac:picMkLst>
            <pc:docMk/>
            <pc:sldMk cId="249904479" sldId="291"/>
            <ac:picMk id="10" creationId="{4C4F68A3-16A8-CB8F-6554-F3DCB01B6CC8}"/>
          </ac:picMkLst>
        </pc:picChg>
        <pc:picChg chg="mod">
          <ac:chgData name="SUTANUKA Nayak" userId="21d3e29a68b551d4" providerId="LiveId" clId="{B2F3F50D-17D1-4B7A-BC2F-C7EF52FEC146}" dt="2022-09-24T18:42:40.137" v="1084" actId="1076"/>
          <ac:picMkLst>
            <pc:docMk/>
            <pc:sldMk cId="249904479" sldId="291"/>
            <ac:picMk id="72" creationId="{FD5AE93E-9743-FD3B-C935-638BF9D159CC}"/>
          </ac:picMkLst>
        </pc:picChg>
      </pc:sldChg>
      <pc:sldChg chg="modSp mod">
        <pc:chgData name="SUTANUKA Nayak" userId="21d3e29a68b551d4" providerId="LiveId" clId="{B2F3F50D-17D1-4B7A-BC2F-C7EF52FEC146}" dt="2022-09-24T19:31:36.240" v="1116" actId="20577"/>
        <pc:sldMkLst>
          <pc:docMk/>
          <pc:sldMk cId="94818171" sldId="292"/>
        </pc:sldMkLst>
        <pc:spChg chg="mod">
          <ac:chgData name="SUTANUKA Nayak" userId="21d3e29a68b551d4" providerId="LiveId" clId="{B2F3F50D-17D1-4B7A-BC2F-C7EF52FEC146}" dt="2022-09-24T19:31:36.240" v="1116" actId="20577"/>
          <ac:spMkLst>
            <pc:docMk/>
            <pc:sldMk cId="94818171" sldId="292"/>
            <ac:spMk id="2" creationId="{B83F7D2E-080D-DBDD-73C4-3C38A2B77908}"/>
          </ac:spMkLst>
        </pc:spChg>
        <pc:spChg chg="mod">
          <ac:chgData name="SUTANUKA Nayak" userId="21d3e29a68b551d4" providerId="LiveId" clId="{B2F3F50D-17D1-4B7A-BC2F-C7EF52FEC146}" dt="2022-09-24T19:29:21.621" v="1105" actId="207"/>
          <ac:spMkLst>
            <pc:docMk/>
            <pc:sldMk cId="94818171" sldId="292"/>
            <ac:spMk id="3" creationId="{2BE8FDE3-DBA4-6A04-C75D-E56FE92EF368}"/>
          </ac:spMkLst>
        </pc:spChg>
      </pc:sldChg>
      <pc:sldChg chg="modSp mod">
        <pc:chgData name="SUTANUKA Nayak" userId="21d3e29a68b551d4" providerId="LiveId" clId="{B2F3F50D-17D1-4B7A-BC2F-C7EF52FEC146}" dt="2022-09-24T17:20:50.607" v="419" actId="20577"/>
        <pc:sldMkLst>
          <pc:docMk/>
          <pc:sldMk cId="1003962426" sldId="293"/>
        </pc:sldMkLst>
        <pc:spChg chg="mod">
          <ac:chgData name="SUTANUKA Nayak" userId="21d3e29a68b551d4" providerId="LiveId" clId="{B2F3F50D-17D1-4B7A-BC2F-C7EF52FEC146}" dt="2022-09-24T17:20:50.607" v="419" actId="20577"/>
          <ac:spMkLst>
            <pc:docMk/>
            <pc:sldMk cId="1003962426" sldId="293"/>
            <ac:spMk id="3" creationId="{B787DFD8-D262-D485-B1F2-817C5A0928C5}"/>
          </ac:spMkLst>
        </pc:spChg>
      </pc:sldChg>
      <pc:sldChg chg="modSp new mod ord">
        <pc:chgData name="SUTANUKA Nayak" userId="21d3e29a68b551d4" providerId="LiveId" clId="{B2F3F50D-17D1-4B7A-BC2F-C7EF52FEC146}" dt="2022-09-24T17:22:27.037" v="498" actId="20577"/>
        <pc:sldMkLst>
          <pc:docMk/>
          <pc:sldMk cId="3316063899" sldId="294"/>
        </pc:sldMkLst>
        <pc:spChg chg="mod">
          <ac:chgData name="SUTANUKA Nayak" userId="21d3e29a68b551d4" providerId="LiveId" clId="{B2F3F50D-17D1-4B7A-BC2F-C7EF52FEC146}" dt="2022-09-24T13:08:50.177" v="146" actId="1076"/>
          <ac:spMkLst>
            <pc:docMk/>
            <pc:sldMk cId="3316063899" sldId="294"/>
            <ac:spMk id="2" creationId="{EE33E077-9A4C-F97F-1DA1-477CFA01CCA2}"/>
          </ac:spMkLst>
        </pc:spChg>
        <pc:spChg chg="mod">
          <ac:chgData name="SUTANUKA Nayak" userId="21d3e29a68b551d4" providerId="LiveId" clId="{B2F3F50D-17D1-4B7A-BC2F-C7EF52FEC146}" dt="2022-09-24T17:22:27.037" v="498" actId="20577"/>
          <ac:spMkLst>
            <pc:docMk/>
            <pc:sldMk cId="3316063899" sldId="294"/>
            <ac:spMk id="3" creationId="{C2341874-6ACF-9B36-7FF3-05489DAF1C6B}"/>
          </ac:spMkLst>
        </pc:spChg>
      </pc:sldChg>
      <pc:sldChg chg="addSp delSp modSp new mod ord">
        <pc:chgData name="SUTANUKA Nayak" userId="21d3e29a68b551d4" providerId="LiveId" clId="{B2F3F50D-17D1-4B7A-BC2F-C7EF52FEC146}" dt="2022-09-24T13:22:27.828" v="210" actId="20577"/>
        <pc:sldMkLst>
          <pc:docMk/>
          <pc:sldMk cId="3576287932" sldId="295"/>
        </pc:sldMkLst>
        <pc:spChg chg="mod">
          <ac:chgData name="SUTANUKA Nayak" userId="21d3e29a68b551d4" providerId="LiveId" clId="{B2F3F50D-17D1-4B7A-BC2F-C7EF52FEC146}" dt="2022-09-24T13:22:27.828" v="210" actId="20577"/>
          <ac:spMkLst>
            <pc:docMk/>
            <pc:sldMk cId="3576287932" sldId="295"/>
            <ac:spMk id="2" creationId="{9E2A120F-FAC0-7CB1-138B-3384EE5964E6}"/>
          </ac:spMkLst>
        </pc:spChg>
        <pc:spChg chg="del">
          <ac:chgData name="SUTANUKA Nayak" userId="21d3e29a68b551d4" providerId="LiveId" clId="{B2F3F50D-17D1-4B7A-BC2F-C7EF52FEC146}" dt="2022-09-24T13:21:28.910" v="176" actId="22"/>
          <ac:spMkLst>
            <pc:docMk/>
            <pc:sldMk cId="3576287932" sldId="295"/>
            <ac:spMk id="3" creationId="{41EC1C27-8DC8-5AE8-BC57-C896710CB6BC}"/>
          </ac:spMkLst>
        </pc:spChg>
        <pc:spChg chg="del mod">
          <ac:chgData name="SUTANUKA Nayak" userId="21d3e29a68b551d4" providerId="LiveId" clId="{B2F3F50D-17D1-4B7A-BC2F-C7EF52FEC146}" dt="2022-09-24T13:22:03.694" v="182" actId="478"/>
          <ac:spMkLst>
            <pc:docMk/>
            <pc:sldMk cId="3576287932" sldId="295"/>
            <ac:spMk id="4" creationId="{4F6A1212-850F-FB06-511C-1FC86C13E27E}"/>
          </ac:spMkLst>
        </pc:spChg>
        <pc:picChg chg="add mod ord">
          <ac:chgData name="SUTANUKA Nayak" userId="21d3e29a68b551d4" providerId="LiveId" clId="{B2F3F50D-17D1-4B7A-BC2F-C7EF52FEC146}" dt="2022-09-24T13:21:40.014" v="179" actId="14100"/>
          <ac:picMkLst>
            <pc:docMk/>
            <pc:sldMk cId="3576287932" sldId="295"/>
            <ac:picMk id="7" creationId="{734B3231-182D-B005-890C-BE0000073491}"/>
          </ac:picMkLst>
        </pc:picChg>
      </pc:sldChg>
      <pc:sldChg chg="modSp new mod">
        <pc:chgData name="SUTANUKA Nayak" userId="21d3e29a68b551d4" providerId="LiveId" clId="{B2F3F50D-17D1-4B7A-BC2F-C7EF52FEC146}" dt="2022-09-24T13:23:40.177" v="235" actId="20577"/>
        <pc:sldMkLst>
          <pc:docMk/>
          <pc:sldMk cId="4027968776" sldId="296"/>
        </pc:sldMkLst>
        <pc:spChg chg="mod">
          <ac:chgData name="SUTANUKA Nayak" userId="21d3e29a68b551d4" providerId="LiveId" clId="{B2F3F50D-17D1-4B7A-BC2F-C7EF52FEC146}" dt="2022-09-24T13:23:40.177" v="235" actId="20577"/>
          <ac:spMkLst>
            <pc:docMk/>
            <pc:sldMk cId="4027968776" sldId="296"/>
            <ac:spMk id="2" creationId="{4074AE47-8C9E-4C17-499D-F1B937E86DBA}"/>
          </ac:spMkLst>
        </pc:spChg>
        <pc:spChg chg="mod">
          <ac:chgData name="SUTANUKA Nayak" userId="21d3e29a68b551d4" providerId="LiveId" clId="{B2F3F50D-17D1-4B7A-BC2F-C7EF52FEC146}" dt="2022-09-24T13:23:30.600" v="216" actId="255"/>
          <ac:spMkLst>
            <pc:docMk/>
            <pc:sldMk cId="4027968776" sldId="296"/>
            <ac:spMk id="3" creationId="{D18EA718-3D78-F442-7DD3-EDC8EEE7CFD4}"/>
          </ac:spMkLst>
        </pc:spChg>
      </pc:sldChg>
      <pc:sldChg chg="addSp delSp modSp new mod ord">
        <pc:chgData name="SUTANUKA Nayak" userId="21d3e29a68b551d4" providerId="LiveId" clId="{B2F3F50D-17D1-4B7A-BC2F-C7EF52FEC146}" dt="2022-09-24T13:25:09.441" v="307" actId="20577"/>
        <pc:sldMkLst>
          <pc:docMk/>
          <pc:sldMk cId="1401908852" sldId="297"/>
        </pc:sldMkLst>
        <pc:spChg chg="mod">
          <ac:chgData name="SUTANUKA Nayak" userId="21d3e29a68b551d4" providerId="LiveId" clId="{B2F3F50D-17D1-4B7A-BC2F-C7EF52FEC146}" dt="2022-09-24T13:25:09.441" v="307" actId="20577"/>
          <ac:spMkLst>
            <pc:docMk/>
            <pc:sldMk cId="1401908852" sldId="297"/>
            <ac:spMk id="2" creationId="{07306A6F-764F-AE36-2E3F-0114C60FD418}"/>
          </ac:spMkLst>
        </pc:spChg>
        <pc:spChg chg="del mod">
          <ac:chgData name="SUTANUKA Nayak" userId="21d3e29a68b551d4" providerId="LiveId" clId="{B2F3F50D-17D1-4B7A-BC2F-C7EF52FEC146}" dt="2022-09-24T13:24:35.052" v="270" actId="22"/>
          <ac:spMkLst>
            <pc:docMk/>
            <pc:sldMk cId="1401908852" sldId="297"/>
            <ac:spMk id="3" creationId="{1D349C2B-8530-1F26-BD93-3515061EFF97}"/>
          </ac:spMkLst>
        </pc:spChg>
        <pc:picChg chg="add mod ord">
          <ac:chgData name="SUTANUKA Nayak" userId="21d3e29a68b551d4" providerId="LiveId" clId="{B2F3F50D-17D1-4B7A-BC2F-C7EF52FEC146}" dt="2022-09-24T13:24:56.575" v="278" actId="14100"/>
          <ac:picMkLst>
            <pc:docMk/>
            <pc:sldMk cId="1401908852" sldId="297"/>
            <ac:picMk id="7" creationId="{FB4DADAA-1B87-F9F1-7C9D-EBCEBD3F7DBA}"/>
          </ac:picMkLst>
        </pc:picChg>
      </pc:sldChg>
      <pc:sldChg chg="addSp delSp modSp new mod ord">
        <pc:chgData name="SUTANUKA Nayak" userId="21d3e29a68b551d4" providerId="LiveId" clId="{B2F3F50D-17D1-4B7A-BC2F-C7EF52FEC146}" dt="2022-09-24T19:41:07.143" v="1240" actId="20577"/>
        <pc:sldMkLst>
          <pc:docMk/>
          <pc:sldMk cId="504788198" sldId="298"/>
        </pc:sldMkLst>
        <pc:spChg chg="del mod">
          <ac:chgData name="SUTANUKA Nayak" userId="21d3e29a68b551d4" providerId="LiveId" clId="{B2F3F50D-17D1-4B7A-BC2F-C7EF52FEC146}" dt="2022-09-24T18:19:21.472" v="924" actId="478"/>
          <ac:spMkLst>
            <pc:docMk/>
            <pc:sldMk cId="504788198" sldId="298"/>
            <ac:spMk id="2" creationId="{2CB2E380-EC34-903A-905C-665F8D4463E0}"/>
          </ac:spMkLst>
        </pc:spChg>
        <pc:spChg chg="del">
          <ac:chgData name="SUTANUKA Nayak" userId="21d3e29a68b551d4" providerId="LiveId" clId="{B2F3F50D-17D1-4B7A-BC2F-C7EF52FEC146}" dt="2022-09-24T13:29:33.935" v="320" actId="22"/>
          <ac:spMkLst>
            <pc:docMk/>
            <pc:sldMk cId="504788198" sldId="298"/>
            <ac:spMk id="3" creationId="{C321C604-8176-2C8B-9856-9FE6650E1B12}"/>
          </ac:spMkLst>
        </pc:spChg>
        <pc:spChg chg="add mod">
          <ac:chgData name="SUTANUKA Nayak" userId="21d3e29a68b551d4" providerId="LiveId" clId="{B2F3F50D-17D1-4B7A-BC2F-C7EF52FEC146}" dt="2022-09-24T19:41:07.143" v="1240" actId="20577"/>
          <ac:spMkLst>
            <pc:docMk/>
            <pc:sldMk cId="504788198" sldId="298"/>
            <ac:spMk id="3" creationId="{FFD1825E-4ED3-5FFC-1EC7-3DDF2C5E59DA}"/>
          </ac:spMkLst>
        </pc:spChg>
        <pc:spChg chg="del mod">
          <ac:chgData name="SUTANUKA Nayak" userId="21d3e29a68b551d4" providerId="LiveId" clId="{B2F3F50D-17D1-4B7A-BC2F-C7EF52FEC146}" dt="2022-09-24T17:23:02.858" v="501" actId="478"/>
          <ac:spMkLst>
            <pc:docMk/>
            <pc:sldMk cId="504788198" sldId="298"/>
            <ac:spMk id="4" creationId="{626E0E17-524A-8E3E-8DB5-5D4F4D17CA7F}"/>
          </ac:spMkLst>
        </pc:spChg>
        <pc:picChg chg="add mod ord">
          <ac:chgData name="SUTANUKA Nayak" userId="21d3e29a68b551d4" providerId="LiveId" clId="{B2F3F50D-17D1-4B7A-BC2F-C7EF52FEC146}" dt="2022-09-24T13:29:33.935" v="320" actId="22"/>
          <ac:picMkLst>
            <pc:docMk/>
            <pc:sldMk cId="504788198" sldId="298"/>
            <ac:picMk id="7" creationId="{7EA442A0-75FA-C178-7FF9-C3149EB037C4}"/>
          </ac:picMkLst>
        </pc:picChg>
      </pc:sldChg>
      <pc:sldChg chg="addSp delSp modSp new mod">
        <pc:chgData name="SUTANUKA Nayak" userId="21d3e29a68b551d4" providerId="LiveId" clId="{B2F3F50D-17D1-4B7A-BC2F-C7EF52FEC146}" dt="2022-09-24T19:43:49.231" v="1268" actId="478"/>
        <pc:sldMkLst>
          <pc:docMk/>
          <pc:sldMk cId="564929370" sldId="299"/>
        </pc:sldMkLst>
        <pc:spChg chg="del">
          <ac:chgData name="SUTANUKA Nayak" userId="21d3e29a68b551d4" providerId="LiveId" clId="{B2F3F50D-17D1-4B7A-BC2F-C7EF52FEC146}" dt="2022-09-24T19:43:49.231" v="1268" actId="478"/>
          <ac:spMkLst>
            <pc:docMk/>
            <pc:sldMk cId="564929370" sldId="299"/>
            <ac:spMk id="2" creationId="{C4115ACB-0A67-E3C5-AA4E-E8CE07D6A666}"/>
          </ac:spMkLst>
        </pc:spChg>
        <pc:spChg chg="del">
          <ac:chgData name="SUTANUKA Nayak" userId="21d3e29a68b551d4" providerId="LiveId" clId="{B2F3F50D-17D1-4B7A-BC2F-C7EF52FEC146}" dt="2022-09-24T13:30:14.752" v="321" actId="22"/>
          <ac:spMkLst>
            <pc:docMk/>
            <pc:sldMk cId="564929370" sldId="299"/>
            <ac:spMk id="3" creationId="{2D446DC9-0EE7-07AB-5A47-684E9FDF9E79}"/>
          </ac:spMkLst>
        </pc:spChg>
        <pc:spChg chg="del">
          <ac:chgData name="SUTANUKA Nayak" userId="21d3e29a68b551d4" providerId="LiveId" clId="{B2F3F50D-17D1-4B7A-BC2F-C7EF52FEC146}" dt="2022-09-24T19:43:47.755" v="1267" actId="478"/>
          <ac:spMkLst>
            <pc:docMk/>
            <pc:sldMk cId="564929370" sldId="299"/>
            <ac:spMk id="4" creationId="{34CE65EF-C355-B946-874A-F1354634B1A8}"/>
          </ac:spMkLst>
        </pc:spChg>
        <pc:picChg chg="add mod ord">
          <ac:chgData name="SUTANUKA Nayak" userId="21d3e29a68b551d4" providerId="LiveId" clId="{B2F3F50D-17D1-4B7A-BC2F-C7EF52FEC146}" dt="2022-09-24T13:30:14.752" v="321" actId="22"/>
          <ac:picMkLst>
            <pc:docMk/>
            <pc:sldMk cId="564929370" sldId="299"/>
            <ac:picMk id="7" creationId="{F938CD6D-A023-F5B2-6972-0E969DBC713D}"/>
          </ac:picMkLst>
        </pc:picChg>
      </pc:sldChg>
      <pc:sldChg chg="addSp delSp modSp new mod">
        <pc:chgData name="SUTANUKA Nayak" userId="21d3e29a68b551d4" providerId="LiveId" clId="{B2F3F50D-17D1-4B7A-BC2F-C7EF52FEC146}" dt="2022-09-24T19:41:17.484" v="1242" actId="478"/>
        <pc:sldMkLst>
          <pc:docMk/>
          <pc:sldMk cId="3558650392" sldId="300"/>
        </pc:sldMkLst>
        <pc:spChg chg="del">
          <ac:chgData name="SUTANUKA Nayak" userId="21d3e29a68b551d4" providerId="LiveId" clId="{B2F3F50D-17D1-4B7A-BC2F-C7EF52FEC146}" dt="2022-09-24T19:41:13.094" v="1241" actId="478"/>
          <ac:spMkLst>
            <pc:docMk/>
            <pc:sldMk cId="3558650392" sldId="300"/>
            <ac:spMk id="2" creationId="{7AB20454-5EC9-94FD-244C-C5D321F2CD37}"/>
          </ac:spMkLst>
        </pc:spChg>
        <pc:spChg chg="del">
          <ac:chgData name="SUTANUKA Nayak" userId="21d3e29a68b551d4" providerId="LiveId" clId="{B2F3F50D-17D1-4B7A-BC2F-C7EF52FEC146}" dt="2022-09-24T13:30:42.959" v="322" actId="22"/>
          <ac:spMkLst>
            <pc:docMk/>
            <pc:sldMk cId="3558650392" sldId="300"/>
            <ac:spMk id="3" creationId="{9A2101B9-B911-ABF7-AA3C-BAC1A3D7CB72}"/>
          </ac:spMkLst>
        </pc:spChg>
        <pc:spChg chg="del">
          <ac:chgData name="SUTANUKA Nayak" userId="21d3e29a68b551d4" providerId="LiveId" clId="{B2F3F50D-17D1-4B7A-BC2F-C7EF52FEC146}" dt="2022-09-24T19:41:17.484" v="1242" actId="478"/>
          <ac:spMkLst>
            <pc:docMk/>
            <pc:sldMk cId="3558650392" sldId="300"/>
            <ac:spMk id="4" creationId="{619040B8-5C9F-3634-0A3A-A6FDE7861E5B}"/>
          </ac:spMkLst>
        </pc:spChg>
        <pc:picChg chg="add mod ord">
          <ac:chgData name="SUTANUKA Nayak" userId="21d3e29a68b551d4" providerId="LiveId" clId="{B2F3F50D-17D1-4B7A-BC2F-C7EF52FEC146}" dt="2022-09-24T13:30:42.959" v="322" actId="22"/>
          <ac:picMkLst>
            <pc:docMk/>
            <pc:sldMk cId="3558650392" sldId="300"/>
            <ac:picMk id="7" creationId="{F3FC2B45-047B-CCCF-C33B-6AF0480D13F4}"/>
          </ac:picMkLst>
        </pc:picChg>
      </pc:sldChg>
      <pc:sldChg chg="addSp delSp modSp new mod">
        <pc:chgData name="SUTANUKA Nayak" userId="21d3e29a68b551d4" providerId="LiveId" clId="{B2F3F50D-17D1-4B7A-BC2F-C7EF52FEC146}" dt="2022-09-24T19:43:58.485" v="1270" actId="478"/>
        <pc:sldMkLst>
          <pc:docMk/>
          <pc:sldMk cId="3392146465" sldId="301"/>
        </pc:sldMkLst>
        <pc:spChg chg="del">
          <ac:chgData name="SUTANUKA Nayak" userId="21d3e29a68b551d4" providerId="LiveId" clId="{B2F3F50D-17D1-4B7A-BC2F-C7EF52FEC146}" dt="2022-09-24T19:43:58.485" v="1270" actId="478"/>
          <ac:spMkLst>
            <pc:docMk/>
            <pc:sldMk cId="3392146465" sldId="301"/>
            <ac:spMk id="2" creationId="{EA5C0039-A26F-CE14-640B-3E584B0D358A}"/>
          </ac:spMkLst>
        </pc:spChg>
        <pc:spChg chg="del">
          <ac:chgData name="SUTANUKA Nayak" userId="21d3e29a68b551d4" providerId="LiveId" clId="{B2F3F50D-17D1-4B7A-BC2F-C7EF52FEC146}" dt="2022-09-24T13:31:14.203" v="323" actId="22"/>
          <ac:spMkLst>
            <pc:docMk/>
            <pc:sldMk cId="3392146465" sldId="301"/>
            <ac:spMk id="3" creationId="{445D05A2-3B5E-C8CA-9212-6891BEADA486}"/>
          </ac:spMkLst>
        </pc:spChg>
        <pc:spChg chg="del">
          <ac:chgData name="SUTANUKA Nayak" userId="21d3e29a68b551d4" providerId="LiveId" clId="{B2F3F50D-17D1-4B7A-BC2F-C7EF52FEC146}" dt="2022-09-24T19:43:55.916" v="1269" actId="478"/>
          <ac:spMkLst>
            <pc:docMk/>
            <pc:sldMk cId="3392146465" sldId="301"/>
            <ac:spMk id="4" creationId="{5FF3DFEC-AB08-6D9B-2A35-C2EBADF4DEA9}"/>
          </ac:spMkLst>
        </pc:spChg>
        <pc:picChg chg="add mod ord">
          <ac:chgData name="SUTANUKA Nayak" userId="21d3e29a68b551d4" providerId="LiveId" clId="{B2F3F50D-17D1-4B7A-BC2F-C7EF52FEC146}" dt="2022-09-24T13:31:14.203" v="323" actId="22"/>
          <ac:picMkLst>
            <pc:docMk/>
            <pc:sldMk cId="3392146465" sldId="301"/>
            <ac:picMk id="7" creationId="{C9DA9982-8FDE-0B4A-7DB9-EF85B56033DF}"/>
          </ac:picMkLst>
        </pc:picChg>
      </pc:sldChg>
      <pc:sldChg chg="addSp delSp modSp new mod">
        <pc:chgData name="SUTANUKA Nayak" userId="21d3e29a68b551d4" providerId="LiveId" clId="{B2F3F50D-17D1-4B7A-BC2F-C7EF52FEC146}" dt="2022-09-24T19:44:04.973" v="1272" actId="478"/>
        <pc:sldMkLst>
          <pc:docMk/>
          <pc:sldMk cId="4686047" sldId="302"/>
        </pc:sldMkLst>
        <pc:spChg chg="del">
          <ac:chgData name="SUTANUKA Nayak" userId="21d3e29a68b551d4" providerId="LiveId" clId="{B2F3F50D-17D1-4B7A-BC2F-C7EF52FEC146}" dt="2022-09-24T19:44:02.853" v="1271" actId="478"/>
          <ac:spMkLst>
            <pc:docMk/>
            <pc:sldMk cId="4686047" sldId="302"/>
            <ac:spMk id="2" creationId="{E595BA7E-B4F4-FFAD-9D8E-DF62974BFA69}"/>
          </ac:spMkLst>
        </pc:spChg>
        <pc:spChg chg="del">
          <ac:chgData name="SUTANUKA Nayak" userId="21d3e29a68b551d4" providerId="LiveId" clId="{B2F3F50D-17D1-4B7A-BC2F-C7EF52FEC146}" dt="2022-09-24T13:31:39.886" v="324" actId="22"/>
          <ac:spMkLst>
            <pc:docMk/>
            <pc:sldMk cId="4686047" sldId="302"/>
            <ac:spMk id="3" creationId="{83066AA1-F652-38A4-EE23-C10464640AEE}"/>
          </ac:spMkLst>
        </pc:spChg>
        <pc:spChg chg="del">
          <ac:chgData name="SUTANUKA Nayak" userId="21d3e29a68b551d4" providerId="LiveId" clId="{B2F3F50D-17D1-4B7A-BC2F-C7EF52FEC146}" dt="2022-09-24T19:44:04.973" v="1272" actId="478"/>
          <ac:spMkLst>
            <pc:docMk/>
            <pc:sldMk cId="4686047" sldId="302"/>
            <ac:spMk id="4" creationId="{FA3E1B7F-9A01-D365-47DF-DFCA31449587}"/>
          </ac:spMkLst>
        </pc:spChg>
        <pc:picChg chg="add mod ord">
          <ac:chgData name="SUTANUKA Nayak" userId="21d3e29a68b551d4" providerId="LiveId" clId="{B2F3F50D-17D1-4B7A-BC2F-C7EF52FEC146}" dt="2022-09-24T13:31:39.886" v="324" actId="22"/>
          <ac:picMkLst>
            <pc:docMk/>
            <pc:sldMk cId="4686047" sldId="302"/>
            <ac:picMk id="7" creationId="{F7AF97FE-DC34-4D91-F151-2132D623153B}"/>
          </ac:picMkLst>
        </pc:picChg>
      </pc:sldChg>
      <pc:sldChg chg="addSp delSp modSp new mod">
        <pc:chgData name="SUTANUKA Nayak" userId="21d3e29a68b551d4" providerId="LiveId" clId="{B2F3F50D-17D1-4B7A-BC2F-C7EF52FEC146}" dt="2022-09-24T18:19:06.664" v="923" actId="2711"/>
        <pc:sldMkLst>
          <pc:docMk/>
          <pc:sldMk cId="326888198" sldId="303"/>
        </pc:sldMkLst>
        <pc:spChg chg="del">
          <ac:chgData name="SUTANUKA Nayak" userId="21d3e29a68b551d4" providerId="LiveId" clId="{B2F3F50D-17D1-4B7A-BC2F-C7EF52FEC146}" dt="2022-09-24T17:53:23.028" v="912" actId="478"/>
          <ac:spMkLst>
            <pc:docMk/>
            <pc:sldMk cId="326888198" sldId="303"/>
            <ac:spMk id="2" creationId="{AE3AD03F-9658-2C1B-7AE2-A5B82D3586DA}"/>
          </ac:spMkLst>
        </pc:spChg>
        <pc:spChg chg="del">
          <ac:chgData name="SUTANUKA Nayak" userId="21d3e29a68b551d4" providerId="LiveId" clId="{B2F3F50D-17D1-4B7A-BC2F-C7EF52FEC146}" dt="2022-09-24T13:32:16.513" v="325" actId="22"/>
          <ac:spMkLst>
            <pc:docMk/>
            <pc:sldMk cId="326888198" sldId="303"/>
            <ac:spMk id="3" creationId="{81FE91E9-E4A4-07D6-8CD6-3B3E1F8D8A4A}"/>
          </ac:spMkLst>
        </pc:spChg>
        <pc:spChg chg="mod">
          <ac:chgData name="SUTANUKA Nayak" userId="21d3e29a68b551d4" providerId="LiveId" clId="{B2F3F50D-17D1-4B7A-BC2F-C7EF52FEC146}" dt="2022-09-24T18:19:06.664" v="923" actId="2711"/>
          <ac:spMkLst>
            <pc:docMk/>
            <pc:sldMk cId="326888198" sldId="303"/>
            <ac:spMk id="4" creationId="{85921128-24A9-1854-A203-D6F1A8C7538E}"/>
          </ac:spMkLst>
        </pc:spChg>
        <pc:picChg chg="add mod ord">
          <ac:chgData name="SUTANUKA Nayak" userId="21d3e29a68b551d4" providerId="LiveId" clId="{B2F3F50D-17D1-4B7A-BC2F-C7EF52FEC146}" dt="2022-09-24T13:32:16.513" v="325" actId="22"/>
          <ac:picMkLst>
            <pc:docMk/>
            <pc:sldMk cId="326888198" sldId="303"/>
            <ac:picMk id="7" creationId="{30046B81-0A59-4C80-3591-E2D0E82816C0}"/>
          </ac:picMkLst>
        </pc:picChg>
      </pc:sldChg>
      <pc:sldChg chg="addSp delSp modSp new mod">
        <pc:chgData name="SUTANUKA Nayak" userId="21d3e29a68b551d4" providerId="LiveId" clId="{B2F3F50D-17D1-4B7A-BC2F-C7EF52FEC146}" dt="2022-09-24T19:44:10.156" v="1273" actId="478"/>
        <pc:sldMkLst>
          <pc:docMk/>
          <pc:sldMk cId="821293731" sldId="304"/>
        </pc:sldMkLst>
        <pc:spChg chg="del">
          <ac:chgData name="SUTANUKA Nayak" userId="21d3e29a68b551d4" providerId="LiveId" clId="{B2F3F50D-17D1-4B7A-BC2F-C7EF52FEC146}" dt="2022-09-24T19:40:44.507" v="1237" actId="478"/>
          <ac:spMkLst>
            <pc:docMk/>
            <pc:sldMk cId="821293731" sldId="304"/>
            <ac:spMk id="2" creationId="{A50ED500-D602-0674-DD36-463721701D8A}"/>
          </ac:spMkLst>
        </pc:spChg>
        <pc:spChg chg="del">
          <ac:chgData name="SUTANUKA Nayak" userId="21d3e29a68b551d4" providerId="LiveId" clId="{B2F3F50D-17D1-4B7A-BC2F-C7EF52FEC146}" dt="2022-09-24T13:32:39.290" v="326" actId="22"/>
          <ac:spMkLst>
            <pc:docMk/>
            <pc:sldMk cId="821293731" sldId="304"/>
            <ac:spMk id="3" creationId="{853F7E0E-9193-FFA8-1E1E-E5AF348BE0B4}"/>
          </ac:spMkLst>
        </pc:spChg>
        <pc:spChg chg="del">
          <ac:chgData name="SUTANUKA Nayak" userId="21d3e29a68b551d4" providerId="LiveId" clId="{B2F3F50D-17D1-4B7A-BC2F-C7EF52FEC146}" dt="2022-09-24T19:44:10.156" v="1273" actId="478"/>
          <ac:spMkLst>
            <pc:docMk/>
            <pc:sldMk cId="821293731" sldId="304"/>
            <ac:spMk id="4" creationId="{9F8D17E9-ACEA-A34D-8CA2-DEA124C44CE8}"/>
          </ac:spMkLst>
        </pc:spChg>
        <pc:spChg chg="add del">
          <ac:chgData name="SUTANUKA Nayak" userId="21d3e29a68b551d4" providerId="LiveId" clId="{B2F3F50D-17D1-4B7A-BC2F-C7EF52FEC146}" dt="2022-09-24T19:40:49.578" v="1239" actId="22"/>
          <ac:spMkLst>
            <pc:docMk/>
            <pc:sldMk cId="821293731" sldId="304"/>
            <ac:spMk id="6" creationId="{56E64466-D83B-4CCD-9379-4499D44E990C}"/>
          </ac:spMkLst>
        </pc:spChg>
        <pc:picChg chg="add mod ord">
          <ac:chgData name="SUTANUKA Nayak" userId="21d3e29a68b551d4" providerId="LiveId" clId="{B2F3F50D-17D1-4B7A-BC2F-C7EF52FEC146}" dt="2022-09-24T13:32:39.290" v="326" actId="22"/>
          <ac:picMkLst>
            <pc:docMk/>
            <pc:sldMk cId="821293731" sldId="304"/>
            <ac:picMk id="7" creationId="{EEC987DD-5BFB-70D0-8BA3-C25E605DC2D4}"/>
          </ac:picMkLst>
        </pc:picChg>
      </pc:sldChg>
      <pc:sldChg chg="addSp delSp modSp new mod">
        <pc:chgData name="SUTANUKA Nayak" userId="21d3e29a68b551d4" providerId="LiveId" clId="{B2F3F50D-17D1-4B7A-BC2F-C7EF52FEC146}" dt="2022-09-24T19:44:15.173" v="1275" actId="478"/>
        <pc:sldMkLst>
          <pc:docMk/>
          <pc:sldMk cId="3238772235" sldId="305"/>
        </pc:sldMkLst>
        <pc:spChg chg="del">
          <ac:chgData name="SUTANUKA Nayak" userId="21d3e29a68b551d4" providerId="LiveId" clId="{B2F3F50D-17D1-4B7A-BC2F-C7EF52FEC146}" dt="2022-09-24T19:44:15.173" v="1275" actId="478"/>
          <ac:spMkLst>
            <pc:docMk/>
            <pc:sldMk cId="3238772235" sldId="305"/>
            <ac:spMk id="2" creationId="{534A6803-7382-99A1-7A51-900C8D5F77F1}"/>
          </ac:spMkLst>
        </pc:spChg>
        <pc:spChg chg="del">
          <ac:chgData name="SUTANUKA Nayak" userId="21d3e29a68b551d4" providerId="LiveId" clId="{B2F3F50D-17D1-4B7A-BC2F-C7EF52FEC146}" dt="2022-09-24T13:33:05.312" v="327" actId="22"/>
          <ac:spMkLst>
            <pc:docMk/>
            <pc:sldMk cId="3238772235" sldId="305"/>
            <ac:spMk id="3" creationId="{1AEEA397-4439-00FD-420E-901E73F598BD}"/>
          </ac:spMkLst>
        </pc:spChg>
        <pc:spChg chg="del">
          <ac:chgData name="SUTANUKA Nayak" userId="21d3e29a68b551d4" providerId="LiveId" clId="{B2F3F50D-17D1-4B7A-BC2F-C7EF52FEC146}" dt="2022-09-24T19:44:14.037" v="1274" actId="478"/>
          <ac:spMkLst>
            <pc:docMk/>
            <pc:sldMk cId="3238772235" sldId="305"/>
            <ac:spMk id="4" creationId="{996A734F-ED0A-27B8-205E-44C4A18CF9A9}"/>
          </ac:spMkLst>
        </pc:spChg>
        <pc:picChg chg="add mod ord">
          <ac:chgData name="SUTANUKA Nayak" userId="21d3e29a68b551d4" providerId="LiveId" clId="{B2F3F50D-17D1-4B7A-BC2F-C7EF52FEC146}" dt="2022-09-24T13:33:05.312" v="327" actId="22"/>
          <ac:picMkLst>
            <pc:docMk/>
            <pc:sldMk cId="3238772235" sldId="305"/>
            <ac:picMk id="7" creationId="{AC7D1A61-AEF1-8D25-781F-8CD17FA05586}"/>
          </ac:picMkLst>
        </pc:picChg>
      </pc:sldChg>
      <pc:sldChg chg="addSp delSp modSp new mod">
        <pc:chgData name="SUTANUKA Nayak" userId="21d3e29a68b551d4" providerId="LiveId" clId="{B2F3F50D-17D1-4B7A-BC2F-C7EF52FEC146}" dt="2022-09-24T19:44:18.983" v="1277" actId="478"/>
        <pc:sldMkLst>
          <pc:docMk/>
          <pc:sldMk cId="1674358203" sldId="306"/>
        </pc:sldMkLst>
        <pc:spChg chg="del">
          <ac:chgData name="SUTANUKA Nayak" userId="21d3e29a68b551d4" providerId="LiveId" clId="{B2F3F50D-17D1-4B7A-BC2F-C7EF52FEC146}" dt="2022-09-24T19:44:17.609" v="1276" actId="478"/>
          <ac:spMkLst>
            <pc:docMk/>
            <pc:sldMk cId="1674358203" sldId="306"/>
            <ac:spMk id="2" creationId="{69E033FB-54FB-E86E-9234-54ADE36B2048}"/>
          </ac:spMkLst>
        </pc:spChg>
        <pc:spChg chg="del">
          <ac:chgData name="SUTANUKA Nayak" userId="21d3e29a68b551d4" providerId="LiveId" clId="{B2F3F50D-17D1-4B7A-BC2F-C7EF52FEC146}" dt="2022-09-24T13:33:29.132" v="328" actId="22"/>
          <ac:spMkLst>
            <pc:docMk/>
            <pc:sldMk cId="1674358203" sldId="306"/>
            <ac:spMk id="3" creationId="{9125CF04-3D29-84C1-ECB4-02912E9DBCF5}"/>
          </ac:spMkLst>
        </pc:spChg>
        <pc:spChg chg="del">
          <ac:chgData name="SUTANUKA Nayak" userId="21d3e29a68b551d4" providerId="LiveId" clId="{B2F3F50D-17D1-4B7A-BC2F-C7EF52FEC146}" dt="2022-09-24T19:44:18.983" v="1277" actId="478"/>
          <ac:spMkLst>
            <pc:docMk/>
            <pc:sldMk cId="1674358203" sldId="306"/>
            <ac:spMk id="4" creationId="{1998B3F5-4460-CE89-D5BB-B065C08F8AF1}"/>
          </ac:spMkLst>
        </pc:spChg>
        <pc:picChg chg="add mod ord">
          <ac:chgData name="SUTANUKA Nayak" userId="21d3e29a68b551d4" providerId="LiveId" clId="{B2F3F50D-17D1-4B7A-BC2F-C7EF52FEC146}" dt="2022-09-24T13:33:29.132" v="328" actId="22"/>
          <ac:picMkLst>
            <pc:docMk/>
            <pc:sldMk cId="1674358203" sldId="306"/>
            <ac:picMk id="7" creationId="{6889B597-10F7-CF01-E2FD-02FD06C20771}"/>
          </ac:picMkLst>
        </pc:picChg>
      </pc:sldChg>
      <pc:sldChg chg="addSp delSp modSp new mod">
        <pc:chgData name="SUTANUKA Nayak" userId="21d3e29a68b551d4" providerId="LiveId" clId="{B2F3F50D-17D1-4B7A-BC2F-C7EF52FEC146}" dt="2022-09-24T19:44:26.625" v="1279" actId="478"/>
        <pc:sldMkLst>
          <pc:docMk/>
          <pc:sldMk cId="1820597099" sldId="307"/>
        </pc:sldMkLst>
        <pc:spChg chg="del">
          <ac:chgData name="SUTANUKA Nayak" userId="21d3e29a68b551d4" providerId="LiveId" clId="{B2F3F50D-17D1-4B7A-BC2F-C7EF52FEC146}" dt="2022-09-24T19:44:24.646" v="1278" actId="478"/>
          <ac:spMkLst>
            <pc:docMk/>
            <pc:sldMk cId="1820597099" sldId="307"/>
            <ac:spMk id="2" creationId="{617F44F9-CF9A-766F-1E7B-CC753CEC7F81}"/>
          </ac:spMkLst>
        </pc:spChg>
        <pc:spChg chg="del">
          <ac:chgData name="SUTANUKA Nayak" userId="21d3e29a68b551d4" providerId="LiveId" clId="{B2F3F50D-17D1-4B7A-BC2F-C7EF52FEC146}" dt="2022-09-24T13:33:55.175" v="329" actId="22"/>
          <ac:spMkLst>
            <pc:docMk/>
            <pc:sldMk cId="1820597099" sldId="307"/>
            <ac:spMk id="3" creationId="{BDD136EA-6AAC-4E4C-739B-BA8F38F38FAC}"/>
          </ac:spMkLst>
        </pc:spChg>
        <pc:spChg chg="del">
          <ac:chgData name="SUTANUKA Nayak" userId="21d3e29a68b551d4" providerId="LiveId" clId="{B2F3F50D-17D1-4B7A-BC2F-C7EF52FEC146}" dt="2022-09-24T19:44:26.625" v="1279" actId="478"/>
          <ac:spMkLst>
            <pc:docMk/>
            <pc:sldMk cId="1820597099" sldId="307"/>
            <ac:spMk id="4" creationId="{FEB79646-308F-5E10-416F-1BD5158146FE}"/>
          </ac:spMkLst>
        </pc:spChg>
        <pc:picChg chg="add mod ord">
          <ac:chgData name="SUTANUKA Nayak" userId="21d3e29a68b551d4" providerId="LiveId" clId="{B2F3F50D-17D1-4B7A-BC2F-C7EF52FEC146}" dt="2022-09-24T13:33:55.175" v="329" actId="22"/>
          <ac:picMkLst>
            <pc:docMk/>
            <pc:sldMk cId="1820597099" sldId="307"/>
            <ac:picMk id="7" creationId="{53C35F01-8591-045D-8AA5-C1039289E6F0}"/>
          </ac:picMkLst>
        </pc:picChg>
      </pc:sldChg>
      <pc:sldChg chg="addSp delSp modSp new mod">
        <pc:chgData name="SUTANUKA Nayak" userId="21d3e29a68b551d4" providerId="LiveId" clId="{B2F3F50D-17D1-4B7A-BC2F-C7EF52FEC146}" dt="2022-09-24T19:44:31.471" v="1281" actId="478"/>
        <pc:sldMkLst>
          <pc:docMk/>
          <pc:sldMk cId="1832522003" sldId="308"/>
        </pc:sldMkLst>
        <pc:spChg chg="del">
          <ac:chgData name="SUTANUKA Nayak" userId="21d3e29a68b551d4" providerId="LiveId" clId="{B2F3F50D-17D1-4B7A-BC2F-C7EF52FEC146}" dt="2022-09-24T19:44:29.619" v="1280" actId="478"/>
          <ac:spMkLst>
            <pc:docMk/>
            <pc:sldMk cId="1832522003" sldId="308"/>
            <ac:spMk id="2" creationId="{20D5A00D-119B-08C0-38AD-9338C3CBA882}"/>
          </ac:spMkLst>
        </pc:spChg>
        <pc:spChg chg="del">
          <ac:chgData name="SUTANUKA Nayak" userId="21d3e29a68b551d4" providerId="LiveId" clId="{B2F3F50D-17D1-4B7A-BC2F-C7EF52FEC146}" dt="2022-09-24T13:34:56.642" v="341" actId="22"/>
          <ac:spMkLst>
            <pc:docMk/>
            <pc:sldMk cId="1832522003" sldId="308"/>
            <ac:spMk id="3" creationId="{E8525723-D001-94C0-F31B-5ED398D9425A}"/>
          </ac:spMkLst>
        </pc:spChg>
        <pc:spChg chg="del">
          <ac:chgData name="SUTANUKA Nayak" userId="21d3e29a68b551d4" providerId="LiveId" clId="{B2F3F50D-17D1-4B7A-BC2F-C7EF52FEC146}" dt="2022-09-24T19:44:31.471" v="1281" actId="478"/>
          <ac:spMkLst>
            <pc:docMk/>
            <pc:sldMk cId="1832522003" sldId="308"/>
            <ac:spMk id="4" creationId="{722E1B06-7A06-56D7-CE84-BE98E5677E96}"/>
          </ac:spMkLst>
        </pc:spChg>
        <pc:picChg chg="add mod ord">
          <ac:chgData name="SUTANUKA Nayak" userId="21d3e29a68b551d4" providerId="LiveId" clId="{B2F3F50D-17D1-4B7A-BC2F-C7EF52FEC146}" dt="2022-09-24T13:34:56.642" v="341" actId="22"/>
          <ac:picMkLst>
            <pc:docMk/>
            <pc:sldMk cId="1832522003" sldId="308"/>
            <ac:picMk id="7" creationId="{C8D08982-558D-E2C1-2C75-C22E6870E75F}"/>
          </ac:picMkLst>
        </pc:picChg>
      </pc:sldChg>
      <pc:sldChg chg="addSp delSp modSp new mod">
        <pc:chgData name="SUTANUKA Nayak" userId="21d3e29a68b551d4" providerId="LiveId" clId="{B2F3F50D-17D1-4B7A-BC2F-C7EF52FEC146}" dt="2022-09-24T19:41:39.179" v="1243" actId="6549"/>
        <pc:sldMkLst>
          <pc:docMk/>
          <pc:sldMk cId="3336181595" sldId="309"/>
        </pc:sldMkLst>
        <pc:spChg chg="del">
          <ac:chgData name="SUTANUKA Nayak" userId="21d3e29a68b551d4" providerId="LiveId" clId="{B2F3F50D-17D1-4B7A-BC2F-C7EF52FEC146}" dt="2022-09-24T17:44:54.323" v="867" actId="478"/>
          <ac:spMkLst>
            <pc:docMk/>
            <pc:sldMk cId="3336181595" sldId="309"/>
            <ac:spMk id="2" creationId="{D801BEB3-CBE1-D076-CE8C-86616F5F62D9}"/>
          </ac:spMkLst>
        </pc:spChg>
        <pc:spChg chg="del">
          <ac:chgData name="SUTANUKA Nayak" userId="21d3e29a68b551d4" providerId="LiveId" clId="{B2F3F50D-17D1-4B7A-BC2F-C7EF52FEC146}" dt="2022-09-24T13:35:23.069" v="342" actId="22"/>
          <ac:spMkLst>
            <pc:docMk/>
            <pc:sldMk cId="3336181595" sldId="309"/>
            <ac:spMk id="3" creationId="{FF3291FC-3C4F-C223-1F03-2260B50035F5}"/>
          </ac:spMkLst>
        </pc:spChg>
        <pc:spChg chg="mod">
          <ac:chgData name="SUTANUKA Nayak" userId="21d3e29a68b551d4" providerId="LiveId" clId="{B2F3F50D-17D1-4B7A-BC2F-C7EF52FEC146}" dt="2022-09-24T19:41:39.179" v="1243" actId="6549"/>
          <ac:spMkLst>
            <pc:docMk/>
            <pc:sldMk cId="3336181595" sldId="309"/>
            <ac:spMk id="4" creationId="{79DCE625-CD71-2567-190F-A72D5362F04E}"/>
          </ac:spMkLst>
        </pc:spChg>
        <pc:picChg chg="add mod ord">
          <ac:chgData name="SUTANUKA Nayak" userId="21d3e29a68b551d4" providerId="LiveId" clId="{B2F3F50D-17D1-4B7A-BC2F-C7EF52FEC146}" dt="2022-09-24T17:45:44.240" v="877" actId="14100"/>
          <ac:picMkLst>
            <pc:docMk/>
            <pc:sldMk cId="3336181595" sldId="309"/>
            <ac:picMk id="7" creationId="{AE5C70BC-447F-C61E-F145-05CD994FA9F3}"/>
          </ac:picMkLst>
        </pc:picChg>
      </pc:sldChg>
      <pc:sldChg chg="addSp delSp modSp new mod">
        <pc:chgData name="SUTANUKA Nayak" userId="21d3e29a68b551d4" providerId="LiveId" clId="{B2F3F50D-17D1-4B7A-BC2F-C7EF52FEC146}" dt="2022-09-24T19:44:37.326" v="1283" actId="478"/>
        <pc:sldMkLst>
          <pc:docMk/>
          <pc:sldMk cId="1742892898" sldId="310"/>
        </pc:sldMkLst>
        <pc:spChg chg="del">
          <ac:chgData name="SUTANUKA Nayak" userId="21d3e29a68b551d4" providerId="LiveId" clId="{B2F3F50D-17D1-4B7A-BC2F-C7EF52FEC146}" dt="2022-09-24T19:44:36.252" v="1282" actId="478"/>
          <ac:spMkLst>
            <pc:docMk/>
            <pc:sldMk cId="1742892898" sldId="310"/>
            <ac:spMk id="2" creationId="{A9C7D691-50F9-9FC9-4EAD-28B03D5B58B5}"/>
          </ac:spMkLst>
        </pc:spChg>
        <pc:spChg chg="del">
          <ac:chgData name="SUTANUKA Nayak" userId="21d3e29a68b551d4" providerId="LiveId" clId="{B2F3F50D-17D1-4B7A-BC2F-C7EF52FEC146}" dt="2022-09-24T13:35:44.183" v="343" actId="22"/>
          <ac:spMkLst>
            <pc:docMk/>
            <pc:sldMk cId="1742892898" sldId="310"/>
            <ac:spMk id="3" creationId="{EDD14268-A347-F6DE-D666-80C4166EDD88}"/>
          </ac:spMkLst>
        </pc:spChg>
        <pc:spChg chg="del">
          <ac:chgData name="SUTANUKA Nayak" userId="21d3e29a68b551d4" providerId="LiveId" clId="{B2F3F50D-17D1-4B7A-BC2F-C7EF52FEC146}" dt="2022-09-24T19:44:37.326" v="1283" actId="478"/>
          <ac:spMkLst>
            <pc:docMk/>
            <pc:sldMk cId="1742892898" sldId="310"/>
            <ac:spMk id="4" creationId="{F3A42738-D0E1-F577-8AE0-F3806692D1B3}"/>
          </ac:spMkLst>
        </pc:spChg>
        <pc:picChg chg="add mod ord">
          <ac:chgData name="SUTANUKA Nayak" userId="21d3e29a68b551d4" providerId="LiveId" clId="{B2F3F50D-17D1-4B7A-BC2F-C7EF52FEC146}" dt="2022-09-24T13:35:44.183" v="343" actId="22"/>
          <ac:picMkLst>
            <pc:docMk/>
            <pc:sldMk cId="1742892898" sldId="310"/>
            <ac:picMk id="7" creationId="{3F2F140F-19B6-99AA-E7BD-9A4F2A60D9E2}"/>
          </ac:picMkLst>
        </pc:picChg>
      </pc:sldChg>
      <pc:sldChg chg="addSp delSp modSp new mod">
        <pc:chgData name="SUTANUKA Nayak" userId="21d3e29a68b551d4" providerId="LiveId" clId="{B2F3F50D-17D1-4B7A-BC2F-C7EF52FEC146}" dt="2022-09-24T19:44:43.524" v="1285" actId="478"/>
        <pc:sldMkLst>
          <pc:docMk/>
          <pc:sldMk cId="1397113364" sldId="311"/>
        </pc:sldMkLst>
        <pc:spChg chg="del">
          <ac:chgData name="SUTANUKA Nayak" userId="21d3e29a68b551d4" providerId="LiveId" clId="{B2F3F50D-17D1-4B7A-BC2F-C7EF52FEC146}" dt="2022-09-24T19:44:40.876" v="1284" actId="478"/>
          <ac:spMkLst>
            <pc:docMk/>
            <pc:sldMk cId="1397113364" sldId="311"/>
            <ac:spMk id="2" creationId="{3A21DE51-9CE0-6451-E6D0-89FC6EF7172C}"/>
          </ac:spMkLst>
        </pc:spChg>
        <pc:spChg chg="del">
          <ac:chgData name="SUTANUKA Nayak" userId="21d3e29a68b551d4" providerId="LiveId" clId="{B2F3F50D-17D1-4B7A-BC2F-C7EF52FEC146}" dt="2022-09-24T13:36:20.690" v="344" actId="22"/>
          <ac:spMkLst>
            <pc:docMk/>
            <pc:sldMk cId="1397113364" sldId="311"/>
            <ac:spMk id="3" creationId="{29D7092C-C9E6-BCBA-AAAE-BD25CB59D01E}"/>
          </ac:spMkLst>
        </pc:spChg>
        <pc:spChg chg="del">
          <ac:chgData name="SUTANUKA Nayak" userId="21d3e29a68b551d4" providerId="LiveId" clId="{B2F3F50D-17D1-4B7A-BC2F-C7EF52FEC146}" dt="2022-09-24T19:44:43.524" v="1285" actId="478"/>
          <ac:spMkLst>
            <pc:docMk/>
            <pc:sldMk cId="1397113364" sldId="311"/>
            <ac:spMk id="4" creationId="{9B2468EC-FAC5-E9BC-3474-05B12D224DB4}"/>
          </ac:spMkLst>
        </pc:spChg>
        <pc:picChg chg="add mod ord">
          <ac:chgData name="SUTANUKA Nayak" userId="21d3e29a68b551d4" providerId="LiveId" clId="{B2F3F50D-17D1-4B7A-BC2F-C7EF52FEC146}" dt="2022-09-24T13:36:20.690" v="344" actId="22"/>
          <ac:picMkLst>
            <pc:docMk/>
            <pc:sldMk cId="1397113364" sldId="311"/>
            <ac:picMk id="7" creationId="{D2C1F893-C9E7-B763-FADD-BCCF413647EB}"/>
          </ac:picMkLst>
        </pc:picChg>
      </pc:sldChg>
      <pc:sldChg chg="addSp delSp modSp new mod">
        <pc:chgData name="SUTANUKA Nayak" userId="21d3e29a68b551d4" providerId="LiveId" clId="{B2F3F50D-17D1-4B7A-BC2F-C7EF52FEC146}" dt="2022-09-24T19:44:49.196" v="1287" actId="478"/>
        <pc:sldMkLst>
          <pc:docMk/>
          <pc:sldMk cId="3560808381" sldId="312"/>
        </pc:sldMkLst>
        <pc:spChg chg="del">
          <ac:chgData name="SUTANUKA Nayak" userId="21d3e29a68b551d4" providerId="LiveId" clId="{B2F3F50D-17D1-4B7A-BC2F-C7EF52FEC146}" dt="2022-09-24T19:44:46.852" v="1286" actId="478"/>
          <ac:spMkLst>
            <pc:docMk/>
            <pc:sldMk cId="3560808381" sldId="312"/>
            <ac:spMk id="2" creationId="{A22E112A-BBC6-5044-837C-7FD22EC814B8}"/>
          </ac:spMkLst>
        </pc:spChg>
        <pc:spChg chg="del">
          <ac:chgData name="SUTANUKA Nayak" userId="21d3e29a68b551d4" providerId="LiveId" clId="{B2F3F50D-17D1-4B7A-BC2F-C7EF52FEC146}" dt="2022-09-24T13:36:43.701" v="345" actId="22"/>
          <ac:spMkLst>
            <pc:docMk/>
            <pc:sldMk cId="3560808381" sldId="312"/>
            <ac:spMk id="3" creationId="{BD3A7B7E-C933-1514-1C34-0C467DE92234}"/>
          </ac:spMkLst>
        </pc:spChg>
        <pc:spChg chg="del">
          <ac:chgData name="SUTANUKA Nayak" userId="21d3e29a68b551d4" providerId="LiveId" clId="{B2F3F50D-17D1-4B7A-BC2F-C7EF52FEC146}" dt="2022-09-24T19:44:49.196" v="1287" actId="478"/>
          <ac:spMkLst>
            <pc:docMk/>
            <pc:sldMk cId="3560808381" sldId="312"/>
            <ac:spMk id="4" creationId="{40B90B16-6DF0-D4C3-5B07-02B3DE9FA97B}"/>
          </ac:spMkLst>
        </pc:spChg>
        <pc:picChg chg="add mod ord">
          <ac:chgData name="SUTANUKA Nayak" userId="21d3e29a68b551d4" providerId="LiveId" clId="{B2F3F50D-17D1-4B7A-BC2F-C7EF52FEC146}" dt="2022-09-24T13:36:43.701" v="345" actId="22"/>
          <ac:picMkLst>
            <pc:docMk/>
            <pc:sldMk cId="3560808381" sldId="312"/>
            <ac:picMk id="7" creationId="{F2F8718B-10F6-1FF0-F6F1-DFB55361454E}"/>
          </ac:picMkLst>
        </pc:picChg>
      </pc:sldChg>
      <pc:sldChg chg="addSp delSp modSp new mod">
        <pc:chgData name="SUTANUKA Nayak" userId="21d3e29a68b551d4" providerId="LiveId" clId="{B2F3F50D-17D1-4B7A-BC2F-C7EF52FEC146}" dt="2022-09-24T17:44:18.103" v="866" actId="1076"/>
        <pc:sldMkLst>
          <pc:docMk/>
          <pc:sldMk cId="3513012919" sldId="313"/>
        </pc:sldMkLst>
        <pc:spChg chg="del">
          <ac:chgData name="SUTANUKA Nayak" userId="21d3e29a68b551d4" providerId="LiveId" clId="{B2F3F50D-17D1-4B7A-BC2F-C7EF52FEC146}" dt="2022-09-24T17:42:49.921" v="854" actId="478"/>
          <ac:spMkLst>
            <pc:docMk/>
            <pc:sldMk cId="3513012919" sldId="313"/>
            <ac:spMk id="2" creationId="{56E6CEBF-EBE5-E30B-6DF8-E386620DCC14}"/>
          </ac:spMkLst>
        </pc:spChg>
        <pc:spChg chg="del">
          <ac:chgData name="SUTANUKA Nayak" userId="21d3e29a68b551d4" providerId="LiveId" clId="{B2F3F50D-17D1-4B7A-BC2F-C7EF52FEC146}" dt="2022-09-24T13:37:09.053" v="346" actId="22"/>
          <ac:spMkLst>
            <pc:docMk/>
            <pc:sldMk cId="3513012919" sldId="313"/>
            <ac:spMk id="3" creationId="{FA2E9640-9F12-C8CF-7A79-EDA03A703CBA}"/>
          </ac:spMkLst>
        </pc:spChg>
        <pc:spChg chg="mod">
          <ac:chgData name="SUTANUKA Nayak" userId="21d3e29a68b551d4" providerId="LiveId" clId="{B2F3F50D-17D1-4B7A-BC2F-C7EF52FEC146}" dt="2022-09-24T17:44:03.321" v="865" actId="2711"/>
          <ac:spMkLst>
            <pc:docMk/>
            <pc:sldMk cId="3513012919" sldId="313"/>
            <ac:spMk id="4" creationId="{FDE880A8-66F1-F654-733E-BFA29EC8738E}"/>
          </ac:spMkLst>
        </pc:spChg>
        <pc:picChg chg="add mod ord">
          <ac:chgData name="SUTANUKA Nayak" userId="21d3e29a68b551d4" providerId="LiveId" clId="{B2F3F50D-17D1-4B7A-BC2F-C7EF52FEC146}" dt="2022-09-24T17:44:18.103" v="866" actId="1076"/>
          <ac:picMkLst>
            <pc:docMk/>
            <pc:sldMk cId="3513012919" sldId="313"/>
            <ac:picMk id="7" creationId="{C58D9493-692F-5BAB-AAD0-D2102E37C743}"/>
          </ac:picMkLst>
        </pc:picChg>
      </pc:sldChg>
      <pc:sldChg chg="addSp delSp modSp new mod">
        <pc:chgData name="SUTANUKA Nayak" userId="21d3e29a68b551d4" providerId="LiveId" clId="{B2F3F50D-17D1-4B7A-BC2F-C7EF52FEC146}" dt="2022-09-24T19:44:55.061" v="1289" actId="478"/>
        <pc:sldMkLst>
          <pc:docMk/>
          <pc:sldMk cId="3067712606" sldId="314"/>
        </pc:sldMkLst>
        <pc:spChg chg="del">
          <ac:chgData name="SUTANUKA Nayak" userId="21d3e29a68b551d4" providerId="LiveId" clId="{B2F3F50D-17D1-4B7A-BC2F-C7EF52FEC146}" dt="2022-09-24T19:44:53.237" v="1288" actId="478"/>
          <ac:spMkLst>
            <pc:docMk/>
            <pc:sldMk cId="3067712606" sldId="314"/>
            <ac:spMk id="2" creationId="{BAF6A4F6-7046-CE58-830F-A5DCB9CFFFCF}"/>
          </ac:spMkLst>
        </pc:spChg>
        <pc:spChg chg="del">
          <ac:chgData name="SUTANUKA Nayak" userId="21d3e29a68b551d4" providerId="LiveId" clId="{B2F3F50D-17D1-4B7A-BC2F-C7EF52FEC146}" dt="2022-09-24T16:59:08.362" v="347" actId="22"/>
          <ac:spMkLst>
            <pc:docMk/>
            <pc:sldMk cId="3067712606" sldId="314"/>
            <ac:spMk id="3" creationId="{42A668F4-B762-F2FC-7375-060CABBD7239}"/>
          </ac:spMkLst>
        </pc:spChg>
        <pc:spChg chg="del">
          <ac:chgData name="SUTANUKA Nayak" userId="21d3e29a68b551d4" providerId="LiveId" clId="{B2F3F50D-17D1-4B7A-BC2F-C7EF52FEC146}" dt="2022-09-24T19:44:55.061" v="1289" actId="478"/>
          <ac:spMkLst>
            <pc:docMk/>
            <pc:sldMk cId="3067712606" sldId="314"/>
            <ac:spMk id="4" creationId="{3DDBC5AD-454E-D0BF-EE2F-6803A262832A}"/>
          </ac:spMkLst>
        </pc:spChg>
        <pc:picChg chg="add mod ord">
          <ac:chgData name="SUTANUKA Nayak" userId="21d3e29a68b551d4" providerId="LiveId" clId="{B2F3F50D-17D1-4B7A-BC2F-C7EF52FEC146}" dt="2022-09-24T16:59:08.362" v="347" actId="22"/>
          <ac:picMkLst>
            <pc:docMk/>
            <pc:sldMk cId="3067712606" sldId="314"/>
            <ac:picMk id="7" creationId="{F8AA4DC2-B4AE-6017-3828-63F0EA3F93FF}"/>
          </ac:picMkLst>
        </pc:picChg>
      </pc:sldChg>
      <pc:sldChg chg="addSp delSp modSp new mod">
        <pc:chgData name="SUTANUKA Nayak" userId="21d3e29a68b551d4" providerId="LiveId" clId="{B2F3F50D-17D1-4B7A-BC2F-C7EF52FEC146}" dt="2022-09-24T19:44:59.771" v="1291" actId="478"/>
        <pc:sldMkLst>
          <pc:docMk/>
          <pc:sldMk cId="3700018755" sldId="315"/>
        </pc:sldMkLst>
        <pc:spChg chg="del">
          <ac:chgData name="SUTANUKA Nayak" userId="21d3e29a68b551d4" providerId="LiveId" clId="{B2F3F50D-17D1-4B7A-BC2F-C7EF52FEC146}" dt="2022-09-24T19:44:58.513" v="1290" actId="478"/>
          <ac:spMkLst>
            <pc:docMk/>
            <pc:sldMk cId="3700018755" sldId="315"/>
            <ac:spMk id="2" creationId="{4F59F275-5C6E-8CDE-1E33-573C09711494}"/>
          </ac:spMkLst>
        </pc:spChg>
        <pc:spChg chg="del">
          <ac:chgData name="SUTANUKA Nayak" userId="21d3e29a68b551d4" providerId="LiveId" clId="{B2F3F50D-17D1-4B7A-BC2F-C7EF52FEC146}" dt="2022-09-24T16:59:31.655" v="348" actId="22"/>
          <ac:spMkLst>
            <pc:docMk/>
            <pc:sldMk cId="3700018755" sldId="315"/>
            <ac:spMk id="3" creationId="{767E85F3-1F6F-53B5-A308-E47796B240F6}"/>
          </ac:spMkLst>
        </pc:spChg>
        <pc:spChg chg="del">
          <ac:chgData name="SUTANUKA Nayak" userId="21d3e29a68b551d4" providerId="LiveId" clId="{B2F3F50D-17D1-4B7A-BC2F-C7EF52FEC146}" dt="2022-09-24T19:44:59.771" v="1291" actId="478"/>
          <ac:spMkLst>
            <pc:docMk/>
            <pc:sldMk cId="3700018755" sldId="315"/>
            <ac:spMk id="4" creationId="{C778ED4C-FBF4-5C13-CD37-38675E6A8748}"/>
          </ac:spMkLst>
        </pc:spChg>
        <pc:picChg chg="add mod ord">
          <ac:chgData name="SUTANUKA Nayak" userId="21d3e29a68b551d4" providerId="LiveId" clId="{B2F3F50D-17D1-4B7A-BC2F-C7EF52FEC146}" dt="2022-09-24T16:59:31.655" v="348" actId="22"/>
          <ac:picMkLst>
            <pc:docMk/>
            <pc:sldMk cId="3700018755" sldId="315"/>
            <ac:picMk id="7" creationId="{B706CDE7-5B6F-64C2-6241-84A1C33EE0DF}"/>
          </ac:picMkLst>
        </pc:picChg>
      </pc:sldChg>
      <pc:sldChg chg="addSp delSp modSp new mod">
        <pc:chgData name="SUTANUKA Nayak" userId="21d3e29a68b551d4" providerId="LiveId" clId="{B2F3F50D-17D1-4B7A-BC2F-C7EF52FEC146}" dt="2022-09-24T19:45:06.331" v="1294" actId="478"/>
        <pc:sldMkLst>
          <pc:docMk/>
          <pc:sldMk cId="1043463655" sldId="316"/>
        </pc:sldMkLst>
        <pc:spChg chg="del">
          <ac:chgData name="SUTANUKA Nayak" userId="21d3e29a68b551d4" providerId="LiveId" clId="{B2F3F50D-17D1-4B7A-BC2F-C7EF52FEC146}" dt="2022-09-24T19:45:02.594" v="1292" actId="478"/>
          <ac:spMkLst>
            <pc:docMk/>
            <pc:sldMk cId="1043463655" sldId="316"/>
            <ac:spMk id="2" creationId="{1631ACF2-EF16-E884-B09C-9E1C947E0B0F}"/>
          </ac:spMkLst>
        </pc:spChg>
        <pc:spChg chg="del">
          <ac:chgData name="SUTANUKA Nayak" userId="21d3e29a68b551d4" providerId="LiveId" clId="{B2F3F50D-17D1-4B7A-BC2F-C7EF52FEC146}" dt="2022-09-24T17:00:03.829" v="349" actId="22"/>
          <ac:spMkLst>
            <pc:docMk/>
            <pc:sldMk cId="1043463655" sldId="316"/>
            <ac:spMk id="3" creationId="{D8DB5A83-5085-1357-876F-138B9F273229}"/>
          </ac:spMkLst>
        </pc:spChg>
        <pc:spChg chg="del mod">
          <ac:chgData name="SUTANUKA Nayak" userId="21d3e29a68b551d4" providerId="LiveId" clId="{B2F3F50D-17D1-4B7A-BC2F-C7EF52FEC146}" dt="2022-09-24T19:45:06.331" v="1294" actId="478"/>
          <ac:spMkLst>
            <pc:docMk/>
            <pc:sldMk cId="1043463655" sldId="316"/>
            <ac:spMk id="4" creationId="{D1656636-89B4-1775-A8A1-DB41342F1BD7}"/>
          </ac:spMkLst>
        </pc:spChg>
        <pc:picChg chg="add mod ord">
          <ac:chgData name="SUTANUKA Nayak" userId="21d3e29a68b551d4" providerId="LiveId" clId="{B2F3F50D-17D1-4B7A-BC2F-C7EF52FEC146}" dt="2022-09-24T17:00:03.829" v="349" actId="22"/>
          <ac:picMkLst>
            <pc:docMk/>
            <pc:sldMk cId="1043463655" sldId="316"/>
            <ac:picMk id="7" creationId="{648CCAA1-F96E-96E4-BB73-300401C8B065}"/>
          </ac:picMkLst>
        </pc:picChg>
      </pc:sldChg>
      <pc:sldChg chg="addSp delSp modSp new mod">
        <pc:chgData name="SUTANUKA Nayak" userId="21d3e29a68b551d4" providerId="LiveId" clId="{B2F3F50D-17D1-4B7A-BC2F-C7EF52FEC146}" dt="2022-09-24T19:45:10.660" v="1296" actId="478"/>
        <pc:sldMkLst>
          <pc:docMk/>
          <pc:sldMk cId="1858295238" sldId="317"/>
        </pc:sldMkLst>
        <pc:spChg chg="del">
          <ac:chgData name="SUTANUKA Nayak" userId="21d3e29a68b551d4" providerId="LiveId" clId="{B2F3F50D-17D1-4B7A-BC2F-C7EF52FEC146}" dt="2022-09-24T19:45:10.660" v="1296" actId="478"/>
          <ac:spMkLst>
            <pc:docMk/>
            <pc:sldMk cId="1858295238" sldId="317"/>
            <ac:spMk id="2" creationId="{9DAC446C-4206-0EF2-0C42-5E2D4820BA24}"/>
          </ac:spMkLst>
        </pc:spChg>
        <pc:spChg chg="del">
          <ac:chgData name="SUTANUKA Nayak" userId="21d3e29a68b551d4" providerId="LiveId" clId="{B2F3F50D-17D1-4B7A-BC2F-C7EF52FEC146}" dt="2022-09-24T17:00:22.883" v="350" actId="22"/>
          <ac:spMkLst>
            <pc:docMk/>
            <pc:sldMk cId="1858295238" sldId="317"/>
            <ac:spMk id="3" creationId="{1FEF4A46-4CCD-B3E7-BE45-E14145E0A6C1}"/>
          </ac:spMkLst>
        </pc:spChg>
        <pc:spChg chg="del">
          <ac:chgData name="SUTANUKA Nayak" userId="21d3e29a68b551d4" providerId="LiveId" clId="{B2F3F50D-17D1-4B7A-BC2F-C7EF52FEC146}" dt="2022-09-24T19:45:09.429" v="1295" actId="478"/>
          <ac:spMkLst>
            <pc:docMk/>
            <pc:sldMk cId="1858295238" sldId="317"/>
            <ac:spMk id="4" creationId="{B817AC11-F318-672A-67AB-A6BB811C7058}"/>
          </ac:spMkLst>
        </pc:spChg>
        <pc:picChg chg="add mod ord">
          <ac:chgData name="SUTANUKA Nayak" userId="21d3e29a68b551d4" providerId="LiveId" clId="{B2F3F50D-17D1-4B7A-BC2F-C7EF52FEC146}" dt="2022-09-24T17:00:22.883" v="350" actId="22"/>
          <ac:picMkLst>
            <pc:docMk/>
            <pc:sldMk cId="1858295238" sldId="317"/>
            <ac:picMk id="7" creationId="{BA2707A4-D891-549C-C74D-74BD0F1BC1FC}"/>
          </ac:picMkLst>
        </pc:picChg>
      </pc:sldChg>
      <pc:sldChg chg="addSp delSp modSp new mod">
        <pc:chgData name="SUTANUKA Nayak" userId="21d3e29a68b551d4" providerId="LiveId" clId="{B2F3F50D-17D1-4B7A-BC2F-C7EF52FEC146}" dt="2022-09-24T18:46:42.356" v="1102" actId="14100"/>
        <pc:sldMkLst>
          <pc:docMk/>
          <pc:sldMk cId="3968378119" sldId="318"/>
        </pc:sldMkLst>
        <pc:spChg chg="del">
          <ac:chgData name="SUTANUKA Nayak" userId="21d3e29a68b551d4" providerId="LiveId" clId="{B2F3F50D-17D1-4B7A-BC2F-C7EF52FEC146}" dt="2022-09-24T18:46:19.338" v="1096" actId="478"/>
          <ac:spMkLst>
            <pc:docMk/>
            <pc:sldMk cId="3968378119" sldId="318"/>
            <ac:spMk id="2" creationId="{B369EF22-50BB-D910-B3F5-552C3B24BF34}"/>
          </ac:spMkLst>
        </pc:spChg>
        <pc:spChg chg="del">
          <ac:chgData name="SUTANUKA Nayak" userId="21d3e29a68b551d4" providerId="LiveId" clId="{B2F3F50D-17D1-4B7A-BC2F-C7EF52FEC146}" dt="2022-09-24T17:01:14.492" v="358" actId="22"/>
          <ac:spMkLst>
            <pc:docMk/>
            <pc:sldMk cId="3968378119" sldId="318"/>
            <ac:spMk id="3" creationId="{D7678D0A-B5E9-DC5B-10FB-E0FE1D64DFF0}"/>
          </ac:spMkLst>
        </pc:spChg>
        <pc:spChg chg="mod">
          <ac:chgData name="SUTANUKA Nayak" userId="21d3e29a68b551d4" providerId="LiveId" clId="{B2F3F50D-17D1-4B7A-BC2F-C7EF52FEC146}" dt="2022-09-24T18:46:27.840" v="1098" actId="255"/>
          <ac:spMkLst>
            <pc:docMk/>
            <pc:sldMk cId="3968378119" sldId="318"/>
            <ac:spMk id="4" creationId="{3E07364F-8F65-9B89-91B5-C7D3146E7CCB}"/>
          </ac:spMkLst>
        </pc:spChg>
        <pc:picChg chg="add mod ord">
          <ac:chgData name="SUTANUKA Nayak" userId="21d3e29a68b551d4" providerId="LiveId" clId="{B2F3F50D-17D1-4B7A-BC2F-C7EF52FEC146}" dt="2022-09-24T18:46:42.356" v="1102" actId="14100"/>
          <ac:picMkLst>
            <pc:docMk/>
            <pc:sldMk cId="3968378119" sldId="318"/>
            <ac:picMk id="7" creationId="{711B27CB-568B-9029-EA69-8AEC30CFDBE4}"/>
          </ac:picMkLst>
        </pc:picChg>
      </pc:sldChg>
      <pc:sldChg chg="addSp delSp modSp new mod">
        <pc:chgData name="SUTANUKA Nayak" userId="21d3e29a68b551d4" providerId="LiveId" clId="{B2F3F50D-17D1-4B7A-BC2F-C7EF52FEC146}" dt="2022-09-24T19:42:19.944" v="1248" actId="255"/>
        <pc:sldMkLst>
          <pc:docMk/>
          <pc:sldMk cId="2220466585" sldId="319"/>
        </pc:sldMkLst>
        <pc:spChg chg="del">
          <ac:chgData name="SUTANUKA Nayak" userId="21d3e29a68b551d4" providerId="LiveId" clId="{B2F3F50D-17D1-4B7A-BC2F-C7EF52FEC146}" dt="2022-09-24T19:42:02.168" v="1244" actId="478"/>
          <ac:spMkLst>
            <pc:docMk/>
            <pc:sldMk cId="2220466585" sldId="319"/>
            <ac:spMk id="2" creationId="{E8BD2D91-181E-2134-8FE1-FA2B18FCF8E6}"/>
          </ac:spMkLst>
        </pc:spChg>
        <pc:spChg chg="del">
          <ac:chgData name="SUTANUKA Nayak" userId="21d3e29a68b551d4" providerId="LiveId" clId="{B2F3F50D-17D1-4B7A-BC2F-C7EF52FEC146}" dt="2022-09-24T17:02:27.199" v="359" actId="22"/>
          <ac:spMkLst>
            <pc:docMk/>
            <pc:sldMk cId="2220466585" sldId="319"/>
            <ac:spMk id="3" creationId="{CB116B7D-2D4A-CEEC-A578-A5BFAD91D286}"/>
          </ac:spMkLst>
        </pc:spChg>
        <pc:spChg chg="mod">
          <ac:chgData name="SUTANUKA Nayak" userId="21d3e29a68b551d4" providerId="LiveId" clId="{B2F3F50D-17D1-4B7A-BC2F-C7EF52FEC146}" dt="2022-09-24T19:42:19.944" v="1248" actId="255"/>
          <ac:spMkLst>
            <pc:docMk/>
            <pc:sldMk cId="2220466585" sldId="319"/>
            <ac:spMk id="4" creationId="{C33ACB0E-2D95-1FBF-B1A1-D490B17E1A8A}"/>
          </ac:spMkLst>
        </pc:spChg>
        <pc:picChg chg="add mod ord">
          <ac:chgData name="SUTANUKA Nayak" userId="21d3e29a68b551d4" providerId="LiveId" clId="{B2F3F50D-17D1-4B7A-BC2F-C7EF52FEC146}" dt="2022-09-24T17:02:27.199" v="359" actId="22"/>
          <ac:picMkLst>
            <pc:docMk/>
            <pc:sldMk cId="2220466585" sldId="319"/>
            <ac:picMk id="7" creationId="{8B8C16D1-7FFB-AE97-D33D-37516E80918D}"/>
          </ac:picMkLst>
        </pc:picChg>
      </pc:sldChg>
      <pc:sldChg chg="addSp delSp modSp new mod">
        <pc:chgData name="SUTANUKA Nayak" userId="21d3e29a68b551d4" providerId="LiveId" clId="{B2F3F50D-17D1-4B7A-BC2F-C7EF52FEC146}" dt="2022-09-24T19:45:16.048" v="1297" actId="478"/>
        <pc:sldMkLst>
          <pc:docMk/>
          <pc:sldMk cId="3555920541" sldId="320"/>
        </pc:sldMkLst>
        <pc:spChg chg="del">
          <ac:chgData name="SUTANUKA Nayak" userId="21d3e29a68b551d4" providerId="LiveId" clId="{B2F3F50D-17D1-4B7A-BC2F-C7EF52FEC146}" dt="2022-09-24T19:42:32.940" v="1250" actId="478"/>
          <ac:spMkLst>
            <pc:docMk/>
            <pc:sldMk cId="3555920541" sldId="320"/>
            <ac:spMk id="2" creationId="{30ED182F-C7C1-4267-E7FC-F7FC4DB7418A}"/>
          </ac:spMkLst>
        </pc:spChg>
        <pc:spChg chg="del">
          <ac:chgData name="SUTANUKA Nayak" userId="21d3e29a68b551d4" providerId="LiveId" clId="{B2F3F50D-17D1-4B7A-BC2F-C7EF52FEC146}" dt="2022-09-24T17:02:59.697" v="360" actId="22"/>
          <ac:spMkLst>
            <pc:docMk/>
            <pc:sldMk cId="3555920541" sldId="320"/>
            <ac:spMk id="3" creationId="{B9BB4785-00AB-16B4-1A5E-399EEF057A44}"/>
          </ac:spMkLst>
        </pc:spChg>
        <pc:spChg chg="del">
          <ac:chgData name="SUTANUKA Nayak" userId="21d3e29a68b551d4" providerId="LiveId" clId="{B2F3F50D-17D1-4B7A-BC2F-C7EF52FEC146}" dt="2022-09-24T19:45:16.048" v="1297" actId="478"/>
          <ac:spMkLst>
            <pc:docMk/>
            <pc:sldMk cId="3555920541" sldId="320"/>
            <ac:spMk id="4" creationId="{CDDE0F96-1524-BE54-9F11-75E5867D83EF}"/>
          </ac:spMkLst>
        </pc:spChg>
        <pc:picChg chg="add mod ord">
          <ac:chgData name="SUTANUKA Nayak" userId="21d3e29a68b551d4" providerId="LiveId" clId="{B2F3F50D-17D1-4B7A-BC2F-C7EF52FEC146}" dt="2022-09-24T17:02:59.697" v="360" actId="22"/>
          <ac:picMkLst>
            <pc:docMk/>
            <pc:sldMk cId="3555920541" sldId="320"/>
            <ac:picMk id="7" creationId="{BC503ED1-8A4F-4C38-5F12-C476B001ACC9}"/>
          </ac:picMkLst>
        </pc:picChg>
      </pc:sldChg>
      <pc:sldChg chg="addSp delSp modSp new mod">
        <pc:chgData name="SUTANUKA Nayak" userId="21d3e29a68b551d4" providerId="LiveId" clId="{B2F3F50D-17D1-4B7A-BC2F-C7EF52FEC146}" dt="2022-09-24T19:45:19.461" v="1298" actId="478"/>
        <pc:sldMkLst>
          <pc:docMk/>
          <pc:sldMk cId="530110391" sldId="321"/>
        </pc:sldMkLst>
        <pc:spChg chg="del">
          <ac:chgData name="SUTANUKA Nayak" userId="21d3e29a68b551d4" providerId="LiveId" clId="{B2F3F50D-17D1-4B7A-BC2F-C7EF52FEC146}" dt="2022-09-24T19:42:27.518" v="1249" actId="478"/>
          <ac:spMkLst>
            <pc:docMk/>
            <pc:sldMk cId="530110391" sldId="321"/>
            <ac:spMk id="2" creationId="{0B398553-AF7A-A5E4-1866-4F007EB74450}"/>
          </ac:spMkLst>
        </pc:spChg>
        <pc:spChg chg="del">
          <ac:chgData name="SUTANUKA Nayak" userId="21d3e29a68b551d4" providerId="LiveId" clId="{B2F3F50D-17D1-4B7A-BC2F-C7EF52FEC146}" dt="2022-09-24T17:03:28.043" v="361" actId="22"/>
          <ac:spMkLst>
            <pc:docMk/>
            <pc:sldMk cId="530110391" sldId="321"/>
            <ac:spMk id="3" creationId="{47643C06-AA50-5E1F-DF0F-56F59D4C07B5}"/>
          </ac:spMkLst>
        </pc:spChg>
        <pc:spChg chg="del">
          <ac:chgData name="SUTANUKA Nayak" userId="21d3e29a68b551d4" providerId="LiveId" clId="{B2F3F50D-17D1-4B7A-BC2F-C7EF52FEC146}" dt="2022-09-24T19:45:19.461" v="1298" actId="478"/>
          <ac:spMkLst>
            <pc:docMk/>
            <pc:sldMk cId="530110391" sldId="321"/>
            <ac:spMk id="4" creationId="{A2AD1885-27C6-6B76-0FEA-81EC8780C3E0}"/>
          </ac:spMkLst>
        </pc:spChg>
        <pc:picChg chg="add mod ord">
          <ac:chgData name="SUTANUKA Nayak" userId="21d3e29a68b551d4" providerId="LiveId" clId="{B2F3F50D-17D1-4B7A-BC2F-C7EF52FEC146}" dt="2022-09-24T17:03:28.043" v="361" actId="22"/>
          <ac:picMkLst>
            <pc:docMk/>
            <pc:sldMk cId="530110391" sldId="321"/>
            <ac:picMk id="7" creationId="{3E1D4505-87CE-0792-0549-3700C9840D99}"/>
          </ac:picMkLst>
        </pc:picChg>
      </pc:sldChg>
      <pc:sldChg chg="addSp delSp modSp new mod">
        <pc:chgData name="SUTANUKA Nayak" userId="21d3e29a68b551d4" providerId="LiveId" clId="{B2F3F50D-17D1-4B7A-BC2F-C7EF52FEC146}" dt="2022-09-24T19:45:23.770" v="1299" actId="478"/>
        <pc:sldMkLst>
          <pc:docMk/>
          <pc:sldMk cId="3388846874" sldId="322"/>
        </pc:sldMkLst>
        <pc:spChg chg="del">
          <ac:chgData name="SUTANUKA Nayak" userId="21d3e29a68b551d4" providerId="LiveId" clId="{B2F3F50D-17D1-4B7A-BC2F-C7EF52FEC146}" dt="2022-09-24T19:42:37.104" v="1251" actId="478"/>
          <ac:spMkLst>
            <pc:docMk/>
            <pc:sldMk cId="3388846874" sldId="322"/>
            <ac:spMk id="2" creationId="{A826698A-C01F-9C8C-C6AA-947D3156CDEE}"/>
          </ac:spMkLst>
        </pc:spChg>
        <pc:spChg chg="del">
          <ac:chgData name="SUTANUKA Nayak" userId="21d3e29a68b551d4" providerId="LiveId" clId="{B2F3F50D-17D1-4B7A-BC2F-C7EF52FEC146}" dt="2022-09-24T17:04:01.598" v="362" actId="22"/>
          <ac:spMkLst>
            <pc:docMk/>
            <pc:sldMk cId="3388846874" sldId="322"/>
            <ac:spMk id="3" creationId="{54F526C6-CC18-B9FC-88B7-B84CD42312D9}"/>
          </ac:spMkLst>
        </pc:spChg>
        <pc:spChg chg="del">
          <ac:chgData name="SUTANUKA Nayak" userId="21d3e29a68b551d4" providerId="LiveId" clId="{B2F3F50D-17D1-4B7A-BC2F-C7EF52FEC146}" dt="2022-09-24T19:45:23.770" v="1299" actId="478"/>
          <ac:spMkLst>
            <pc:docMk/>
            <pc:sldMk cId="3388846874" sldId="322"/>
            <ac:spMk id="4" creationId="{926B1509-D2AC-3848-0A09-2AE62374DA9A}"/>
          </ac:spMkLst>
        </pc:spChg>
        <pc:picChg chg="add mod ord">
          <ac:chgData name="SUTANUKA Nayak" userId="21d3e29a68b551d4" providerId="LiveId" clId="{B2F3F50D-17D1-4B7A-BC2F-C7EF52FEC146}" dt="2022-09-24T17:04:01.598" v="362" actId="22"/>
          <ac:picMkLst>
            <pc:docMk/>
            <pc:sldMk cId="3388846874" sldId="322"/>
            <ac:picMk id="7" creationId="{A270BCFD-E65D-3FC6-A908-94C2089C1613}"/>
          </ac:picMkLst>
        </pc:picChg>
      </pc:sldChg>
      <pc:sldChg chg="addSp delSp modSp new mod">
        <pc:chgData name="SUTANUKA Nayak" userId="21d3e29a68b551d4" providerId="LiveId" clId="{B2F3F50D-17D1-4B7A-BC2F-C7EF52FEC146}" dt="2022-09-24T19:45:28.516" v="1300" actId="478"/>
        <pc:sldMkLst>
          <pc:docMk/>
          <pc:sldMk cId="2496466109" sldId="323"/>
        </pc:sldMkLst>
        <pc:spChg chg="del">
          <ac:chgData name="SUTANUKA Nayak" userId="21d3e29a68b551d4" providerId="LiveId" clId="{B2F3F50D-17D1-4B7A-BC2F-C7EF52FEC146}" dt="2022-09-24T19:42:39.649" v="1252" actId="478"/>
          <ac:spMkLst>
            <pc:docMk/>
            <pc:sldMk cId="2496466109" sldId="323"/>
            <ac:spMk id="2" creationId="{4620BA68-E773-1A73-4974-333C89223E17}"/>
          </ac:spMkLst>
        </pc:spChg>
        <pc:spChg chg="del">
          <ac:chgData name="SUTANUKA Nayak" userId="21d3e29a68b551d4" providerId="LiveId" clId="{B2F3F50D-17D1-4B7A-BC2F-C7EF52FEC146}" dt="2022-09-24T17:04:31.571" v="363" actId="22"/>
          <ac:spMkLst>
            <pc:docMk/>
            <pc:sldMk cId="2496466109" sldId="323"/>
            <ac:spMk id="3" creationId="{B51D56C5-8FBC-F209-B666-B36F1F5FA594}"/>
          </ac:spMkLst>
        </pc:spChg>
        <pc:spChg chg="del">
          <ac:chgData name="SUTANUKA Nayak" userId="21d3e29a68b551d4" providerId="LiveId" clId="{B2F3F50D-17D1-4B7A-BC2F-C7EF52FEC146}" dt="2022-09-24T19:45:28.516" v="1300" actId="478"/>
          <ac:spMkLst>
            <pc:docMk/>
            <pc:sldMk cId="2496466109" sldId="323"/>
            <ac:spMk id="4" creationId="{C1691BB1-B3A8-EFF3-47DE-13DEF53D8C10}"/>
          </ac:spMkLst>
        </pc:spChg>
        <pc:picChg chg="add mod ord">
          <ac:chgData name="SUTANUKA Nayak" userId="21d3e29a68b551d4" providerId="LiveId" clId="{B2F3F50D-17D1-4B7A-BC2F-C7EF52FEC146}" dt="2022-09-24T17:04:31.571" v="363" actId="22"/>
          <ac:picMkLst>
            <pc:docMk/>
            <pc:sldMk cId="2496466109" sldId="323"/>
            <ac:picMk id="7" creationId="{FA0C0028-C459-AC54-8F1E-693D3BD6CA75}"/>
          </ac:picMkLst>
        </pc:picChg>
      </pc:sldChg>
      <pc:sldChg chg="addSp delSp modSp new mod">
        <pc:chgData name="SUTANUKA Nayak" userId="21d3e29a68b551d4" providerId="LiveId" clId="{B2F3F50D-17D1-4B7A-BC2F-C7EF52FEC146}" dt="2022-09-24T19:45:33.150" v="1301" actId="478"/>
        <pc:sldMkLst>
          <pc:docMk/>
          <pc:sldMk cId="2984455655" sldId="324"/>
        </pc:sldMkLst>
        <pc:spChg chg="del">
          <ac:chgData name="SUTANUKA Nayak" userId="21d3e29a68b551d4" providerId="LiveId" clId="{B2F3F50D-17D1-4B7A-BC2F-C7EF52FEC146}" dt="2022-09-24T19:42:43.209" v="1253" actId="478"/>
          <ac:spMkLst>
            <pc:docMk/>
            <pc:sldMk cId="2984455655" sldId="324"/>
            <ac:spMk id="2" creationId="{ED0AEE22-E7D5-2AC6-7D0C-2BB9FC747D5C}"/>
          </ac:spMkLst>
        </pc:spChg>
        <pc:spChg chg="del">
          <ac:chgData name="SUTANUKA Nayak" userId="21d3e29a68b551d4" providerId="LiveId" clId="{B2F3F50D-17D1-4B7A-BC2F-C7EF52FEC146}" dt="2022-09-24T17:05:33.072" v="369" actId="22"/>
          <ac:spMkLst>
            <pc:docMk/>
            <pc:sldMk cId="2984455655" sldId="324"/>
            <ac:spMk id="3" creationId="{0B78CA0F-E620-F228-B10F-844A7CD3F2CF}"/>
          </ac:spMkLst>
        </pc:spChg>
        <pc:spChg chg="del">
          <ac:chgData name="SUTANUKA Nayak" userId="21d3e29a68b551d4" providerId="LiveId" clId="{B2F3F50D-17D1-4B7A-BC2F-C7EF52FEC146}" dt="2022-09-24T19:45:33.150" v="1301" actId="478"/>
          <ac:spMkLst>
            <pc:docMk/>
            <pc:sldMk cId="2984455655" sldId="324"/>
            <ac:spMk id="4" creationId="{E532CD3E-6719-9724-9903-96D7949E3EFF}"/>
          </ac:spMkLst>
        </pc:spChg>
        <pc:picChg chg="add mod ord">
          <ac:chgData name="SUTANUKA Nayak" userId="21d3e29a68b551d4" providerId="LiveId" clId="{B2F3F50D-17D1-4B7A-BC2F-C7EF52FEC146}" dt="2022-09-24T17:05:33.072" v="369" actId="22"/>
          <ac:picMkLst>
            <pc:docMk/>
            <pc:sldMk cId="2984455655" sldId="324"/>
            <ac:picMk id="7" creationId="{0642C0C6-2252-9A85-E519-40EDDFFC9E8F}"/>
          </ac:picMkLst>
        </pc:picChg>
      </pc:sldChg>
      <pc:sldChg chg="addSp delSp modSp new mod">
        <pc:chgData name="SUTANUKA Nayak" userId="21d3e29a68b551d4" providerId="LiveId" clId="{B2F3F50D-17D1-4B7A-BC2F-C7EF52FEC146}" dt="2022-09-24T19:45:57.312" v="1308" actId="478"/>
        <pc:sldMkLst>
          <pc:docMk/>
          <pc:sldMk cId="1974359420" sldId="325"/>
        </pc:sldMkLst>
        <pc:spChg chg="del">
          <ac:chgData name="SUTANUKA Nayak" userId="21d3e29a68b551d4" providerId="LiveId" clId="{B2F3F50D-17D1-4B7A-BC2F-C7EF52FEC146}" dt="2022-09-24T19:42:55.423" v="1256" actId="478"/>
          <ac:spMkLst>
            <pc:docMk/>
            <pc:sldMk cId="1974359420" sldId="325"/>
            <ac:spMk id="2" creationId="{F8AE1880-BE9E-5AD8-866B-1496A40B4A2C}"/>
          </ac:spMkLst>
        </pc:spChg>
        <pc:spChg chg="del">
          <ac:chgData name="SUTANUKA Nayak" userId="21d3e29a68b551d4" providerId="LiveId" clId="{B2F3F50D-17D1-4B7A-BC2F-C7EF52FEC146}" dt="2022-09-24T17:08:50.876" v="391"/>
          <ac:spMkLst>
            <pc:docMk/>
            <pc:sldMk cId="1974359420" sldId="325"/>
            <ac:spMk id="3" creationId="{2AC06277-639D-554C-B11E-E232DDA291B0}"/>
          </ac:spMkLst>
        </pc:spChg>
        <pc:spChg chg="del">
          <ac:chgData name="SUTANUKA Nayak" userId="21d3e29a68b551d4" providerId="LiveId" clId="{B2F3F50D-17D1-4B7A-BC2F-C7EF52FEC146}" dt="2022-09-24T19:45:57.312" v="1308" actId="478"/>
          <ac:spMkLst>
            <pc:docMk/>
            <pc:sldMk cId="1974359420" sldId="325"/>
            <ac:spMk id="4" creationId="{0D7C95AA-327E-134B-9AF9-FBAF17251B52}"/>
          </ac:spMkLst>
        </pc:spChg>
        <pc:picChg chg="add mod">
          <ac:chgData name="SUTANUKA Nayak" userId="21d3e29a68b551d4" providerId="LiveId" clId="{B2F3F50D-17D1-4B7A-BC2F-C7EF52FEC146}" dt="2022-09-24T17:08:50.876" v="391"/>
          <ac:picMkLst>
            <pc:docMk/>
            <pc:sldMk cId="1974359420" sldId="325"/>
            <ac:picMk id="4098" creationId="{A2D4CD6C-3EF3-4FAA-0C61-D4D0612F0371}"/>
          </ac:picMkLst>
        </pc:picChg>
      </pc:sldChg>
      <pc:sldChg chg="addSp delSp modSp new mod">
        <pc:chgData name="SUTANUKA Nayak" userId="21d3e29a68b551d4" providerId="LiveId" clId="{B2F3F50D-17D1-4B7A-BC2F-C7EF52FEC146}" dt="2022-09-24T17:48:54.962" v="887" actId="14100"/>
        <pc:sldMkLst>
          <pc:docMk/>
          <pc:sldMk cId="240221147" sldId="326"/>
        </pc:sldMkLst>
        <pc:spChg chg="del">
          <ac:chgData name="SUTANUKA Nayak" userId="21d3e29a68b551d4" providerId="LiveId" clId="{B2F3F50D-17D1-4B7A-BC2F-C7EF52FEC146}" dt="2022-09-24T17:48:19.191" v="879" actId="478"/>
          <ac:spMkLst>
            <pc:docMk/>
            <pc:sldMk cId="240221147" sldId="326"/>
            <ac:spMk id="2" creationId="{07783724-7F97-77F2-5317-79B1CA5B0C3C}"/>
          </ac:spMkLst>
        </pc:spChg>
        <pc:spChg chg="del">
          <ac:chgData name="SUTANUKA Nayak" userId="21d3e29a68b551d4" providerId="LiveId" clId="{B2F3F50D-17D1-4B7A-BC2F-C7EF52FEC146}" dt="2022-09-24T17:06:01.055" v="370" actId="22"/>
          <ac:spMkLst>
            <pc:docMk/>
            <pc:sldMk cId="240221147" sldId="326"/>
            <ac:spMk id="3" creationId="{037178E5-589D-7A98-6923-F044A408E84A}"/>
          </ac:spMkLst>
        </pc:spChg>
        <pc:spChg chg="mod">
          <ac:chgData name="SUTANUKA Nayak" userId="21d3e29a68b551d4" providerId="LiveId" clId="{B2F3F50D-17D1-4B7A-BC2F-C7EF52FEC146}" dt="2022-09-24T17:48:44.898" v="885" actId="2711"/>
          <ac:spMkLst>
            <pc:docMk/>
            <pc:sldMk cId="240221147" sldId="326"/>
            <ac:spMk id="4" creationId="{DC36D2B5-C943-1262-0047-EC7AF3B7E193}"/>
          </ac:spMkLst>
        </pc:spChg>
        <pc:picChg chg="add mod ord">
          <ac:chgData name="SUTANUKA Nayak" userId="21d3e29a68b551d4" providerId="LiveId" clId="{B2F3F50D-17D1-4B7A-BC2F-C7EF52FEC146}" dt="2022-09-24T17:48:54.962" v="887" actId="14100"/>
          <ac:picMkLst>
            <pc:docMk/>
            <pc:sldMk cId="240221147" sldId="326"/>
            <ac:picMk id="7" creationId="{017588B0-367A-64BB-0197-E7DF81F60A9E}"/>
          </ac:picMkLst>
        </pc:picChg>
      </pc:sldChg>
      <pc:sldChg chg="addSp delSp modSp new mod">
        <pc:chgData name="SUTANUKA Nayak" userId="21d3e29a68b551d4" providerId="LiveId" clId="{B2F3F50D-17D1-4B7A-BC2F-C7EF52FEC146}" dt="2022-09-24T19:45:39.639" v="1302" actId="478"/>
        <pc:sldMkLst>
          <pc:docMk/>
          <pc:sldMk cId="1840626518" sldId="327"/>
        </pc:sldMkLst>
        <pc:spChg chg="del">
          <ac:chgData name="SUTANUKA Nayak" userId="21d3e29a68b551d4" providerId="LiveId" clId="{B2F3F50D-17D1-4B7A-BC2F-C7EF52FEC146}" dt="2022-09-24T19:42:46.667" v="1254" actId="478"/>
          <ac:spMkLst>
            <pc:docMk/>
            <pc:sldMk cId="1840626518" sldId="327"/>
            <ac:spMk id="2" creationId="{8B44D49C-C7B8-F855-1D8D-F83795B0CBB7}"/>
          </ac:spMkLst>
        </pc:spChg>
        <pc:spChg chg="del">
          <ac:chgData name="SUTANUKA Nayak" userId="21d3e29a68b551d4" providerId="LiveId" clId="{B2F3F50D-17D1-4B7A-BC2F-C7EF52FEC146}" dt="2022-09-24T17:07:12.086" v="371" actId="22"/>
          <ac:spMkLst>
            <pc:docMk/>
            <pc:sldMk cId="1840626518" sldId="327"/>
            <ac:spMk id="3" creationId="{EA31D4A1-2C04-F455-E284-34DEF962B0B9}"/>
          </ac:spMkLst>
        </pc:spChg>
        <pc:spChg chg="del">
          <ac:chgData name="SUTANUKA Nayak" userId="21d3e29a68b551d4" providerId="LiveId" clId="{B2F3F50D-17D1-4B7A-BC2F-C7EF52FEC146}" dt="2022-09-24T19:45:39.639" v="1302" actId="478"/>
          <ac:spMkLst>
            <pc:docMk/>
            <pc:sldMk cId="1840626518" sldId="327"/>
            <ac:spMk id="4" creationId="{B35B0281-6011-2E64-933D-D44700707678}"/>
          </ac:spMkLst>
        </pc:spChg>
        <pc:picChg chg="add mod ord">
          <ac:chgData name="SUTANUKA Nayak" userId="21d3e29a68b551d4" providerId="LiveId" clId="{B2F3F50D-17D1-4B7A-BC2F-C7EF52FEC146}" dt="2022-09-24T17:07:12.086" v="371" actId="22"/>
          <ac:picMkLst>
            <pc:docMk/>
            <pc:sldMk cId="1840626518" sldId="327"/>
            <ac:picMk id="7" creationId="{7D793158-D0BE-6482-DB84-225A59AC8FB3}"/>
          </ac:picMkLst>
        </pc:picChg>
      </pc:sldChg>
      <pc:sldChg chg="addSp delSp modSp new mod">
        <pc:chgData name="SUTANUKA Nayak" userId="21d3e29a68b551d4" providerId="LiveId" clId="{B2F3F50D-17D1-4B7A-BC2F-C7EF52FEC146}" dt="2022-09-24T19:45:42.870" v="1303" actId="478"/>
        <pc:sldMkLst>
          <pc:docMk/>
          <pc:sldMk cId="3141887541" sldId="328"/>
        </pc:sldMkLst>
        <pc:spChg chg="del">
          <ac:chgData name="SUTANUKA Nayak" userId="21d3e29a68b551d4" providerId="LiveId" clId="{B2F3F50D-17D1-4B7A-BC2F-C7EF52FEC146}" dt="2022-09-24T19:42:49.587" v="1255" actId="478"/>
          <ac:spMkLst>
            <pc:docMk/>
            <pc:sldMk cId="3141887541" sldId="328"/>
            <ac:spMk id="2" creationId="{CFE744A0-A02B-A881-5461-581239A86518}"/>
          </ac:spMkLst>
        </pc:spChg>
        <pc:spChg chg="del">
          <ac:chgData name="SUTANUKA Nayak" userId="21d3e29a68b551d4" providerId="LiveId" clId="{B2F3F50D-17D1-4B7A-BC2F-C7EF52FEC146}" dt="2022-09-24T17:07:57.717" v="372"/>
          <ac:spMkLst>
            <pc:docMk/>
            <pc:sldMk cId="3141887541" sldId="328"/>
            <ac:spMk id="3" creationId="{F9460BC9-25E7-F859-0508-B741328CB2FE}"/>
          </ac:spMkLst>
        </pc:spChg>
        <pc:spChg chg="del">
          <ac:chgData name="SUTANUKA Nayak" userId="21d3e29a68b551d4" providerId="LiveId" clId="{B2F3F50D-17D1-4B7A-BC2F-C7EF52FEC146}" dt="2022-09-24T19:45:42.870" v="1303" actId="478"/>
          <ac:spMkLst>
            <pc:docMk/>
            <pc:sldMk cId="3141887541" sldId="328"/>
            <ac:spMk id="4" creationId="{3C14457C-5552-AF1F-E768-E2CB64F8DB09}"/>
          </ac:spMkLst>
        </pc:spChg>
        <pc:picChg chg="add mod">
          <ac:chgData name="SUTANUKA Nayak" userId="21d3e29a68b551d4" providerId="LiveId" clId="{B2F3F50D-17D1-4B7A-BC2F-C7EF52FEC146}" dt="2022-09-24T17:07:57.717" v="372"/>
          <ac:picMkLst>
            <pc:docMk/>
            <pc:sldMk cId="3141887541" sldId="328"/>
            <ac:picMk id="1026" creationId="{0EA8904E-C666-B1A0-A5B1-7953838DDF98}"/>
          </ac:picMkLst>
        </pc:picChg>
      </pc:sldChg>
      <pc:sldChg chg="addSp delSp modSp new mod">
        <pc:chgData name="SUTANUKA Nayak" userId="21d3e29a68b551d4" providerId="LiveId" clId="{B2F3F50D-17D1-4B7A-BC2F-C7EF52FEC146}" dt="2022-09-24T19:45:50.335" v="1305" actId="478"/>
        <pc:sldMkLst>
          <pc:docMk/>
          <pc:sldMk cId="3662846253" sldId="329"/>
        </pc:sldMkLst>
        <pc:spChg chg="del">
          <ac:chgData name="SUTANUKA Nayak" userId="21d3e29a68b551d4" providerId="LiveId" clId="{B2F3F50D-17D1-4B7A-BC2F-C7EF52FEC146}" dt="2022-09-24T19:45:48.258" v="1304" actId="478"/>
          <ac:spMkLst>
            <pc:docMk/>
            <pc:sldMk cId="3662846253" sldId="329"/>
            <ac:spMk id="2" creationId="{35053540-0681-5CB3-5E3A-7E96B0CB00AE}"/>
          </ac:spMkLst>
        </pc:spChg>
        <pc:spChg chg="del">
          <ac:chgData name="SUTANUKA Nayak" userId="21d3e29a68b551d4" providerId="LiveId" clId="{B2F3F50D-17D1-4B7A-BC2F-C7EF52FEC146}" dt="2022-09-24T17:08:11.911" v="373"/>
          <ac:spMkLst>
            <pc:docMk/>
            <pc:sldMk cId="3662846253" sldId="329"/>
            <ac:spMk id="3" creationId="{AC143655-4A8C-9C40-B299-4A83257B7FAE}"/>
          </ac:spMkLst>
        </pc:spChg>
        <pc:spChg chg="del">
          <ac:chgData name="SUTANUKA Nayak" userId="21d3e29a68b551d4" providerId="LiveId" clId="{B2F3F50D-17D1-4B7A-BC2F-C7EF52FEC146}" dt="2022-09-24T19:45:50.335" v="1305" actId="478"/>
          <ac:spMkLst>
            <pc:docMk/>
            <pc:sldMk cId="3662846253" sldId="329"/>
            <ac:spMk id="4" creationId="{FFC44C11-867A-7C9B-4B55-13EA1B001C01}"/>
          </ac:spMkLst>
        </pc:spChg>
        <pc:picChg chg="add mod">
          <ac:chgData name="SUTANUKA Nayak" userId="21d3e29a68b551d4" providerId="LiveId" clId="{B2F3F50D-17D1-4B7A-BC2F-C7EF52FEC146}" dt="2022-09-24T17:08:11.911" v="373"/>
          <ac:picMkLst>
            <pc:docMk/>
            <pc:sldMk cId="3662846253" sldId="329"/>
            <ac:picMk id="2050" creationId="{E135DBA3-099F-78C1-8FC0-37AD7A2E3AFB}"/>
          </ac:picMkLst>
        </pc:picChg>
      </pc:sldChg>
      <pc:sldChg chg="addSp delSp modSp new mod">
        <pc:chgData name="SUTANUKA Nayak" userId="21d3e29a68b551d4" providerId="LiveId" clId="{B2F3F50D-17D1-4B7A-BC2F-C7EF52FEC146}" dt="2022-09-24T19:45:54.321" v="1307" actId="478"/>
        <pc:sldMkLst>
          <pc:docMk/>
          <pc:sldMk cId="131709898" sldId="330"/>
        </pc:sldMkLst>
        <pc:spChg chg="del">
          <ac:chgData name="SUTANUKA Nayak" userId="21d3e29a68b551d4" providerId="LiveId" clId="{B2F3F50D-17D1-4B7A-BC2F-C7EF52FEC146}" dt="2022-09-24T19:45:53.424" v="1306" actId="478"/>
          <ac:spMkLst>
            <pc:docMk/>
            <pc:sldMk cId="131709898" sldId="330"/>
            <ac:spMk id="2" creationId="{299E475F-50B8-48A7-34B9-CA21D91DBDB4}"/>
          </ac:spMkLst>
        </pc:spChg>
        <pc:spChg chg="del">
          <ac:chgData name="SUTANUKA Nayak" userId="21d3e29a68b551d4" providerId="LiveId" clId="{B2F3F50D-17D1-4B7A-BC2F-C7EF52FEC146}" dt="2022-09-24T17:08:29.750" v="374"/>
          <ac:spMkLst>
            <pc:docMk/>
            <pc:sldMk cId="131709898" sldId="330"/>
            <ac:spMk id="3" creationId="{276DD3DB-1A10-6FEC-2670-B10DC284050E}"/>
          </ac:spMkLst>
        </pc:spChg>
        <pc:spChg chg="del">
          <ac:chgData name="SUTANUKA Nayak" userId="21d3e29a68b551d4" providerId="LiveId" clId="{B2F3F50D-17D1-4B7A-BC2F-C7EF52FEC146}" dt="2022-09-24T19:45:54.321" v="1307" actId="478"/>
          <ac:spMkLst>
            <pc:docMk/>
            <pc:sldMk cId="131709898" sldId="330"/>
            <ac:spMk id="4" creationId="{8416196B-CB9A-526F-8998-72CE41D4B2A1}"/>
          </ac:spMkLst>
        </pc:spChg>
        <pc:picChg chg="add mod">
          <ac:chgData name="SUTANUKA Nayak" userId="21d3e29a68b551d4" providerId="LiveId" clId="{B2F3F50D-17D1-4B7A-BC2F-C7EF52FEC146}" dt="2022-09-24T17:08:29.750" v="374"/>
          <ac:picMkLst>
            <pc:docMk/>
            <pc:sldMk cId="131709898" sldId="330"/>
            <ac:picMk id="3074" creationId="{5C8E6353-9F68-B73C-5741-D8896E67E752}"/>
          </ac:picMkLst>
        </pc:picChg>
      </pc:sldChg>
      <pc:sldChg chg="addSp delSp modSp new mod">
        <pc:chgData name="SUTANUKA Nayak" userId="21d3e29a68b551d4" providerId="LiveId" clId="{B2F3F50D-17D1-4B7A-BC2F-C7EF52FEC146}" dt="2022-09-24T19:46:01.610" v="1309" actId="478"/>
        <pc:sldMkLst>
          <pc:docMk/>
          <pc:sldMk cId="3780610522" sldId="331"/>
        </pc:sldMkLst>
        <pc:spChg chg="del">
          <ac:chgData name="SUTANUKA Nayak" userId="21d3e29a68b551d4" providerId="LiveId" clId="{B2F3F50D-17D1-4B7A-BC2F-C7EF52FEC146}" dt="2022-09-24T19:42:58.923" v="1257" actId="478"/>
          <ac:spMkLst>
            <pc:docMk/>
            <pc:sldMk cId="3780610522" sldId="331"/>
            <ac:spMk id="2" creationId="{BB9472BD-0A3E-AEDA-2177-2155525EACAF}"/>
          </ac:spMkLst>
        </pc:spChg>
        <pc:spChg chg="del">
          <ac:chgData name="SUTANUKA Nayak" userId="21d3e29a68b551d4" providerId="LiveId" clId="{B2F3F50D-17D1-4B7A-BC2F-C7EF52FEC146}" dt="2022-09-24T17:09:01.855" v="392"/>
          <ac:spMkLst>
            <pc:docMk/>
            <pc:sldMk cId="3780610522" sldId="331"/>
            <ac:spMk id="3" creationId="{32D3FA21-18C0-4F91-97D9-2444864C8E49}"/>
          </ac:spMkLst>
        </pc:spChg>
        <pc:spChg chg="del">
          <ac:chgData name="SUTANUKA Nayak" userId="21d3e29a68b551d4" providerId="LiveId" clId="{B2F3F50D-17D1-4B7A-BC2F-C7EF52FEC146}" dt="2022-09-24T19:46:01.610" v="1309" actId="478"/>
          <ac:spMkLst>
            <pc:docMk/>
            <pc:sldMk cId="3780610522" sldId="331"/>
            <ac:spMk id="4" creationId="{D0770C12-03E6-B467-1007-775D5438018D}"/>
          </ac:spMkLst>
        </pc:spChg>
        <pc:picChg chg="add mod">
          <ac:chgData name="SUTANUKA Nayak" userId="21d3e29a68b551d4" providerId="LiveId" clId="{B2F3F50D-17D1-4B7A-BC2F-C7EF52FEC146}" dt="2022-09-24T17:09:01.855" v="392"/>
          <ac:picMkLst>
            <pc:docMk/>
            <pc:sldMk cId="3780610522" sldId="331"/>
            <ac:picMk id="5122" creationId="{182BB0FF-A980-15E1-3E80-C7246F665814}"/>
          </ac:picMkLst>
        </pc:picChg>
      </pc:sldChg>
      <pc:sldChg chg="addSp delSp modSp new mod">
        <pc:chgData name="SUTANUKA Nayak" userId="21d3e29a68b551d4" providerId="LiveId" clId="{B2F3F50D-17D1-4B7A-BC2F-C7EF52FEC146}" dt="2022-09-24T18:28:14.173" v="944" actId="255"/>
        <pc:sldMkLst>
          <pc:docMk/>
          <pc:sldMk cId="1282265868" sldId="332"/>
        </pc:sldMkLst>
        <pc:spChg chg="del">
          <ac:chgData name="SUTANUKA Nayak" userId="21d3e29a68b551d4" providerId="LiveId" clId="{B2F3F50D-17D1-4B7A-BC2F-C7EF52FEC146}" dt="2022-09-24T18:27:52.409" v="940" actId="478"/>
          <ac:spMkLst>
            <pc:docMk/>
            <pc:sldMk cId="1282265868" sldId="332"/>
            <ac:spMk id="2" creationId="{13DD21D4-DE1E-118F-A053-58DD3E137C4D}"/>
          </ac:spMkLst>
        </pc:spChg>
        <pc:spChg chg="del">
          <ac:chgData name="SUTANUKA Nayak" userId="21d3e29a68b551d4" providerId="LiveId" clId="{B2F3F50D-17D1-4B7A-BC2F-C7EF52FEC146}" dt="2022-09-24T17:09:14.471" v="393"/>
          <ac:spMkLst>
            <pc:docMk/>
            <pc:sldMk cId="1282265868" sldId="332"/>
            <ac:spMk id="3" creationId="{3214F457-B522-4C62-3C90-AD8718D1AE42}"/>
          </ac:spMkLst>
        </pc:spChg>
        <pc:spChg chg="mod">
          <ac:chgData name="SUTANUKA Nayak" userId="21d3e29a68b551d4" providerId="LiveId" clId="{B2F3F50D-17D1-4B7A-BC2F-C7EF52FEC146}" dt="2022-09-24T18:28:14.173" v="944" actId="255"/>
          <ac:spMkLst>
            <pc:docMk/>
            <pc:sldMk cId="1282265868" sldId="332"/>
            <ac:spMk id="4" creationId="{7764F64A-5697-8413-E17F-537837BDAC32}"/>
          </ac:spMkLst>
        </pc:spChg>
        <pc:picChg chg="add mod">
          <ac:chgData name="SUTANUKA Nayak" userId="21d3e29a68b551d4" providerId="LiveId" clId="{B2F3F50D-17D1-4B7A-BC2F-C7EF52FEC146}" dt="2022-09-24T17:09:14.471" v="393"/>
          <ac:picMkLst>
            <pc:docMk/>
            <pc:sldMk cId="1282265868" sldId="332"/>
            <ac:picMk id="6146" creationId="{3036AE9F-4160-6204-C10E-FD2F850917DB}"/>
          </ac:picMkLst>
        </pc:picChg>
      </pc:sldChg>
      <pc:sldChg chg="addSp delSp modSp new mod">
        <pc:chgData name="SUTANUKA Nayak" userId="21d3e29a68b551d4" providerId="LiveId" clId="{B2F3F50D-17D1-4B7A-BC2F-C7EF52FEC146}" dt="2022-09-24T19:43:04.826" v="1258" actId="478"/>
        <pc:sldMkLst>
          <pc:docMk/>
          <pc:sldMk cId="2799384869" sldId="333"/>
        </pc:sldMkLst>
        <pc:spChg chg="del">
          <ac:chgData name="SUTANUKA Nayak" userId="21d3e29a68b551d4" providerId="LiveId" clId="{B2F3F50D-17D1-4B7A-BC2F-C7EF52FEC146}" dt="2022-09-24T18:29:51.674" v="945" actId="478"/>
          <ac:spMkLst>
            <pc:docMk/>
            <pc:sldMk cId="2799384869" sldId="333"/>
            <ac:spMk id="2" creationId="{AC39FB1D-647D-945D-81F9-8767B70211F5}"/>
          </ac:spMkLst>
        </pc:spChg>
        <pc:spChg chg="del">
          <ac:chgData name="SUTANUKA Nayak" userId="21d3e29a68b551d4" providerId="LiveId" clId="{B2F3F50D-17D1-4B7A-BC2F-C7EF52FEC146}" dt="2022-09-24T17:09:24.991" v="394"/>
          <ac:spMkLst>
            <pc:docMk/>
            <pc:sldMk cId="2799384869" sldId="333"/>
            <ac:spMk id="3" creationId="{F36ADB5C-65F5-4857-D683-3CF504B1DA2B}"/>
          </ac:spMkLst>
        </pc:spChg>
        <pc:spChg chg="del mod">
          <ac:chgData name="SUTANUKA Nayak" userId="21d3e29a68b551d4" providerId="LiveId" clId="{B2F3F50D-17D1-4B7A-BC2F-C7EF52FEC146}" dt="2022-09-24T19:43:04.826" v="1258" actId="478"/>
          <ac:spMkLst>
            <pc:docMk/>
            <pc:sldMk cId="2799384869" sldId="333"/>
            <ac:spMk id="4" creationId="{5336769F-762E-CD97-389E-1D54ADB6124E}"/>
          </ac:spMkLst>
        </pc:spChg>
        <pc:picChg chg="add mod">
          <ac:chgData name="SUTANUKA Nayak" userId="21d3e29a68b551d4" providerId="LiveId" clId="{B2F3F50D-17D1-4B7A-BC2F-C7EF52FEC146}" dt="2022-09-24T17:09:24.991" v="394"/>
          <ac:picMkLst>
            <pc:docMk/>
            <pc:sldMk cId="2799384869" sldId="333"/>
            <ac:picMk id="7170" creationId="{CA9F172D-B40F-30DF-8C02-FDE0F1B88AE7}"/>
          </ac:picMkLst>
        </pc:picChg>
      </pc:sldChg>
      <pc:sldChg chg="addSp delSp modSp new mod">
        <pc:chgData name="SUTANUKA Nayak" userId="21d3e29a68b551d4" providerId="LiveId" clId="{B2F3F50D-17D1-4B7A-BC2F-C7EF52FEC146}" dt="2022-09-24T19:43:13.056" v="1261" actId="478"/>
        <pc:sldMkLst>
          <pc:docMk/>
          <pc:sldMk cId="1549649566" sldId="334"/>
        </pc:sldMkLst>
        <pc:spChg chg="del">
          <ac:chgData name="SUTANUKA Nayak" userId="21d3e29a68b551d4" providerId="LiveId" clId="{B2F3F50D-17D1-4B7A-BC2F-C7EF52FEC146}" dt="2022-09-24T19:43:09.478" v="1259" actId="478"/>
          <ac:spMkLst>
            <pc:docMk/>
            <pc:sldMk cId="1549649566" sldId="334"/>
            <ac:spMk id="2" creationId="{04B3B5AA-BD60-7B9A-B995-309AA00B4ECB}"/>
          </ac:spMkLst>
        </pc:spChg>
        <pc:spChg chg="del">
          <ac:chgData name="SUTANUKA Nayak" userId="21d3e29a68b551d4" providerId="LiveId" clId="{B2F3F50D-17D1-4B7A-BC2F-C7EF52FEC146}" dt="2022-09-24T17:09:38.963" v="395"/>
          <ac:spMkLst>
            <pc:docMk/>
            <pc:sldMk cId="1549649566" sldId="334"/>
            <ac:spMk id="3" creationId="{A7B9017A-0EF2-7BFB-F3BC-A4CC6727CE88}"/>
          </ac:spMkLst>
        </pc:spChg>
        <pc:spChg chg="del mod">
          <ac:chgData name="SUTANUKA Nayak" userId="21d3e29a68b551d4" providerId="LiveId" clId="{B2F3F50D-17D1-4B7A-BC2F-C7EF52FEC146}" dt="2022-09-24T19:43:13.056" v="1261" actId="478"/>
          <ac:spMkLst>
            <pc:docMk/>
            <pc:sldMk cId="1549649566" sldId="334"/>
            <ac:spMk id="4" creationId="{CF692A81-F399-7640-D360-F9DB0664C2B6}"/>
          </ac:spMkLst>
        </pc:spChg>
        <pc:picChg chg="add mod">
          <ac:chgData name="SUTANUKA Nayak" userId="21d3e29a68b551d4" providerId="LiveId" clId="{B2F3F50D-17D1-4B7A-BC2F-C7EF52FEC146}" dt="2022-09-24T17:09:38.963" v="395"/>
          <ac:picMkLst>
            <pc:docMk/>
            <pc:sldMk cId="1549649566" sldId="334"/>
            <ac:picMk id="8194" creationId="{3F5DCCC7-6061-8A5B-AC49-6D95FBF9A9A2}"/>
          </ac:picMkLst>
        </pc:picChg>
      </pc:sldChg>
      <pc:sldChg chg="addSp delSp modSp new mod">
        <pc:chgData name="SUTANUKA Nayak" userId="21d3e29a68b551d4" providerId="LiveId" clId="{B2F3F50D-17D1-4B7A-BC2F-C7EF52FEC146}" dt="2022-09-24T18:31:18.372" v="955" actId="255"/>
        <pc:sldMkLst>
          <pc:docMk/>
          <pc:sldMk cId="3185339275" sldId="335"/>
        </pc:sldMkLst>
        <pc:spChg chg="del">
          <ac:chgData name="SUTANUKA Nayak" userId="21d3e29a68b551d4" providerId="LiveId" clId="{B2F3F50D-17D1-4B7A-BC2F-C7EF52FEC146}" dt="2022-09-24T18:31:02.491" v="951" actId="478"/>
          <ac:spMkLst>
            <pc:docMk/>
            <pc:sldMk cId="3185339275" sldId="335"/>
            <ac:spMk id="2" creationId="{8403FC98-7492-9175-0EF3-B308570586B7}"/>
          </ac:spMkLst>
        </pc:spChg>
        <pc:spChg chg="del">
          <ac:chgData name="SUTANUKA Nayak" userId="21d3e29a68b551d4" providerId="LiveId" clId="{B2F3F50D-17D1-4B7A-BC2F-C7EF52FEC146}" dt="2022-09-24T17:09:49.387" v="396"/>
          <ac:spMkLst>
            <pc:docMk/>
            <pc:sldMk cId="3185339275" sldId="335"/>
            <ac:spMk id="3" creationId="{B2BA8E6C-709D-E283-E109-049213DC2BFA}"/>
          </ac:spMkLst>
        </pc:spChg>
        <pc:spChg chg="mod">
          <ac:chgData name="SUTANUKA Nayak" userId="21d3e29a68b551d4" providerId="LiveId" clId="{B2F3F50D-17D1-4B7A-BC2F-C7EF52FEC146}" dt="2022-09-24T18:31:18.372" v="955" actId="255"/>
          <ac:spMkLst>
            <pc:docMk/>
            <pc:sldMk cId="3185339275" sldId="335"/>
            <ac:spMk id="4" creationId="{7AD364BE-3EAA-4BF8-9DA6-7C4B3670D18F}"/>
          </ac:spMkLst>
        </pc:spChg>
        <pc:picChg chg="add mod">
          <ac:chgData name="SUTANUKA Nayak" userId="21d3e29a68b551d4" providerId="LiveId" clId="{B2F3F50D-17D1-4B7A-BC2F-C7EF52FEC146}" dt="2022-09-24T17:09:49.387" v="396"/>
          <ac:picMkLst>
            <pc:docMk/>
            <pc:sldMk cId="3185339275" sldId="335"/>
            <ac:picMk id="9218" creationId="{D662F4D5-B393-638B-7E25-A432CE1FE673}"/>
          </ac:picMkLst>
        </pc:picChg>
      </pc:sldChg>
      <pc:sldChg chg="addSp delSp modSp new mod">
        <pc:chgData name="SUTANUKA Nayak" userId="21d3e29a68b551d4" providerId="LiveId" clId="{B2F3F50D-17D1-4B7A-BC2F-C7EF52FEC146}" dt="2022-09-24T18:31:33.117" v="957" actId="478"/>
        <pc:sldMkLst>
          <pc:docMk/>
          <pc:sldMk cId="3447898233" sldId="336"/>
        </pc:sldMkLst>
        <pc:spChg chg="del">
          <ac:chgData name="SUTANUKA Nayak" userId="21d3e29a68b551d4" providerId="LiveId" clId="{B2F3F50D-17D1-4B7A-BC2F-C7EF52FEC146}" dt="2022-09-24T18:31:29.954" v="956" actId="478"/>
          <ac:spMkLst>
            <pc:docMk/>
            <pc:sldMk cId="3447898233" sldId="336"/>
            <ac:spMk id="2" creationId="{D2BB5768-1CE4-6DE9-09EF-34E57B8AA537}"/>
          </ac:spMkLst>
        </pc:spChg>
        <pc:spChg chg="del">
          <ac:chgData name="SUTANUKA Nayak" userId="21d3e29a68b551d4" providerId="LiveId" clId="{B2F3F50D-17D1-4B7A-BC2F-C7EF52FEC146}" dt="2022-09-24T17:09:58.814" v="397"/>
          <ac:spMkLst>
            <pc:docMk/>
            <pc:sldMk cId="3447898233" sldId="336"/>
            <ac:spMk id="3" creationId="{CFD34D96-93F1-E492-6C91-8291D17D3BD1}"/>
          </ac:spMkLst>
        </pc:spChg>
        <pc:spChg chg="del">
          <ac:chgData name="SUTANUKA Nayak" userId="21d3e29a68b551d4" providerId="LiveId" clId="{B2F3F50D-17D1-4B7A-BC2F-C7EF52FEC146}" dt="2022-09-24T18:31:33.117" v="957" actId="478"/>
          <ac:spMkLst>
            <pc:docMk/>
            <pc:sldMk cId="3447898233" sldId="336"/>
            <ac:spMk id="4" creationId="{2D701A2C-6994-246E-CFC3-4B129C4FB8F9}"/>
          </ac:spMkLst>
        </pc:spChg>
        <pc:picChg chg="add mod">
          <ac:chgData name="SUTANUKA Nayak" userId="21d3e29a68b551d4" providerId="LiveId" clId="{B2F3F50D-17D1-4B7A-BC2F-C7EF52FEC146}" dt="2022-09-24T17:09:58.814" v="397"/>
          <ac:picMkLst>
            <pc:docMk/>
            <pc:sldMk cId="3447898233" sldId="336"/>
            <ac:picMk id="10242" creationId="{9124FDF3-509E-D578-9F84-B9002C2A6523}"/>
          </ac:picMkLst>
        </pc:picChg>
      </pc:sldChg>
      <pc:sldChg chg="addSp delSp modSp new mod">
        <pc:chgData name="SUTANUKA Nayak" userId="21d3e29a68b551d4" providerId="LiveId" clId="{B2F3F50D-17D1-4B7A-BC2F-C7EF52FEC146}" dt="2022-09-24T19:43:20.047" v="1263" actId="478"/>
        <pc:sldMkLst>
          <pc:docMk/>
          <pc:sldMk cId="3081385903" sldId="337"/>
        </pc:sldMkLst>
        <pc:spChg chg="del">
          <ac:chgData name="SUTANUKA Nayak" userId="21d3e29a68b551d4" providerId="LiveId" clId="{B2F3F50D-17D1-4B7A-BC2F-C7EF52FEC146}" dt="2022-09-24T19:43:17.958" v="1262" actId="478"/>
          <ac:spMkLst>
            <pc:docMk/>
            <pc:sldMk cId="3081385903" sldId="337"/>
            <ac:spMk id="2" creationId="{8670C135-380C-3F4D-922A-21160DEE4052}"/>
          </ac:spMkLst>
        </pc:spChg>
        <pc:spChg chg="del">
          <ac:chgData name="SUTANUKA Nayak" userId="21d3e29a68b551d4" providerId="LiveId" clId="{B2F3F50D-17D1-4B7A-BC2F-C7EF52FEC146}" dt="2022-09-24T17:10:11.086" v="398"/>
          <ac:spMkLst>
            <pc:docMk/>
            <pc:sldMk cId="3081385903" sldId="337"/>
            <ac:spMk id="3" creationId="{D5FB08B5-F92F-778B-CE77-4AEB22DD119F}"/>
          </ac:spMkLst>
        </pc:spChg>
        <pc:spChg chg="del">
          <ac:chgData name="SUTANUKA Nayak" userId="21d3e29a68b551d4" providerId="LiveId" clId="{B2F3F50D-17D1-4B7A-BC2F-C7EF52FEC146}" dt="2022-09-24T19:43:20.047" v="1263" actId="478"/>
          <ac:spMkLst>
            <pc:docMk/>
            <pc:sldMk cId="3081385903" sldId="337"/>
            <ac:spMk id="4" creationId="{892058D7-4815-2F7B-4CE6-7EA0642CA606}"/>
          </ac:spMkLst>
        </pc:spChg>
        <pc:picChg chg="add mod">
          <ac:chgData name="SUTANUKA Nayak" userId="21d3e29a68b551d4" providerId="LiveId" clId="{B2F3F50D-17D1-4B7A-BC2F-C7EF52FEC146}" dt="2022-09-24T17:10:11.086" v="398"/>
          <ac:picMkLst>
            <pc:docMk/>
            <pc:sldMk cId="3081385903" sldId="337"/>
            <ac:picMk id="11266" creationId="{C61C9AB2-7E19-8989-18C4-97BBB6A2B0B2}"/>
          </ac:picMkLst>
        </pc:picChg>
      </pc:sldChg>
      <pc:sldChg chg="addSp delSp modSp new mod">
        <pc:chgData name="SUTANUKA Nayak" userId="21d3e29a68b551d4" providerId="LiveId" clId="{B2F3F50D-17D1-4B7A-BC2F-C7EF52FEC146}" dt="2022-09-24T19:43:28.287" v="1265" actId="478"/>
        <pc:sldMkLst>
          <pc:docMk/>
          <pc:sldMk cId="687754445" sldId="338"/>
        </pc:sldMkLst>
        <pc:spChg chg="del">
          <ac:chgData name="SUTANUKA Nayak" userId="21d3e29a68b551d4" providerId="LiveId" clId="{B2F3F50D-17D1-4B7A-BC2F-C7EF52FEC146}" dt="2022-09-24T19:43:25.911" v="1264" actId="478"/>
          <ac:spMkLst>
            <pc:docMk/>
            <pc:sldMk cId="687754445" sldId="338"/>
            <ac:spMk id="2" creationId="{5951D51B-4880-97D9-3C7D-776C90F7674E}"/>
          </ac:spMkLst>
        </pc:spChg>
        <pc:spChg chg="del">
          <ac:chgData name="SUTANUKA Nayak" userId="21d3e29a68b551d4" providerId="LiveId" clId="{B2F3F50D-17D1-4B7A-BC2F-C7EF52FEC146}" dt="2022-09-24T17:10:21.002" v="399"/>
          <ac:spMkLst>
            <pc:docMk/>
            <pc:sldMk cId="687754445" sldId="338"/>
            <ac:spMk id="3" creationId="{2DDCEEBD-383F-8E76-67E9-DF69EB15059A}"/>
          </ac:spMkLst>
        </pc:spChg>
        <pc:spChg chg="del">
          <ac:chgData name="SUTANUKA Nayak" userId="21d3e29a68b551d4" providerId="LiveId" clId="{B2F3F50D-17D1-4B7A-BC2F-C7EF52FEC146}" dt="2022-09-24T19:43:28.287" v="1265" actId="478"/>
          <ac:spMkLst>
            <pc:docMk/>
            <pc:sldMk cId="687754445" sldId="338"/>
            <ac:spMk id="4" creationId="{E8860D58-4F30-9561-B61E-20FFB6E0E63A}"/>
          </ac:spMkLst>
        </pc:spChg>
        <pc:picChg chg="add mod">
          <ac:chgData name="SUTANUKA Nayak" userId="21d3e29a68b551d4" providerId="LiveId" clId="{B2F3F50D-17D1-4B7A-BC2F-C7EF52FEC146}" dt="2022-09-24T17:10:21.002" v="399"/>
          <ac:picMkLst>
            <pc:docMk/>
            <pc:sldMk cId="687754445" sldId="338"/>
            <ac:picMk id="12290" creationId="{BB6C96A9-58B9-E57C-DD7B-4872D3B75907}"/>
          </ac:picMkLst>
        </pc:picChg>
      </pc:sldChg>
      <pc:sldChg chg="addSp delSp modSp new mod">
        <pc:chgData name="SUTANUKA Nayak" userId="21d3e29a68b551d4" providerId="LiveId" clId="{B2F3F50D-17D1-4B7A-BC2F-C7EF52FEC146}" dt="2022-09-24T19:39:24.193" v="1236" actId="478"/>
        <pc:sldMkLst>
          <pc:docMk/>
          <pc:sldMk cId="2688304861" sldId="339"/>
        </pc:sldMkLst>
        <pc:spChg chg="del">
          <ac:chgData name="SUTANUKA Nayak" userId="21d3e29a68b551d4" providerId="LiveId" clId="{B2F3F50D-17D1-4B7A-BC2F-C7EF52FEC146}" dt="2022-09-24T19:39:21.580" v="1235" actId="478"/>
          <ac:spMkLst>
            <pc:docMk/>
            <pc:sldMk cId="2688304861" sldId="339"/>
            <ac:spMk id="2" creationId="{0A120692-4D93-4C0F-19C8-88E0D9AF1C7D}"/>
          </ac:spMkLst>
        </pc:spChg>
        <pc:spChg chg="del">
          <ac:chgData name="SUTANUKA Nayak" userId="21d3e29a68b551d4" providerId="LiveId" clId="{B2F3F50D-17D1-4B7A-BC2F-C7EF52FEC146}" dt="2022-09-24T17:10:30.062" v="400"/>
          <ac:spMkLst>
            <pc:docMk/>
            <pc:sldMk cId="2688304861" sldId="339"/>
            <ac:spMk id="3" creationId="{2EAE404F-8F2E-E5D4-186A-1A92190992E4}"/>
          </ac:spMkLst>
        </pc:spChg>
        <pc:spChg chg="del">
          <ac:chgData name="SUTANUKA Nayak" userId="21d3e29a68b551d4" providerId="LiveId" clId="{B2F3F50D-17D1-4B7A-BC2F-C7EF52FEC146}" dt="2022-09-24T19:39:24.193" v="1236" actId="478"/>
          <ac:spMkLst>
            <pc:docMk/>
            <pc:sldMk cId="2688304861" sldId="339"/>
            <ac:spMk id="4" creationId="{B52AA6ED-B1B6-CD03-F00F-CD05007BFD69}"/>
          </ac:spMkLst>
        </pc:spChg>
        <pc:picChg chg="add mod">
          <ac:chgData name="SUTANUKA Nayak" userId="21d3e29a68b551d4" providerId="LiveId" clId="{B2F3F50D-17D1-4B7A-BC2F-C7EF52FEC146}" dt="2022-09-24T17:10:30.062" v="400"/>
          <ac:picMkLst>
            <pc:docMk/>
            <pc:sldMk cId="2688304861" sldId="339"/>
            <ac:picMk id="13314" creationId="{DA93D44A-A0EF-CD33-BAD9-50C235F1D377}"/>
          </ac:picMkLst>
        </pc:picChg>
      </pc:sldChg>
      <pc:sldChg chg="addSp delSp modSp new mod">
        <pc:chgData name="SUTANUKA Nayak" userId="21d3e29a68b551d4" providerId="LiveId" clId="{B2F3F50D-17D1-4B7A-BC2F-C7EF52FEC146}" dt="2022-09-24T19:39:14.284" v="1234" actId="478"/>
        <pc:sldMkLst>
          <pc:docMk/>
          <pc:sldMk cId="3173989372" sldId="340"/>
        </pc:sldMkLst>
        <pc:spChg chg="del">
          <ac:chgData name="SUTANUKA Nayak" userId="21d3e29a68b551d4" providerId="LiveId" clId="{B2F3F50D-17D1-4B7A-BC2F-C7EF52FEC146}" dt="2022-09-24T19:39:05.288" v="1231" actId="478"/>
          <ac:spMkLst>
            <pc:docMk/>
            <pc:sldMk cId="3173989372" sldId="340"/>
            <ac:spMk id="2" creationId="{04F14F50-FFA7-87A5-E423-D7EF03FAC227}"/>
          </ac:spMkLst>
        </pc:spChg>
        <pc:spChg chg="del">
          <ac:chgData name="SUTANUKA Nayak" userId="21d3e29a68b551d4" providerId="LiveId" clId="{B2F3F50D-17D1-4B7A-BC2F-C7EF52FEC146}" dt="2022-09-24T17:10:44.323" v="401"/>
          <ac:spMkLst>
            <pc:docMk/>
            <pc:sldMk cId="3173989372" sldId="340"/>
            <ac:spMk id="3" creationId="{E89B478A-03D8-547B-DD28-B6CFDAFF4CE2}"/>
          </ac:spMkLst>
        </pc:spChg>
        <pc:spChg chg="del">
          <ac:chgData name="SUTANUKA Nayak" userId="21d3e29a68b551d4" providerId="LiveId" clId="{B2F3F50D-17D1-4B7A-BC2F-C7EF52FEC146}" dt="2022-09-24T19:39:14.284" v="1234" actId="478"/>
          <ac:spMkLst>
            <pc:docMk/>
            <pc:sldMk cId="3173989372" sldId="340"/>
            <ac:spMk id="4" creationId="{8568EC20-FF04-9825-935F-7B18FEB47440}"/>
          </ac:spMkLst>
        </pc:spChg>
        <pc:picChg chg="add mod">
          <ac:chgData name="SUTANUKA Nayak" userId="21d3e29a68b551d4" providerId="LiveId" clId="{B2F3F50D-17D1-4B7A-BC2F-C7EF52FEC146}" dt="2022-09-24T19:39:11.153" v="1233" actId="1076"/>
          <ac:picMkLst>
            <pc:docMk/>
            <pc:sldMk cId="3173989372" sldId="340"/>
            <ac:picMk id="14338" creationId="{4ABF5DE1-024B-997D-B383-853CDBD0F380}"/>
          </ac:picMkLst>
        </pc:picChg>
      </pc:sldChg>
      <pc:sldChg chg="addSp delSp modSp new mod">
        <pc:chgData name="SUTANUKA Nayak" userId="21d3e29a68b551d4" providerId="LiveId" clId="{B2F3F50D-17D1-4B7A-BC2F-C7EF52FEC146}" dt="2022-09-24T19:35:17.240" v="1164" actId="14100"/>
        <pc:sldMkLst>
          <pc:docMk/>
          <pc:sldMk cId="4110131986" sldId="341"/>
        </pc:sldMkLst>
        <pc:spChg chg="del">
          <ac:chgData name="SUTANUKA Nayak" userId="21d3e29a68b551d4" providerId="LiveId" clId="{B2F3F50D-17D1-4B7A-BC2F-C7EF52FEC146}" dt="2022-09-24T19:34:44.877" v="1154" actId="478"/>
          <ac:spMkLst>
            <pc:docMk/>
            <pc:sldMk cId="4110131986" sldId="341"/>
            <ac:spMk id="2" creationId="{E4403E48-0A17-4EEF-B56C-76A18227114C}"/>
          </ac:spMkLst>
        </pc:spChg>
        <pc:spChg chg="del">
          <ac:chgData name="SUTANUKA Nayak" userId="21d3e29a68b551d4" providerId="LiveId" clId="{B2F3F50D-17D1-4B7A-BC2F-C7EF52FEC146}" dt="2022-09-24T17:10:56.875" v="402"/>
          <ac:spMkLst>
            <pc:docMk/>
            <pc:sldMk cId="4110131986" sldId="341"/>
            <ac:spMk id="3" creationId="{C84886E9-3C5D-6FA0-7DDA-189BE998C837}"/>
          </ac:spMkLst>
        </pc:spChg>
        <pc:spChg chg="del">
          <ac:chgData name="SUTANUKA Nayak" userId="21d3e29a68b551d4" providerId="LiveId" clId="{B2F3F50D-17D1-4B7A-BC2F-C7EF52FEC146}" dt="2022-09-24T19:34:48.333" v="1155" actId="478"/>
          <ac:spMkLst>
            <pc:docMk/>
            <pc:sldMk cId="4110131986" sldId="341"/>
            <ac:spMk id="4" creationId="{4F90D566-FA86-CB71-5266-A56AC5F500E1}"/>
          </ac:spMkLst>
        </pc:spChg>
        <pc:picChg chg="add mod">
          <ac:chgData name="SUTANUKA Nayak" userId="21d3e29a68b551d4" providerId="LiveId" clId="{B2F3F50D-17D1-4B7A-BC2F-C7EF52FEC146}" dt="2022-09-24T19:35:17.240" v="1164" actId="14100"/>
          <ac:picMkLst>
            <pc:docMk/>
            <pc:sldMk cId="4110131986" sldId="341"/>
            <ac:picMk id="6" creationId="{A68F4F18-08B8-A727-DC6B-2E26EFF245E5}"/>
          </ac:picMkLst>
        </pc:picChg>
        <pc:picChg chg="add mod">
          <ac:chgData name="SUTANUKA Nayak" userId="21d3e29a68b551d4" providerId="LiveId" clId="{B2F3F50D-17D1-4B7A-BC2F-C7EF52FEC146}" dt="2022-09-24T19:35:02.421" v="1160" actId="14100"/>
          <ac:picMkLst>
            <pc:docMk/>
            <pc:sldMk cId="4110131986" sldId="341"/>
            <ac:picMk id="15362" creationId="{1A861949-86C8-72CC-8937-41A1049BEDCC}"/>
          </ac:picMkLst>
        </pc:picChg>
      </pc:sldChg>
      <pc:sldChg chg="addSp delSp modSp new mod">
        <pc:chgData name="SUTANUKA Nayak" userId="21d3e29a68b551d4" providerId="LiveId" clId="{B2F3F50D-17D1-4B7A-BC2F-C7EF52FEC146}" dt="2022-09-24T19:38:57.466" v="1230" actId="14100"/>
        <pc:sldMkLst>
          <pc:docMk/>
          <pc:sldMk cId="3066772799" sldId="342"/>
        </pc:sldMkLst>
        <pc:spChg chg="del">
          <ac:chgData name="SUTANUKA Nayak" userId="21d3e29a68b551d4" providerId="LiveId" clId="{B2F3F50D-17D1-4B7A-BC2F-C7EF52FEC146}" dt="2022-09-24T19:37:47.905" v="1218" actId="478"/>
          <ac:spMkLst>
            <pc:docMk/>
            <pc:sldMk cId="3066772799" sldId="342"/>
            <ac:spMk id="2" creationId="{77C39D72-61F4-D32A-6842-B4D22EC8C006}"/>
          </ac:spMkLst>
        </pc:spChg>
        <pc:spChg chg="del">
          <ac:chgData name="SUTANUKA Nayak" userId="21d3e29a68b551d4" providerId="LiveId" clId="{B2F3F50D-17D1-4B7A-BC2F-C7EF52FEC146}" dt="2022-09-24T17:11:07.117" v="403"/>
          <ac:spMkLst>
            <pc:docMk/>
            <pc:sldMk cId="3066772799" sldId="342"/>
            <ac:spMk id="3" creationId="{F612A362-0F84-4ACE-FCAC-048D1B952D5C}"/>
          </ac:spMkLst>
        </pc:spChg>
        <pc:spChg chg="del mod">
          <ac:chgData name="SUTANUKA Nayak" userId="21d3e29a68b551d4" providerId="LiveId" clId="{B2F3F50D-17D1-4B7A-BC2F-C7EF52FEC146}" dt="2022-09-24T19:38:52.178" v="1229" actId="478"/>
          <ac:spMkLst>
            <pc:docMk/>
            <pc:sldMk cId="3066772799" sldId="342"/>
            <ac:spMk id="4" creationId="{7CBB5661-EF31-51C8-A51A-17268244CBCF}"/>
          </ac:spMkLst>
        </pc:spChg>
        <pc:picChg chg="add mod">
          <ac:chgData name="SUTANUKA Nayak" userId="21d3e29a68b551d4" providerId="LiveId" clId="{B2F3F50D-17D1-4B7A-BC2F-C7EF52FEC146}" dt="2022-09-24T19:38:57.466" v="1230" actId="14100"/>
          <ac:picMkLst>
            <pc:docMk/>
            <pc:sldMk cId="3066772799" sldId="342"/>
            <ac:picMk id="16386" creationId="{DCE81B35-D5E0-39D1-4CF1-EC3EA23C3036}"/>
          </ac:picMkLst>
        </pc:picChg>
      </pc:sldChg>
      <pc:sldChg chg="addSp delSp modSp new mod">
        <pc:chgData name="SUTANUKA Nayak" userId="21d3e29a68b551d4" providerId="LiveId" clId="{B2F3F50D-17D1-4B7A-BC2F-C7EF52FEC146}" dt="2022-09-24T19:38:45.805" v="1228" actId="255"/>
        <pc:sldMkLst>
          <pc:docMk/>
          <pc:sldMk cId="3904647512" sldId="343"/>
        </pc:sldMkLst>
        <pc:spChg chg="del">
          <ac:chgData name="SUTANUKA Nayak" userId="21d3e29a68b551d4" providerId="LiveId" clId="{B2F3F50D-17D1-4B7A-BC2F-C7EF52FEC146}" dt="2022-09-24T19:38:19.438" v="1223" actId="478"/>
          <ac:spMkLst>
            <pc:docMk/>
            <pc:sldMk cId="3904647512" sldId="343"/>
            <ac:spMk id="2" creationId="{6A2A6B63-F71E-A873-5B28-ADF5561D8CD5}"/>
          </ac:spMkLst>
        </pc:spChg>
        <pc:spChg chg="del">
          <ac:chgData name="SUTANUKA Nayak" userId="21d3e29a68b551d4" providerId="LiveId" clId="{B2F3F50D-17D1-4B7A-BC2F-C7EF52FEC146}" dt="2022-09-24T17:11:17.808" v="404"/>
          <ac:spMkLst>
            <pc:docMk/>
            <pc:sldMk cId="3904647512" sldId="343"/>
            <ac:spMk id="3" creationId="{E85B4735-6A5A-9D6E-A285-CB42099BA702}"/>
          </ac:spMkLst>
        </pc:spChg>
        <pc:spChg chg="mod">
          <ac:chgData name="SUTANUKA Nayak" userId="21d3e29a68b551d4" providerId="LiveId" clId="{B2F3F50D-17D1-4B7A-BC2F-C7EF52FEC146}" dt="2022-09-24T19:38:45.805" v="1228" actId="255"/>
          <ac:spMkLst>
            <pc:docMk/>
            <pc:sldMk cId="3904647512" sldId="343"/>
            <ac:spMk id="4" creationId="{47315732-7B98-AAC3-E155-A43260283EBA}"/>
          </ac:spMkLst>
        </pc:spChg>
        <pc:picChg chg="add mod">
          <ac:chgData name="SUTANUKA Nayak" userId="21d3e29a68b551d4" providerId="LiveId" clId="{B2F3F50D-17D1-4B7A-BC2F-C7EF52FEC146}" dt="2022-09-24T17:11:17.808" v="404"/>
          <ac:picMkLst>
            <pc:docMk/>
            <pc:sldMk cId="3904647512" sldId="343"/>
            <ac:picMk id="17410" creationId="{C0B5B4F5-9618-5AE9-4630-02BB77E340C3}"/>
          </ac:picMkLst>
        </pc:picChg>
      </pc:sldChg>
      <pc:sldChg chg="addSp delSp modSp new del">
        <pc:chgData name="SUTANUKA Nayak" userId="21d3e29a68b551d4" providerId="LiveId" clId="{B2F3F50D-17D1-4B7A-BC2F-C7EF52FEC146}" dt="2022-09-24T19:34:24.101" v="1153" actId="47"/>
        <pc:sldMkLst>
          <pc:docMk/>
          <pc:sldMk cId="2755417002" sldId="344"/>
        </pc:sldMkLst>
        <pc:spChg chg="del">
          <ac:chgData name="SUTANUKA Nayak" userId="21d3e29a68b551d4" providerId="LiveId" clId="{B2F3F50D-17D1-4B7A-BC2F-C7EF52FEC146}" dt="2022-09-24T17:11:29.791" v="405"/>
          <ac:spMkLst>
            <pc:docMk/>
            <pc:sldMk cId="2755417002" sldId="344"/>
            <ac:spMk id="3" creationId="{A2927A87-C602-B5F3-9450-B8BF26804982}"/>
          </ac:spMkLst>
        </pc:spChg>
        <pc:spChg chg="add mod">
          <ac:chgData name="SUTANUKA Nayak" userId="21d3e29a68b551d4" providerId="LiveId" clId="{B2F3F50D-17D1-4B7A-BC2F-C7EF52FEC146}" dt="2022-09-24T19:33:41.669" v="1143" actId="21"/>
          <ac:spMkLst>
            <pc:docMk/>
            <pc:sldMk cId="2755417002" sldId="344"/>
            <ac:spMk id="6" creationId="{78DEC846-DDBE-FA3A-E743-AB9C6852824D}"/>
          </ac:spMkLst>
        </pc:spChg>
        <pc:picChg chg="add del mod">
          <ac:chgData name="SUTANUKA Nayak" userId="21d3e29a68b551d4" providerId="LiveId" clId="{B2F3F50D-17D1-4B7A-BC2F-C7EF52FEC146}" dt="2022-09-24T19:33:41.669" v="1143" actId="21"/>
          <ac:picMkLst>
            <pc:docMk/>
            <pc:sldMk cId="2755417002" sldId="344"/>
            <ac:picMk id="18434" creationId="{70EFF1CF-C073-16B5-BA23-C0BDC80FD63C}"/>
          </ac:picMkLst>
        </pc:picChg>
      </pc:sldChg>
      <pc:sldChg chg="addSp delSp modSp new mod">
        <pc:chgData name="SUTANUKA Nayak" userId="21d3e29a68b551d4" providerId="LiveId" clId="{B2F3F50D-17D1-4B7A-BC2F-C7EF52FEC146}" dt="2022-09-24T19:46:10.967" v="1311" actId="478"/>
        <pc:sldMkLst>
          <pc:docMk/>
          <pc:sldMk cId="2338393222" sldId="345"/>
        </pc:sldMkLst>
        <pc:spChg chg="del">
          <ac:chgData name="SUTANUKA Nayak" userId="21d3e29a68b551d4" providerId="LiveId" clId="{B2F3F50D-17D1-4B7A-BC2F-C7EF52FEC146}" dt="2022-09-24T19:46:10.967" v="1311" actId="478"/>
          <ac:spMkLst>
            <pc:docMk/>
            <pc:sldMk cId="2338393222" sldId="345"/>
            <ac:spMk id="2" creationId="{83A674F3-1EF6-6BBC-94B7-42146F475F07}"/>
          </ac:spMkLst>
        </pc:spChg>
        <pc:spChg chg="del">
          <ac:chgData name="SUTANUKA Nayak" userId="21d3e29a68b551d4" providerId="LiveId" clId="{B2F3F50D-17D1-4B7A-BC2F-C7EF52FEC146}" dt="2022-09-24T17:11:44.071" v="406"/>
          <ac:spMkLst>
            <pc:docMk/>
            <pc:sldMk cId="2338393222" sldId="345"/>
            <ac:spMk id="3" creationId="{1E449703-05D7-191E-700F-99C2DBF998CF}"/>
          </ac:spMkLst>
        </pc:spChg>
        <pc:spChg chg="del">
          <ac:chgData name="SUTANUKA Nayak" userId="21d3e29a68b551d4" providerId="LiveId" clId="{B2F3F50D-17D1-4B7A-BC2F-C7EF52FEC146}" dt="2022-09-24T19:46:08.989" v="1310" actId="478"/>
          <ac:spMkLst>
            <pc:docMk/>
            <pc:sldMk cId="2338393222" sldId="345"/>
            <ac:spMk id="4" creationId="{9A161CC3-EA96-C7C7-D216-73C905930CCD}"/>
          </ac:spMkLst>
        </pc:spChg>
        <pc:picChg chg="add mod">
          <ac:chgData name="SUTANUKA Nayak" userId="21d3e29a68b551d4" providerId="LiveId" clId="{B2F3F50D-17D1-4B7A-BC2F-C7EF52FEC146}" dt="2022-09-24T17:11:44.071" v="406"/>
          <ac:picMkLst>
            <pc:docMk/>
            <pc:sldMk cId="2338393222" sldId="345"/>
            <ac:picMk id="19458" creationId="{37D77094-723D-DB89-AF94-F3CCF4BF7E09}"/>
          </ac:picMkLst>
        </pc:picChg>
      </pc:sldChg>
      <pc:sldChg chg="addSp delSp modSp new mod">
        <pc:chgData name="SUTANUKA Nayak" userId="21d3e29a68b551d4" providerId="LiveId" clId="{B2F3F50D-17D1-4B7A-BC2F-C7EF52FEC146}" dt="2022-09-24T19:34:20.523" v="1152" actId="14100"/>
        <pc:sldMkLst>
          <pc:docMk/>
          <pc:sldMk cId="401267093" sldId="346"/>
        </pc:sldMkLst>
        <pc:spChg chg="del">
          <ac:chgData name="SUTANUKA Nayak" userId="21d3e29a68b551d4" providerId="LiveId" clId="{B2F3F50D-17D1-4B7A-BC2F-C7EF52FEC146}" dt="2022-09-24T19:33:28.614" v="1140" actId="478"/>
          <ac:spMkLst>
            <pc:docMk/>
            <pc:sldMk cId="401267093" sldId="346"/>
            <ac:spMk id="2" creationId="{B84D68A3-4CB1-450C-7CB6-B28F4A5B6A27}"/>
          </ac:spMkLst>
        </pc:spChg>
        <pc:spChg chg="del">
          <ac:chgData name="SUTANUKA Nayak" userId="21d3e29a68b551d4" providerId="LiveId" clId="{B2F3F50D-17D1-4B7A-BC2F-C7EF52FEC146}" dt="2022-09-24T17:12:14.212" v="415"/>
          <ac:spMkLst>
            <pc:docMk/>
            <pc:sldMk cId="401267093" sldId="346"/>
            <ac:spMk id="3" creationId="{DCD40EB6-A3DC-A632-D5D1-BDF0A6C22763}"/>
          </ac:spMkLst>
        </pc:spChg>
        <pc:spChg chg="del">
          <ac:chgData name="SUTANUKA Nayak" userId="21d3e29a68b551d4" providerId="LiveId" clId="{B2F3F50D-17D1-4B7A-BC2F-C7EF52FEC146}" dt="2022-09-24T19:33:30.919" v="1141" actId="478"/>
          <ac:spMkLst>
            <pc:docMk/>
            <pc:sldMk cId="401267093" sldId="346"/>
            <ac:spMk id="4" creationId="{7F4F2E03-7FC8-E37B-55F5-35810C8D2FC8}"/>
          </ac:spMkLst>
        </pc:spChg>
        <pc:picChg chg="add mod">
          <ac:chgData name="SUTANUKA Nayak" userId="21d3e29a68b551d4" providerId="LiveId" clId="{B2F3F50D-17D1-4B7A-BC2F-C7EF52FEC146}" dt="2022-09-24T19:34:16.177" v="1151" actId="14100"/>
          <ac:picMkLst>
            <pc:docMk/>
            <pc:sldMk cId="401267093" sldId="346"/>
            <ac:picMk id="6" creationId="{80E0DD3A-818E-65A0-E42C-C31D3023C7D2}"/>
          </ac:picMkLst>
        </pc:picChg>
        <pc:picChg chg="add mod">
          <ac:chgData name="SUTANUKA Nayak" userId="21d3e29a68b551d4" providerId="LiveId" clId="{B2F3F50D-17D1-4B7A-BC2F-C7EF52FEC146}" dt="2022-09-24T19:34:20.523" v="1152" actId="14100"/>
          <ac:picMkLst>
            <pc:docMk/>
            <pc:sldMk cId="401267093" sldId="346"/>
            <ac:picMk id="7" creationId="{A78D76C7-38C2-1888-290C-DDF9FEC35165}"/>
          </ac:picMkLst>
        </pc:picChg>
        <pc:picChg chg="add mod">
          <ac:chgData name="SUTANUKA Nayak" userId="21d3e29a68b551d4" providerId="LiveId" clId="{B2F3F50D-17D1-4B7A-BC2F-C7EF52FEC146}" dt="2022-09-24T19:34:13.117" v="1150" actId="14100"/>
          <ac:picMkLst>
            <pc:docMk/>
            <pc:sldMk cId="401267093" sldId="346"/>
            <ac:picMk id="20482" creationId="{090CC891-0F2B-4F59-2E6C-8D8ED84C1794}"/>
          </ac:picMkLst>
        </pc:picChg>
      </pc:sldChg>
      <pc:sldChg chg="addSp delSp modSp new mod">
        <pc:chgData name="SUTANUKA Nayak" userId="21d3e29a68b551d4" providerId="LiveId" clId="{B2F3F50D-17D1-4B7A-BC2F-C7EF52FEC146}" dt="2022-09-24T19:33:22.904" v="1139" actId="1076"/>
        <pc:sldMkLst>
          <pc:docMk/>
          <pc:sldMk cId="1953333431" sldId="347"/>
        </pc:sldMkLst>
        <pc:spChg chg="del">
          <ac:chgData name="SUTANUKA Nayak" userId="21d3e29a68b551d4" providerId="LiveId" clId="{B2F3F50D-17D1-4B7A-BC2F-C7EF52FEC146}" dt="2022-09-24T19:33:15.784" v="1136" actId="478"/>
          <ac:spMkLst>
            <pc:docMk/>
            <pc:sldMk cId="1953333431" sldId="347"/>
            <ac:spMk id="2" creationId="{CFE797AC-2DB3-6FDB-8411-213E58FAE0D1}"/>
          </ac:spMkLst>
        </pc:spChg>
        <pc:spChg chg="del">
          <ac:chgData name="SUTANUKA Nayak" userId="21d3e29a68b551d4" providerId="LiveId" clId="{B2F3F50D-17D1-4B7A-BC2F-C7EF52FEC146}" dt="2022-09-24T17:12:24.215" v="416"/>
          <ac:spMkLst>
            <pc:docMk/>
            <pc:sldMk cId="1953333431" sldId="347"/>
            <ac:spMk id="3" creationId="{696108E3-01FB-C7AB-3343-318DE9F33CB4}"/>
          </ac:spMkLst>
        </pc:spChg>
        <pc:picChg chg="add mod">
          <ac:chgData name="SUTANUKA Nayak" userId="21d3e29a68b551d4" providerId="LiveId" clId="{B2F3F50D-17D1-4B7A-BC2F-C7EF52FEC146}" dt="2022-09-24T19:33:22.904" v="1139" actId="1076"/>
          <ac:picMkLst>
            <pc:docMk/>
            <pc:sldMk cId="1953333431" sldId="347"/>
            <ac:picMk id="21506" creationId="{8B83C78C-BB7B-0A6D-EB70-B6470FB5212F}"/>
          </ac:picMkLst>
        </pc:picChg>
      </pc:sldChg>
      <pc:sldChg chg="addSp delSp modSp new mod">
        <pc:chgData name="SUTANUKA Nayak" userId="21d3e29a68b551d4" providerId="LiveId" clId="{B2F3F50D-17D1-4B7A-BC2F-C7EF52FEC146}" dt="2022-09-24T19:33:10.472" v="1135" actId="1076"/>
        <pc:sldMkLst>
          <pc:docMk/>
          <pc:sldMk cId="1896056295" sldId="348"/>
        </pc:sldMkLst>
        <pc:spChg chg="del">
          <ac:chgData name="SUTANUKA Nayak" userId="21d3e29a68b551d4" providerId="LiveId" clId="{B2F3F50D-17D1-4B7A-BC2F-C7EF52FEC146}" dt="2022-09-24T19:32:58.692" v="1131" actId="478"/>
          <ac:spMkLst>
            <pc:docMk/>
            <pc:sldMk cId="1896056295" sldId="348"/>
            <ac:spMk id="2" creationId="{EA9646F1-AC41-F5DE-289B-1851F43A7044}"/>
          </ac:spMkLst>
        </pc:spChg>
        <pc:spChg chg="del">
          <ac:chgData name="SUTANUKA Nayak" userId="21d3e29a68b551d4" providerId="LiveId" clId="{B2F3F50D-17D1-4B7A-BC2F-C7EF52FEC146}" dt="2022-09-24T17:12:41.851" v="417"/>
          <ac:spMkLst>
            <pc:docMk/>
            <pc:sldMk cId="1896056295" sldId="348"/>
            <ac:spMk id="3" creationId="{6947215F-E011-8125-E550-ACCF40839C7B}"/>
          </ac:spMkLst>
        </pc:spChg>
        <pc:picChg chg="add mod">
          <ac:chgData name="SUTANUKA Nayak" userId="21d3e29a68b551d4" providerId="LiveId" clId="{B2F3F50D-17D1-4B7A-BC2F-C7EF52FEC146}" dt="2022-09-24T19:33:10.472" v="1135" actId="1076"/>
          <ac:picMkLst>
            <pc:docMk/>
            <pc:sldMk cId="1896056295" sldId="348"/>
            <ac:picMk id="22530" creationId="{A5499F17-59BA-C6DA-6FB9-741DCD9D4916}"/>
          </ac:picMkLst>
        </pc:picChg>
      </pc:sldChg>
      <pc:sldChg chg="new del">
        <pc:chgData name="SUTANUKA Nayak" userId="21d3e29a68b551d4" providerId="LiveId" clId="{B2F3F50D-17D1-4B7A-BC2F-C7EF52FEC146}" dt="2022-09-24T17:13:17.884" v="418" actId="47"/>
        <pc:sldMkLst>
          <pc:docMk/>
          <pc:sldMk cId="116828717" sldId="349"/>
        </pc:sldMkLst>
      </pc:sldChg>
      <pc:sldChg chg="addSp delSp modSp new mod ord">
        <pc:chgData name="SUTANUKA Nayak" userId="21d3e29a68b551d4" providerId="LiveId" clId="{B2F3F50D-17D1-4B7A-BC2F-C7EF52FEC146}" dt="2022-09-24T19:43:42.299" v="1266" actId="478"/>
        <pc:sldMkLst>
          <pc:docMk/>
          <pc:sldMk cId="2135600567" sldId="349"/>
        </pc:sldMkLst>
        <pc:spChg chg="del">
          <ac:chgData name="SUTANUKA Nayak" userId="21d3e29a68b551d4" providerId="LiveId" clId="{B2F3F50D-17D1-4B7A-BC2F-C7EF52FEC146}" dt="2022-09-24T17:51:25.688" v="892" actId="478"/>
          <ac:spMkLst>
            <pc:docMk/>
            <pc:sldMk cId="2135600567" sldId="349"/>
            <ac:spMk id="2" creationId="{E58BF2EE-E8B8-CC66-FE09-6D38ED7A211E}"/>
          </ac:spMkLst>
        </pc:spChg>
        <pc:spChg chg="del">
          <ac:chgData name="SUTANUKA Nayak" userId="21d3e29a68b551d4" providerId="LiveId" clId="{B2F3F50D-17D1-4B7A-BC2F-C7EF52FEC146}" dt="2022-09-24T17:51:17.491" v="891"/>
          <ac:spMkLst>
            <pc:docMk/>
            <pc:sldMk cId="2135600567" sldId="349"/>
            <ac:spMk id="3" creationId="{E533A4A9-26B5-C270-BFD1-9C543A6EFA1E}"/>
          </ac:spMkLst>
        </pc:spChg>
        <pc:spChg chg="del mod">
          <ac:chgData name="SUTANUKA Nayak" userId="21d3e29a68b551d4" providerId="LiveId" clId="{B2F3F50D-17D1-4B7A-BC2F-C7EF52FEC146}" dt="2022-09-24T19:43:42.299" v="1266" actId="478"/>
          <ac:spMkLst>
            <pc:docMk/>
            <pc:sldMk cId="2135600567" sldId="349"/>
            <ac:spMk id="4" creationId="{2DBCE7E5-68BC-097A-40C7-6D20625E8C41}"/>
          </ac:spMkLst>
        </pc:spChg>
        <pc:picChg chg="add mod">
          <ac:chgData name="SUTANUKA Nayak" userId="21d3e29a68b551d4" providerId="LiveId" clId="{B2F3F50D-17D1-4B7A-BC2F-C7EF52FEC146}" dt="2022-09-24T17:51:17.491" v="891"/>
          <ac:picMkLst>
            <pc:docMk/>
            <pc:sldMk cId="2135600567" sldId="349"/>
            <ac:picMk id="23554" creationId="{0659D98E-88C5-F5F0-F1B5-C23813F76F48}"/>
          </ac:picMkLst>
        </pc:picChg>
      </pc:sldChg>
      <pc:sldChg chg="new del">
        <pc:chgData name="SUTANUKA Nayak" userId="21d3e29a68b551d4" providerId="LiveId" clId="{B2F3F50D-17D1-4B7A-BC2F-C7EF52FEC146}" dt="2022-09-24T17:13:17.884" v="418" actId="47"/>
        <pc:sldMkLst>
          <pc:docMk/>
          <pc:sldMk cId="1318038407" sldId="350"/>
        </pc:sldMkLst>
      </pc:sldChg>
      <pc:sldChg chg="delSp modSp new mod ord">
        <pc:chgData name="SUTANUKA Nayak" userId="21d3e29a68b551d4" providerId="LiveId" clId="{B2F3F50D-17D1-4B7A-BC2F-C7EF52FEC146}" dt="2022-09-24T19:48:35.426" v="1371" actId="403"/>
        <pc:sldMkLst>
          <pc:docMk/>
          <pc:sldMk cId="1394552086" sldId="350"/>
        </pc:sldMkLst>
        <pc:spChg chg="del">
          <ac:chgData name="SUTANUKA Nayak" userId="21d3e29a68b551d4" providerId="LiveId" clId="{B2F3F50D-17D1-4B7A-BC2F-C7EF52FEC146}" dt="2022-09-24T19:35:58.604" v="1170" actId="478"/>
          <ac:spMkLst>
            <pc:docMk/>
            <pc:sldMk cId="1394552086" sldId="350"/>
            <ac:spMk id="2" creationId="{E86C2598-5650-33F2-8B45-E39EE045B335}"/>
          </ac:spMkLst>
        </pc:spChg>
        <pc:spChg chg="mod">
          <ac:chgData name="SUTANUKA Nayak" userId="21d3e29a68b551d4" providerId="LiveId" clId="{B2F3F50D-17D1-4B7A-BC2F-C7EF52FEC146}" dt="2022-09-24T19:48:35.426" v="1371" actId="403"/>
          <ac:spMkLst>
            <pc:docMk/>
            <pc:sldMk cId="1394552086" sldId="350"/>
            <ac:spMk id="3" creationId="{97AD421F-B56F-1FB7-23A3-BEAFC3F734C4}"/>
          </ac:spMkLst>
        </pc:spChg>
      </pc:sldChg>
      <pc:sldChg chg="new del">
        <pc:chgData name="SUTANUKA Nayak" userId="21d3e29a68b551d4" providerId="LiveId" clId="{B2F3F50D-17D1-4B7A-BC2F-C7EF52FEC146}" dt="2022-09-24T17:13:17.884" v="418" actId="47"/>
        <pc:sldMkLst>
          <pc:docMk/>
          <pc:sldMk cId="1859129309" sldId="351"/>
        </pc:sldMkLst>
      </pc:sldChg>
      <pc:sldChg chg="new del">
        <pc:chgData name="SUTANUKA Nayak" userId="21d3e29a68b551d4" providerId="LiveId" clId="{B2F3F50D-17D1-4B7A-BC2F-C7EF52FEC146}" dt="2022-09-24T17:13:17.884" v="418" actId="47"/>
        <pc:sldMkLst>
          <pc:docMk/>
          <pc:sldMk cId="557247384" sldId="352"/>
        </pc:sldMkLst>
      </pc:sldChg>
      <pc:sldChg chg="new del">
        <pc:chgData name="SUTANUKA Nayak" userId="21d3e29a68b551d4" providerId="LiveId" clId="{B2F3F50D-17D1-4B7A-BC2F-C7EF52FEC146}" dt="2022-09-24T17:13:17.884" v="418" actId="47"/>
        <pc:sldMkLst>
          <pc:docMk/>
          <pc:sldMk cId="2416854130" sldId="353"/>
        </pc:sldMkLst>
      </pc:sldChg>
      <pc:sldChg chg="new del">
        <pc:chgData name="SUTANUKA Nayak" userId="21d3e29a68b551d4" providerId="LiveId" clId="{B2F3F50D-17D1-4B7A-BC2F-C7EF52FEC146}" dt="2022-09-24T17:13:17.884" v="418" actId="47"/>
        <pc:sldMkLst>
          <pc:docMk/>
          <pc:sldMk cId="651940255"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659628" cy="1225296"/>
          </a:xfrm>
        </p:spPr>
        <p:txBody>
          <a:bodyPr/>
          <a:lstStyle/>
          <a:p>
            <a:r>
              <a:rPr lang="en-US" dirty="0"/>
              <a:t>Business Understanding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Sutanuka</a:t>
            </a:r>
            <a:r>
              <a:rPr lang="en-US" dirty="0"/>
              <a:t> Nayak</a:t>
            </a:r>
          </a:p>
          <a:p>
            <a:r>
              <a:rPr lang="en-US" dirty="0"/>
              <a:t>DSC46 –ID3543​</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3FC2B45-047B-CCCF-C33B-6AF0480D13F4}"/>
              </a:ext>
            </a:extLst>
          </p:cNvPr>
          <p:cNvPicPr>
            <a:picLocks noGrp="1" noChangeAspect="1"/>
          </p:cNvPicPr>
          <p:nvPr>
            <p:ph sz="half" idx="1"/>
          </p:nvPr>
        </p:nvPicPr>
        <p:blipFill>
          <a:blip r:embed="rId2"/>
          <a:stretch>
            <a:fillRect/>
          </a:stretch>
        </p:blipFill>
        <p:spPr>
          <a:xfrm>
            <a:off x="1739676" y="2726449"/>
            <a:ext cx="8718998" cy="3187864"/>
          </a:xfrm>
        </p:spPr>
      </p:pic>
      <p:sp>
        <p:nvSpPr>
          <p:cNvPr id="5" name="Slide Number Placeholder 4">
            <a:extLst>
              <a:ext uri="{FF2B5EF4-FFF2-40B4-BE49-F238E27FC236}">
                <a16:creationId xmlns:a16="http://schemas.microsoft.com/office/drawing/2014/main" id="{DB6E706C-CAED-B442-6C5C-8DC7B8E71D2C}"/>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55865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9DA9982-8FDE-0B4A-7DB9-EF85B56033DF}"/>
              </a:ext>
            </a:extLst>
          </p:cNvPr>
          <p:cNvPicPr>
            <a:picLocks noGrp="1" noChangeAspect="1"/>
          </p:cNvPicPr>
          <p:nvPr>
            <p:ph sz="half" idx="1"/>
          </p:nvPr>
        </p:nvPicPr>
        <p:blipFill>
          <a:blip r:embed="rId2"/>
          <a:stretch>
            <a:fillRect/>
          </a:stretch>
        </p:blipFill>
        <p:spPr>
          <a:xfrm>
            <a:off x="1688873" y="2716924"/>
            <a:ext cx="8820603" cy="3206915"/>
          </a:xfrm>
        </p:spPr>
      </p:pic>
      <p:sp>
        <p:nvSpPr>
          <p:cNvPr id="5" name="Slide Number Placeholder 4">
            <a:extLst>
              <a:ext uri="{FF2B5EF4-FFF2-40B4-BE49-F238E27FC236}">
                <a16:creationId xmlns:a16="http://schemas.microsoft.com/office/drawing/2014/main" id="{DBCFA9AC-39E4-180E-9B27-8C34B8CFF716}"/>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39214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7AF97FE-DC34-4D91-F151-2132D623153B}"/>
              </a:ext>
            </a:extLst>
          </p:cNvPr>
          <p:cNvPicPr>
            <a:picLocks noGrp="1" noChangeAspect="1"/>
          </p:cNvPicPr>
          <p:nvPr>
            <p:ph sz="half" idx="1"/>
          </p:nvPr>
        </p:nvPicPr>
        <p:blipFill>
          <a:blip r:embed="rId2"/>
          <a:stretch>
            <a:fillRect/>
          </a:stretch>
        </p:blipFill>
        <p:spPr>
          <a:xfrm>
            <a:off x="1676172" y="2710574"/>
            <a:ext cx="8846005" cy="3219615"/>
          </a:xfrm>
        </p:spPr>
      </p:pic>
      <p:sp>
        <p:nvSpPr>
          <p:cNvPr id="5" name="Slide Number Placeholder 4">
            <a:extLst>
              <a:ext uri="{FF2B5EF4-FFF2-40B4-BE49-F238E27FC236}">
                <a16:creationId xmlns:a16="http://schemas.microsoft.com/office/drawing/2014/main" id="{1C4A83FE-FAF7-9B68-D7D1-AB910699BC55}"/>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68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0046B81-0A59-4C80-3591-E2D0E82816C0}"/>
              </a:ext>
            </a:extLst>
          </p:cNvPr>
          <p:cNvPicPr>
            <a:picLocks noGrp="1" noChangeAspect="1"/>
          </p:cNvPicPr>
          <p:nvPr>
            <p:ph sz="half" idx="1"/>
          </p:nvPr>
        </p:nvPicPr>
        <p:blipFill>
          <a:blip r:embed="rId2"/>
          <a:stretch>
            <a:fillRect/>
          </a:stretch>
        </p:blipFill>
        <p:spPr>
          <a:xfrm>
            <a:off x="1688873" y="2710574"/>
            <a:ext cx="8820603" cy="3219615"/>
          </a:xfrm>
        </p:spPr>
      </p:pic>
      <p:sp>
        <p:nvSpPr>
          <p:cNvPr id="4" name="Footer Placeholder 3">
            <a:extLst>
              <a:ext uri="{FF2B5EF4-FFF2-40B4-BE49-F238E27FC236}">
                <a16:creationId xmlns:a16="http://schemas.microsoft.com/office/drawing/2014/main" id="{85921128-24A9-1854-A203-D6F1A8C7538E}"/>
              </a:ext>
            </a:extLst>
          </p:cNvPr>
          <p:cNvSpPr>
            <a:spLocks noGrp="1"/>
          </p:cNvSpPr>
          <p:nvPr>
            <p:ph type="ftr" sz="quarter" idx="11"/>
          </p:nvPr>
        </p:nvSpPr>
        <p:spPr>
          <a:xfrm>
            <a:off x="621792" y="457200"/>
            <a:ext cx="11234928" cy="1686560"/>
          </a:xfrm>
        </p:spPr>
        <p:txBody>
          <a:bodyPr/>
          <a:lstStyle/>
          <a:p>
            <a:pPr marL="0" indent="0">
              <a:buNone/>
            </a:pPr>
            <a:r>
              <a:rPr lang="en-US" sz="1800" dirty="0">
                <a:solidFill>
                  <a:schemeClr val="tx1"/>
                </a:solidFill>
              </a:rPr>
              <a:t>Few points can be concluded from the graph.</a:t>
            </a:r>
          </a:p>
          <a:p>
            <a:r>
              <a:rPr lang="en-US" sz="1800" dirty="0">
                <a:solidFill>
                  <a:schemeClr val="tx1"/>
                </a:solidFill>
              </a:rPr>
              <a:t>Some outliers are noticed in credit amount.</a:t>
            </a:r>
          </a:p>
          <a:p>
            <a:pPr marL="0" indent="0">
              <a:buNone/>
            </a:pPr>
            <a:r>
              <a:rPr lang="en-US" sz="1800" dirty="0">
                <a:solidFill>
                  <a:schemeClr val="tx1"/>
                </a:solidFill>
              </a:rPr>
              <a:t>The first quartile is bigger than third quartile for credit amount which means most of the credits of clients are present in the first quartile. </a:t>
            </a:r>
            <a:endParaRPr lang="en-US" sz="1800" dirty="0">
              <a:solidFill>
                <a:schemeClr val="bg1"/>
              </a:solidFill>
            </a:endParaRPr>
          </a:p>
        </p:txBody>
      </p:sp>
      <p:sp>
        <p:nvSpPr>
          <p:cNvPr id="5" name="Slide Number Placeholder 4">
            <a:extLst>
              <a:ext uri="{FF2B5EF4-FFF2-40B4-BE49-F238E27FC236}">
                <a16:creationId xmlns:a16="http://schemas.microsoft.com/office/drawing/2014/main" id="{A903D1D1-9EB4-29E8-3EA7-5407EA6CBF3B}"/>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2688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EC987DD-5BFB-70D0-8BA3-C25E605DC2D4}"/>
              </a:ext>
            </a:extLst>
          </p:cNvPr>
          <p:cNvPicPr>
            <a:picLocks noGrp="1" noChangeAspect="1"/>
          </p:cNvPicPr>
          <p:nvPr>
            <p:ph sz="half" idx="1"/>
          </p:nvPr>
        </p:nvPicPr>
        <p:blipFill>
          <a:blip r:embed="rId2"/>
          <a:stretch>
            <a:fillRect/>
          </a:stretch>
        </p:blipFill>
        <p:spPr>
          <a:xfrm>
            <a:off x="1701574" y="2726449"/>
            <a:ext cx="8795202" cy="3187864"/>
          </a:xfrm>
        </p:spPr>
      </p:pic>
      <p:sp>
        <p:nvSpPr>
          <p:cNvPr id="5" name="Slide Number Placeholder 4">
            <a:extLst>
              <a:ext uri="{FF2B5EF4-FFF2-40B4-BE49-F238E27FC236}">
                <a16:creationId xmlns:a16="http://schemas.microsoft.com/office/drawing/2014/main" id="{B0709DA2-5511-E9FD-9525-65B2AC3A36B0}"/>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821293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C7D1A61-AEF1-8D25-781F-8CD17FA05586}"/>
              </a:ext>
            </a:extLst>
          </p:cNvPr>
          <p:cNvPicPr>
            <a:picLocks noGrp="1" noChangeAspect="1"/>
          </p:cNvPicPr>
          <p:nvPr>
            <p:ph sz="half" idx="1"/>
          </p:nvPr>
        </p:nvPicPr>
        <p:blipFill>
          <a:blip r:embed="rId2"/>
          <a:stretch>
            <a:fillRect/>
          </a:stretch>
        </p:blipFill>
        <p:spPr>
          <a:xfrm>
            <a:off x="1717450" y="2726449"/>
            <a:ext cx="8763450" cy="3187864"/>
          </a:xfrm>
        </p:spPr>
      </p:pic>
      <p:sp>
        <p:nvSpPr>
          <p:cNvPr id="5" name="Slide Number Placeholder 4">
            <a:extLst>
              <a:ext uri="{FF2B5EF4-FFF2-40B4-BE49-F238E27FC236}">
                <a16:creationId xmlns:a16="http://schemas.microsoft.com/office/drawing/2014/main" id="{047FFDEF-6C7A-2008-6BE2-7EB8A95533D2}"/>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23877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889B597-10F7-CF01-E2FD-02FD06C20771}"/>
              </a:ext>
            </a:extLst>
          </p:cNvPr>
          <p:cNvPicPr>
            <a:picLocks noGrp="1" noChangeAspect="1"/>
          </p:cNvPicPr>
          <p:nvPr>
            <p:ph sz="half" idx="1"/>
          </p:nvPr>
        </p:nvPicPr>
        <p:blipFill>
          <a:blip r:embed="rId2"/>
          <a:stretch>
            <a:fillRect/>
          </a:stretch>
        </p:blipFill>
        <p:spPr>
          <a:xfrm>
            <a:off x="2733502" y="2748675"/>
            <a:ext cx="6731346" cy="3143412"/>
          </a:xfrm>
        </p:spPr>
      </p:pic>
      <p:sp>
        <p:nvSpPr>
          <p:cNvPr id="5" name="Slide Number Placeholder 4">
            <a:extLst>
              <a:ext uri="{FF2B5EF4-FFF2-40B4-BE49-F238E27FC236}">
                <a16:creationId xmlns:a16="http://schemas.microsoft.com/office/drawing/2014/main" id="{EB022351-5FD1-BDAC-CF0F-2C0BE1416772}"/>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67435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C35F01-8591-045D-8AA5-C1039289E6F0}"/>
              </a:ext>
            </a:extLst>
          </p:cNvPr>
          <p:cNvPicPr>
            <a:picLocks noGrp="1" noChangeAspect="1"/>
          </p:cNvPicPr>
          <p:nvPr>
            <p:ph sz="half" idx="1"/>
          </p:nvPr>
        </p:nvPicPr>
        <p:blipFill>
          <a:blip r:embed="rId2"/>
          <a:stretch>
            <a:fillRect/>
          </a:stretch>
        </p:blipFill>
        <p:spPr>
          <a:xfrm>
            <a:off x="2809706" y="2726449"/>
            <a:ext cx="6578938" cy="3187864"/>
          </a:xfrm>
        </p:spPr>
      </p:pic>
      <p:sp>
        <p:nvSpPr>
          <p:cNvPr id="5" name="Slide Number Placeholder 4">
            <a:extLst>
              <a:ext uri="{FF2B5EF4-FFF2-40B4-BE49-F238E27FC236}">
                <a16:creationId xmlns:a16="http://schemas.microsoft.com/office/drawing/2014/main" id="{1A37CE59-34EC-4641-9318-822DF505DF3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82059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8D08982-558D-E2C1-2C75-C22E6870E75F}"/>
              </a:ext>
            </a:extLst>
          </p:cNvPr>
          <p:cNvPicPr>
            <a:picLocks noGrp="1" noChangeAspect="1"/>
          </p:cNvPicPr>
          <p:nvPr>
            <p:ph sz="half" idx="1"/>
          </p:nvPr>
        </p:nvPicPr>
        <p:blipFill>
          <a:blip r:embed="rId2"/>
          <a:stretch>
            <a:fillRect/>
          </a:stretch>
        </p:blipFill>
        <p:spPr>
          <a:xfrm>
            <a:off x="2374708" y="2748675"/>
            <a:ext cx="7448933" cy="3143412"/>
          </a:xfrm>
        </p:spPr>
      </p:pic>
      <p:sp>
        <p:nvSpPr>
          <p:cNvPr id="5" name="Slide Number Placeholder 4">
            <a:extLst>
              <a:ext uri="{FF2B5EF4-FFF2-40B4-BE49-F238E27FC236}">
                <a16:creationId xmlns:a16="http://schemas.microsoft.com/office/drawing/2014/main" id="{7B334C7A-78EB-E4A6-DAA7-93562ECBBDD1}"/>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83252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E5C70BC-447F-C61E-F145-05CD994FA9F3}"/>
              </a:ext>
            </a:extLst>
          </p:cNvPr>
          <p:cNvPicPr>
            <a:picLocks noGrp="1" noChangeAspect="1"/>
          </p:cNvPicPr>
          <p:nvPr>
            <p:ph sz="half" idx="1"/>
          </p:nvPr>
        </p:nvPicPr>
        <p:blipFill>
          <a:blip r:embed="rId2"/>
          <a:stretch>
            <a:fillRect/>
          </a:stretch>
        </p:blipFill>
        <p:spPr>
          <a:xfrm>
            <a:off x="71120" y="2011681"/>
            <a:ext cx="11901656" cy="4483177"/>
          </a:xfrm>
        </p:spPr>
      </p:pic>
      <p:sp>
        <p:nvSpPr>
          <p:cNvPr id="4" name="Footer Placeholder 3">
            <a:extLst>
              <a:ext uri="{FF2B5EF4-FFF2-40B4-BE49-F238E27FC236}">
                <a16:creationId xmlns:a16="http://schemas.microsoft.com/office/drawing/2014/main" id="{79DCE625-CD71-2567-190F-A72D5362F04E}"/>
              </a:ext>
            </a:extLst>
          </p:cNvPr>
          <p:cNvSpPr>
            <a:spLocks noGrp="1"/>
          </p:cNvSpPr>
          <p:nvPr>
            <p:ph type="ftr" sz="quarter" idx="11"/>
          </p:nvPr>
        </p:nvSpPr>
        <p:spPr>
          <a:xfrm>
            <a:off x="71120" y="0"/>
            <a:ext cx="10789920" cy="1910080"/>
          </a:xfrm>
        </p:spPr>
        <p:txBody>
          <a:bodyPr/>
          <a:lstStyle/>
          <a:p>
            <a:r>
              <a:rPr lang="en-US" sz="1800" dirty="0">
                <a:solidFill>
                  <a:schemeClr val="tx1"/>
                </a:solidFill>
                <a:latin typeface="+mn-lt"/>
              </a:rPr>
              <a:t>For income type ‘working’, ’commercial associate’, and ‘State Servant’ the number of credits are higher than others.</a:t>
            </a:r>
          </a:p>
          <a:p>
            <a:r>
              <a:rPr lang="en-US" sz="1800" dirty="0">
                <a:solidFill>
                  <a:schemeClr val="tx1"/>
                </a:solidFill>
                <a:latin typeface="+mn-lt"/>
              </a:rPr>
              <a:t>For this Females are having more number of credits than male.</a:t>
            </a:r>
          </a:p>
          <a:p>
            <a:r>
              <a:rPr lang="en-US" sz="1800" dirty="0">
                <a:solidFill>
                  <a:schemeClr val="tx1"/>
                </a:solidFill>
                <a:latin typeface="+mn-lt"/>
              </a:rPr>
              <a:t>Less number of credits for income type ‘student’ ,’pensioner’, ‘Businessman’ and ‘Maternity leave’.</a:t>
            </a:r>
          </a:p>
        </p:txBody>
      </p:sp>
      <p:sp>
        <p:nvSpPr>
          <p:cNvPr id="5" name="Slide Number Placeholder 4">
            <a:extLst>
              <a:ext uri="{FF2B5EF4-FFF2-40B4-BE49-F238E27FC236}">
                <a16:creationId xmlns:a16="http://schemas.microsoft.com/office/drawing/2014/main" id="{D2DFECDC-76D7-EC42-E51C-C067ECEDF37C}"/>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33618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E077-9A4C-F97F-1DA1-477CFA01CCA2}"/>
              </a:ext>
            </a:extLst>
          </p:cNvPr>
          <p:cNvSpPr>
            <a:spLocks noGrp="1"/>
          </p:cNvSpPr>
          <p:nvPr>
            <p:ph type="title"/>
          </p:nvPr>
        </p:nvSpPr>
        <p:spPr>
          <a:xfrm>
            <a:off x="1499616" y="581152"/>
            <a:ext cx="5693664" cy="768096"/>
          </a:xfrm>
        </p:spPr>
        <p:txBody>
          <a:bodyPr/>
          <a:lstStyle/>
          <a:p>
            <a:r>
              <a:rPr lang="en-IN" dirty="0"/>
              <a:t>Objective</a:t>
            </a:r>
          </a:p>
        </p:txBody>
      </p:sp>
      <p:sp>
        <p:nvSpPr>
          <p:cNvPr id="3" name="Content Placeholder 2">
            <a:extLst>
              <a:ext uri="{FF2B5EF4-FFF2-40B4-BE49-F238E27FC236}">
                <a16:creationId xmlns:a16="http://schemas.microsoft.com/office/drawing/2014/main" id="{C2341874-6ACF-9B36-7FF3-05489DAF1C6B}"/>
              </a:ext>
            </a:extLst>
          </p:cNvPr>
          <p:cNvSpPr>
            <a:spLocks noGrp="1"/>
          </p:cNvSpPr>
          <p:nvPr>
            <p:ph idx="1"/>
          </p:nvPr>
        </p:nvSpPr>
        <p:spPr>
          <a:xfrm>
            <a:off x="1347216" y="1683512"/>
            <a:ext cx="5693664" cy="3122168"/>
          </a:xfrm>
        </p:spPr>
        <p:txBody>
          <a:bodyPr/>
          <a:lstStyle/>
          <a:p>
            <a:r>
              <a:rPr lang="en-IN" dirty="0"/>
              <a:t>To study data and find patterns/symptoms/indicators that help us understand what people tend to become defaulters and save the banks to incur any loss</a:t>
            </a:r>
          </a:p>
        </p:txBody>
      </p:sp>
    </p:spTree>
    <p:extLst>
      <p:ext uri="{BB962C8B-B14F-4D97-AF65-F5344CB8AC3E}">
        <p14:creationId xmlns:p14="http://schemas.microsoft.com/office/powerpoint/2010/main" val="3316063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F2F140F-19B6-99AA-E7BD-9A4F2A60D9E2}"/>
              </a:ext>
            </a:extLst>
          </p:cNvPr>
          <p:cNvPicPr>
            <a:picLocks noGrp="1" noChangeAspect="1"/>
          </p:cNvPicPr>
          <p:nvPr>
            <p:ph sz="half" idx="1"/>
          </p:nvPr>
        </p:nvPicPr>
        <p:blipFill>
          <a:blip r:embed="rId2"/>
          <a:stretch>
            <a:fillRect/>
          </a:stretch>
        </p:blipFill>
        <p:spPr>
          <a:xfrm>
            <a:off x="2069893" y="2767726"/>
            <a:ext cx="8058564" cy="3105310"/>
          </a:xfrm>
        </p:spPr>
      </p:pic>
      <p:sp>
        <p:nvSpPr>
          <p:cNvPr id="5" name="Slide Number Placeholder 4">
            <a:extLst>
              <a:ext uri="{FF2B5EF4-FFF2-40B4-BE49-F238E27FC236}">
                <a16:creationId xmlns:a16="http://schemas.microsoft.com/office/drawing/2014/main" id="{22BF070A-7F8C-5ECE-A7CB-AA2C1A15B046}"/>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74289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2C1F893-C9E7-B763-FADD-BCCF413647EB}"/>
              </a:ext>
            </a:extLst>
          </p:cNvPr>
          <p:cNvPicPr>
            <a:picLocks noGrp="1" noChangeAspect="1"/>
          </p:cNvPicPr>
          <p:nvPr>
            <p:ph sz="half" idx="1"/>
          </p:nvPr>
        </p:nvPicPr>
        <p:blipFill>
          <a:blip r:embed="rId2"/>
          <a:stretch>
            <a:fillRect/>
          </a:stretch>
        </p:blipFill>
        <p:spPr>
          <a:xfrm>
            <a:off x="2203250" y="2764551"/>
            <a:ext cx="7791850" cy="3111660"/>
          </a:xfrm>
        </p:spPr>
      </p:pic>
      <p:sp>
        <p:nvSpPr>
          <p:cNvPr id="5" name="Slide Number Placeholder 4">
            <a:extLst>
              <a:ext uri="{FF2B5EF4-FFF2-40B4-BE49-F238E27FC236}">
                <a16:creationId xmlns:a16="http://schemas.microsoft.com/office/drawing/2014/main" id="{F9776C7B-7BA5-2E3D-75A5-5FBFF65055B9}"/>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139711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2F8718B-10F6-1FF0-F6F1-DFB55361454E}"/>
              </a:ext>
            </a:extLst>
          </p:cNvPr>
          <p:cNvPicPr>
            <a:picLocks noGrp="1" noChangeAspect="1"/>
          </p:cNvPicPr>
          <p:nvPr>
            <p:ph sz="half" idx="1"/>
          </p:nvPr>
        </p:nvPicPr>
        <p:blipFill>
          <a:blip r:embed="rId2"/>
          <a:stretch>
            <a:fillRect/>
          </a:stretch>
        </p:blipFill>
        <p:spPr>
          <a:xfrm>
            <a:off x="2285804" y="2789953"/>
            <a:ext cx="7626742" cy="3060857"/>
          </a:xfrm>
        </p:spPr>
      </p:pic>
      <p:sp>
        <p:nvSpPr>
          <p:cNvPr id="5" name="Slide Number Placeholder 4">
            <a:extLst>
              <a:ext uri="{FF2B5EF4-FFF2-40B4-BE49-F238E27FC236}">
                <a16:creationId xmlns:a16="http://schemas.microsoft.com/office/drawing/2014/main" id="{ED7BB393-EE61-BC56-E25A-0BDC6F1CED29}"/>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56080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58D9493-692F-5BAB-AAD0-D2102E37C743}"/>
              </a:ext>
            </a:extLst>
          </p:cNvPr>
          <p:cNvPicPr>
            <a:picLocks noGrp="1" noChangeAspect="1"/>
          </p:cNvPicPr>
          <p:nvPr>
            <p:ph sz="half" idx="1"/>
          </p:nvPr>
        </p:nvPicPr>
        <p:blipFill>
          <a:blip r:embed="rId2"/>
          <a:stretch>
            <a:fillRect/>
          </a:stretch>
        </p:blipFill>
        <p:spPr>
          <a:xfrm>
            <a:off x="66129" y="1963333"/>
            <a:ext cx="12059741" cy="4742267"/>
          </a:xfrm>
        </p:spPr>
      </p:pic>
      <p:sp>
        <p:nvSpPr>
          <p:cNvPr id="4" name="Footer Placeholder 3">
            <a:extLst>
              <a:ext uri="{FF2B5EF4-FFF2-40B4-BE49-F238E27FC236}">
                <a16:creationId xmlns:a16="http://schemas.microsoft.com/office/drawing/2014/main" id="{FDE880A8-66F1-F654-733E-BFA29EC8738E}"/>
              </a:ext>
            </a:extLst>
          </p:cNvPr>
          <p:cNvSpPr>
            <a:spLocks noGrp="1"/>
          </p:cNvSpPr>
          <p:nvPr>
            <p:ph type="ftr" sz="quarter" idx="11"/>
          </p:nvPr>
        </p:nvSpPr>
        <p:spPr>
          <a:xfrm>
            <a:off x="162560" y="152400"/>
            <a:ext cx="10576560" cy="1859280"/>
          </a:xfrm>
        </p:spPr>
        <p:txBody>
          <a:bodyPr/>
          <a:lstStyle/>
          <a:p>
            <a:pPr marL="0" indent="0">
              <a:buNone/>
            </a:pPr>
            <a:r>
              <a:rPr lang="en-US" sz="1800" dirty="0">
                <a:solidFill>
                  <a:schemeClr val="tx1"/>
                </a:solidFill>
                <a:latin typeface="+mn-lt"/>
              </a:rPr>
              <a:t>Points to be concluded from the graph on the right side.</a:t>
            </a:r>
          </a:p>
          <a:p>
            <a:r>
              <a:rPr lang="en-US" sz="1800" dirty="0">
                <a:solidFill>
                  <a:schemeClr val="tx1"/>
                </a:solidFill>
                <a:latin typeface="+mn-lt"/>
              </a:rPr>
              <a:t>Female counts are higher than male.</a:t>
            </a:r>
          </a:p>
          <a:p>
            <a:r>
              <a:rPr lang="en-US" sz="1800" dirty="0">
                <a:solidFill>
                  <a:schemeClr val="tx1"/>
                </a:solidFill>
                <a:latin typeface="+mn-lt"/>
              </a:rPr>
              <a:t>Income range from 100000 to 200000 is having more number of credits.</a:t>
            </a:r>
          </a:p>
          <a:p>
            <a:r>
              <a:rPr lang="en-US" sz="1800" dirty="0">
                <a:solidFill>
                  <a:schemeClr val="tx1"/>
                </a:solidFill>
                <a:latin typeface="+mn-lt"/>
              </a:rPr>
              <a:t>This graph show that females are more than male in having credits for that range.</a:t>
            </a:r>
          </a:p>
          <a:p>
            <a:r>
              <a:rPr lang="en-US" sz="1800" dirty="0">
                <a:solidFill>
                  <a:schemeClr val="tx1"/>
                </a:solidFill>
                <a:latin typeface="+mn-lt"/>
              </a:rPr>
              <a:t>Very less count for income range 400000 and above.</a:t>
            </a:r>
          </a:p>
        </p:txBody>
      </p:sp>
      <p:sp>
        <p:nvSpPr>
          <p:cNvPr id="5" name="Slide Number Placeholder 4">
            <a:extLst>
              <a:ext uri="{FF2B5EF4-FFF2-40B4-BE49-F238E27FC236}">
                <a16:creationId xmlns:a16="http://schemas.microsoft.com/office/drawing/2014/main" id="{706DA9CA-C8D8-4BB4-7F99-C65FEAA468C7}"/>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513012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8AA4DC2-B4AE-6017-3828-63F0EA3F93FF}"/>
              </a:ext>
            </a:extLst>
          </p:cNvPr>
          <p:cNvPicPr>
            <a:picLocks noGrp="1" noChangeAspect="1"/>
          </p:cNvPicPr>
          <p:nvPr>
            <p:ph sz="half" idx="1"/>
          </p:nvPr>
        </p:nvPicPr>
        <p:blipFill>
          <a:blip r:embed="rId2"/>
          <a:stretch>
            <a:fillRect/>
          </a:stretch>
        </p:blipFill>
        <p:spPr>
          <a:xfrm>
            <a:off x="2400110" y="2796303"/>
            <a:ext cx="7398130" cy="3048157"/>
          </a:xfrm>
        </p:spPr>
      </p:pic>
      <p:sp>
        <p:nvSpPr>
          <p:cNvPr id="5" name="Slide Number Placeholder 4">
            <a:extLst>
              <a:ext uri="{FF2B5EF4-FFF2-40B4-BE49-F238E27FC236}">
                <a16:creationId xmlns:a16="http://schemas.microsoft.com/office/drawing/2014/main" id="{E119FF0B-2F72-3B94-E622-170C6C365928}"/>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067712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706CDE7-5B6F-64C2-6241-84A1C33EE0DF}"/>
              </a:ext>
            </a:extLst>
          </p:cNvPr>
          <p:cNvPicPr>
            <a:picLocks noGrp="1" noChangeAspect="1"/>
          </p:cNvPicPr>
          <p:nvPr>
            <p:ph sz="half" idx="1"/>
          </p:nvPr>
        </p:nvPicPr>
        <p:blipFill>
          <a:blip r:embed="rId2"/>
          <a:stretch>
            <a:fillRect/>
          </a:stretch>
        </p:blipFill>
        <p:spPr>
          <a:xfrm>
            <a:off x="2514416" y="2780427"/>
            <a:ext cx="7169518" cy="3079908"/>
          </a:xfrm>
        </p:spPr>
      </p:pic>
      <p:sp>
        <p:nvSpPr>
          <p:cNvPr id="5" name="Slide Number Placeholder 4">
            <a:extLst>
              <a:ext uri="{FF2B5EF4-FFF2-40B4-BE49-F238E27FC236}">
                <a16:creationId xmlns:a16="http://schemas.microsoft.com/office/drawing/2014/main" id="{D0ED45C1-05B4-5263-1DA0-61CF50175706}"/>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370001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48CCAA1-F96E-96E4-BB73-300401C8B065}"/>
              </a:ext>
            </a:extLst>
          </p:cNvPr>
          <p:cNvPicPr>
            <a:picLocks noGrp="1" noChangeAspect="1"/>
          </p:cNvPicPr>
          <p:nvPr>
            <p:ph sz="half" idx="1"/>
          </p:nvPr>
        </p:nvPicPr>
        <p:blipFill>
          <a:blip r:embed="rId2"/>
          <a:stretch>
            <a:fillRect/>
          </a:stretch>
        </p:blipFill>
        <p:spPr>
          <a:xfrm>
            <a:off x="2552517" y="2758201"/>
            <a:ext cx="7093315" cy="3124361"/>
          </a:xfrm>
        </p:spPr>
      </p:pic>
      <p:sp>
        <p:nvSpPr>
          <p:cNvPr id="5" name="Slide Number Placeholder 4">
            <a:extLst>
              <a:ext uri="{FF2B5EF4-FFF2-40B4-BE49-F238E27FC236}">
                <a16:creationId xmlns:a16="http://schemas.microsoft.com/office/drawing/2014/main" id="{60D76300-5B71-59A2-B112-B6BD46DFFFF4}"/>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04346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A2707A4-D891-549C-C74D-74BD0F1BC1FC}"/>
              </a:ext>
            </a:extLst>
          </p:cNvPr>
          <p:cNvPicPr>
            <a:picLocks noGrp="1" noChangeAspect="1"/>
          </p:cNvPicPr>
          <p:nvPr>
            <p:ph sz="half" idx="1"/>
          </p:nvPr>
        </p:nvPicPr>
        <p:blipFill>
          <a:blip r:embed="rId2"/>
          <a:stretch>
            <a:fillRect/>
          </a:stretch>
        </p:blipFill>
        <p:spPr>
          <a:xfrm>
            <a:off x="2511240" y="2764551"/>
            <a:ext cx="7175869" cy="3111660"/>
          </a:xfrm>
        </p:spPr>
      </p:pic>
      <p:sp>
        <p:nvSpPr>
          <p:cNvPr id="5" name="Slide Number Placeholder 4">
            <a:extLst>
              <a:ext uri="{FF2B5EF4-FFF2-40B4-BE49-F238E27FC236}">
                <a16:creationId xmlns:a16="http://schemas.microsoft.com/office/drawing/2014/main" id="{1B8C5BAA-D6B4-3679-0CD7-81299B4C542E}"/>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85829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11B27CB-568B-9029-EA69-8AEC30CFDBE4}"/>
              </a:ext>
            </a:extLst>
          </p:cNvPr>
          <p:cNvPicPr>
            <a:picLocks noGrp="1" noChangeAspect="1"/>
          </p:cNvPicPr>
          <p:nvPr>
            <p:ph sz="half" idx="1"/>
          </p:nvPr>
        </p:nvPicPr>
        <p:blipFill>
          <a:blip r:embed="rId2"/>
          <a:stretch>
            <a:fillRect/>
          </a:stretch>
        </p:blipFill>
        <p:spPr>
          <a:xfrm>
            <a:off x="325120" y="1717040"/>
            <a:ext cx="10620248" cy="4998720"/>
          </a:xfrm>
        </p:spPr>
      </p:pic>
      <p:sp>
        <p:nvSpPr>
          <p:cNvPr id="4" name="Footer Placeholder 3">
            <a:extLst>
              <a:ext uri="{FF2B5EF4-FFF2-40B4-BE49-F238E27FC236}">
                <a16:creationId xmlns:a16="http://schemas.microsoft.com/office/drawing/2014/main" id="{3E07364F-8F65-9B89-91B5-C7D3146E7CCB}"/>
              </a:ext>
            </a:extLst>
          </p:cNvPr>
          <p:cNvSpPr>
            <a:spLocks noGrp="1"/>
          </p:cNvSpPr>
          <p:nvPr>
            <p:ph type="ftr" sz="quarter" idx="11"/>
          </p:nvPr>
        </p:nvSpPr>
        <p:spPr>
          <a:xfrm>
            <a:off x="621792" y="457200"/>
            <a:ext cx="9395968" cy="1259840"/>
          </a:xfrm>
        </p:spPr>
        <p:txBody>
          <a:bodyPr/>
          <a:lstStyle/>
          <a:p>
            <a:pPr marL="0" indent="0">
              <a:buNone/>
            </a:pPr>
            <a:r>
              <a:rPr lang="en-US" sz="1800" dirty="0">
                <a:solidFill>
                  <a:schemeClr val="tx1"/>
                </a:solidFill>
                <a:latin typeface="+mn-lt"/>
              </a:rPr>
              <a:t>Points to be concluded from the graph </a:t>
            </a:r>
          </a:p>
          <a:p>
            <a:r>
              <a:rPr lang="en-US" sz="1800" dirty="0">
                <a:solidFill>
                  <a:schemeClr val="tx1"/>
                </a:solidFill>
                <a:latin typeface="+mn-lt"/>
              </a:rPr>
              <a:t>Clients which have applied for credits are from most of the organization type ‘Business entity Type 3’ , ‘Self employed’ , ‘Other’ , ‘Medicine’ and ‘Government’.</a:t>
            </a:r>
          </a:p>
          <a:p>
            <a:r>
              <a:rPr lang="en-US" sz="1800" dirty="0">
                <a:solidFill>
                  <a:schemeClr val="tx1"/>
                </a:solidFill>
                <a:latin typeface="+mn-lt"/>
              </a:rPr>
              <a:t>Less clients are from Industry type 8,type 6, type 10, religion and  trade type 5, type 4.</a:t>
            </a:r>
          </a:p>
        </p:txBody>
      </p:sp>
      <p:sp>
        <p:nvSpPr>
          <p:cNvPr id="5" name="Slide Number Placeholder 4">
            <a:extLst>
              <a:ext uri="{FF2B5EF4-FFF2-40B4-BE49-F238E27FC236}">
                <a16:creationId xmlns:a16="http://schemas.microsoft.com/office/drawing/2014/main" id="{65BD367C-4CDA-7BDC-BB31-3444D4B75F0A}"/>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396837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B8C16D1-7FFB-AE97-D33D-37516E80918D}"/>
              </a:ext>
            </a:extLst>
          </p:cNvPr>
          <p:cNvPicPr>
            <a:picLocks noGrp="1" noChangeAspect="1"/>
          </p:cNvPicPr>
          <p:nvPr>
            <p:ph sz="half" idx="1"/>
          </p:nvPr>
        </p:nvPicPr>
        <p:blipFill>
          <a:blip r:embed="rId2"/>
          <a:stretch>
            <a:fillRect/>
          </a:stretch>
        </p:blipFill>
        <p:spPr>
          <a:xfrm>
            <a:off x="2381059" y="2786777"/>
            <a:ext cx="7436232" cy="3067208"/>
          </a:xfrm>
        </p:spPr>
      </p:pic>
      <p:sp>
        <p:nvSpPr>
          <p:cNvPr id="4" name="Footer Placeholder 3">
            <a:extLst>
              <a:ext uri="{FF2B5EF4-FFF2-40B4-BE49-F238E27FC236}">
                <a16:creationId xmlns:a16="http://schemas.microsoft.com/office/drawing/2014/main" id="{C33ACB0E-2D95-1FBF-B1A1-D490B17E1A8A}"/>
              </a:ext>
            </a:extLst>
          </p:cNvPr>
          <p:cNvSpPr>
            <a:spLocks noGrp="1"/>
          </p:cNvSpPr>
          <p:nvPr>
            <p:ph type="ftr" sz="quarter" idx="11"/>
          </p:nvPr>
        </p:nvSpPr>
        <p:spPr>
          <a:xfrm>
            <a:off x="621792" y="457200"/>
            <a:ext cx="9467088" cy="1666240"/>
          </a:xfrm>
        </p:spPr>
        <p:txBody>
          <a:bodyPr/>
          <a:lstStyle/>
          <a:p>
            <a:r>
              <a:rPr lang="en-US" sz="1800" dirty="0">
                <a:solidFill>
                  <a:schemeClr val="tx1"/>
                </a:solidFill>
              </a:rPr>
              <a:t>Most rejection of loans came from purpose 'repairs'.</a:t>
            </a:r>
          </a:p>
          <a:p>
            <a:r>
              <a:rPr lang="en-US" sz="1800" dirty="0">
                <a:solidFill>
                  <a:schemeClr val="tx1"/>
                </a:solidFill>
              </a:rPr>
              <a:t>For education purposes we have equal number of approves and rejection</a:t>
            </a:r>
          </a:p>
          <a:p>
            <a:r>
              <a:rPr lang="en-US" sz="1800" dirty="0">
                <a:solidFill>
                  <a:schemeClr val="tx1"/>
                </a:solidFill>
              </a:rPr>
              <a:t>Paying other loans and buying a new car is having significant higher rejection than approves</a:t>
            </a:r>
            <a:r>
              <a:rPr lang="en-US" sz="1200" dirty="0"/>
              <a:t>.</a:t>
            </a:r>
          </a:p>
        </p:txBody>
      </p:sp>
      <p:sp>
        <p:nvSpPr>
          <p:cNvPr id="5" name="Slide Number Placeholder 4">
            <a:extLst>
              <a:ext uri="{FF2B5EF4-FFF2-40B4-BE49-F238E27FC236}">
                <a16:creationId xmlns:a16="http://schemas.microsoft.com/office/drawing/2014/main" id="{40FC8D30-6640-4508-0AD0-AF9620314A9D}"/>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222046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08176" y="4185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27888" y="1327912"/>
            <a:ext cx="10936224" cy="1953768"/>
          </a:xfrm>
        </p:spPr>
        <p:txBody>
          <a:bodyPr/>
          <a:lstStyle/>
          <a:p>
            <a:pPr algn="l"/>
            <a:r>
              <a:rPr lang="en-US" sz="2000" b="0" i="0" dirty="0">
                <a:solidFill>
                  <a:schemeClr val="tx1"/>
                </a:solidFill>
                <a:effectLst/>
                <a:latin typeface="Roboto" panose="020B0604020202020204" pitchFamily="2" charset="0"/>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l"/>
            <a:r>
              <a:rPr lang="en-US" sz="2000" b="0" i="0" dirty="0">
                <a:solidFill>
                  <a:schemeClr val="tx1"/>
                </a:solidFill>
                <a:effectLst/>
                <a:latin typeface="Roboto" panose="020B0604020202020204" pitchFamily="2" charset="0"/>
              </a:rPr>
              <a:t>In other words, the company wants to understand the driving factors (or driver variables) behind loan default, i.e. the variables which are strong indicators of default. The company can utilize this knowledge for its portfolio and risk assessment.</a:t>
            </a:r>
          </a:p>
        </p:txBody>
      </p:sp>
    </p:spTree>
    <p:extLst>
      <p:ext uri="{BB962C8B-B14F-4D97-AF65-F5344CB8AC3E}">
        <p14:creationId xmlns:p14="http://schemas.microsoft.com/office/powerpoint/2010/main" val="3855531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C503ED1-8A4F-4C38-5F12-C476B001ACC9}"/>
              </a:ext>
            </a:extLst>
          </p:cNvPr>
          <p:cNvPicPr>
            <a:picLocks noGrp="1" noChangeAspect="1"/>
          </p:cNvPicPr>
          <p:nvPr>
            <p:ph sz="half" idx="1"/>
          </p:nvPr>
        </p:nvPicPr>
        <p:blipFill>
          <a:blip r:embed="rId2"/>
          <a:stretch>
            <a:fillRect/>
          </a:stretch>
        </p:blipFill>
        <p:spPr>
          <a:xfrm>
            <a:off x="2495365" y="2745500"/>
            <a:ext cx="7207620" cy="3149762"/>
          </a:xfrm>
        </p:spPr>
      </p:pic>
      <p:sp>
        <p:nvSpPr>
          <p:cNvPr id="5" name="Slide Number Placeholder 4">
            <a:extLst>
              <a:ext uri="{FF2B5EF4-FFF2-40B4-BE49-F238E27FC236}">
                <a16:creationId xmlns:a16="http://schemas.microsoft.com/office/drawing/2014/main" id="{71D4A27A-B684-52F4-2764-CC79638CAE1D}"/>
              </a:ext>
            </a:extLst>
          </p:cNvPr>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355592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E1D4505-87CE-0792-0549-3700C9840D99}"/>
              </a:ext>
            </a:extLst>
          </p:cNvPr>
          <p:cNvPicPr>
            <a:picLocks noGrp="1" noChangeAspect="1"/>
          </p:cNvPicPr>
          <p:nvPr>
            <p:ph sz="half" idx="1"/>
          </p:nvPr>
        </p:nvPicPr>
        <p:blipFill>
          <a:blip r:embed="rId2"/>
          <a:stretch>
            <a:fillRect/>
          </a:stretch>
        </p:blipFill>
        <p:spPr>
          <a:xfrm>
            <a:off x="1774602" y="2758201"/>
            <a:ext cx="8649145" cy="3124361"/>
          </a:xfrm>
        </p:spPr>
      </p:pic>
      <p:sp>
        <p:nvSpPr>
          <p:cNvPr id="5" name="Slide Number Placeholder 4">
            <a:extLst>
              <a:ext uri="{FF2B5EF4-FFF2-40B4-BE49-F238E27FC236}">
                <a16:creationId xmlns:a16="http://schemas.microsoft.com/office/drawing/2014/main" id="{AC1C4B60-13DF-286D-216D-115C89153168}"/>
              </a:ext>
            </a:extLst>
          </p:cNvPr>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530110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270BCFD-E65D-3FC6-A908-94C2089C1613}"/>
              </a:ext>
            </a:extLst>
          </p:cNvPr>
          <p:cNvPicPr>
            <a:picLocks noGrp="1" noChangeAspect="1"/>
          </p:cNvPicPr>
          <p:nvPr>
            <p:ph sz="half" idx="1"/>
          </p:nvPr>
        </p:nvPicPr>
        <p:blipFill>
          <a:blip r:embed="rId2"/>
          <a:stretch>
            <a:fillRect/>
          </a:stretch>
        </p:blipFill>
        <p:spPr>
          <a:xfrm>
            <a:off x="2339782" y="2745500"/>
            <a:ext cx="7518786" cy="3149762"/>
          </a:xfrm>
        </p:spPr>
      </p:pic>
      <p:sp>
        <p:nvSpPr>
          <p:cNvPr id="5" name="Slide Number Placeholder 4">
            <a:extLst>
              <a:ext uri="{FF2B5EF4-FFF2-40B4-BE49-F238E27FC236}">
                <a16:creationId xmlns:a16="http://schemas.microsoft.com/office/drawing/2014/main" id="{CA27E845-9A59-A5AE-1680-0780F8BB664F}"/>
              </a:ext>
            </a:extLst>
          </p:cNvPr>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3388846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A0C0028-C459-AC54-8F1E-693D3BD6CA75}"/>
              </a:ext>
            </a:extLst>
          </p:cNvPr>
          <p:cNvPicPr>
            <a:picLocks noGrp="1" noChangeAspect="1"/>
          </p:cNvPicPr>
          <p:nvPr>
            <p:ph sz="half" idx="1"/>
          </p:nvPr>
        </p:nvPicPr>
        <p:blipFill>
          <a:blip r:embed="rId2"/>
          <a:stretch>
            <a:fillRect/>
          </a:stretch>
        </p:blipFill>
        <p:spPr>
          <a:xfrm>
            <a:off x="2514416" y="2751851"/>
            <a:ext cx="7169518" cy="3137061"/>
          </a:xfrm>
        </p:spPr>
      </p:pic>
      <p:sp>
        <p:nvSpPr>
          <p:cNvPr id="5" name="Slide Number Placeholder 4">
            <a:extLst>
              <a:ext uri="{FF2B5EF4-FFF2-40B4-BE49-F238E27FC236}">
                <a16:creationId xmlns:a16="http://schemas.microsoft.com/office/drawing/2014/main" id="{DCB04BEA-5EFE-0EF5-5FDE-3FD2AEC242DD}"/>
              </a:ext>
            </a:extLst>
          </p:cNvPr>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2496466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642C0C6-2252-9A85-E519-40EDDFFC9E8F}"/>
              </a:ext>
            </a:extLst>
          </p:cNvPr>
          <p:cNvPicPr>
            <a:picLocks noGrp="1" noChangeAspect="1"/>
          </p:cNvPicPr>
          <p:nvPr>
            <p:ph sz="half" idx="1"/>
          </p:nvPr>
        </p:nvPicPr>
        <p:blipFill>
          <a:blip r:embed="rId2"/>
          <a:stretch>
            <a:fillRect/>
          </a:stretch>
        </p:blipFill>
        <p:spPr>
          <a:xfrm>
            <a:off x="2539817" y="2735975"/>
            <a:ext cx="7118716" cy="3168813"/>
          </a:xfrm>
        </p:spPr>
      </p:pic>
      <p:sp>
        <p:nvSpPr>
          <p:cNvPr id="5" name="Slide Number Placeholder 4">
            <a:extLst>
              <a:ext uri="{FF2B5EF4-FFF2-40B4-BE49-F238E27FC236}">
                <a16:creationId xmlns:a16="http://schemas.microsoft.com/office/drawing/2014/main" id="{C4D00840-FC91-77E6-AA8E-47709E16F515}"/>
              </a:ext>
            </a:extLst>
          </p:cNvPr>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2984455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7588B0-367A-64BB-0197-E7DF81F60A9E}"/>
              </a:ext>
            </a:extLst>
          </p:cNvPr>
          <p:cNvPicPr>
            <a:picLocks noGrp="1" noChangeAspect="1"/>
          </p:cNvPicPr>
          <p:nvPr>
            <p:ph sz="half" idx="1"/>
          </p:nvPr>
        </p:nvPicPr>
        <p:blipFill>
          <a:blip r:embed="rId2"/>
          <a:stretch>
            <a:fillRect/>
          </a:stretch>
        </p:blipFill>
        <p:spPr>
          <a:xfrm>
            <a:off x="285527" y="1889760"/>
            <a:ext cx="11296873" cy="4723096"/>
          </a:xfrm>
        </p:spPr>
      </p:pic>
      <p:sp>
        <p:nvSpPr>
          <p:cNvPr id="4" name="Footer Placeholder 3">
            <a:extLst>
              <a:ext uri="{FF2B5EF4-FFF2-40B4-BE49-F238E27FC236}">
                <a16:creationId xmlns:a16="http://schemas.microsoft.com/office/drawing/2014/main" id="{DC36D2B5-C943-1262-0047-EC7AF3B7E193}"/>
              </a:ext>
            </a:extLst>
          </p:cNvPr>
          <p:cNvSpPr>
            <a:spLocks noGrp="1"/>
          </p:cNvSpPr>
          <p:nvPr>
            <p:ph type="ftr" sz="quarter" idx="11"/>
          </p:nvPr>
        </p:nvSpPr>
        <p:spPr>
          <a:xfrm>
            <a:off x="152400" y="101600"/>
            <a:ext cx="10647680" cy="1930400"/>
          </a:xfrm>
        </p:spPr>
        <p:txBody>
          <a:bodyPr/>
          <a:lstStyle/>
          <a:p>
            <a:pPr marL="0" indent="0">
              <a:buNone/>
            </a:pPr>
            <a:r>
              <a:rPr lang="en-US" sz="1800" dirty="0">
                <a:solidFill>
                  <a:schemeClr val="tx1"/>
                </a:solidFill>
                <a:latin typeface="+mn-lt"/>
              </a:rPr>
              <a:t>Points to be concluded from the graph on the right.</a:t>
            </a:r>
          </a:p>
          <a:p>
            <a:r>
              <a:rPr lang="en-US" sz="1800" dirty="0">
                <a:solidFill>
                  <a:schemeClr val="tx1"/>
                </a:solidFill>
                <a:latin typeface="+mn-lt"/>
              </a:rPr>
              <a:t>For contract type ‘cash loans’ is having higher number of credits than ‘Revolving loans’ contract type.</a:t>
            </a:r>
          </a:p>
          <a:p>
            <a:r>
              <a:rPr lang="en-US" sz="1800" dirty="0">
                <a:solidFill>
                  <a:schemeClr val="tx1"/>
                </a:solidFill>
                <a:latin typeface="+mn-lt"/>
              </a:rPr>
              <a:t>For this also Female is leading for applying credits.</a:t>
            </a:r>
          </a:p>
        </p:txBody>
      </p:sp>
      <p:sp>
        <p:nvSpPr>
          <p:cNvPr id="5" name="Slide Number Placeholder 4">
            <a:extLst>
              <a:ext uri="{FF2B5EF4-FFF2-40B4-BE49-F238E27FC236}">
                <a16:creationId xmlns:a16="http://schemas.microsoft.com/office/drawing/2014/main" id="{13DD3D14-A9AB-D75C-837A-018FBFC36311}"/>
              </a:ext>
            </a:extLst>
          </p:cNvPr>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240221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793158-D0BE-6482-DB84-225A59AC8FB3}"/>
              </a:ext>
            </a:extLst>
          </p:cNvPr>
          <p:cNvPicPr>
            <a:picLocks noGrp="1" noChangeAspect="1"/>
          </p:cNvPicPr>
          <p:nvPr>
            <p:ph sz="half" idx="1"/>
          </p:nvPr>
        </p:nvPicPr>
        <p:blipFill>
          <a:blip r:embed="rId2"/>
          <a:stretch>
            <a:fillRect/>
          </a:stretch>
        </p:blipFill>
        <p:spPr>
          <a:xfrm>
            <a:off x="1434860" y="2624844"/>
            <a:ext cx="9328629" cy="3391074"/>
          </a:xfrm>
        </p:spPr>
      </p:pic>
      <p:sp>
        <p:nvSpPr>
          <p:cNvPr id="5" name="Slide Number Placeholder 4">
            <a:extLst>
              <a:ext uri="{FF2B5EF4-FFF2-40B4-BE49-F238E27FC236}">
                <a16:creationId xmlns:a16="http://schemas.microsoft.com/office/drawing/2014/main" id="{9D5D21FA-84DA-4B1A-9863-6BAC5582E7FE}"/>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1840626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BE9ECF1-A3EA-1B2E-E868-E8F5F9B14DC0}"/>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1026" name="Picture 2">
            <a:extLst>
              <a:ext uri="{FF2B5EF4-FFF2-40B4-BE49-F238E27FC236}">
                <a16:creationId xmlns:a16="http://schemas.microsoft.com/office/drawing/2014/main" id="{0EA8904E-C666-B1A0-A5B1-7953838DDF9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230372"/>
            <a:ext cx="11118850" cy="41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87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91967C-8062-A04C-6E96-71B3CCEA9221}"/>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2050" name="Picture 2">
            <a:extLst>
              <a:ext uri="{FF2B5EF4-FFF2-40B4-BE49-F238E27FC236}">
                <a16:creationId xmlns:a16="http://schemas.microsoft.com/office/drawing/2014/main" id="{E135DBA3-099F-78C1-8FC0-37AD7A2E3AF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401373"/>
            <a:ext cx="11118850" cy="383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46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8D229F-E23D-E46F-DB74-51FAEBCD2417}"/>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3074" name="Picture 2">
            <a:extLst>
              <a:ext uri="{FF2B5EF4-FFF2-40B4-BE49-F238E27FC236}">
                <a16:creationId xmlns:a16="http://schemas.microsoft.com/office/drawing/2014/main" id="{5C8E6353-9F68-B73C-5741-D8896E67E75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401373"/>
            <a:ext cx="11118850" cy="383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We used 3 datasets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IN" b="0" i="0" dirty="0">
                <a:solidFill>
                  <a:schemeClr val="tx1"/>
                </a:solidFill>
                <a:effectLst/>
                <a:latin typeface="Roboto" panose="02000000000000000000" pitchFamily="2" charset="0"/>
              </a:rPr>
              <a:t>application_data.csv </a:t>
            </a:r>
            <a:endParaRPr lang="en-US" dirty="0">
              <a:solidFill>
                <a:schemeClr val="tx1"/>
              </a:solidFill>
            </a:endParaRP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11096" y="2180844"/>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sz="1600" b="0" i="0" dirty="0">
                <a:solidFill>
                  <a:schemeClr val="tx1"/>
                </a:solidFill>
                <a:effectLst/>
              </a:rPr>
              <a:t>contains all the information of the client at the time of application. The data is about whether a client has payment difficulties.</a:t>
            </a:r>
            <a:endParaRPr lang="en-US" sz="1600" dirty="0">
              <a:solidFill>
                <a:schemeClr val="tx1"/>
              </a:solidFill>
            </a:endParaRP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IN" b="0" i="0" dirty="0">
                <a:solidFill>
                  <a:schemeClr val="tx1"/>
                </a:solidFill>
                <a:effectLst/>
                <a:latin typeface="Roboto" panose="02000000000000000000" pitchFamily="2" charset="0"/>
              </a:rPr>
              <a:t>previous_application.csv</a:t>
            </a:r>
            <a:r>
              <a:rPr lang="en-IN" b="0" i="0" dirty="0">
                <a:solidFill>
                  <a:srgbClr val="CCCCCC"/>
                </a:solidFill>
                <a:effectLst/>
                <a:latin typeface="Roboto" panose="02000000000000000000" pitchFamily="2" charset="0"/>
              </a:rPr>
              <a:t>' </a:t>
            </a:r>
            <a:endParaRPr lang="en-US" dirty="0"/>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b="0" i="0" dirty="0">
                <a:solidFill>
                  <a:schemeClr val="tx1"/>
                </a:solidFill>
                <a:effectLst/>
                <a:latin typeface="Roboto" panose="02000000000000000000" pitchFamily="2" charset="0"/>
              </a:rPr>
              <a:t>contains information about the client’s previous loan data. It contains the data whether the previous application had been Approved, Cancelled, Refused or Unused offer.</a:t>
            </a:r>
            <a:endParaRPr lang="en-US" dirty="0">
              <a:solidFill>
                <a:schemeClr val="tx1"/>
              </a:solidFill>
            </a:endParaRP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IN" b="0" i="0" dirty="0">
                <a:solidFill>
                  <a:schemeClr val="tx1"/>
                </a:solidFill>
                <a:effectLst/>
                <a:latin typeface="Roboto" panose="02000000000000000000" pitchFamily="2" charset="0"/>
              </a:rPr>
              <a:t>columns_description.csv</a:t>
            </a:r>
            <a:endParaRPr lang="en-US" dirty="0">
              <a:solidFill>
                <a:schemeClr val="tx1"/>
              </a:solidFill>
            </a:endParaRP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b="0" i="0" dirty="0">
                <a:solidFill>
                  <a:schemeClr val="tx1"/>
                </a:solidFill>
                <a:effectLst/>
                <a:latin typeface="Roboto" panose="02000000000000000000" pitchFamily="2" charset="0"/>
              </a:rPr>
              <a:t>is data dictionary which describes the meaning of the variables</a:t>
            </a:r>
            <a:r>
              <a:rPr lang="en-US" b="0" i="0" dirty="0">
                <a:solidFill>
                  <a:srgbClr val="CCCCCC"/>
                </a:solidFill>
                <a:effectLst/>
                <a:latin typeface="Roboto" panose="02000000000000000000" pitchFamily="2" charset="0"/>
              </a:rPr>
              <a:t>.</a:t>
            </a:r>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8D0C37-AA68-C85A-CEEE-070197824116}"/>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4098" name="Picture 2">
            <a:extLst>
              <a:ext uri="{FF2B5EF4-FFF2-40B4-BE49-F238E27FC236}">
                <a16:creationId xmlns:a16="http://schemas.microsoft.com/office/drawing/2014/main" id="{A2D4CD6C-3EF3-4FAA-0C61-D4D0612F037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226572"/>
            <a:ext cx="11118850" cy="418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59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0D36B4-B964-4EBB-FAE8-D282AF2B5862}"/>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5122" name="Picture 2">
            <a:extLst>
              <a:ext uri="{FF2B5EF4-FFF2-40B4-BE49-F238E27FC236}">
                <a16:creationId xmlns:a16="http://schemas.microsoft.com/office/drawing/2014/main" id="{182BB0FF-A980-15E1-3E80-C7246F66581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154372"/>
            <a:ext cx="11118850" cy="433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10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64F64A-5697-8413-E17F-537837BDAC32}"/>
              </a:ext>
            </a:extLst>
          </p:cNvPr>
          <p:cNvSpPr>
            <a:spLocks noGrp="1"/>
          </p:cNvSpPr>
          <p:nvPr>
            <p:ph type="ftr" sz="quarter" idx="11"/>
          </p:nvPr>
        </p:nvSpPr>
        <p:spPr>
          <a:xfrm>
            <a:off x="621792" y="457200"/>
            <a:ext cx="10198608" cy="1300480"/>
          </a:xfrm>
        </p:spPr>
        <p:txBody>
          <a:bodyPr/>
          <a:lstStyle/>
          <a:p>
            <a:pPr marL="0" indent="0">
              <a:buNone/>
            </a:pPr>
            <a:r>
              <a:rPr lang="en-US" sz="1800" dirty="0">
                <a:solidFill>
                  <a:schemeClr val="tx1"/>
                </a:solidFill>
              </a:rPr>
              <a:t>Few points can be concluded from the graph.</a:t>
            </a:r>
          </a:p>
          <a:p>
            <a:r>
              <a:rPr lang="en-US" sz="1800" dirty="0">
                <a:solidFill>
                  <a:schemeClr val="tx1"/>
                </a:solidFill>
              </a:rPr>
              <a:t>Family status of 'civil marriage', 'marriage' and 'separated' of Academic degree education are having higher number of credits than others.</a:t>
            </a:r>
          </a:p>
          <a:p>
            <a:r>
              <a:rPr lang="en-US" sz="1800" dirty="0">
                <a:solidFill>
                  <a:schemeClr val="tx1"/>
                </a:solidFill>
              </a:rPr>
              <a:t>Higher education of family status of 'marriage', 'single' and 'civil marriage' are having more outliers.</a:t>
            </a:r>
          </a:p>
          <a:p>
            <a:r>
              <a:rPr lang="en-US" sz="1800" dirty="0">
                <a:solidFill>
                  <a:schemeClr val="tx1"/>
                </a:solidFill>
              </a:rPr>
              <a:t>Civil marriage for Academic degree is having most of the credits in the third quartile.</a:t>
            </a:r>
          </a:p>
        </p:txBody>
      </p:sp>
      <p:sp>
        <p:nvSpPr>
          <p:cNvPr id="5" name="Slide Number Placeholder 4">
            <a:extLst>
              <a:ext uri="{FF2B5EF4-FFF2-40B4-BE49-F238E27FC236}">
                <a16:creationId xmlns:a16="http://schemas.microsoft.com/office/drawing/2014/main" id="{DA06A39A-1BF0-268D-B33F-680490E5E551}"/>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6146" name="Picture 2">
            <a:extLst>
              <a:ext uri="{FF2B5EF4-FFF2-40B4-BE49-F238E27FC236}">
                <a16:creationId xmlns:a16="http://schemas.microsoft.com/office/drawing/2014/main" id="{3036AE9F-4160-6204-C10E-FD2F850917D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2370" y="2103438"/>
            <a:ext cx="10913610" cy="443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65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557797-0787-3B10-27A9-BBF73EAA06B2}"/>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7170" name="Picture 2">
            <a:extLst>
              <a:ext uri="{FF2B5EF4-FFF2-40B4-BE49-F238E27FC236}">
                <a16:creationId xmlns:a16="http://schemas.microsoft.com/office/drawing/2014/main" id="{CA9F172D-B40F-30DF-8C02-FDE0F1B88AE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184772"/>
            <a:ext cx="11118850" cy="427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84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47031F1-1628-C60C-0B94-0A44B84F8620}"/>
              </a:ext>
            </a:extLst>
          </p:cNvPr>
          <p:cNvSpPr>
            <a:spLocks noGrp="1"/>
          </p:cNvSpPr>
          <p:nvPr>
            <p:ph type="sldNum" sz="quarter" idx="12"/>
          </p:nvPr>
        </p:nvSpPr>
        <p:spPr/>
        <p:txBody>
          <a:bodyPr/>
          <a:lstStyle/>
          <a:p>
            <a:fld id="{48F63A3B-78C7-47BE-AE5E-E10140E04643}" type="slidenum">
              <a:rPr lang="en-US" smtClean="0"/>
              <a:t>44</a:t>
            </a:fld>
            <a:endParaRPr lang="en-US" dirty="0"/>
          </a:p>
        </p:txBody>
      </p:sp>
      <p:pic>
        <p:nvPicPr>
          <p:cNvPr id="8194" name="Picture 2">
            <a:extLst>
              <a:ext uri="{FF2B5EF4-FFF2-40B4-BE49-F238E27FC236}">
                <a16:creationId xmlns:a16="http://schemas.microsoft.com/office/drawing/2014/main" id="{3F5DCCC7-6061-8A5B-AC49-6D95FBF9A9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177172"/>
            <a:ext cx="11118850" cy="428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649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D364BE-3EAA-4BF8-9DA6-7C4B3670D18F}"/>
              </a:ext>
            </a:extLst>
          </p:cNvPr>
          <p:cNvSpPr>
            <a:spLocks noGrp="1"/>
          </p:cNvSpPr>
          <p:nvPr>
            <p:ph type="ftr" sz="quarter" idx="11"/>
          </p:nvPr>
        </p:nvSpPr>
        <p:spPr>
          <a:xfrm>
            <a:off x="621792" y="457200"/>
            <a:ext cx="9843008" cy="1320800"/>
          </a:xfrm>
        </p:spPr>
        <p:txBody>
          <a:bodyPr/>
          <a:lstStyle/>
          <a:p>
            <a:pPr marL="0" indent="0">
              <a:buNone/>
            </a:pPr>
            <a:r>
              <a:rPr lang="en-US" sz="1800" dirty="0">
                <a:solidFill>
                  <a:schemeClr val="tx1"/>
                </a:solidFill>
              </a:rPr>
              <a:t>Few points can be concluded from the graph.</a:t>
            </a:r>
          </a:p>
          <a:p>
            <a:r>
              <a:rPr lang="en-US" sz="1800" dirty="0">
                <a:solidFill>
                  <a:schemeClr val="tx1"/>
                </a:solidFill>
              </a:rPr>
              <a:t>Family status of 'civil marriage', 'marriage' and 'separated' of Academic degree education are having higher number of credits than others.</a:t>
            </a:r>
          </a:p>
          <a:p>
            <a:r>
              <a:rPr lang="en-US" sz="1800" dirty="0">
                <a:solidFill>
                  <a:schemeClr val="tx1"/>
                </a:solidFill>
              </a:rPr>
              <a:t>Higher education of family status of 'marriage', 'single' and 'civil marriage' are having more outliers.</a:t>
            </a:r>
          </a:p>
          <a:p>
            <a:r>
              <a:rPr lang="en-US" sz="1800" dirty="0">
                <a:solidFill>
                  <a:schemeClr val="tx1"/>
                </a:solidFill>
              </a:rPr>
              <a:t>Civil marriage for Academic degree is having most of the credits in the third quartile.</a:t>
            </a:r>
          </a:p>
        </p:txBody>
      </p:sp>
      <p:sp>
        <p:nvSpPr>
          <p:cNvPr id="5" name="Slide Number Placeholder 4">
            <a:extLst>
              <a:ext uri="{FF2B5EF4-FFF2-40B4-BE49-F238E27FC236}">
                <a16:creationId xmlns:a16="http://schemas.microsoft.com/office/drawing/2014/main" id="{56CB3CFF-1335-E4CE-DB5F-AAF940F079D9}"/>
              </a:ext>
            </a:extLst>
          </p:cNvPr>
          <p:cNvSpPr>
            <a:spLocks noGrp="1"/>
          </p:cNvSpPr>
          <p:nvPr>
            <p:ph type="sldNum" sz="quarter" idx="12"/>
          </p:nvPr>
        </p:nvSpPr>
        <p:spPr/>
        <p:txBody>
          <a:bodyPr/>
          <a:lstStyle/>
          <a:p>
            <a:fld id="{48F63A3B-78C7-47BE-AE5E-E10140E04643}" type="slidenum">
              <a:rPr lang="en-US" smtClean="0"/>
              <a:t>45</a:t>
            </a:fld>
            <a:endParaRPr lang="en-US" dirty="0"/>
          </a:p>
        </p:txBody>
      </p:sp>
      <p:pic>
        <p:nvPicPr>
          <p:cNvPr id="9218" name="Picture 2">
            <a:extLst>
              <a:ext uri="{FF2B5EF4-FFF2-40B4-BE49-F238E27FC236}">
                <a16:creationId xmlns:a16="http://schemas.microsoft.com/office/drawing/2014/main" id="{D662F4D5-B393-638B-7E25-A432CE1FE67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164530"/>
            <a:ext cx="11118850" cy="431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339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7B482B-4CC6-BAA8-C609-F2A1320754CC}"/>
              </a:ext>
            </a:extLst>
          </p:cNvPr>
          <p:cNvSpPr>
            <a:spLocks noGrp="1"/>
          </p:cNvSpPr>
          <p:nvPr>
            <p:ph type="sldNum" sz="quarter" idx="12"/>
          </p:nvPr>
        </p:nvSpPr>
        <p:spPr/>
        <p:txBody>
          <a:bodyPr/>
          <a:lstStyle/>
          <a:p>
            <a:fld id="{48F63A3B-78C7-47BE-AE5E-E10140E04643}" type="slidenum">
              <a:rPr lang="en-US" smtClean="0"/>
              <a:t>46</a:t>
            </a:fld>
            <a:endParaRPr lang="en-US" dirty="0"/>
          </a:p>
        </p:txBody>
      </p:sp>
      <p:pic>
        <p:nvPicPr>
          <p:cNvPr id="10242" name="Picture 2">
            <a:extLst>
              <a:ext uri="{FF2B5EF4-FFF2-40B4-BE49-F238E27FC236}">
                <a16:creationId xmlns:a16="http://schemas.microsoft.com/office/drawing/2014/main" id="{9124FDF3-509E-D578-9F84-B9002C2A652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301894"/>
            <a:ext cx="11118850" cy="403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898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B5D09D-7C16-028F-E278-AFCFAE6E2ACA}"/>
              </a:ext>
            </a:extLst>
          </p:cNvPr>
          <p:cNvSpPr>
            <a:spLocks noGrp="1"/>
          </p:cNvSpPr>
          <p:nvPr>
            <p:ph type="sldNum" sz="quarter" idx="12"/>
          </p:nvPr>
        </p:nvSpPr>
        <p:spPr/>
        <p:txBody>
          <a:bodyPr/>
          <a:lstStyle/>
          <a:p>
            <a:fld id="{48F63A3B-78C7-47BE-AE5E-E10140E04643}" type="slidenum">
              <a:rPr lang="en-US" smtClean="0"/>
              <a:t>47</a:t>
            </a:fld>
            <a:endParaRPr lang="en-US" dirty="0"/>
          </a:p>
        </p:txBody>
      </p:sp>
      <p:pic>
        <p:nvPicPr>
          <p:cNvPr id="11266" name="Picture 2">
            <a:extLst>
              <a:ext uri="{FF2B5EF4-FFF2-40B4-BE49-F238E27FC236}">
                <a16:creationId xmlns:a16="http://schemas.microsoft.com/office/drawing/2014/main" id="{C61C9AB2-7E19-8989-18C4-97BBB6A2B0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310172"/>
            <a:ext cx="11118850" cy="402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385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ECAA4A-E8B2-2AC6-1AB1-B10FE2C1432A}"/>
              </a:ext>
            </a:extLst>
          </p:cNvPr>
          <p:cNvSpPr>
            <a:spLocks noGrp="1"/>
          </p:cNvSpPr>
          <p:nvPr>
            <p:ph type="sldNum" sz="quarter" idx="12"/>
          </p:nvPr>
        </p:nvSpPr>
        <p:spPr/>
        <p:txBody>
          <a:bodyPr/>
          <a:lstStyle/>
          <a:p>
            <a:fld id="{48F63A3B-78C7-47BE-AE5E-E10140E04643}" type="slidenum">
              <a:rPr lang="en-US" smtClean="0"/>
              <a:t>48</a:t>
            </a:fld>
            <a:endParaRPr lang="en-US" dirty="0"/>
          </a:p>
        </p:txBody>
      </p:sp>
      <p:pic>
        <p:nvPicPr>
          <p:cNvPr id="12290" name="Picture 2">
            <a:extLst>
              <a:ext uri="{FF2B5EF4-FFF2-40B4-BE49-F238E27FC236}">
                <a16:creationId xmlns:a16="http://schemas.microsoft.com/office/drawing/2014/main" id="{BB6C96A9-58B9-E57C-DD7B-4872D3B759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291172"/>
            <a:ext cx="11118850" cy="405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754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666DC6-4957-144A-4473-E19506732B29}"/>
              </a:ext>
            </a:extLst>
          </p:cNvPr>
          <p:cNvSpPr>
            <a:spLocks noGrp="1"/>
          </p:cNvSpPr>
          <p:nvPr>
            <p:ph type="sldNum" sz="quarter" idx="12"/>
          </p:nvPr>
        </p:nvSpPr>
        <p:spPr/>
        <p:txBody>
          <a:bodyPr/>
          <a:lstStyle/>
          <a:p>
            <a:fld id="{48F63A3B-78C7-47BE-AE5E-E10140E04643}" type="slidenum">
              <a:rPr lang="en-US" smtClean="0"/>
              <a:t>49</a:t>
            </a:fld>
            <a:endParaRPr lang="en-US" dirty="0"/>
          </a:p>
        </p:txBody>
      </p:sp>
      <p:pic>
        <p:nvPicPr>
          <p:cNvPr id="13314" name="Picture 2">
            <a:extLst>
              <a:ext uri="{FF2B5EF4-FFF2-40B4-BE49-F238E27FC236}">
                <a16:creationId xmlns:a16="http://schemas.microsoft.com/office/drawing/2014/main" id="{DA93D44A-A0EF-CD33-BAD9-50C235F1D3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291172"/>
            <a:ext cx="11118850" cy="405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30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86936" y="3474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92448" y="1814576"/>
            <a:ext cx="7571232" cy="3113024"/>
          </a:xfrm>
        </p:spPr>
        <p:txBody>
          <a:bodyPr/>
          <a:lstStyle/>
          <a:p>
            <a:r>
              <a:rPr lang="en-US" sz="2000" b="0" i="0" dirty="0">
                <a:solidFill>
                  <a:schemeClr val="tx1"/>
                </a:solidFill>
                <a:effectLst/>
                <a:latin typeface="Roboto" panose="02000000000000000000" pitchFamily="2" charset="0"/>
              </a:rPr>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a:t>
            </a:r>
            <a:endParaRPr lang="en-US" sz="2000" dirty="0">
              <a:solidFill>
                <a:schemeClr val="tx1"/>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9776F3-ABE6-F6DA-49C5-07D2E2ADF855}"/>
              </a:ext>
            </a:extLst>
          </p:cNvPr>
          <p:cNvSpPr>
            <a:spLocks noGrp="1"/>
          </p:cNvSpPr>
          <p:nvPr>
            <p:ph type="sldNum" sz="quarter" idx="12"/>
          </p:nvPr>
        </p:nvSpPr>
        <p:spPr/>
        <p:txBody>
          <a:bodyPr/>
          <a:lstStyle/>
          <a:p>
            <a:fld id="{48F63A3B-78C7-47BE-AE5E-E10140E04643}" type="slidenum">
              <a:rPr lang="en-US" smtClean="0"/>
              <a:t>50</a:t>
            </a:fld>
            <a:endParaRPr lang="en-US" dirty="0"/>
          </a:p>
        </p:txBody>
      </p:sp>
      <p:pic>
        <p:nvPicPr>
          <p:cNvPr id="14338" name="Picture 2">
            <a:extLst>
              <a:ext uri="{FF2B5EF4-FFF2-40B4-BE49-F238E27FC236}">
                <a16:creationId xmlns:a16="http://schemas.microsoft.com/office/drawing/2014/main" id="{4ABF5DE1-024B-997D-B383-853CDBD0F38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1792" y="1026161"/>
            <a:ext cx="11118850" cy="439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89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59B199-0143-A083-B6CE-4C2E4B83AD25}"/>
              </a:ext>
            </a:extLst>
          </p:cNvPr>
          <p:cNvSpPr>
            <a:spLocks noGrp="1"/>
          </p:cNvSpPr>
          <p:nvPr>
            <p:ph type="sldNum" sz="quarter" idx="12"/>
          </p:nvPr>
        </p:nvSpPr>
        <p:spPr/>
        <p:txBody>
          <a:bodyPr/>
          <a:lstStyle/>
          <a:p>
            <a:fld id="{48F63A3B-78C7-47BE-AE5E-E10140E04643}" type="slidenum">
              <a:rPr lang="en-US" smtClean="0"/>
              <a:t>51</a:t>
            </a:fld>
            <a:endParaRPr lang="en-US" dirty="0"/>
          </a:p>
        </p:txBody>
      </p:sp>
      <p:pic>
        <p:nvPicPr>
          <p:cNvPr id="15362" name="Picture 2">
            <a:extLst>
              <a:ext uri="{FF2B5EF4-FFF2-40B4-BE49-F238E27FC236}">
                <a16:creationId xmlns:a16="http://schemas.microsoft.com/office/drawing/2014/main" id="{1A861949-86C8-72CC-8937-41A1049BEDC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3230880"/>
            <a:ext cx="11118850" cy="31287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A68F4F18-08B8-A727-DC6B-2E26EFF24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3874"/>
            <a:ext cx="10209530" cy="301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131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1D9432-239A-B68F-A9D1-EEC85019CAB3}"/>
              </a:ext>
            </a:extLst>
          </p:cNvPr>
          <p:cNvSpPr>
            <a:spLocks noGrp="1"/>
          </p:cNvSpPr>
          <p:nvPr>
            <p:ph type="sldNum" sz="quarter" idx="12"/>
          </p:nvPr>
        </p:nvSpPr>
        <p:spPr/>
        <p:txBody>
          <a:bodyPr/>
          <a:lstStyle/>
          <a:p>
            <a:fld id="{48F63A3B-78C7-47BE-AE5E-E10140E04643}" type="slidenum">
              <a:rPr lang="en-US" smtClean="0"/>
              <a:t>52</a:t>
            </a:fld>
            <a:endParaRPr lang="en-US" dirty="0"/>
          </a:p>
        </p:txBody>
      </p:sp>
      <p:pic>
        <p:nvPicPr>
          <p:cNvPr id="16386" name="Picture 2">
            <a:extLst>
              <a:ext uri="{FF2B5EF4-FFF2-40B4-BE49-F238E27FC236}">
                <a16:creationId xmlns:a16="http://schemas.microsoft.com/office/drawing/2014/main" id="{DCE81B35-D5E0-39D1-4CF1-EC3EA23C30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731521"/>
            <a:ext cx="11118850" cy="554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772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315732-7B98-AAC3-E155-A43260283EBA}"/>
              </a:ext>
            </a:extLst>
          </p:cNvPr>
          <p:cNvSpPr>
            <a:spLocks noGrp="1"/>
          </p:cNvSpPr>
          <p:nvPr>
            <p:ph type="ftr" sz="quarter" idx="11"/>
          </p:nvPr>
        </p:nvSpPr>
        <p:spPr>
          <a:xfrm>
            <a:off x="621792" y="457200"/>
            <a:ext cx="10323576" cy="1178560"/>
          </a:xfrm>
        </p:spPr>
        <p:txBody>
          <a:bodyPr/>
          <a:lstStyle/>
          <a:p>
            <a:r>
              <a:rPr lang="en-US" sz="1800" dirty="0">
                <a:solidFill>
                  <a:schemeClr val="tx1"/>
                </a:solidFill>
              </a:rPr>
              <a:t>Loan purposes with 'Repairs' are facing more difficulties in payment on time.</a:t>
            </a:r>
          </a:p>
          <a:p>
            <a:r>
              <a:rPr lang="en-US" sz="1800" dirty="0">
                <a:solidFill>
                  <a:schemeClr val="tx1"/>
                </a:solidFill>
              </a:rPr>
              <a:t>There are few places where loan payment is significant higher than facing difficulties. They are 'Buying a garage', 'Business development', 'Buying land’, 'Buying a new car' and 'Education' Hence we can focus on these purposes for which the client is having for minimal payment difficulties.</a:t>
            </a:r>
          </a:p>
        </p:txBody>
      </p:sp>
      <p:sp>
        <p:nvSpPr>
          <p:cNvPr id="5" name="Slide Number Placeholder 4">
            <a:extLst>
              <a:ext uri="{FF2B5EF4-FFF2-40B4-BE49-F238E27FC236}">
                <a16:creationId xmlns:a16="http://schemas.microsoft.com/office/drawing/2014/main" id="{FEC78F5E-1A5E-42C5-3D29-6AE37EE798A2}"/>
              </a:ext>
            </a:extLst>
          </p:cNvPr>
          <p:cNvSpPr>
            <a:spLocks noGrp="1"/>
          </p:cNvSpPr>
          <p:nvPr>
            <p:ph type="sldNum" sz="quarter" idx="12"/>
          </p:nvPr>
        </p:nvSpPr>
        <p:spPr/>
        <p:txBody>
          <a:bodyPr/>
          <a:lstStyle/>
          <a:p>
            <a:fld id="{48F63A3B-78C7-47BE-AE5E-E10140E04643}" type="slidenum">
              <a:rPr lang="en-US" smtClean="0"/>
              <a:t>53</a:t>
            </a:fld>
            <a:endParaRPr lang="en-US" dirty="0"/>
          </a:p>
        </p:txBody>
      </p:sp>
      <p:pic>
        <p:nvPicPr>
          <p:cNvPr id="17410" name="Picture 2">
            <a:extLst>
              <a:ext uri="{FF2B5EF4-FFF2-40B4-BE49-F238E27FC236}">
                <a16:creationId xmlns:a16="http://schemas.microsoft.com/office/drawing/2014/main" id="{C0B5B4F5-9618-5AE9-4630-02BB77E340C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256330"/>
            <a:ext cx="11118850" cy="412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647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C7AA716-8CA1-4FBE-0467-EEBEF279B308}"/>
              </a:ext>
            </a:extLst>
          </p:cNvPr>
          <p:cNvSpPr>
            <a:spLocks noGrp="1"/>
          </p:cNvSpPr>
          <p:nvPr>
            <p:ph type="sldNum" sz="quarter" idx="12"/>
          </p:nvPr>
        </p:nvSpPr>
        <p:spPr/>
        <p:txBody>
          <a:bodyPr/>
          <a:lstStyle/>
          <a:p>
            <a:fld id="{48F63A3B-78C7-47BE-AE5E-E10140E04643}" type="slidenum">
              <a:rPr lang="en-US" smtClean="0"/>
              <a:t>54</a:t>
            </a:fld>
            <a:endParaRPr lang="en-US" dirty="0"/>
          </a:p>
        </p:txBody>
      </p:sp>
      <p:pic>
        <p:nvPicPr>
          <p:cNvPr id="19458" name="Picture 2">
            <a:extLst>
              <a:ext uri="{FF2B5EF4-FFF2-40B4-BE49-F238E27FC236}">
                <a16:creationId xmlns:a16="http://schemas.microsoft.com/office/drawing/2014/main" id="{37D77094-723D-DB89-AF94-F3CCF4BF7E0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750" y="2475106"/>
            <a:ext cx="11118850" cy="36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93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C4FD970-5425-A3C7-B7C2-817F7D99835C}"/>
              </a:ext>
            </a:extLst>
          </p:cNvPr>
          <p:cNvSpPr>
            <a:spLocks noGrp="1"/>
          </p:cNvSpPr>
          <p:nvPr>
            <p:ph type="sldNum" sz="quarter" idx="12"/>
          </p:nvPr>
        </p:nvSpPr>
        <p:spPr/>
        <p:txBody>
          <a:bodyPr/>
          <a:lstStyle/>
          <a:p>
            <a:fld id="{48F63A3B-78C7-47BE-AE5E-E10140E04643}" type="slidenum">
              <a:rPr lang="en-US" smtClean="0"/>
              <a:t>55</a:t>
            </a:fld>
            <a:endParaRPr lang="en-US" dirty="0"/>
          </a:p>
        </p:txBody>
      </p:sp>
      <p:pic>
        <p:nvPicPr>
          <p:cNvPr id="20482" name="Picture 2">
            <a:extLst>
              <a:ext uri="{FF2B5EF4-FFF2-40B4-BE49-F238E27FC236}">
                <a16:creationId xmlns:a16="http://schemas.microsoft.com/office/drawing/2014/main" id="{090CC891-0F2B-4F59-2E6C-8D8ED84C17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3683" y="251520"/>
            <a:ext cx="4926984" cy="2979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0E0DD3A-818E-65A0-E42C-C31D3023C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525" y="251520"/>
            <a:ext cx="4926984" cy="2873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78D76C7-38C2-1888-290C-DDF9FEC35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94" y="3556000"/>
            <a:ext cx="11118850" cy="307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67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C95242-AE99-5B6F-D4F7-72420E5F6DE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D541A5D-E3E3-3C7B-2D0B-67DB4C69F648}"/>
              </a:ext>
            </a:extLst>
          </p:cNvPr>
          <p:cNvSpPr>
            <a:spLocks noGrp="1"/>
          </p:cNvSpPr>
          <p:nvPr>
            <p:ph type="sldNum" sz="quarter" idx="12"/>
          </p:nvPr>
        </p:nvSpPr>
        <p:spPr/>
        <p:txBody>
          <a:bodyPr/>
          <a:lstStyle/>
          <a:p>
            <a:fld id="{48F63A3B-78C7-47BE-AE5E-E10140E04643}" type="slidenum">
              <a:rPr lang="en-US" smtClean="0"/>
              <a:t>56</a:t>
            </a:fld>
            <a:endParaRPr lang="en-US" dirty="0"/>
          </a:p>
        </p:txBody>
      </p:sp>
      <p:pic>
        <p:nvPicPr>
          <p:cNvPr id="21506" name="Picture 2">
            <a:extLst>
              <a:ext uri="{FF2B5EF4-FFF2-40B4-BE49-F238E27FC236}">
                <a16:creationId xmlns:a16="http://schemas.microsoft.com/office/drawing/2014/main" id="{8B83C78C-BB7B-0A6D-EB70-B6470FB5212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45440" y="152400"/>
            <a:ext cx="8941190" cy="608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33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7D255D-F553-6B04-2082-E48B10446B7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BF82A76-3B67-F37C-363E-C6D09DA3B3A8}"/>
              </a:ext>
            </a:extLst>
          </p:cNvPr>
          <p:cNvSpPr>
            <a:spLocks noGrp="1"/>
          </p:cNvSpPr>
          <p:nvPr>
            <p:ph type="sldNum" sz="quarter" idx="12"/>
          </p:nvPr>
        </p:nvSpPr>
        <p:spPr/>
        <p:txBody>
          <a:bodyPr/>
          <a:lstStyle/>
          <a:p>
            <a:fld id="{48F63A3B-78C7-47BE-AE5E-E10140E04643}" type="slidenum">
              <a:rPr lang="en-US" smtClean="0"/>
              <a:t>57</a:t>
            </a:fld>
            <a:endParaRPr lang="en-US" dirty="0"/>
          </a:p>
        </p:txBody>
      </p:sp>
      <p:pic>
        <p:nvPicPr>
          <p:cNvPr id="22530" name="Picture 2">
            <a:extLst>
              <a:ext uri="{FF2B5EF4-FFF2-40B4-BE49-F238E27FC236}">
                <a16:creationId xmlns:a16="http://schemas.microsoft.com/office/drawing/2014/main" id="{A5499F17-59BA-C6DA-6FB9-741DCD9D49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91440"/>
            <a:ext cx="10678159" cy="644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56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120F-FAC0-7CB1-138B-3384EE5964E6}"/>
              </a:ext>
            </a:extLst>
          </p:cNvPr>
          <p:cNvSpPr>
            <a:spLocks noGrp="1"/>
          </p:cNvSpPr>
          <p:nvPr>
            <p:ph type="title"/>
          </p:nvPr>
        </p:nvSpPr>
        <p:spPr>
          <a:xfrm>
            <a:off x="799592" y="347472"/>
            <a:ext cx="10671048" cy="768096"/>
          </a:xfrm>
        </p:spPr>
        <p:txBody>
          <a:bodyPr/>
          <a:lstStyle/>
          <a:p>
            <a:r>
              <a:rPr lang="en-IN" dirty="0"/>
              <a:t>Correlation for target 0</a:t>
            </a:r>
          </a:p>
        </p:txBody>
      </p:sp>
      <p:pic>
        <p:nvPicPr>
          <p:cNvPr id="7" name="Content Placeholder 6">
            <a:extLst>
              <a:ext uri="{FF2B5EF4-FFF2-40B4-BE49-F238E27FC236}">
                <a16:creationId xmlns:a16="http://schemas.microsoft.com/office/drawing/2014/main" id="{734B3231-182D-B005-890C-BE0000073491}"/>
              </a:ext>
            </a:extLst>
          </p:cNvPr>
          <p:cNvPicPr>
            <a:picLocks noGrp="1" noChangeAspect="1"/>
          </p:cNvPicPr>
          <p:nvPr>
            <p:ph sz="half" idx="1"/>
          </p:nvPr>
        </p:nvPicPr>
        <p:blipFill>
          <a:blip r:embed="rId2"/>
          <a:stretch>
            <a:fillRect/>
          </a:stretch>
        </p:blipFill>
        <p:spPr>
          <a:xfrm>
            <a:off x="-6888" y="2133600"/>
            <a:ext cx="12227198" cy="4724400"/>
          </a:xfrm>
        </p:spPr>
      </p:pic>
      <p:sp>
        <p:nvSpPr>
          <p:cNvPr id="5" name="Slide Number Placeholder 4">
            <a:extLst>
              <a:ext uri="{FF2B5EF4-FFF2-40B4-BE49-F238E27FC236}">
                <a16:creationId xmlns:a16="http://schemas.microsoft.com/office/drawing/2014/main" id="{6CC4EE13-16BA-FD18-2F54-18292354E941}"/>
              </a:ext>
            </a:extLst>
          </p:cNvPr>
          <p:cNvSpPr>
            <a:spLocks noGrp="1"/>
          </p:cNvSpPr>
          <p:nvPr>
            <p:ph type="sldNum" sz="quarter" idx="12"/>
          </p:nvPr>
        </p:nvSpPr>
        <p:spPr/>
        <p:txBody>
          <a:bodyPr/>
          <a:lstStyle/>
          <a:p>
            <a:fld id="{48F63A3B-78C7-47BE-AE5E-E10140E04643}" type="slidenum">
              <a:rPr lang="en-US" smtClean="0"/>
              <a:t>58</a:t>
            </a:fld>
            <a:endParaRPr lang="en-US" dirty="0"/>
          </a:p>
        </p:txBody>
      </p:sp>
    </p:spTree>
    <p:extLst>
      <p:ext uri="{BB962C8B-B14F-4D97-AF65-F5344CB8AC3E}">
        <p14:creationId xmlns:p14="http://schemas.microsoft.com/office/powerpoint/2010/main" val="3576287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inference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59</a:t>
            </a:fld>
            <a:endParaRPr lang="en-US" dirty="0"/>
          </a:p>
        </p:txBody>
      </p:sp>
      <p:sp>
        <p:nvSpPr>
          <p:cNvPr id="4" name="Content Placeholder 3">
            <a:extLst>
              <a:ext uri="{FF2B5EF4-FFF2-40B4-BE49-F238E27FC236}">
                <a16:creationId xmlns:a16="http://schemas.microsoft.com/office/drawing/2014/main" id="{0D9129E9-ED4A-46FC-599C-C01C22EF66C2}"/>
              </a:ext>
            </a:extLst>
          </p:cNvPr>
          <p:cNvSpPr>
            <a:spLocks noGrp="1"/>
          </p:cNvSpPr>
          <p:nvPr>
            <p:ph sz="half" idx="1"/>
          </p:nvPr>
        </p:nvSpPr>
        <p:spPr/>
        <p:txBody>
          <a:bodyPr/>
          <a:lstStyle/>
          <a:p>
            <a:pPr marL="0" indent="0">
              <a:buNone/>
            </a:pPr>
            <a:r>
              <a:rPr lang="en-US" dirty="0">
                <a:solidFill>
                  <a:schemeClr val="tx1"/>
                </a:solidFill>
              </a:rPr>
              <a:t>Points to be concluded from the graph presented before.</a:t>
            </a:r>
          </a:p>
          <a:p>
            <a:r>
              <a:rPr lang="en-US" dirty="0">
                <a:solidFill>
                  <a:schemeClr val="tx1"/>
                </a:solidFill>
              </a:rPr>
              <a:t>Credit amount is inversely proportional to the date of birth, which means it is higher for lower age and vice-versa.</a:t>
            </a:r>
          </a:p>
          <a:p>
            <a:r>
              <a:rPr lang="en-US" dirty="0">
                <a:solidFill>
                  <a:schemeClr val="tx1"/>
                </a:solidFill>
              </a:rPr>
              <a:t>Credit amount is inversely proportional to the number of children client have, means Credit amount is higher for less children count client have and vice-versa.</a:t>
            </a:r>
          </a:p>
          <a:p>
            <a:r>
              <a:rPr lang="en-US" dirty="0">
                <a:solidFill>
                  <a:schemeClr val="tx1"/>
                </a:solidFill>
              </a:rPr>
              <a:t>Income amount is inversely proportional to the number of children client have, means more income for less children client have and vice-versa.</a:t>
            </a:r>
          </a:p>
          <a:p>
            <a:r>
              <a:rPr lang="en-US" dirty="0">
                <a:solidFill>
                  <a:schemeClr val="tx1"/>
                </a:solidFill>
              </a:rPr>
              <a:t>less children client have in densely populated area.</a:t>
            </a:r>
          </a:p>
          <a:p>
            <a:r>
              <a:rPr lang="en-US" dirty="0">
                <a:solidFill>
                  <a:schemeClr val="tx1"/>
                </a:solidFill>
              </a:rPr>
              <a:t>Credit amount is higher to densely populated area.</a:t>
            </a:r>
          </a:p>
          <a:p>
            <a:r>
              <a:rPr lang="en-US" dirty="0">
                <a:solidFill>
                  <a:schemeClr val="tx1"/>
                </a:solidFill>
              </a:rPr>
              <a:t>The income is also higher in densely populated area.</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3200" y="143967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1280" y="2976880"/>
            <a:ext cx="12090400" cy="2804160"/>
          </a:xfrm>
        </p:spPr>
        <p:txBody>
          <a:bodyPr/>
          <a:lstStyle/>
          <a:p>
            <a:pPr algn="ctr"/>
            <a:r>
              <a:rPr lang="en-US" dirty="0"/>
              <a:t>Uploading the datasets.</a:t>
            </a:r>
          </a:p>
          <a:p>
            <a:pPr algn="ctr"/>
            <a:r>
              <a:rPr lang="en-US" dirty="0"/>
              <a:t>Screening the data to check for outliers and missing values</a:t>
            </a:r>
          </a:p>
          <a:p>
            <a:pPr algn="ctr"/>
            <a:r>
              <a:rPr lang="en-US" dirty="0"/>
              <a:t>Replacing the null values with the preferred methods using numerical and categorical methods</a:t>
            </a:r>
          </a:p>
          <a:p>
            <a:pPr algn="ctr"/>
            <a:r>
              <a:rPr lang="en-US" dirty="0"/>
              <a:t>Performing few Univariate and Bivariate analysis</a:t>
            </a:r>
          </a:p>
          <a:p>
            <a:pPr algn="ctr"/>
            <a:r>
              <a:rPr lang="en-US" dirty="0"/>
              <a:t>Performing correlation functions</a:t>
            </a:r>
          </a:p>
          <a:p>
            <a:pPr algn="ctr"/>
            <a:r>
              <a:rPr lang="en-US" dirty="0"/>
              <a:t>Final analysis</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6A6F-764F-AE36-2E3F-0114C60FD418}"/>
              </a:ext>
            </a:extLst>
          </p:cNvPr>
          <p:cNvSpPr>
            <a:spLocks noGrp="1"/>
          </p:cNvSpPr>
          <p:nvPr>
            <p:ph type="title"/>
          </p:nvPr>
        </p:nvSpPr>
        <p:spPr/>
        <p:txBody>
          <a:bodyPr/>
          <a:lstStyle/>
          <a:p>
            <a:r>
              <a:rPr lang="en-IN" dirty="0"/>
              <a:t>Correlation for target 1</a:t>
            </a:r>
          </a:p>
        </p:txBody>
      </p:sp>
      <p:pic>
        <p:nvPicPr>
          <p:cNvPr id="7" name="Content Placeholder 6">
            <a:extLst>
              <a:ext uri="{FF2B5EF4-FFF2-40B4-BE49-F238E27FC236}">
                <a16:creationId xmlns:a16="http://schemas.microsoft.com/office/drawing/2014/main" id="{FB4DADAA-1B87-F9F1-7C9D-EBCEBD3F7DBA}"/>
              </a:ext>
            </a:extLst>
          </p:cNvPr>
          <p:cNvPicPr>
            <a:picLocks noGrp="1" noChangeAspect="1"/>
          </p:cNvPicPr>
          <p:nvPr>
            <p:ph sz="half" idx="1"/>
          </p:nvPr>
        </p:nvPicPr>
        <p:blipFill>
          <a:blip r:embed="rId2"/>
          <a:stretch>
            <a:fillRect/>
          </a:stretch>
        </p:blipFill>
        <p:spPr>
          <a:xfrm>
            <a:off x="0" y="2316480"/>
            <a:ext cx="12192000" cy="4429760"/>
          </a:xfrm>
        </p:spPr>
      </p:pic>
      <p:sp>
        <p:nvSpPr>
          <p:cNvPr id="4" name="Footer Placeholder 3">
            <a:extLst>
              <a:ext uri="{FF2B5EF4-FFF2-40B4-BE49-F238E27FC236}">
                <a16:creationId xmlns:a16="http://schemas.microsoft.com/office/drawing/2014/main" id="{7EF828C7-4110-ADC7-3223-FB56F0645C9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C558903-D3E6-B004-BE2B-5FBE52298B5D}"/>
              </a:ext>
            </a:extLst>
          </p:cNvPr>
          <p:cNvSpPr>
            <a:spLocks noGrp="1"/>
          </p:cNvSpPr>
          <p:nvPr>
            <p:ph type="sldNum" sz="quarter" idx="12"/>
          </p:nvPr>
        </p:nvSpPr>
        <p:spPr/>
        <p:txBody>
          <a:bodyPr/>
          <a:lstStyle/>
          <a:p>
            <a:fld id="{48F63A3B-78C7-47BE-AE5E-E10140E04643}" type="slidenum">
              <a:rPr lang="en-US" smtClean="0"/>
              <a:t>60</a:t>
            </a:fld>
            <a:endParaRPr lang="en-US" dirty="0"/>
          </a:p>
        </p:txBody>
      </p:sp>
    </p:spTree>
    <p:extLst>
      <p:ext uri="{BB962C8B-B14F-4D97-AF65-F5344CB8AC3E}">
        <p14:creationId xmlns:p14="http://schemas.microsoft.com/office/powerpoint/2010/main" val="1401908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AE47-8C9E-4C17-499D-F1B937E86DBA}"/>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id="{D18EA718-3D78-F442-7DD3-EDC8EEE7CFD4}"/>
              </a:ext>
            </a:extLst>
          </p:cNvPr>
          <p:cNvSpPr>
            <a:spLocks noGrp="1"/>
          </p:cNvSpPr>
          <p:nvPr>
            <p:ph sz="half" idx="1"/>
          </p:nvPr>
        </p:nvSpPr>
        <p:spPr/>
        <p:txBody>
          <a:bodyPr/>
          <a:lstStyle/>
          <a:p>
            <a:pPr marL="0" indent="0">
              <a:buNone/>
            </a:pPr>
            <a:r>
              <a:rPr lang="en-US" sz="2000" dirty="0">
                <a:solidFill>
                  <a:schemeClr val="tx1"/>
                </a:solidFill>
              </a:rPr>
              <a:t>This heat map for Target 1 is also having quite a same observation just like Target 0. But for few points are different. They are listed below.</a:t>
            </a:r>
          </a:p>
          <a:p>
            <a:pPr lvl="1"/>
            <a:r>
              <a:rPr lang="en-US" sz="2000" dirty="0">
                <a:solidFill>
                  <a:schemeClr val="tx1"/>
                </a:solidFill>
              </a:rPr>
              <a:t>The client's permanent address does not match contact address are having less children and vice-versa</a:t>
            </a:r>
          </a:p>
          <a:p>
            <a:pPr lvl="1"/>
            <a:r>
              <a:rPr lang="en-US" sz="2000" dirty="0">
                <a:solidFill>
                  <a:schemeClr val="tx1"/>
                </a:solidFill>
              </a:rPr>
              <a:t>The client's permanent address does not match work address are having less children and vice-versa</a:t>
            </a:r>
          </a:p>
          <a:p>
            <a:pPr marL="0" indent="0">
              <a:buNone/>
            </a:pPr>
            <a:endParaRPr lang="en-IN" sz="2000" dirty="0">
              <a:solidFill>
                <a:schemeClr val="tx1"/>
              </a:solidFill>
            </a:endParaRPr>
          </a:p>
        </p:txBody>
      </p:sp>
      <p:sp>
        <p:nvSpPr>
          <p:cNvPr id="4" name="Footer Placeholder 3">
            <a:extLst>
              <a:ext uri="{FF2B5EF4-FFF2-40B4-BE49-F238E27FC236}">
                <a16:creationId xmlns:a16="http://schemas.microsoft.com/office/drawing/2014/main" id="{2C929C14-FC75-4A57-8097-87382FBDA13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B0CA24-8D99-838C-13BB-C2912C287AAB}"/>
              </a:ext>
            </a:extLst>
          </p:cNvPr>
          <p:cNvSpPr>
            <a:spLocks noGrp="1"/>
          </p:cNvSpPr>
          <p:nvPr>
            <p:ph type="sldNum" sz="quarter" idx="12"/>
          </p:nvPr>
        </p:nvSpPr>
        <p:spPr/>
        <p:txBody>
          <a:bodyPr/>
          <a:lstStyle/>
          <a:p>
            <a:fld id="{48F63A3B-78C7-47BE-AE5E-E10140E04643}" type="slidenum">
              <a:rPr lang="en-US" smtClean="0"/>
              <a:t>61</a:t>
            </a:fld>
            <a:endParaRPr lang="en-US" dirty="0"/>
          </a:p>
        </p:txBody>
      </p:sp>
    </p:spTree>
    <p:extLst>
      <p:ext uri="{BB962C8B-B14F-4D97-AF65-F5344CB8AC3E}">
        <p14:creationId xmlns:p14="http://schemas.microsoft.com/office/powerpoint/2010/main" val="4027968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8165592" cy="3684588"/>
          </a:xfrm>
        </p:spPr>
        <p:txBody>
          <a:bodyPr/>
          <a:lstStyle/>
          <a:p>
            <a:r>
              <a:rPr lang="en-US" dirty="0">
                <a:solidFill>
                  <a:schemeClr val="tx1"/>
                </a:solidFill>
              </a:rPr>
              <a:t>Banks should focus more on contract type ‘Student’ ,’pensioner’ and ‘Businessman’ with housing ‘type other than ‘Co-op apartment’ for successful payments.</a:t>
            </a:r>
          </a:p>
          <a:p>
            <a:r>
              <a:rPr lang="en-US" dirty="0">
                <a:solidFill>
                  <a:schemeClr val="tx1"/>
                </a:solidFill>
              </a:rPr>
              <a:t>Banks should focus less on income type ‘Working’ as they are having most number of unsuccessful payments.</a:t>
            </a:r>
          </a:p>
          <a:p>
            <a:r>
              <a:rPr lang="en-US" dirty="0">
                <a:solidFill>
                  <a:schemeClr val="tx1"/>
                </a:solidFill>
              </a:rPr>
              <a:t>Also with loan purpose ‘Repair’ is having higher number of unsuccessful payments on time.</a:t>
            </a:r>
          </a:p>
          <a:p>
            <a:r>
              <a:rPr lang="en-US" dirty="0">
                <a:solidFill>
                  <a:schemeClr val="tx1"/>
                </a:solidFill>
              </a:rPr>
              <a:t>Get as much as clients from housing type ‘With parents’ as they are having least number of unsuccessful payments.</a:t>
            </a:r>
          </a:p>
        </p:txBody>
      </p:sp>
    </p:spTree>
    <p:extLst>
      <p:ext uri="{BB962C8B-B14F-4D97-AF65-F5344CB8AC3E}">
        <p14:creationId xmlns:p14="http://schemas.microsoft.com/office/powerpoint/2010/main" val="3170280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AD421F-B56F-1FB7-23A3-BEAFC3F734C4}"/>
              </a:ext>
            </a:extLst>
          </p:cNvPr>
          <p:cNvSpPr>
            <a:spLocks noGrp="1"/>
          </p:cNvSpPr>
          <p:nvPr>
            <p:ph type="subTitle" idx="1"/>
          </p:nvPr>
        </p:nvSpPr>
        <p:spPr>
          <a:xfrm>
            <a:off x="122936" y="280416"/>
            <a:ext cx="7202424" cy="1578864"/>
          </a:xfrm>
        </p:spPr>
        <p:txBody>
          <a:bodyPr/>
          <a:lstStyle/>
          <a:p>
            <a:r>
              <a:rPr lang="en-US" sz="1800" i="1" dirty="0">
                <a:solidFill>
                  <a:schemeClr val="tx1"/>
                </a:solidFill>
              </a:rPr>
              <a:t>After performing the univariate analysis:</a:t>
            </a:r>
          </a:p>
          <a:p>
            <a:r>
              <a:rPr lang="en-US" sz="1400" dirty="0">
                <a:solidFill>
                  <a:schemeClr val="tx1"/>
                </a:solidFill>
              </a:rPr>
              <a:t>Most rejection of loans came from purpose 'repairs'.</a:t>
            </a:r>
          </a:p>
          <a:p>
            <a:r>
              <a:rPr lang="en-US" sz="1400" dirty="0">
                <a:solidFill>
                  <a:schemeClr val="tx1"/>
                </a:solidFill>
              </a:rPr>
              <a:t>For education purposes we have equal number of approves and rejection</a:t>
            </a:r>
          </a:p>
          <a:p>
            <a:r>
              <a:rPr lang="en-US" sz="1400" dirty="0">
                <a:solidFill>
                  <a:schemeClr val="tx1"/>
                </a:solidFill>
              </a:rPr>
              <a:t>Paying other loans and buying a new car is having significant higher rejection than approves</a:t>
            </a:r>
            <a:endParaRPr lang="en-US" sz="1400" i="1" dirty="0">
              <a:solidFill>
                <a:schemeClr val="tx1"/>
              </a:solidFill>
            </a:endParaRPr>
          </a:p>
          <a:p>
            <a:r>
              <a:rPr lang="en-US" sz="1400" dirty="0">
                <a:solidFill>
                  <a:schemeClr val="tx1"/>
                </a:solidFill>
              </a:rPr>
              <a:t>Loan purposes with 'Repairs' are facing more difficulties in payment on time.</a:t>
            </a:r>
          </a:p>
          <a:p>
            <a:r>
              <a:rPr lang="en-US" sz="1400" dirty="0">
                <a:solidFill>
                  <a:schemeClr val="tx1"/>
                </a:solidFill>
              </a:rPr>
              <a:t>There are few places where loan payment is significant higher than facing difficulties. They are 'Buying a garage', 'Business development', 'Buying land’, 'Buying a new car' and 'Education' Hence we can focus on these purposes for which the client is having for minimal payment difficulties.</a:t>
            </a:r>
          </a:p>
          <a:p>
            <a:endParaRPr lang="en-US" sz="1400" i="1" dirty="0">
              <a:solidFill>
                <a:schemeClr val="tx1"/>
              </a:solidFill>
            </a:endParaRPr>
          </a:p>
          <a:p>
            <a:r>
              <a:rPr lang="en-US" sz="1800" i="1" dirty="0">
                <a:solidFill>
                  <a:schemeClr val="tx1"/>
                </a:solidFill>
              </a:rPr>
              <a:t>After performing the Bivariate analysis:</a:t>
            </a:r>
          </a:p>
          <a:p>
            <a:r>
              <a:rPr lang="en-US" sz="1400" dirty="0">
                <a:solidFill>
                  <a:schemeClr val="tx1"/>
                </a:solidFill>
              </a:rPr>
              <a:t>The credit amount of Loan purposes like 'Buying a home’, ’Buying a land’, 'Buying a new car' and ‘Building a house' is higher.</a:t>
            </a:r>
          </a:p>
          <a:p>
            <a:r>
              <a:rPr lang="en-US" sz="1400" dirty="0">
                <a:solidFill>
                  <a:schemeClr val="tx1"/>
                </a:solidFill>
              </a:rPr>
              <a:t>Income type of state servants have a significant amount of credit applied</a:t>
            </a:r>
          </a:p>
          <a:p>
            <a:r>
              <a:rPr lang="en-US" sz="1400" dirty="0">
                <a:solidFill>
                  <a:schemeClr val="tx1"/>
                </a:solidFill>
              </a:rPr>
              <a:t>Money for third person or a Hobby is having less credits applied for</a:t>
            </a:r>
            <a:endParaRPr lang="en-IN" sz="1400" dirty="0">
              <a:solidFill>
                <a:schemeClr val="tx1"/>
              </a:solidFill>
            </a:endParaRPr>
          </a:p>
        </p:txBody>
      </p:sp>
    </p:spTree>
    <p:extLst>
      <p:ext uri="{BB962C8B-B14F-4D97-AF65-F5344CB8AC3E}">
        <p14:creationId xmlns:p14="http://schemas.microsoft.com/office/powerpoint/2010/main" val="1394552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Areas of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solidFill>
                  <a:schemeClr val="tx1"/>
                </a:solidFill>
              </a:rPr>
              <a:t>Banks should focus more on contract type ‘Student’ ,’pensioner’ and ‘Businessman’ with housing ‘type other than ‘Co-op apartment’ for successful payments.</a:t>
            </a:r>
          </a:p>
          <a:p>
            <a:r>
              <a:rPr lang="en-US" dirty="0">
                <a:solidFill>
                  <a:schemeClr val="tx1"/>
                </a:solidFill>
              </a:rPr>
              <a:t>Banks should focus less on income type ‘Working’ as they are having most number of unsuccessful payments.</a:t>
            </a:r>
          </a:p>
          <a:p>
            <a:r>
              <a:rPr lang="en-US" dirty="0">
                <a:solidFill>
                  <a:schemeClr val="tx1"/>
                </a:solidFill>
              </a:rPr>
              <a:t>Also with loan purpose ‘Repair’ is having higher number of unsuccessful payments on time.</a:t>
            </a:r>
          </a:p>
          <a:p>
            <a:r>
              <a:rPr lang="en-US" dirty="0">
                <a:solidFill>
                  <a:schemeClr val="tx1"/>
                </a:solidFill>
              </a:rPr>
              <a:t>Get as much as clients from housing type ‘With parents’ as they are having least number of unsuccessful payments.</a:t>
            </a:r>
          </a:p>
          <a:p>
            <a:endParaRPr lang="en-US" dirty="0">
              <a:solidFill>
                <a:schemeClr val="tx1"/>
              </a:solidFill>
            </a:endParaRPr>
          </a:p>
        </p:txBody>
      </p:sp>
    </p:spTree>
    <p:extLst>
      <p:ext uri="{BB962C8B-B14F-4D97-AF65-F5344CB8AC3E}">
        <p14:creationId xmlns:p14="http://schemas.microsoft.com/office/powerpoint/2010/main" val="94818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003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DD31A3-2A2A-23F4-4B3F-497720B2145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23554" name="Picture 2">
            <a:extLst>
              <a:ext uri="{FF2B5EF4-FFF2-40B4-BE49-F238E27FC236}">
                <a16:creationId xmlns:a16="http://schemas.microsoft.com/office/drawing/2014/main" id="{0659D98E-88C5-F5F0-F1B5-C23813F76F4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72128" y="2103438"/>
            <a:ext cx="8654093" cy="443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60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A442A0-75FA-C178-7FF9-C3149EB037C4}"/>
              </a:ext>
            </a:extLst>
          </p:cNvPr>
          <p:cNvPicPr>
            <a:picLocks noGrp="1" noChangeAspect="1"/>
          </p:cNvPicPr>
          <p:nvPr>
            <p:ph sz="half" idx="1"/>
          </p:nvPr>
        </p:nvPicPr>
        <p:blipFill>
          <a:blip r:embed="rId2"/>
          <a:stretch>
            <a:fillRect/>
          </a:stretch>
        </p:blipFill>
        <p:spPr>
          <a:xfrm>
            <a:off x="1717450" y="2720099"/>
            <a:ext cx="8763450" cy="3200564"/>
          </a:xfrm>
        </p:spPr>
      </p:pic>
      <p:sp>
        <p:nvSpPr>
          <p:cNvPr id="5" name="Slide Number Placeholder 4">
            <a:extLst>
              <a:ext uri="{FF2B5EF4-FFF2-40B4-BE49-F238E27FC236}">
                <a16:creationId xmlns:a16="http://schemas.microsoft.com/office/drawing/2014/main" id="{85E48AC7-E0EF-6C34-7F78-728DF8617C9C}"/>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extBox 2">
            <a:extLst>
              <a:ext uri="{FF2B5EF4-FFF2-40B4-BE49-F238E27FC236}">
                <a16:creationId xmlns:a16="http://schemas.microsoft.com/office/drawing/2014/main" id="{FFD1825E-4ED3-5FFC-1EC7-3DDF2C5E59DA}"/>
              </a:ext>
            </a:extLst>
          </p:cNvPr>
          <p:cNvSpPr txBox="1"/>
          <p:nvPr/>
        </p:nvSpPr>
        <p:spPr>
          <a:xfrm>
            <a:off x="873760" y="274320"/>
            <a:ext cx="9906000" cy="923330"/>
          </a:xfrm>
          <a:prstGeom prst="rect">
            <a:avLst/>
          </a:prstGeom>
          <a:noFill/>
        </p:spPr>
        <p:txBody>
          <a:bodyPr wrap="square" rtlCol="0">
            <a:spAutoFit/>
          </a:bodyPr>
          <a:lstStyle/>
          <a:p>
            <a:r>
              <a:rPr lang="en-US" sz="1800" dirty="0"/>
              <a:t>Some outliers are noticed in annuity amount.</a:t>
            </a:r>
          </a:p>
          <a:p>
            <a:r>
              <a:rPr lang="en-US" sz="1800" dirty="0"/>
              <a:t>The first quartile is bigger than third quartile for annuity amount which means most of the annuity clients are from first quartile.</a:t>
            </a:r>
          </a:p>
        </p:txBody>
      </p:sp>
    </p:spTree>
    <p:extLst>
      <p:ext uri="{BB962C8B-B14F-4D97-AF65-F5344CB8AC3E}">
        <p14:creationId xmlns:p14="http://schemas.microsoft.com/office/powerpoint/2010/main" val="50478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38CD6D-A023-F5B2-6972-0E969DBC713D}"/>
              </a:ext>
            </a:extLst>
          </p:cNvPr>
          <p:cNvPicPr>
            <a:picLocks noGrp="1" noChangeAspect="1"/>
          </p:cNvPicPr>
          <p:nvPr>
            <p:ph sz="half" idx="1"/>
          </p:nvPr>
        </p:nvPicPr>
        <p:blipFill>
          <a:blip r:embed="rId2"/>
          <a:stretch>
            <a:fillRect/>
          </a:stretch>
        </p:blipFill>
        <p:spPr>
          <a:xfrm>
            <a:off x="1733325" y="2745500"/>
            <a:ext cx="8731699" cy="3149762"/>
          </a:xfrm>
        </p:spPr>
      </p:pic>
      <p:sp>
        <p:nvSpPr>
          <p:cNvPr id="5" name="Slide Number Placeholder 4">
            <a:extLst>
              <a:ext uri="{FF2B5EF4-FFF2-40B4-BE49-F238E27FC236}">
                <a16:creationId xmlns:a16="http://schemas.microsoft.com/office/drawing/2014/main" id="{2E41B98E-E1D5-4D7D-14E1-D470AB13E6E7}"/>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5649293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{82A3AD48-03C8-4319-B48E-DBE833175D71}tf78438558_win32</Template>
  <TotalTime>246</TotalTime>
  <Words>1501</Words>
  <Application>Microsoft Office PowerPoint</Application>
  <PresentationFormat>Widescreen</PresentationFormat>
  <Paragraphs>158</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Arial Black</vt:lpstr>
      <vt:lpstr>Roboto</vt:lpstr>
      <vt:lpstr>Sabon Next LT</vt:lpstr>
      <vt:lpstr>Office Theme</vt:lpstr>
      <vt:lpstr>Business Understanding </vt:lpstr>
      <vt:lpstr>Objective</vt:lpstr>
      <vt:lpstr>AGENDA</vt:lpstr>
      <vt:lpstr>We used 3 datasets</vt:lpstr>
      <vt:lpstr>Introduction</vt:lpstr>
      <vt:lpstr>PRIMARY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for target 0</vt:lpstr>
      <vt:lpstr>inference</vt:lpstr>
      <vt:lpstr>Correlation for target 1</vt:lpstr>
      <vt:lpstr>inference</vt:lpstr>
      <vt:lpstr>AREAS OF FOCUS </vt:lpstr>
      <vt:lpstr>PowerPoint Presentation</vt:lpstr>
      <vt:lpstr>Areas of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 </dc:title>
  <dc:subject/>
  <dc:creator>SUTANUKA Nayak</dc:creator>
  <cp:lastModifiedBy>SUTANUKA Nayak</cp:lastModifiedBy>
  <cp:revision>1</cp:revision>
  <dcterms:created xsi:type="dcterms:W3CDTF">2022-09-22T21:39:48Z</dcterms:created>
  <dcterms:modified xsi:type="dcterms:W3CDTF">2022-09-24T19:48:36Z</dcterms:modified>
</cp:coreProperties>
</file>