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4.jpg" ContentType="image/jpg"/>
  <Override PartName="/ppt/media/image8.jpg" ContentType="image/jpg"/>
  <Override PartName="/ppt/media/image11.jpg" ContentType="image/jpg"/>
  <Override PartName="/ppt/media/image12.jpg" ContentType="image/jpg"/>
  <Override PartName="/ppt/media/image13.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6C686-A305-48DB-9E8F-74C4B3A5BCEF}" v="14" dt="2023-08-01T15:16:00.8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ANUKA Nayak" userId="21d3e29a68b551d4" providerId="LiveId" clId="{2A16C686-A305-48DB-9E8F-74C4B3A5BCEF}"/>
    <pc:docChg chg="custSel modSld">
      <pc:chgData name="SUTANUKA Nayak" userId="21d3e29a68b551d4" providerId="LiveId" clId="{2A16C686-A305-48DB-9E8F-74C4B3A5BCEF}" dt="2023-08-01T15:31:10.885" v="269" actId="20577"/>
      <pc:docMkLst>
        <pc:docMk/>
      </pc:docMkLst>
      <pc:sldChg chg="modSp mod">
        <pc:chgData name="SUTANUKA Nayak" userId="21d3e29a68b551d4" providerId="LiveId" clId="{2A16C686-A305-48DB-9E8F-74C4B3A5BCEF}" dt="2023-08-01T15:10:53.586" v="8" actId="1076"/>
        <pc:sldMkLst>
          <pc:docMk/>
          <pc:sldMk cId="0" sldId="257"/>
        </pc:sldMkLst>
        <pc:spChg chg="mod">
          <ac:chgData name="SUTANUKA Nayak" userId="21d3e29a68b551d4" providerId="LiveId" clId="{2A16C686-A305-48DB-9E8F-74C4B3A5BCEF}" dt="2023-08-01T15:10:53.586" v="8" actId="1076"/>
          <ac:spMkLst>
            <pc:docMk/>
            <pc:sldMk cId="0" sldId="257"/>
            <ac:spMk id="28" creationId="{00000000-0000-0000-0000-000000000000}"/>
          </ac:spMkLst>
        </pc:spChg>
      </pc:sldChg>
      <pc:sldChg chg="addSp delSp modSp mod">
        <pc:chgData name="SUTANUKA Nayak" userId="21d3e29a68b551d4" providerId="LiveId" clId="{2A16C686-A305-48DB-9E8F-74C4B3A5BCEF}" dt="2023-08-01T15:10:38.991" v="7" actId="1076"/>
        <pc:sldMkLst>
          <pc:docMk/>
          <pc:sldMk cId="0" sldId="258"/>
        </pc:sldMkLst>
        <pc:spChg chg="add del">
          <ac:chgData name="SUTANUKA Nayak" userId="21d3e29a68b551d4" providerId="LiveId" clId="{2A16C686-A305-48DB-9E8F-74C4B3A5BCEF}" dt="2023-08-01T15:09:43.049" v="1"/>
          <ac:spMkLst>
            <pc:docMk/>
            <pc:sldMk cId="0" sldId="258"/>
            <ac:spMk id="4" creationId="{8C2CD2B5-6C8F-9E44-F9B0-E45D11757282}"/>
          </ac:spMkLst>
        </pc:spChg>
        <pc:picChg chg="add mod modCrop">
          <ac:chgData name="SUTANUKA Nayak" userId="21d3e29a68b551d4" providerId="LiveId" clId="{2A16C686-A305-48DB-9E8F-74C4B3A5BCEF}" dt="2023-08-01T15:10:38.991" v="7" actId="1076"/>
          <ac:picMkLst>
            <pc:docMk/>
            <pc:sldMk cId="0" sldId="258"/>
            <ac:picMk id="6" creationId="{03F02A2D-A6E5-A868-BBCC-14CEFF0B9FF1}"/>
          </ac:picMkLst>
        </pc:picChg>
      </pc:sldChg>
      <pc:sldChg chg="modSp mod">
        <pc:chgData name="SUTANUKA Nayak" userId="21d3e29a68b551d4" providerId="LiveId" clId="{2A16C686-A305-48DB-9E8F-74C4B3A5BCEF}" dt="2023-08-01T15:11:34.970" v="10" actId="1076"/>
        <pc:sldMkLst>
          <pc:docMk/>
          <pc:sldMk cId="0" sldId="259"/>
        </pc:sldMkLst>
        <pc:picChg chg="mod">
          <ac:chgData name="SUTANUKA Nayak" userId="21d3e29a68b551d4" providerId="LiveId" clId="{2A16C686-A305-48DB-9E8F-74C4B3A5BCEF}" dt="2023-08-01T15:11:34.970" v="10" actId="1076"/>
          <ac:picMkLst>
            <pc:docMk/>
            <pc:sldMk cId="0" sldId="259"/>
            <ac:picMk id="2" creationId="{00000000-0000-0000-0000-000000000000}"/>
          </ac:picMkLst>
        </pc:picChg>
      </pc:sldChg>
      <pc:sldChg chg="modSp mod">
        <pc:chgData name="SUTANUKA Nayak" userId="21d3e29a68b551d4" providerId="LiveId" clId="{2A16C686-A305-48DB-9E8F-74C4B3A5BCEF}" dt="2023-08-01T15:12:02.035" v="12" actId="1076"/>
        <pc:sldMkLst>
          <pc:docMk/>
          <pc:sldMk cId="0" sldId="260"/>
        </pc:sldMkLst>
        <pc:picChg chg="mod">
          <ac:chgData name="SUTANUKA Nayak" userId="21d3e29a68b551d4" providerId="LiveId" clId="{2A16C686-A305-48DB-9E8F-74C4B3A5BCEF}" dt="2023-08-01T15:11:56.047" v="11" actId="1076"/>
          <ac:picMkLst>
            <pc:docMk/>
            <pc:sldMk cId="0" sldId="260"/>
            <ac:picMk id="6" creationId="{00000000-0000-0000-0000-000000000000}"/>
          </ac:picMkLst>
        </pc:picChg>
        <pc:picChg chg="mod">
          <ac:chgData name="SUTANUKA Nayak" userId="21d3e29a68b551d4" providerId="LiveId" clId="{2A16C686-A305-48DB-9E8F-74C4B3A5BCEF}" dt="2023-08-01T15:12:02.035" v="12" actId="1076"/>
          <ac:picMkLst>
            <pc:docMk/>
            <pc:sldMk cId="0" sldId="260"/>
            <ac:picMk id="7" creationId="{00000000-0000-0000-0000-000000000000}"/>
          </ac:picMkLst>
        </pc:picChg>
      </pc:sldChg>
      <pc:sldChg chg="modSp mod">
        <pc:chgData name="SUTANUKA Nayak" userId="21d3e29a68b551d4" providerId="LiveId" clId="{2A16C686-A305-48DB-9E8F-74C4B3A5BCEF}" dt="2023-08-01T15:12:31.437" v="13" actId="1076"/>
        <pc:sldMkLst>
          <pc:docMk/>
          <pc:sldMk cId="0" sldId="261"/>
        </pc:sldMkLst>
        <pc:spChg chg="mod">
          <ac:chgData name="SUTANUKA Nayak" userId="21d3e29a68b551d4" providerId="LiveId" clId="{2A16C686-A305-48DB-9E8F-74C4B3A5BCEF}" dt="2023-08-01T15:12:31.437" v="13" actId="1076"/>
          <ac:spMkLst>
            <pc:docMk/>
            <pc:sldMk cId="0" sldId="261"/>
            <ac:spMk id="11" creationId="{00000000-0000-0000-0000-000000000000}"/>
          </ac:spMkLst>
        </pc:spChg>
      </pc:sldChg>
      <pc:sldChg chg="addSp delSp modSp mod setBg modClrScheme chgLayout">
        <pc:chgData name="SUTANUKA Nayak" userId="21d3e29a68b551d4" providerId="LiveId" clId="{2A16C686-A305-48DB-9E8F-74C4B3A5BCEF}" dt="2023-08-01T15:17:59.486" v="56" actId="14100"/>
        <pc:sldMkLst>
          <pc:docMk/>
          <pc:sldMk cId="0" sldId="262"/>
        </pc:sldMkLst>
        <pc:spChg chg="mod ord">
          <ac:chgData name="SUTANUKA Nayak" userId="21d3e29a68b551d4" providerId="LiveId" clId="{2A16C686-A305-48DB-9E8F-74C4B3A5BCEF}" dt="2023-08-01T15:17:03.338" v="43" actId="1076"/>
          <ac:spMkLst>
            <pc:docMk/>
            <pc:sldMk cId="0" sldId="262"/>
            <ac:spMk id="5" creationId="{00000000-0000-0000-0000-000000000000}"/>
          </ac:spMkLst>
        </pc:spChg>
        <pc:spChg chg="del mod">
          <ac:chgData name="SUTANUKA Nayak" userId="21d3e29a68b551d4" providerId="LiveId" clId="{2A16C686-A305-48DB-9E8F-74C4B3A5BCEF}" dt="2023-08-01T15:15:23.757" v="28"/>
          <ac:spMkLst>
            <pc:docMk/>
            <pc:sldMk cId="0" sldId="262"/>
            <ac:spMk id="6" creationId="{00000000-0000-0000-0000-000000000000}"/>
          </ac:spMkLst>
        </pc:spChg>
        <pc:spChg chg="add mod">
          <ac:chgData name="SUTANUKA Nayak" userId="21d3e29a68b551d4" providerId="LiveId" clId="{2A16C686-A305-48DB-9E8F-74C4B3A5BCEF}" dt="2023-08-01T15:17:41.741" v="53" actId="14100"/>
          <ac:spMkLst>
            <pc:docMk/>
            <pc:sldMk cId="0" sldId="262"/>
            <ac:spMk id="8" creationId="{E741B956-DBC8-6EA1-B5DA-0AA2571CE100}"/>
          </ac:spMkLst>
        </pc:spChg>
        <pc:picChg chg="mod modCrop">
          <ac:chgData name="SUTANUKA Nayak" userId="21d3e29a68b551d4" providerId="LiveId" clId="{2A16C686-A305-48DB-9E8F-74C4B3A5BCEF}" dt="2023-08-01T15:13:38.405" v="19" actId="1076"/>
          <ac:picMkLst>
            <pc:docMk/>
            <pc:sldMk cId="0" sldId="262"/>
            <ac:picMk id="2" creationId="{00000000-0000-0000-0000-000000000000}"/>
          </ac:picMkLst>
        </pc:picChg>
        <pc:picChg chg="mod">
          <ac:chgData name="SUTANUKA Nayak" userId="21d3e29a68b551d4" providerId="LiveId" clId="{2A16C686-A305-48DB-9E8F-74C4B3A5BCEF}" dt="2023-08-01T15:17:59.486" v="56" actId="14100"/>
          <ac:picMkLst>
            <pc:docMk/>
            <pc:sldMk cId="0" sldId="262"/>
            <ac:picMk id="3" creationId="{00000000-0000-0000-0000-000000000000}"/>
          </ac:picMkLst>
        </pc:picChg>
        <pc:picChg chg="mod">
          <ac:chgData name="SUTANUKA Nayak" userId="21d3e29a68b551d4" providerId="LiveId" clId="{2A16C686-A305-48DB-9E8F-74C4B3A5BCEF}" dt="2023-08-01T15:17:54.059" v="55" actId="14100"/>
          <ac:picMkLst>
            <pc:docMk/>
            <pc:sldMk cId="0" sldId="262"/>
            <ac:picMk id="4" creationId="{00000000-0000-0000-0000-000000000000}"/>
          </ac:picMkLst>
        </pc:picChg>
      </pc:sldChg>
      <pc:sldChg chg="modSp mod">
        <pc:chgData name="SUTANUKA Nayak" userId="21d3e29a68b551d4" providerId="LiveId" clId="{2A16C686-A305-48DB-9E8F-74C4B3A5BCEF}" dt="2023-08-01T15:18:16.452" v="57" actId="1076"/>
        <pc:sldMkLst>
          <pc:docMk/>
          <pc:sldMk cId="0" sldId="263"/>
        </pc:sldMkLst>
        <pc:spChg chg="mod">
          <ac:chgData name="SUTANUKA Nayak" userId="21d3e29a68b551d4" providerId="LiveId" clId="{2A16C686-A305-48DB-9E8F-74C4B3A5BCEF}" dt="2023-08-01T15:18:16.452" v="57" actId="1076"/>
          <ac:spMkLst>
            <pc:docMk/>
            <pc:sldMk cId="0" sldId="263"/>
            <ac:spMk id="4" creationId="{00000000-0000-0000-0000-000000000000}"/>
          </ac:spMkLst>
        </pc:spChg>
      </pc:sldChg>
      <pc:sldChg chg="modSp mod">
        <pc:chgData name="SUTANUKA Nayak" userId="21d3e29a68b551d4" providerId="LiveId" clId="{2A16C686-A305-48DB-9E8F-74C4B3A5BCEF}" dt="2023-08-01T15:18:23.006" v="58" actId="1076"/>
        <pc:sldMkLst>
          <pc:docMk/>
          <pc:sldMk cId="0" sldId="264"/>
        </pc:sldMkLst>
        <pc:spChg chg="mod">
          <ac:chgData name="SUTANUKA Nayak" userId="21d3e29a68b551d4" providerId="LiveId" clId="{2A16C686-A305-48DB-9E8F-74C4B3A5BCEF}" dt="2023-08-01T15:18:23.006" v="58" actId="1076"/>
          <ac:spMkLst>
            <pc:docMk/>
            <pc:sldMk cId="0" sldId="264"/>
            <ac:spMk id="3" creationId="{00000000-0000-0000-0000-000000000000}"/>
          </ac:spMkLst>
        </pc:spChg>
      </pc:sldChg>
      <pc:sldChg chg="addSp delSp modSp mod modClrScheme chgLayout">
        <pc:chgData name="SUTANUKA Nayak" userId="21d3e29a68b551d4" providerId="LiveId" clId="{2A16C686-A305-48DB-9E8F-74C4B3A5BCEF}" dt="2023-08-01T15:19:52.414" v="67" actId="1076"/>
        <pc:sldMkLst>
          <pc:docMk/>
          <pc:sldMk cId="0" sldId="266"/>
        </pc:sldMkLst>
        <pc:spChg chg="add del mod ord">
          <ac:chgData name="SUTANUKA Nayak" userId="21d3e29a68b551d4" providerId="LiveId" clId="{2A16C686-A305-48DB-9E8F-74C4B3A5BCEF}" dt="2023-08-01T15:19:41.514" v="64" actId="478"/>
          <ac:spMkLst>
            <pc:docMk/>
            <pc:sldMk cId="0" sldId="266"/>
            <ac:spMk id="4" creationId="{B77A7525-FBC1-6B64-AD3D-67589861DB92}"/>
          </ac:spMkLst>
        </pc:spChg>
        <pc:spChg chg="add del mod ord">
          <ac:chgData name="SUTANUKA Nayak" userId="21d3e29a68b551d4" providerId="LiveId" clId="{2A16C686-A305-48DB-9E8F-74C4B3A5BCEF}" dt="2023-08-01T15:19:44.379" v="65" actId="478"/>
          <ac:spMkLst>
            <pc:docMk/>
            <pc:sldMk cId="0" sldId="266"/>
            <ac:spMk id="5" creationId="{D31DB4D9-0639-FBFE-5C24-22D83987F952}"/>
          </ac:spMkLst>
        </pc:spChg>
        <pc:picChg chg="mod">
          <ac:chgData name="SUTANUKA Nayak" userId="21d3e29a68b551d4" providerId="LiveId" clId="{2A16C686-A305-48DB-9E8F-74C4B3A5BCEF}" dt="2023-08-01T15:19:48.869" v="66" actId="1076"/>
          <ac:picMkLst>
            <pc:docMk/>
            <pc:sldMk cId="0" sldId="266"/>
            <ac:picMk id="2" creationId="{00000000-0000-0000-0000-000000000000}"/>
          </ac:picMkLst>
        </pc:picChg>
        <pc:picChg chg="mod">
          <ac:chgData name="SUTANUKA Nayak" userId="21d3e29a68b551d4" providerId="LiveId" clId="{2A16C686-A305-48DB-9E8F-74C4B3A5BCEF}" dt="2023-08-01T15:19:52.414" v="67" actId="1076"/>
          <ac:picMkLst>
            <pc:docMk/>
            <pc:sldMk cId="0" sldId="266"/>
            <ac:picMk id="3" creationId="{00000000-0000-0000-0000-000000000000}"/>
          </ac:picMkLst>
        </pc:picChg>
      </pc:sldChg>
      <pc:sldChg chg="addSp delSp modSp mod modClrScheme chgLayout">
        <pc:chgData name="SUTANUKA Nayak" userId="21d3e29a68b551d4" providerId="LiveId" clId="{2A16C686-A305-48DB-9E8F-74C4B3A5BCEF}" dt="2023-08-01T15:20:34.252" v="70" actId="478"/>
        <pc:sldMkLst>
          <pc:docMk/>
          <pc:sldMk cId="0" sldId="267"/>
        </pc:sldMkLst>
        <pc:spChg chg="add del mod ord">
          <ac:chgData name="SUTANUKA Nayak" userId="21d3e29a68b551d4" providerId="LiveId" clId="{2A16C686-A305-48DB-9E8F-74C4B3A5BCEF}" dt="2023-08-01T15:20:27.107" v="69" actId="478"/>
          <ac:spMkLst>
            <pc:docMk/>
            <pc:sldMk cId="0" sldId="267"/>
            <ac:spMk id="3" creationId="{4D3F0231-92E0-DAC1-3A44-546CD960648F}"/>
          </ac:spMkLst>
        </pc:spChg>
        <pc:spChg chg="add del mod ord">
          <ac:chgData name="SUTANUKA Nayak" userId="21d3e29a68b551d4" providerId="LiveId" clId="{2A16C686-A305-48DB-9E8F-74C4B3A5BCEF}" dt="2023-08-01T15:20:34.252" v="70" actId="478"/>
          <ac:spMkLst>
            <pc:docMk/>
            <pc:sldMk cId="0" sldId="267"/>
            <ac:spMk id="4" creationId="{58ADAE8E-39F2-7F9B-A192-6B1359CCBDCB}"/>
          </ac:spMkLst>
        </pc:spChg>
      </pc:sldChg>
      <pc:sldChg chg="delSp modSp mod">
        <pc:chgData name="SUTANUKA Nayak" userId="21d3e29a68b551d4" providerId="LiveId" clId="{2A16C686-A305-48DB-9E8F-74C4B3A5BCEF}" dt="2023-08-01T15:26:44.253" v="129" actId="1076"/>
        <pc:sldMkLst>
          <pc:docMk/>
          <pc:sldMk cId="0" sldId="268"/>
        </pc:sldMkLst>
        <pc:spChg chg="mod">
          <ac:chgData name="SUTANUKA Nayak" userId="21d3e29a68b551d4" providerId="LiveId" clId="{2A16C686-A305-48DB-9E8F-74C4B3A5BCEF}" dt="2023-08-01T15:26:44.253" v="129" actId="1076"/>
          <ac:spMkLst>
            <pc:docMk/>
            <pc:sldMk cId="0" sldId="268"/>
            <ac:spMk id="10" creationId="{00000000-0000-0000-0000-000000000000}"/>
          </ac:spMkLst>
        </pc:spChg>
        <pc:picChg chg="mod modCrop">
          <ac:chgData name="SUTANUKA Nayak" userId="21d3e29a68b551d4" providerId="LiveId" clId="{2A16C686-A305-48DB-9E8F-74C4B3A5BCEF}" dt="2023-08-01T15:24:04.683" v="89" actId="1076"/>
          <ac:picMkLst>
            <pc:docMk/>
            <pc:sldMk cId="0" sldId="268"/>
            <ac:picMk id="2" creationId="{00000000-0000-0000-0000-000000000000}"/>
          </ac:picMkLst>
        </pc:picChg>
        <pc:picChg chg="del">
          <ac:chgData name="SUTANUKA Nayak" userId="21d3e29a68b551d4" providerId="LiveId" clId="{2A16C686-A305-48DB-9E8F-74C4B3A5BCEF}" dt="2023-08-01T15:24:33.037" v="97" actId="478"/>
          <ac:picMkLst>
            <pc:docMk/>
            <pc:sldMk cId="0" sldId="268"/>
            <ac:picMk id="5" creationId="{00000000-0000-0000-0000-000000000000}"/>
          </ac:picMkLst>
        </pc:picChg>
        <pc:picChg chg="del">
          <ac:chgData name="SUTANUKA Nayak" userId="21d3e29a68b551d4" providerId="LiveId" clId="{2A16C686-A305-48DB-9E8F-74C4B3A5BCEF}" dt="2023-08-01T15:24:32.017" v="96" actId="478"/>
          <ac:picMkLst>
            <pc:docMk/>
            <pc:sldMk cId="0" sldId="268"/>
            <ac:picMk id="6" creationId="{00000000-0000-0000-0000-000000000000}"/>
          </ac:picMkLst>
        </pc:picChg>
        <pc:picChg chg="del">
          <ac:chgData name="SUTANUKA Nayak" userId="21d3e29a68b551d4" providerId="LiveId" clId="{2A16C686-A305-48DB-9E8F-74C4B3A5BCEF}" dt="2023-08-01T15:24:30.934" v="95" actId="478"/>
          <ac:picMkLst>
            <pc:docMk/>
            <pc:sldMk cId="0" sldId="268"/>
            <ac:picMk id="7" creationId="{00000000-0000-0000-0000-000000000000}"/>
          </ac:picMkLst>
        </pc:picChg>
        <pc:picChg chg="del mod">
          <ac:chgData name="SUTANUKA Nayak" userId="21d3e29a68b551d4" providerId="LiveId" clId="{2A16C686-A305-48DB-9E8F-74C4B3A5BCEF}" dt="2023-08-01T15:24:29.568" v="94" actId="478"/>
          <ac:picMkLst>
            <pc:docMk/>
            <pc:sldMk cId="0" sldId="268"/>
            <ac:picMk id="8" creationId="{00000000-0000-0000-0000-000000000000}"/>
          </ac:picMkLst>
        </pc:picChg>
        <pc:picChg chg="del">
          <ac:chgData name="SUTANUKA Nayak" userId="21d3e29a68b551d4" providerId="LiveId" clId="{2A16C686-A305-48DB-9E8F-74C4B3A5BCEF}" dt="2023-08-01T15:24:25.649" v="92" actId="478"/>
          <ac:picMkLst>
            <pc:docMk/>
            <pc:sldMk cId="0" sldId="268"/>
            <ac:picMk id="9" creationId="{00000000-0000-0000-0000-000000000000}"/>
          </ac:picMkLst>
        </pc:picChg>
      </pc:sldChg>
      <pc:sldChg chg="delSp modSp mod">
        <pc:chgData name="SUTANUKA Nayak" userId="21d3e29a68b551d4" providerId="LiveId" clId="{2A16C686-A305-48DB-9E8F-74C4B3A5BCEF}" dt="2023-08-01T15:31:10.885" v="269" actId="20577"/>
        <pc:sldMkLst>
          <pc:docMk/>
          <pc:sldMk cId="0" sldId="270"/>
        </pc:sldMkLst>
        <pc:spChg chg="mod">
          <ac:chgData name="SUTANUKA Nayak" userId="21d3e29a68b551d4" providerId="LiveId" clId="{2A16C686-A305-48DB-9E8F-74C4B3A5BCEF}" dt="2023-08-01T15:31:10.885" v="269" actId="20577"/>
          <ac:spMkLst>
            <pc:docMk/>
            <pc:sldMk cId="0" sldId="270"/>
            <ac:spMk id="11" creationId="{00000000-0000-0000-0000-000000000000}"/>
          </ac:spMkLst>
        </pc:spChg>
        <pc:picChg chg="mod modCrop">
          <ac:chgData name="SUTANUKA Nayak" userId="21d3e29a68b551d4" providerId="LiveId" clId="{2A16C686-A305-48DB-9E8F-74C4B3A5BCEF}" dt="2023-08-01T15:27:37.226" v="137" actId="1076"/>
          <ac:picMkLst>
            <pc:docMk/>
            <pc:sldMk cId="0" sldId="270"/>
            <ac:picMk id="2" creationId="{00000000-0000-0000-0000-000000000000}"/>
          </ac:picMkLst>
        </pc:picChg>
        <pc:picChg chg="del">
          <ac:chgData name="SUTANUKA Nayak" userId="21d3e29a68b551d4" providerId="LiveId" clId="{2A16C686-A305-48DB-9E8F-74C4B3A5BCEF}" dt="2023-08-01T15:28:06.308" v="145" actId="478"/>
          <ac:picMkLst>
            <pc:docMk/>
            <pc:sldMk cId="0" sldId="270"/>
            <ac:picMk id="5" creationId="{00000000-0000-0000-0000-000000000000}"/>
          </ac:picMkLst>
        </pc:picChg>
        <pc:picChg chg="del">
          <ac:chgData name="SUTANUKA Nayak" userId="21d3e29a68b551d4" providerId="LiveId" clId="{2A16C686-A305-48DB-9E8F-74C4B3A5BCEF}" dt="2023-08-01T15:28:04.914" v="144" actId="478"/>
          <ac:picMkLst>
            <pc:docMk/>
            <pc:sldMk cId="0" sldId="270"/>
            <ac:picMk id="6" creationId="{00000000-0000-0000-0000-000000000000}"/>
          </ac:picMkLst>
        </pc:picChg>
        <pc:picChg chg="del">
          <ac:chgData name="SUTANUKA Nayak" userId="21d3e29a68b551d4" providerId="LiveId" clId="{2A16C686-A305-48DB-9E8F-74C4B3A5BCEF}" dt="2023-08-01T15:28:03.174" v="143" actId="478"/>
          <ac:picMkLst>
            <pc:docMk/>
            <pc:sldMk cId="0" sldId="270"/>
            <ac:picMk id="7" creationId="{00000000-0000-0000-0000-000000000000}"/>
          </ac:picMkLst>
        </pc:picChg>
        <pc:picChg chg="del">
          <ac:chgData name="SUTANUKA Nayak" userId="21d3e29a68b551d4" providerId="LiveId" clId="{2A16C686-A305-48DB-9E8F-74C4B3A5BCEF}" dt="2023-08-01T15:28:01.228" v="142" actId="478"/>
          <ac:picMkLst>
            <pc:docMk/>
            <pc:sldMk cId="0" sldId="270"/>
            <ac:picMk id="8" creationId="{00000000-0000-0000-0000-000000000000}"/>
          </ac:picMkLst>
        </pc:picChg>
        <pc:picChg chg="del">
          <ac:chgData name="SUTANUKA Nayak" userId="21d3e29a68b551d4" providerId="LiveId" clId="{2A16C686-A305-48DB-9E8F-74C4B3A5BCEF}" dt="2023-08-01T15:28:00.052" v="141" actId="478"/>
          <ac:picMkLst>
            <pc:docMk/>
            <pc:sldMk cId="0" sldId="270"/>
            <ac:picMk id="9" creationId="{00000000-0000-0000-0000-000000000000}"/>
          </ac:picMkLst>
        </pc:picChg>
        <pc:picChg chg="del">
          <ac:chgData name="SUTANUKA Nayak" userId="21d3e29a68b551d4" providerId="LiveId" clId="{2A16C686-A305-48DB-9E8F-74C4B3A5BCEF}" dt="2023-08-01T15:27:46.808" v="139" actId="478"/>
          <ac:picMkLst>
            <pc:docMk/>
            <pc:sldMk cId="0" sldId="270"/>
            <ac:picMk id="10"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18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41857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9503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016000" y="873126"/>
            <a:ext cx="16256000" cy="2311400"/>
          </a:xfrm>
          <a:prstGeom prst="rect">
            <a:avLst/>
          </a:prstGeom>
        </p:spPr>
        <p:txBody>
          <a:bodyPr wrap="square" lIns="0" tIns="0" rIns="0" bIns="0">
            <a:spAutoFit/>
          </a:bodyPr>
          <a:lstStyle>
            <a:lvl1pPr>
              <a:defRPr sz="3000" b="0" i="0">
                <a:solidFill>
                  <a:srgbClr val="49403C"/>
                </a:solidFill>
                <a:latin typeface="Lucida Sans Unicode"/>
                <a:cs typeface="Lucida Sans Unicode"/>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5664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139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1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8924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95994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935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8/1/2023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865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1D8BD707-D9CF-40AE-B4C6-C98DA3205C09}" type="datetimeFigureOut">
              <a:rPr lang="en-US" smtClean="0"/>
              <a:t>8/1/2023</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326509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0115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1D8BD707-D9CF-40AE-B4C6-C98DA3205C09}" type="datetimeFigureOut">
              <a:rPr lang="en-US" smtClean="0"/>
              <a:t>8/1/2023</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30960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1400" y="3752711"/>
            <a:ext cx="3369823" cy="857389"/>
          </a:xfrm>
          <a:custGeom>
            <a:avLst/>
            <a:gdLst/>
            <a:ahLst/>
            <a:cxnLst/>
            <a:rect l="l" t="t" r="r" b="b"/>
            <a:pathLst>
              <a:path w="15535275" h="10287000">
                <a:moveTo>
                  <a:pt x="0" y="10286999"/>
                </a:moveTo>
                <a:lnTo>
                  <a:pt x="15535273" y="10286999"/>
                </a:lnTo>
                <a:lnTo>
                  <a:pt x="15535273" y="0"/>
                </a:lnTo>
                <a:lnTo>
                  <a:pt x="0" y="0"/>
                </a:lnTo>
                <a:lnTo>
                  <a:pt x="0" y="10286999"/>
                </a:lnTo>
                <a:close/>
              </a:path>
            </a:pathLst>
          </a:custGeom>
          <a:solidFill>
            <a:srgbClr val="FFEFD5"/>
          </a:solidFill>
        </p:spPr>
        <p:txBody>
          <a:bodyPr wrap="square" lIns="0" tIns="0" rIns="0" bIns="0" rtlCol="0"/>
          <a:lstStyle/>
          <a:p>
            <a:endParaRPr dirty="0"/>
          </a:p>
        </p:txBody>
      </p:sp>
      <p:grpSp>
        <p:nvGrpSpPr>
          <p:cNvPr id="3" name="object 3"/>
          <p:cNvGrpSpPr/>
          <p:nvPr/>
        </p:nvGrpSpPr>
        <p:grpSpPr>
          <a:xfrm>
            <a:off x="0" y="0"/>
            <a:ext cx="5321325" cy="10287000"/>
            <a:chOff x="0" y="0"/>
            <a:chExt cx="5321325" cy="10287000"/>
          </a:xfrm>
        </p:grpSpPr>
        <p:sp>
          <p:nvSpPr>
            <p:cNvPr id="4" name="object 4"/>
            <p:cNvSpPr/>
            <p:nvPr/>
          </p:nvSpPr>
          <p:spPr>
            <a:xfrm>
              <a:off x="0" y="0"/>
              <a:ext cx="2752725" cy="10287000"/>
            </a:xfrm>
            <a:custGeom>
              <a:avLst/>
              <a:gdLst/>
              <a:ahLst/>
              <a:cxnLst/>
              <a:rect l="l" t="t" r="r" b="b"/>
              <a:pathLst>
                <a:path w="2752725" h="10287000">
                  <a:moveTo>
                    <a:pt x="2752724" y="10286999"/>
                  </a:moveTo>
                  <a:lnTo>
                    <a:pt x="0" y="10286999"/>
                  </a:lnTo>
                  <a:lnTo>
                    <a:pt x="0" y="0"/>
                  </a:lnTo>
                  <a:lnTo>
                    <a:pt x="2752724" y="0"/>
                  </a:lnTo>
                  <a:lnTo>
                    <a:pt x="2752724" y="10286999"/>
                  </a:lnTo>
                  <a:close/>
                </a:path>
              </a:pathLst>
            </a:custGeom>
            <a:solidFill>
              <a:srgbClr val="69A8B1"/>
            </a:solidFill>
          </p:spPr>
          <p:txBody>
            <a:bodyPr wrap="square" lIns="0" tIns="0" rIns="0" bIns="0" rtlCol="0"/>
            <a:lstStyle/>
            <a:p>
              <a:endParaRPr/>
            </a:p>
          </p:txBody>
        </p:sp>
        <p:sp>
          <p:nvSpPr>
            <p:cNvPr id="5" name="object 5"/>
            <p:cNvSpPr/>
            <p:nvPr/>
          </p:nvSpPr>
          <p:spPr>
            <a:xfrm>
              <a:off x="2752722" y="0"/>
              <a:ext cx="857250" cy="10287000"/>
            </a:xfrm>
            <a:custGeom>
              <a:avLst/>
              <a:gdLst/>
              <a:ahLst/>
              <a:cxnLst/>
              <a:rect l="l" t="t" r="r" b="b"/>
              <a:pathLst>
                <a:path w="857250" h="10287000">
                  <a:moveTo>
                    <a:pt x="857249" y="10286999"/>
                  </a:moveTo>
                  <a:lnTo>
                    <a:pt x="0" y="10286999"/>
                  </a:lnTo>
                  <a:lnTo>
                    <a:pt x="0" y="0"/>
                  </a:lnTo>
                  <a:lnTo>
                    <a:pt x="857249" y="0"/>
                  </a:lnTo>
                  <a:lnTo>
                    <a:pt x="857249" y="10286999"/>
                  </a:lnTo>
                  <a:close/>
                </a:path>
              </a:pathLst>
            </a:custGeom>
            <a:solidFill>
              <a:srgbClr val="69A8B1">
                <a:alpha val="69799"/>
              </a:srgbClr>
            </a:solidFill>
          </p:spPr>
          <p:txBody>
            <a:bodyPr wrap="square" lIns="0" tIns="0" rIns="0" bIns="0" rtlCol="0"/>
            <a:lstStyle/>
            <a:p>
              <a:endParaRPr/>
            </a:p>
          </p:txBody>
        </p:sp>
        <p:sp>
          <p:nvSpPr>
            <p:cNvPr id="6" name="object 6"/>
            <p:cNvSpPr/>
            <p:nvPr/>
          </p:nvSpPr>
          <p:spPr>
            <a:xfrm>
              <a:off x="3608398" y="0"/>
              <a:ext cx="857250" cy="10287000"/>
            </a:xfrm>
            <a:custGeom>
              <a:avLst/>
              <a:gdLst/>
              <a:ahLst/>
              <a:cxnLst/>
              <a:rect l="l" t="t" r="r" b="b"/>
              <a:pathLst>
                <a:path w="857250" h="10287000">
                  <a:moveTo>
                    <a:pt x="0" y="0"/>
                  </a:moveTo>
                  <a:lnTo>
                    <a:pt x="857249" y="0"/>
                  </a:lnTo>
                  <a:lnTo>
                    <a:pt x="857249" y="10286999"/>
                  </a:lnTo>
                  <a:lnTo>
                    <a:pt x="0" y="10286999"/>
                  </a:lnTo>
                  <a:lnTo>
                    <a:pt x="0" y="0"/>
                  </a:lnTo>
                  <a:close/>
                </a:path>
              </a:pathLst>
            </a:custGeom>
            <a:solidFill>
              <a:srgbClr val="69A8B1">
                <a:alpha val="39999"/>
              </a:srgbClr>
            </a:solidFill>
          </p:spPr>
          <p:txBody>
            <a:bodyPr wrap="square" lIns="0" tIns="0" rIns="0" bIns="0" rtlCol="0"/>
            <a:lstStyle/>
            <a:p>
              <a:endParaRPr/>
            </a:p>
          </p:txBody>
        </p:sp>
        <p:sp>
          <p:nvSpPr>
            <p:cNvPr id="7" name="object 7"/>
            <p:cNvSpPr/>
            <p:nvPr/>
          </p:nvSpPr>
          <p:spPr>
            <a:xfrm>
              <a:off x="4464075" y="0"/>
              <a:ext cx="857250" cy="10287000"/>
            </a:xfrm>
            <a:custGeom>
              <a:avLst/>
              <a:gdLst/>
              <a:ahLst/>
              <a:cxnLst/>
              <a:rect l="l" t="t" r="r" b="b"/>
              <a:pathLst>
                <a:path w="857250" h="10287000">
                  <a:moveTo>
                    <a:pt x="0" y="0"/>
                  </a:moveTo>
                  <a:lnTo>
                    <a:pt x="857249" y="0"/>
                  </a:lnTo>
                  <a:lnTo>
                    <a:pt x="857249" y="10286999"/>
                  </a:lnTo>
                  <a:lnTo>
                    <a:pt x="0" y="10286999"/>
                  </a:lnTo>
                  <a:lnTo>
                    <a:pt x="0" y="0"/>
                  </a:lnTo>
                  <a:close/>
                </a:path>
              </a:pathLst>
            </a:custGeom>
            <a:solidFill>
              <a:srgbClr val="69A8B1">
                <a:alpha val="9799"/>
              </a:srgbClr>
            </a:solidFill>
          </p:spPr>
          <p:txBody>
            <a:bodyPr wrap="square" lIns="0" tIns="0" rIns="0" bIns="0" rtlCol="0"/>
            <a:lstStyle/>
            <a:p>
              <a:endParaRPr/>
            </a:p>
          </p:txBody>
        </p:sp>
      </p:grpSp>
      <p:grpSp>
        <p:nvGrpSpPr>
          <p:cNvPr id="9" name="object 9"/>
          <p:cNvGrpSpPr/>
          <p:nvPr/>
        </p:nvGrpSpPr>
        <p:grpSpPr>
          <a:xfrm>
            <a:off x="12008396" y="2632741"/>
            <a:ext cx="4133850" cy="4102735"/>
            <a:chOff x="12008396" y="2632741"/>
            <a:chExt cx="4133850" cy="4102735"/>
          </a:xfrm>
        </p:grpSpPr>
        <p:sp>
          <p:nvSpPr>
            <p:cNvPr id="10" name="object 10"/>
            <p:cNvSpPr/>
            <p:nvPr/>
          </p:nvSpPr>
          <p:spPr>
            <a:xfrm>
              <a:off x="12566092" y="5220207"/>
              <a:ext cx="1443990" cy="1022985"/>
            </a:xfrm>
            <a:custGeom>
              <a:avLst/>
              <a:gdLst/>
              <a:ahLst/>
              <a:cxnLst/>
              <a:rect l="l" t="t" r="r" b="b"/>
              <a:pathLst>
                <a:path w="1443990" h="1022985">
                  <a:moveTo>
                    <a:pt x="131216" y="0"/>
                  </a:moveTo>
                  <a:lnTo>
                    <a:pt x="0" y="0"/>
                  </a:lnTo>
                  <a:lnTo>
                    <a:pt x="0" y="106692"/>
                  </a:lnTo>
                  <a:lnTo>
                    <a:pt x="0" y="168935"/>
                  </a:lnTo>
                  <a:lnTo>
                    <a:pt x="0" y="1022527"/>
                  </a:lnTo>
                  <a:lnTo>
                    <a:pt x="131216" y="1022527"/>
                  </a:lnTo>
                  <a:lnTo>
                    <a:pt x="131216" y="106692"/>
                  </a:lnTo>
                  <a:lnTo>
                    <a:pt x="131216" y="0"/>
                  </a:lnTo>
                  <a:close/>
                </a:path>
                <a:path w="1443990" h="1022985">
                  <a:moveTo>
                    <a:pt x="524891" y="265468"/>
                  </a:moveTo>
                  <a:lnTo>
                    <a:pt x="393661" y="265468"/>
                  </a:lnTo>
                  <a:lnTo>
                    <a:pt x="393661" y="168935"/>
                  </a:lnTo>
                  <a:lnTo>
                    <a:pt x="262445" y="168935"/>
                  </a:lnTo>
                  <a:lnTo>
                    <a:pt x="262445" y="1022527"/>
                  </a:lnTo>
                  <a:lnTo>
                    <a:pt x="393661" y="1022527"/>
                  </a:lnTo>
                  <a:lnTo>
                    <a:pt x="393661" y="274358"/>
                  </a:lnTo>
                  <a:lnTo>
                    <a:pt x="524891" y="274358"/>
                  </a:lnTo>
                  <a:lnTo>
                    <a:pt x="524891" y="265696"/>
                  </a:lnTo>
                  <a:lnTo>
                    <a:pt x="524891" y="265468"/>
                  </a:lnTo>
                  <a:close/>
                </a:path>
                <a:path w="1443990" h="1022985">
                  <a:moveTo>
                    <a:pt x="656120" y="739267"/>
                  </a:moveTo>
                  <a:lnTo>
                    <a:pt x="524891" y="739267"/>
                  </a:lnTo>
                  <a:lnTo>
                    <a:pt x="524891" y="769747"/>
                  </a:lnTo>
                  <a:lnTo>
                    <a:pt x="524891" y="825639"/>
                  </a:lnTo>
                  <a:lnTo>
                    <a:pt x="524891" y="1022527"/>
                  </a:lnTo>
                  <a:lnTo>
                    <a:pt x="656120" y="1022527"/>
                  </a:lnTo>
                  <a:lnTo>
                    <a:pt x="656120" y="825639"/>
                  </a:lnTo>
                  <a:lnTo>
                    <a:pt x="656120" y="769747"/>
                  </a:lnTo>
                  <a:lnTo>
                    <a:pt x="656120" y="739267"/>
                  </a:lnTo>
                  <a:close/>
                </a:path>
                <a:path w="1443990" h="1022985">
                  <a:moveTo>
                    <a:pt x="1049782" y="265468"/>
                  </a:moveTo>
                  <a:lnTo>
                    <a:pt x="918565" y="265468"/>
                  </a:lnTo>
                  <a:lnTo>
                    <a:pt x="918565" y="265696"/>
                  </a:lnTo>
                  <a:lnTo>
                    <a:pt x="1049782" y="265696"/>
                  </a:lnTo>
                  <a:lnTo>
                    <a:pt x="1049782" y="265468"/>
                  </a:lnTo>
                  <a:close/>
                </a:path>
                <a:path w="1443990" h="1022985">
                  <a:moveTo>
                    <a:pt x="1181011" y="398843"/>
                  </a:moveTo>
                  <a:lnTo>
                    <a:pt x="1049782" y="398843"/>
                  </a:lnTo>
                  <a:lnTo>
                    <a:pt x="1049782" y="431876"/>
                  </a:lnTo>
                  <a:lnTo>
                    <a:pt x="1049782" y="530948"/>
                  </a:lnTo>
                  <a:lnTo>
                    <a:pt x="1049782" y="1022527"/>
                  </a:lnTo>
                  <a:lnTo>
                    <a:pt x="1181011" y="1022527"/>
                  </a:lnTo>
                  <a:lnTo>
                    <a:pt x="1181011" y="431876"/>
                  </a:lnTo>
                  <a:lnTo>
                    <a:pt x="1181011" y="398843"/>
                  </a:lnTo>
                  <a:close/>
                </a:path>
                <a:path w="1443990" h="1022985">
                  <a:moveTo>
                    <a:pt x="1443456" y="431876"/>
                  </a:moveTo>
                  <a:lnTo>
                    <a:pt x="1312227" y="431876"/>
                  </a:lnTo>
                  <a:lnTo>
                    <a:pt x="1312227" y="530948"/>
                  </a:lnTo>
                  <a:lnTo>
                    <a:pt x="1312227" y="725297"/>
                  </a:lnTo>
                  <a:lnTo>
                    <a:pt x="1312227" y="739267"/>
                  </a:lnTo>
                  <a:lnTo>
                    <a:pt x="1312227" y="769747"/>
                  </a:lnTo>
                  <a:lnTo>
                    <a:pt x="1312227" y="825639"/>
                  </a:lnTo>
                  <a:lnTo>
                    <a:pt x="1312227" y="1022527"/>
                  </a:lnTo>
                  <a:lnTo>
                    <a:pt x="1443456" y="1022527"/>
                  </a:lnTo>
                  <a:lnTo>
                    <a:pt x="1443456" y="530948"/>
                  </a:lnTo>
                  <a:lnTo>
                    <a:pt x="1443456" y="431876"/>
                  </a:lnTo>
                  <a:close/>
                </a:path>
              </a:pathLst>
            </a:custGeom>
            <a:solidFill>
              <a:srgbClr val="E15C62"/>
            </a:solidFill>
          </p:spPr>
          <p:txBody>
            <a:bodyPr wrap="square" lIns="0" tIns="0" rIns="0" bIns="0" rtlCol="0"/>
            <a:lstStyle/>
            <a:p>
              <a:endParaRPr/>
            </a:p>
          </p:txBody>
        </p:sp>
        <p:sp>
          <p:nvSpPr>
            <p:cNvPr id="11" name="object 11"/>
            <p:cNvSpPr/>
            <p:nvPr/>
          </p:nvSpPr>
          <p:spPr>
            <a:xfrm>
              <a:off x="13747104" y="5522003"/>
              <a:ext cx="131445" cy="720725"/>
            </a:xfrm>
            <a:custGeom>
              <a:avLst/>
              <a:gdLst/>
              <a:ahLst/>
              <a:cxnLst/>
              <a:rect l="l" t="t" r="r" b="b"/>
              <a:pathLst>
                <a:path w="131444" h="720725">
                  <a:moveTo>
                    <a:pt x="131223" y="720674"/>
                  </a:moveTo>
                  <a:lnTo>
                    <a:pt x="0" y="720674"/>
                  </a:lnTo>
                  <a:lnTo>
                    <a:pt x="0" y="0"/>
                  </a:lnTo>
                  <a:lnTo>
                    <a:pt x="131223" y="0"/>
                  </a:lnTo>
                  <a:lnTo>
                    <a:pt x="131223" y="720674"/>
                  </a:lnTo>
                  <a:close/>
                </a:path>
              </a:pathLst>
            </a:custGeom>
            <a:solidFill>
              <a:srgbClr val="8BCB8F"/>
            </a:solidFill>
          </p:spPr>
          <p:txBody>
            <a:bodyPr wrap="square" lIns="0" tIns="0" rIns="0" bIns="0" rtlCol="0"/>
            <a:lstStyle/>
            <a:p>
              <a:endParaRPr/>
            </a:p>
          </p:txBody>
        </p:sp>
        <p:sp>
          <p:nvSpPr>
            <p:cNvPr id="12" name="object 12"/>
            <p:cNvSpPr/>
            <p:nvPr/>
          </p:nvSpPr>
          <p:spPr>
            <a:xfrm>
              <a:off x="13353428" y="5945504"/>
              <a:ext cx="131445" cy="297815"/>
            </a:xfrm>
            <a:custGeom>
              <a:avLst/>
              <a:gdLst/>
              <a:ahLst/>
              <a:cxnLst/>
              <a:rect l="l" t="t" r="r" b="b"/>
              <a:pathLst>
                <a:path w="131444" h="297814">
                  <a:moveTo>
                    <a:pt x="131229" y="0"/>
                  </a:moveTo>
                  <a:lnTo>
                    <a:pt x="0" y="0"/>
                  </a:lnTo>
                  <a:lnTo>
                    <a:pt x="0" y="13970"/>
                  </a:lnTo>
                  <a:lnTo>
                    <a:pt x="0" y="44450"/>
                  </a:lnTo>
                  <a:lnTo>
                    <a:pt x="0" y="100342"/>
                  </a:lnTo>
                  <a:lnTo>
                    <a:pt x="0" y="297230"/>
                  </a:lnTo>
                  <a:lnTo>
                    <a:pt x="131229" y="297230"/>
                  </a:lnTo>
                  <a:lnTo>
                    <a:pt x="131229" y="100342"/>
                  </a:lnTo>
                  <a:lnTo>
                    <a:pt x="131229" y="44450"/>
                  </a:lnTo>
                  <a:lnTo>
                    <a:pt x="131229" y="13970"/>
                  </a:lnTo>
                  <a:lnTo>
                    <a:pt x="131229" y="0"/>
                  </a:lnTo>
                  <a:close/>
                </a:path>
              </a:pathLst>
            </a:custGeom>
            <a:solidFill>
              <a:srgbClr val="E15C62"/>
            </a:solidFill>
          </p:spPr>
          <p:txBody>
            <a:bodyPr wrap="square" lIns="0" tIns="0" rIns="0" bIns="0" rtlCol="0"/>
            <a:lstStyle/>
            <a:p>
              <a:endParaRPr/>
            </a:p>
          </p:txBody>
        </p:sp>
        <p:sp>
          <p:nvSpPr>
            <p:cNvPr id="13" name="object 13"/>
            <p:cNvSpPr/>
            <p:nvPr/>
          </p:nvSpPr>
          <p:spPr>
            <a:xfrm>
              <a:off x="12697308" y="5327395"/>
              <a:ext cx="918844" cy="915669"/>
            </a:xfrm>
            <a:custGeom>
              <a:avLst/>
              <a:gdLst/>
              <a:ahLst/>
              <a:cxnLst/>
              <a:rect l="l" t="t" r="r" b="b"/>
              <a:pathLst>
                <a:path w="918844" h="915670">
                  <a:moveTo>
                    <a:pt x="131229" y="0"/>
                  </a:moveTo>
                  <a:lnTo>
                    <a:pt x="0" y="0"/>
                  </a:lnTo>
                  <a:lnTo>
                    <a:pt x="0" y="915289"/>
                  </a:lnTo>
                  <a:lnTo>
                    <a:pt x="131229" y="915289"/>
                  </a:lnTo>
                  <a:lnTo>
                    <a:pt x="131229" y="0"/>
                  </a:lnTo>
                  <a:close/>
                </a:path>
                <a:path w="918844" h="915670">
                  <a:moveTo>
                    <a:pt x="393674" y="158508"/>
                  </a:moveTo>
                  <a:lnTo>
                    <a:pt x="262445" y="158508"/>
                  </a:lnTo>
                  <a:lnTo>
                    <a:pt x="262445" y="915289"/>
                  </a:lnTo>
                  <a:lnTo>
                    <a:pt x="393674" y="915289"/>
                  </a:lnTo>
                  <a:lnTo>
                    <a:pt x="393674" y="158508"/>
                  </a:lnTo>
                  <a:close/>
                </a:path>
                <a:path w="918844" h="915670">
                  <a:moveTo>
                    <a:pt x="656120" y="718388"/>
                  </a:moveTo>
                  <a:lnTo>
                    <a:pt x="524903" y="718388"/>
                  </a:lnTo>
                  <a:lnTo>
                    <a:pt x="524903" y="915289"/>
                  </a:lnTo>
                  <a:lnTo>
                    <a:pt x="656120" y="915289"/>
                  </a:lnTo>
                  <a:lnTo>
                    <a:pt x="656120" y="718388"/>
                  </a:lnTo>
                  <a:close/>
                </a:path>
                <a:path w="918844" h="915670">
                  <a:moveTo>
                    <a:pt x="918565" y="158508"/>
                  </a:moveTo>
                  <a:lnTo>
                    <a:pt x="787349" y="158508"/>
                  </a:lnTo>
                  <a:lnTo>
                    <a:pt x="787349" y="915289"/>
                  </a:lnTo>
                  <a:lnTo>
                    <a:pt x="918565" y="915289"/>
                  </a:lnTo>
                  <a:lnTo>
                    <a:pt x="918565" y="158508"/>
                  </a:lnTo>
                  <a:close/>
                </a:path>
              </a:pathLst>
            </a:custGeom>
            <a:solidFill>
              <a:srgbClr val="8BCB8F"/>
            </a:solidFill>
          </p:spPr>
          <p:txBody>
            <a:bodyPr wrap="square" lIns="0" tIns="0" rIns="0" bIns="0" rtlCol="0"/>
            <a:lstStyle/>
            <a:p>
              <a:endParaRPr/>
            </a:p>
          </p:txBody>
        </p:sp>
        <p:sp>
          <p:nvSpPr>
            <p:cNvPr id="14" name="object 14"/>
            <p:cNvSpPr/>
            <p:nvPr/>
          </p:nvSpPr>
          <p:spPr>
            <a:xfrm>
              <a:off x="12303646" y="5751156"/>
              <a:ext cx="131445" cy="492125"/>
            </a:xfrm>
            <a:custGeom>
              <a:avLst/>
              <a:gdLst/>
              <a:ahLst/>
              <a:cxnLst/>
              <a:rect l="l" t="t" r="r" b="b"/>
              <a:pathLst>
                <a:path w="131445" h="492125">
                  <a:moveTo>
                    <a:pt x="131216" y="0"/>
                  </a:moveTo>
                  <a:lnTo>
                    <a:pt x="0" y="0"/>
                  </a:lnTo>
                  <a:lnTo>
                    <a:pt x="0" y="194348"/>
                  </a:lnTo>
                  <a:lnTo>
                    <a:pt x="0" y="208318"/>
                  </a:lnTo>
                  <a:lnTo>
                    <a:pt x="0" y="238798"/>
                  </a:lnTo>
                  <a:lnTo>
                    <a:pt x="0" y="294690"/>
                  </a:lnTo>
                  <a:lnTo>
                    <a:pt x="0" y="491578"/>
                  </a:lnTo>
                  <a:lnTo>
                    <a:pt x="131216" y="491578"/>
                  </a:lnTo>
                  <a:lnTo>
                    <a:pt x="131216" y="294690"/>
                  </a:lnTo>
                  <a:lnTo>
                    <a:pt x="131216" y="238798"/>
                  </a:lnTo>
                  <a:lnTo>
                    <a:pt x="131216" y="208318"/>
                  </a:lnTo>
                  <a:lnTo>
                    <a:pt x="131216" y="194348"/>
                  </a:lnTo>
                  <a:lnTo>
                    <a:pt x="131216" y="0"/>
                  </a:lnTo>
                  <a:close/>
                </a:path>
              </a:pathLst>
            </a:custGeom>
            <a:solidFill>
              <a:srgbClr val="E15C62"/>
            </a:solidFill>
          </p:spPr>
          <p:txBody>
            <a:bodyPr wrap="square" lIns="0" tIns="0" rIns="0" bIns="0" rtlCol="0"/>
            <a:lstStyle/>
            <a:p>
              <a:endParaRPr/>
            </a:p>
          </p:txBody>
        </p:sp>
        <p:sp>
          <p:nvSpPr>
            <p:cNvPr id="15" name="object 15"/>
            <p:cNvSpPr/>
            <p:nvPr/>
          </p:nvSpPr>
          <p:spPr>
            <a:xfrm>
              <a:off x="12434872" y="5494108"/>
              <a:ext cx="131445" cy="748665"/>
            </a:xfrm>
            <a:custGeom>
              <a:avLst/>
              <a:gdLst/>
              <a:ahLst/>
              <a:cxnLst/>
              <a:rect l="l" t="t" r="r" b="b"/>
              <a:pathLst>
                <a:path w="131445" h="748664">
                  <a:moveTo>
                    <a:pt x="131223" y="748569"/>
                  </a:moveTo>
                  <a:lnTo>
                    <a:pt x="0" y="748569"/>
                  </a:lnTo>
                  <a:lnTo>
                    <a:pt x="0" y="0"/>
                  </a:lnTo>
                  <a:lnTo>
                    <a:pt x="131223" y="0"/>
                  </a:lnTo>
                  <a:lnTo>
                    <a:pt x="131223" y="748569"/>
                  </a:lnTo>
                  <a:close/>
                </a:path>
              </a:pathLst>
            </a:custGeom>
            <a:solidFill>
              <a:srgbClr val="8BCB8F"/>
            </a:solidFill>
          </p:spPr>
          <p:txBody>
            <a:bodyPr wrap="square" lIns="0" tIns="0" rIns="0" bIns="0" rtlCol="0"/>
            <a:lstStyle/>
            <a:p>
              <a:endParaRPr/>
            </a:p>
          </p:txBody>
        </p:sp>
        <p:sp>
          <p:nvSpPr>
            <p:cNvPr id="16" name="object 16"/>
            <p:cNvSpPr/>
            <p:nvPr/>
          </p:nvSpPr>
          <p:spPr>
            <a:xfrm>
              <a:off x="12041202" y="6045844"/>
              <a:ext cx="131445" cy="197485"/>
            </a:xfrm>
            <a:custGeom>
              <a:avLst/>
              <a:gdLst/>
              <a:ahLst/>
              <a:cxnLst/>
              <a:rect l="l" t="t" r="r" b="b"/>
              <a:pathLst>
                <a:path w="131445" h="197485">
                  <a:moveTo>
                    <a:pt x="0" y="196885"/>
                  </a:moveTo>
                  <a:lnTo>
                    <a:pt x="131223" y="196885"/>
                  </a:lnTo>
                  <a:lnTo>
                    <a:pt x="131223" y="0"/>
                  </a:lnTo>
                  <a:lnTo>
                    <a:pt x="0" y="0"/>
                  </a:lnTo>
                  <a:lnTo>
                    <a:pt x="0" y="196885"/>
                  </a:lnTo>
                  <a:close/>
                </a:path>
              </a:pathLst>
            </a:custGeom>
            <a:solidFill>
              <a:srgbClr val="E15C62"/>
            </a:solidFill>
          </p:spPr>
          <p:txBody>
            <a:bodyPr wrap="square" lIns="0" tIns="0" rIns="0" bIns="0" rtlCol="0"/>
            <a:lstStyle/>
            <a:p>
              <a:endParaRPr/>
            </a:p>
          </p:txBody>
        </p:sp>
        <p:sp>
          <p:nvSpPr>
            <p:cNvPr id="17" name="object 17"/>
            <p:cNvSpPr/>
            <p:nvPr/>
          </p:nvSpPr>
          <p:spPr>
            <a:xfrm>
              <a:off x="12172425" y="5989653"/>
              <a:ext cx="131445" cy="253365"/>
            </a:xfrm>
            <a:custGeom>
              <a:avLst/>
              <a:gdLst/>
              <a:ahLst/>
              <a:cxnLst/>
              <a:rect l="l" t="t" r="r" b="b"/>
              <a:pathLst>
                <a:path w="131445" h="253364">
                  <a:moveTo>
                    <a:pt x="131223" y="253023"/>
                  </a:moveTo>
                  <a:lnTo>
                    <a:pt x="0" y="253023"/>
                  </a:lnTo>
                  <a:lnTo>
                    <a:pt x="0" y="0"/>
                  </a:lnTo>
                  <a:lnTo>
                    <a:pt x="131223" y="0"/>
                  </a:lnTo>
                  <a:lnTo>
                    <a:pt x="131223" y="253023"/>
                  </a:lnTo>
                  <a:close/>
                </a:path>
              </a:pathLst>
            </a:custGeom>
            <a:solidFill>
              <a:srgbClr val="8BCB8F"/>
            </a:solidFill>
          </p:spPr>
          <p:txBody>
            <a:bodyPr wrap="square" lIns="0" tIns="0" rIns="0" bIns="0" rtlCol="0"/>
            <a:lstStyle/>
            <a:p>
              <a:endParaRPr/>
            </a:p>
          </p:txBody>
        </p:sp>
        <p:sp>
          <p:nvSpPr>
            <p:cNvPr id="18" name="object 18"/>
            <p:cNvSpPr/>
            <p:nvPr/>
          </p:nvSpPr>
          <p:spPr>
            <a:xfrm>
              <a:off x="14665656" y="5436145"/>
              <a:ext cx="393700" cy="807085"/>
            </a:xfrm>
            <a:custGeom>
              <a:avLst/>
              <a:gdLst/>
              <a:ahLst/>
              <a:cxnLst/>
              <a:rect l="l" t="t" r="r" b="b"/>
              <a:pathLst>
                <a:path w="393700" h="807085">
                  <a:moveTo>
                    <a:pt x="393674" y="0"/>
                  </a:moveTo>
                  <a:lnTo>
                    <a:pt x="262458" y="0"/>
                  </a:lnTo>
                  <a:lnTo>
                    <a:pt x="262458" y="91452"/>
                  </a:lnTo>
                  <a:lnTo>
                    <a:pt x="262458" y="175285"/>
                  </a:lnTo>
                  <a:lnTo>
                    <a:pt x="262458" y="449656"/>
                  </a:lnTo>
                  <a:lnTo>
                    <a:pt x="131229" y="449656"/>
                  </a:lnTo>
                  <a:lnTo>
                    <a:pt x="131229" y="401383"/>
                  </a:lnTo>
                  <a:lnTo>
                    <a:pt x="131229" y="318820"/>
                  </a:lnTo>
                  <a:lnTo>
                    <a:pt x="131229" y="243878"/>
                  </a:lnTo>
                  <a:lnTo>
                    <a:pt x="131229" y="223558"/>
                  </a:lnTo>
                  <a:lnTo>
                    <a:pt x="0" y="223558"/>
                  </a:lnTo>
                  <a:lnTo>
                    <a:pt x="0" y="806589"/>
                  </a:lnTo>
                  <a:lnTo>
                    <a:pt x="131229" y="806589"/>
                  </a:lnTo>
                  <a:lnTo>
                    <a:pt x="131229" y="549998"/>
                  </a:lnTo>
                  <a:lnTo>
                    <a:pt x="131229" y="491578"/>
                  </a:lnTo>
                  <a:lnTo>
                    <a:pt x="262458" y="491578"/>
                  </a:lnTo>
                  <a:lnTo>
                    <a:pt x="262458" y="549998"/>
                  </a:lnTo>
                  <a:lnTo>
                    <a:pt x="262458" y="806589"/>
                  </a:lnTo>
                  <a:lnTo>
                    <a:pt x="393674" y="806589"/>
                  </a:lnTo>
                  <a:lnTo>
                    <a:pt x="393674" y="91452"/>
                  </a:lnTo>
                  <a:lnTo>
                    <a:pt x="393674" y="0"/>
                  </a:lnTo>
                  <a:close/>
                </a:path>
              </a:pathLst>
            </a:custGeom>
            <a:solidFill>
              <a:srgbClr val="E15C62"/>
            </a:solidFill>
          </p:spPr>
          <p:txBody>
            <a:bodyPr wrap="square" lIns="0" tIns="0" rIns="0" bIns="0" rtlCol="0"/>
            <a:lstStyle/>
            <a:p>
              <a:endParaRPr/>
            </a:p>
          </p:txBody>
        </p:sp>
        <p:sp>
          <p:nvSpPr>
            <p:cNvPr id="19" name="object 19"/>
            <p:cNvSpPr/>
            <p:nvPr/>
          </p:nvSpPr>
          <p:spPr>
            <a:xfrm>
              <a:off x="14534439" y="5837389"/>
              <a:ext cx="393700" cy="405765"/>
            </a:xfrm>
            <a:custGeom>
              <a:avLst/>
              <a:gdLst/>
              <a:ahLst/>
              <a:cxnLst/>
              <a:rect l="l" t="t" r="r" b="b"/>
              <a:pathLst>
                <a:path w="393700" h="405764">
                  <a:moveTo>
                    <a:pt x="131216" y="0"/>
                  </a:moveTo>
                  <a:lnTo>
                    <a:pt x="0" y="0"/>
                  </a:lnTo>
                  <a:lnTo>
                    <a:pt x="0" y="405295"/>
                  </a:lnTo>
                  <a:lnTo>
                    <a:pt x="131216" y="405295"/>
                  </a:lnTo>
                  <a:lnTo>
                    <a:pt x="131216" y="0"/>
                  </a:lnTo>
                  <a:close/>
                </a:path>
                <a:path w="393700" h="405764">
                  <a:moveTo>
                    <a:pt x="393674" y="48895"/>
                  </a:moveTo>
                  <a:lnTo>
                    <a:pt x="262445" y="48895"/>
                  </a:lnTo>
                  <a:lnTo>
                    <a:pt x="262445" y="405295"/>
                  </a:lnTo>
                  <a:lnTo>
                    <a:pt x="393674" y="405295"/>
                  </a:lnTo>
                  <a:lnTo>
                    <a:pt x="393674" y="48895"/>
                  </a:lnTo>
                  <a:close/>
                </a:path>
              </a:pathLst>
            </a:custGeom>
            <a:solidFill>
              <a:srgbClr val="8BCB8F"/>
            </a:solidFill>
          </p:spPr>
          <p:txBody>
            <a:bodyPr wrap="square" lIns="0" tIns="0" rIns="0" bIns="0" rtlCol="0"/>
            <a:lstStyle/>
            <a:p>
              <a:endParaRPr/>
            </a:p>
          </p:txBody>
        </p:sp>
        <p:sp>
          <p:nvSpPr>
            <p:cNvPr id="20" name="object 20"/>
            <p:cNvSpPr/>
            <p:nvPr/>
          </p:nvSpPr>
          <p:spPr>
            <a:xfrm>
              <a:off x="15190559" y="5436145"/>
              <a:ext cx="131445" cy="807085"/>
            </a:xfrm>
            <a:custGeom>
              <a:avLst/>
              <a:gdLst/>
              <a:ahLst/>
              <a:cxnLst/>
              <a:rect l="l" t="t" r="r" b="b"/>
              <a:pathLst>
                <a:path w="131444" h="807085">
                  <a:moveTo>
                    <a:pt x="131216" y="0"/>
                  </a:moveTo>
                  <a:lnTo>
                    <a:pt x="0" y="0"/>
                  </a:lnTo>
                  <a:lnTo>
                    <a:pt x="0" y="91452"/>
                  </a:lnTo>
                  <a:lnTo>
                    <a:pt x="0" y="175285"/>
                  </a:lnTo>
                  <a:lnTo>
                    <a:pt x="0" y="806589"/>
                  </a:lnTo>
                  <a:lnTo>
                    <a:pt x="131216" y="806589"/>
                  </a:lnTo>
                  <a:lnTo>
                    <a:pt x="131216" y="91452"/>
                  </a:lnTo>
                  <a:lnTo>
                    <a:pt x="131216" y="0"/>
                  </a:lnTo>
                  <a:close/>
                </a:path>
              </a:pathLst>
            </a:custGeom>
            <a:solidFill>
              <a:srgbClr val="E15C62"/>
            </a:solidFill>
          </p:spPr>
          <p:txBody>
            <a:bodyPr wrap="square" lIns="0" tIns="0" rIns="0" bIns="0" rtlCol="0"/>
            <a:lstStyle/>
            <a:p>
              <a:endParaRPr/>
            </a:p>
          </p:txBody>
        </p:sp>
        <p:sp>
          <p:nvSpPr>
            <p:cNvPr id="21" name="object 21"/>
            <p:cNvSpPr/>
            <p:nvPr/>
          </p:nvSpPr>
          <p:spPr>
            <a:xfrm>
              <a:off x="15059337" y="5309016"/>
              <a:ext cx="131445" cy="934085"/>
            </a:xfrm>
            <a:custGeom>
              <a:avLst/>
              <a:gdLst/>
              <a:ahLst/>
              <a:cxnLst/>
              <a:rect l="l" t="t" r="r" b="b"/>
              <a:pathLst>
                <a:path w="131444" h="934085">
                  <a:moveTo>
                    <a:pt x="131223" y="933660"/>
                  </a:moveTo>
                  <a:lnTo>
                    <a:pt x="0" y="933660"/>
                  </a:lnTo>
                  <a:lnTo>
                    <a:pt x="0" y="0"/>
                  </a:lnTo>
                  <a:lnTo>
                    <a:pt x="131223" y="0"/>
                  </a:lnTo>
                  <a:lnTo>
                    <a:pt x="131223" y="933660"/>
                  </a:lnTo>
                  <a:close/>
                </a:path>
              </a:pathLst>
            </a:custGeom>
            <a:solidFill>
              <a:srgbClr val="8BCB8F"/>
            </a:solidFill>
          </p:spPr>
          <p:txBody>
            <a:bodyPr wrap="square" lIns="0" tIns="0" rIns="0" bIns="0" rtlCol="0"/>
            <a:lstStyle/>
            <a:p>
              <a:endParaRPr/>
            </a:p>
          </p:txBody>
        </p:sp>
        <p:sp>
          <p:nvSpPr>
            <p:cNvPr id="22" name="object 22"/>
            <p:cNvSpPr/>
            <p:nvPr/>
          </p:nvSpPr>
          <p:spPr>
            <a:xfrm>
              <a:off x="15453005" y="5680023"/>
              <a:ext cx="131445" cy="563245"/>
            </a:xfrm>
            <a:custGeom>
              <a:avLst/>
              <a:gdLst/>
              <a:ahLst/>
              <a:cxnLst/>
              <a:rect l="l" t="t" r="r" b="b"/>
              <a:pathLst>
                <a:path w="131444" h="563245">
                  <a:moveTo>
                    <a:pt x="131216" y="0"/>
                  </a:moveTo>
                  <a:lnTo>
                    <a:pt x="0" y="0"/>
                  </a:lnTo>
                  <a:lnTo>
                    <a:pt x="0" y="74942"/>
                  </a:lnTo>
                  <a:lnTo>
                    <a:pt x="0" y="157505"/>
                  </a:lnTo>
                  <a:lnTo>
                    <a:pt x="0" y="562711"/>
                  </a:lnTo>
                  <a:lnTo>
                    <a:pt x="131216" y="562711"/>
                  </a:lnTo>
                  <a:lnTo>
                    <a:pt x="131216" y="74942"/>
                  </a:lnTo>
                  <a:lnTo>
                    <a:pt x="131216" y="0"/>
                  </a:lnTo>
                  <a:close/>
                </a:path>
              </a:pathLst>
            </a:custGeom>
            <a:solidFill>
              <a:srgbClr val="E15C62"/>
            </a:solidFill>
          </p:spPr>
          <p:txBody>
            <a:bodyPr wrap="square" lIns="0" tIns="0" rIns="0" bIns="0" rtlCol="0"/>
            <a:lstStyle/>
            <a:p>
              <a:endParaRPr/>
            </a:p>
          </p:txBody>
        </p:sp>
        <p:sp>
          <p:nvSpPr>
            <p:cNvPr id="23" name="object 23"/>
            <p:cNvSpPr/>
            <p:nvPr/>
          </p:nvSpPr>
          <p:spPr>
            <a:xfrm>
              <a:off x="15321784" y="5527253"/>
              <a:ext cx="131445" cy="715645"/>
            </a:xfrm>
            <a:custGeom>
              <a:avLst/>
              <a:gdLst/>
              <a:ahLst/>
              <a:cxnLst/>
              <a:rect l="l" t="t" r="r" b="b"/>
              <a:pathLst>
                <a:path w="131444" h="715645">
                  <a:moveTo>
                    <a:pt x="131223" y="715423"/>
                  </a:moveTo>
                  <a:lnTo>
                    <a:pt x="0" y="715423"/>
                  </a:lnTo>
                  <a:lnTo>
                    <a:pt x="0" y="0"/>
                  </a:lnTo>
                  <a:lnTo>
                    <a:pt x="131223" y="0"/>
                  </a:lnTo>
                  <a:lnTo>
                    <a:pt x="131223" y="715423"/>
                  </a:lnTo>
                  <a:close/>
                </a:path>
              </a:pathLst>
            </a:custGeom>
            <a:solidFill>
              <a:srgbClr val="8BCB8F"/>
            </a:solidFill>
          </p:spPr>
          <p:txBody>
            <a:bodyPr wrap="square" lIns="0" tIns="0" rIns="0" bIns="0" rtlCol="0"/>
            <a:lstStyle/>
            <a:p>
              <a:endParaRPr/>
            </a:p>
          </p:txBody>
        </p:sp>
        <p:sp>
          <p:nvSpPr>
            <p:cNvPr id="24" name="object 24"/>
            <p:cNvSpPr/>
            <p:nvPr/>
          </p:nvSpPr>
          <p:spPr>
            <a:xfrm>
              <a:off x="15715453" y="5986143"/>
              <a:ext cx="131445" cy="257175"/>
            </a:xfrm>
            <a:custGeom>
              <a:avLst/>
              <a:gdLst/>
              <a:ahLst/>
              <a:cxnLst/>
              <a:rect l="l" t="t" r="r" b="b"/>
              <a:pathLst>
                <a:path w="131444" h="257175">
                  <a:moveTo>
                    <a:pt x="0" y="256586"/>
                  </a:moveTo>
                  <a:lnTo>
                    <a:pt x="131223" y="256586"/>
                  </a:lnTo>
                  <a:lnTo>
                    <a:pt x="131223" y="0"/>
                  </a:lnTo>
                  <a:lnTo>
                    <a:pt x="0" y="0"/>
                  </a:lnTo>
                  <a:lnTo>
                    <a:pt x="0" y="256586"/>
                  </a:lnTo>
                  <a:close/>
                </a:path>
              </a:pathLst>
            </a:custGeom>
            <a:solidFill>
              <a:srgbClr val="E15C62"/>
            </a:solidFill>
          </p:spPr>
          <p:txBody>
            <a:bodyPr wrap="square" lIns="0" tIns="0" rIns="0" bIns="0" rtlCol="0"/>
            <a:lstStyle/>
            <a:p>
              <a:endParaRPr/>
            </a:p>
          </p:txBody>
        </p:sp>
        <p:sp>
          <p:nvSpPr>
            <p:cNvPr id="25" name="object 25"/>
            <p:cNvSpPr/>
            <p:nvPr/>
          </p:nvSpPr>
          <p:spPr>
            <a:xfrm>
              <a:off x="15584230" y="5755336"/>
              <a:ext cx="131445" cy="487680"/>
            </a:xfrm>
            <a:custGeom>
              <a:avLst/>
              <a:gdLst/>
              <a:ahLst/>
              <a:cxnLst/>
              <a:rect l="l" t="t" r="r" b="b"/>
              <a:pathLst>
                <a:path w="131444" h="487679">
                  <a:moveTo>
                    <a:pt x="131223" y="487341"/>
                  </a:moveTo>
                  <a:lnTo>
                    <a:pt x="0" y="487341"/>
                  </a:lnTo>
                  <a:lnTo>
                    <a:pt x="0" y="0"/>
                  </a:lnTo>
                  <a:lnTo>
                    <a:pt x="131223" y="0"/>
                  </a:lnTo>
                  <a:lnTo>
                    <a:pt x="131223" y="487341"/>
                  </a:lnTo>
                  <a:close/>
                </a:path>
              </a:pathLst>
            </a:custGeom>
            <a:solidFill>
              <a:srgbClr val="8BCB8F"/>
            </a:solidFill>
          </p:spPr>
          <p:txBody>
            <a:bodyPr wrap="square" lIns="0" tIns="0" rIns="0" bIns="0" rtlCol="0"/>
            <a:lstStyle/>
            <a:p>
              <a:endParaRPr/>
            </a:p>
          </p:txBody>
        </p:sp>
        <p:sp>
          <p:nvSpPr>
            <p:cNvPr id="26" name="object 26"/>
            <p:cNvSpPr/>
            <p:nvPr/>
          </p:nvSpPr>
          <p:spPr>
            <a:xfrm>
              <a:off x="15977896" y="5611431"/>
              <a:ext cx="131445" cy="631825"/>
            </a:xfrm>
            <a:custGeom>
              <a:avLst/>
              <a:gdLst/>
              <a:ahLst/>
              <a:cxnLst/>
              <a:rect l="l" t="t" r="r" b="b"/>
              <a:pathLst>
                <a:path w="131444" h="631825">
                  <a:moveTo>
                    <a:pt x="131216" y="0"/>
                  </a:moveTo>
                  <a:lnTo>
                    <a:pt x="0" y="0"/>
                  </a:lnTo>
                  <a:lnTo>
                    <a:pt x="0" y="48272"/>
                  </a:lnTo>
                  <a:lnTo>
                    <a:pt x="0" y="68592"/>
                  </a:lnTo>
                  <a:lnTo>
                    <a:pt x="0" y="631304"/>
                  </a:lnTo>
                  <a:lnTo>
                    <a:pt x="131216" y="631304"/>
                  </a:lnTo>
                  <a:lnTo>
                    <a:pt x="131216" y="48272"/>
                  </a:lnTo>
                  <a:lnTo>
                    <a:pt x="131216" y="0"/>
                  </a:lnTo>
                  <a:close/>
                </a:path>
              </a:pathLst>
            </a:custGeom>
            <a:solidFill>
              <a:srgbClr val="E15C62"/>
            </a:solidFill>
          </p:spPr>
          <p:txBody>
            <a:bodyPr wrap="square" lIns="0" tIns="0" rIns="0" bIns="0" rtlCol="0"/>
            <a:lstStyle/>
            <a:p>
              <a:endParaRPr/>
            </a:p>
          </p:txBody>
        </p:sp>
        <p:sp>
          <p:nvSpPr>
            <p:cNvPr id="27" name="object 27"/>
            <p:cNvSpPr/>
            <p:nvPr/>
          </p:nvSpPr>
          <p:spPr>
            <a:xfrm>
              <a:off x="15846677" y="5927628"/>
              <a:ext cx="131445" cy="315595"/>
            </a:xfrm>
            <a:custGeom>
              <a:avLst/>
              <a:gdLst/>
              <a:ahLst/>
              <a:cxnLst/>
              <a:rect l="l" t="t" r="r" b="b"/>
              <a:pathLst>
                <a:path w="131444" h="315595">
                  <a:moveTo>
                    <a:pt x="131223" y="315048"/>
                  </a:moveTo>
                  <a:lnTo>
                    <a:pt x="0" y="315048"/>
                  </a:lnTo>
                  <a:lnTo>
                    <a:pt x="0" y="0"/>
                  </a:lnTo>
                  <a:lnTo>
                    <a:pt x="131223" y="0"/>
                  </a:lnTo>
                  <a:lnTo>
                    <a:pt x="131223" y="315048"/>
                  </a:lnTo>
                  <a:close/>
                </a:path>
              </a:pathLst>
            </a:custGeom>
            <a:solidFill>
              <a:srgbClr val="8BCB8F"/>
            </a:solidFill>
          </p:spPr>
          <p:txBody>
            <a:bodyPr wrap="square" lIns="0" tIns="0" rIns="0" bIns="0" rtlCol="0"/>
            <a:lstStyle/>
            <a:p>
              <a:endParaRPr/>
            </a:p>
          </p:txBody>
        </p:sp>
        <p:sp>
          <p:nvSpPr>
            <p:cNvPr id="28" name="object 28"/>
            <p:cNvSpPr/>
            <p:nvPr/>
          </p:nvSpPr>
          <p:spPr>
            <a:xfrm>
              <a:off x="12041202" y="2632741"/>
              <a:ext cx="4068445" cy="1768475"/>
            </a:xfrm>
            <a:custGeom>
              <a:avLst/>
              <a:gdLst/>
              <a:ahLst/>
              <a:cxnLst/>
              <a:rect l="l" t="t" r="r" b="b"/>
              <a:pathLst>
                <a:path w="4068444" h="1768475">
                  <a:moveTo>
                    <a:pt x="0" y="1767884"/>
                  </a:moveTo>
                  <a:lnTo>
                    <a:pt x="0" y="1546693"/>
                  </a:lnTo>
                  <a:lnTo>
                    <a:pt x="708933" y="993060"/>
                  </a:lnTo>
                  <a:lnTo>
                    <a:pt x="1113101" y="1199483"/>
                  </a:lnTo>
                  <a:lnTo>
                    <a:pt x="1457890" y="913970"/>
                  </a:lnTo>
                  <a:lnTo>
                    <a:pt x="1652429" y="1045568"/>
                  </a:lnTo>
                  <a:lnTo>
                    <a:pt x="1823019" y="913970"/>
                  </a:lnTo>
                  <a:lnTo>
                    <a:pt x="2309529" y="1314344"/>
                  </a:lnTo>
                  <a:lnTo>
                    <a:pt x="2755032" y="890341"/>
                  </a:lnTo>
                  <a:lnTo>
                    <a:pt x="2902986" y="890341"/>
                  </a:lnTo>
                  <a:lnTo>
                    <a:pt x="3106710" y="694748"/>
                  </a:lnTo>
                  <a:lnTo>
                    <a:pt x="3260570" y="694748"/>
                  </a:lnTo>
                  <a:lnTo>
                    <a:pt x="3715259" y="237927"/>
                  </a:lnTo>
                  <a:lnTo>
                    <a:pt x="3542700" y="169995"/>
                  </a:lnTo>
                  <a:lnTo>
                    <a:pt x="4067921" y="0"/>
                  </a:lnTo>
                  <a:lnTo>
                    <a:pt x="3910781" y="529347"/>
                  </a:lnTo>
                  <a:lnTo>
                    <a:pt x="3835328" y="350163"/>
                  </a:lnTo>
                  <a:lnTo>
                    <a:pt x="3313715" y="874260"/>
                  </a:lnTo>
                  <a:lnTo>
                    <a:pt x="3159856" y="874260"/>
                  </a:lnTo>
                  <a:lnTo>
                    <a:pt x="2956460" y="1069853"/>
                  </a:lnTo>
                  <a:lnTo>
                    <a:pt x="2808178" y="1069853"/>
                  </a:lnTo>
                  <a:lnTo>
                    <a:pt x="2309857" y="1544068"/>
                  </a:lnTo>
                  <a:lnTo>
                    <a:pt x="1819410" y="1137458"/>
                  </a:lnTo>
                  <a:lnTo>
                    <a:pt x="1660630" y="1259867"/>
                  </a:lnTo>
                  <a:lnTo>
                    <a:pt x="1466092" y="1130894"/>
                  </a:lnTo>
                  <a:lnTo>
                    <a:pt x="1137049" y="1403280"/>
                  </a:lnTo>
                  <a:lnTo>
                    <a:pt x="727633" y="1199483"/>
                  </a:lnTo>
                  <a:lnTo>
                    <a:pt x="0" y="1767884"/>
                  </a:lnTo>
                  <a:close/>
                </a:path>
              </a:pathLst>
            </a:custGeom>
            <a:solidFill>
              <a:srgbClr val="E15C62"/>
            </a:solidFill>
          </p:spPr>
          <p:txBody>
            <a:bodyPr wrap="square" lIns="0" tIns="0" rIns="0" bIns="0" rtlCol="0"/>
            <a:lstStyle/>
            <a:p>
              <a:endParaRPr/>
            </a:p>
          </p:txBody>
        </p:sp>
        <p:sp>
          <p:nvSpPr>
            <p:cNvPr id="29" name="object 29"/>
            <p:cNvSpPr/>
            <p:nvPr/>
          </p:nvSpPr>
          <p:spPr>
            <a:xfrm>
              <a:off x="12041202" y="2632741"/>
              <a:ext cx="4068445" cy="1768475"/>
            </a:xfrm>
            <a:custGeom>
              <a:avLst/>
              <a:gdLst/>
              <a:ahLst/>
              <a:cxnLst/>
              <a:rect l="l" t="t" r="r" b="b"/>
              <a:pathLst>
                <a:path w="4068444" h="1768475">
                  <a:moveTo>
                    <a:pt x="0" y="1767884"/>
                  </a:moveTo>
                  <a:lnTo>
                    <a:pt x="0" y="1546693"/>
                  </a:lnTo>
                  <a:lnTo>
                    <a:pt x="708933" y="993060"/>
                  </a:lnTo>
                  <a:lnTo>
                    <a:pt x="1113101" y="1199483"/>
                  </a:lnTo>
                  <a:lnTo>
                    <a:pt x="1457890" y="913970"/>
                  </a:lnTo>
                  <a:lnTo>
                    <a:pt x="1652429" y="1045568"/>
                  </a:lnTo>
                  <a:lnTo>
                    <a:pt x="1823019" y="913970"/>
                  </a:lnTo>
                  <a:lnTo>
                    <a:pt x="2309529" y="1314344"/>
                  </a:lnTo>
                  <a:lnTo>
                    <a:pt x="2755032" y="890341"/>
                  </a:lnTo>
                  <a:lnTo>
                    <a:pt x="2902987" y="890341"/>
                  </a:lnTo>
                  <a:lnTo>
                    <a:pt x="3106711" y="694748"/>
                  </a:lnTo>
                  <a:lnTo>
                    <a:pt x="3260570" y="694748"/>
                  </a:lnTo>
                  <a:lnTo>
                    <a:pt x="3715259" y="237927"/>
                  </a:lnTo>
                  <a:lnTo>
                    <a:pt x="3542700" y="169995"/>
                  </a:lnTo>
                  <a:lnTo>
                    <a:pt x="4067921" y="0"/>
                  </a:lnTo>
                  <a:lnTo>
                    <a:pt x="3910781" y="529347"/>
                  </a:lnTo>
                  <a:lnTo>
                    <a:pt x="3835328" y="350163"/>
                  </a:lnTo>
                  <a:lnTo>
                    <a:pt x="3313715" y="874260"/>
                  </a:lnTo>
                  <a:lnTo>
                    <a:pt x="3159856" y="874260"/>
                  </a:lnTo>
                  <a:lnTo>
                    <a:pt x="2956460" y="1069853"/>
                  </a:lnTo>
                  <a:lnTo>
                    <a:pt x="2808178" y="1069853"/>
                  </a:lnTo>
                  <a:lnTo>
                    <a:pt x="2309857" y="1544068"/>
                  </a:lnTo>
                  <a:lnTo>
                    <a:pt x="1819410" y="1137458"/>
                  </a:lnTo>
                  <a:lnTo>
                    <a:pt x="1660630" y="1259867"/>
                  </a:lnTo>
                  <a:lnTo>
                    <a:pt x="1466092" y="1130894"/>
                  </a:lnTo>
                  <a:lnTo>
                    <a:pt x="1137049" y="1403280"/>
                  </a:lnTo>
                  <a:lnTo>
                    <a:pt x="727633" y="1199483"/>
                  </a:lnTo>
                  <a:lnTo>
                    <a:pt x="0" y="1767884"/>
                  </a:lnTo>
                  <a:close/>
                </a:path>
              </a:pathLst>
            </a:custGeom>
            <a:solidFill>
              <a:srgbClr val="FFBF59"/>
            </a:solidFill>
          </p:spPr>
          <p:txBody>
            <a:bodyPr wrap="square" lIns="0" tIns="0" rIns="0" bIns="0" rtlCol="0"/>
            <a:lstStyle/>
            <a:p>
              <a:endParaRPr/>
            </a:p>
          </p:txBody>
        </p:sp>
        <p:sp>
          <p:nvSpPr>
            <p:cNvPr id="30" name="object 30"/>
            <p:cNvSpPr/>
            <p:nvPr/>
          </p:nvSpPr>
          <p:spPr>
            <a:xfrm>
              <a:off x="12008535" y="3752711"/>
              <a:ext cx="4133850" cy="2982595"/>
            </a:xfrm>
            <a:custGeom>
              <a:avLst/>
              <a:gdLst/>
              <a:ahLst/>
              <a:cxnLst/>
              <a:rect l="l" t="t" r="r" b="b"/>
              <a:pathLst>
                <a:path w="4133850" h="2982595">
                  <a:moveTo>
                    <a:pt x="2263462" y="2982230"/>
                  </a:moveTo>
                  <a:lnTo>
                    <a:pt x="2230951" y="2953810"/>
                  </a:lnTo>
                  <a:lnTo>
                    <a:pt x="2020469" y="1393858"/>
                  </a:lnTo>
                  <a:lnTo>
                    <a:pt x="1977067" y="1489193"/>
                  </a:lnTo>
                  <a:lnTo>
                    <a:pt x="1971280" y="1497875"/>
                  </a:lnTo>
                  <a:lnTo>
                    <a:pt x="1963272" y="1504179"/>
                  </a:lnTo>
                  <a:lnTo>
                    <a:pt x="1953714" y="1507732"/>
                  </a:lnTo>
                  <a:lnTo>
                    <a:pt x="1943277" y="1508162"/>
                  </a:lnTo>
                  <a:lnTo>
                    <a:pt x="1933235" y="1505279"/>
                  </a:lnTo>
                  <a:lnTo>
                    <a:pt x="1924795" y="1499547"/>
                  </a:lnTo>
                  <a:lnTo>
                    <a:pt x="1918526" y="1491502"/>
                  </a:lnTo>
                  <a:lnTo>
                    <a:pt x="1914998" y="1481678"/>
                  </a:lnTo>
                  <a:lnTo>
                    <a:pt x="1787121" y="804257"/>
                  </a:lnTo>
                  <a:lnTo>
                    <a:pt x="1734599" y="885021"/>
                  </a:lnTo>
                  <a:lnTo>
                    <a:pt x="1728544" y="891942"/>
                  </a:lnTo>
                  <a:lnTo>
                    <a:pt x="1720948" y="896848"/>
                  </a:lnTo>
                  <a:lnTo>
                    <a:pt x="1712312" y="899507"/>
                  </a:lnTo>
                  <a:lnTo>
                    <a:pt x="1703138" y="899690"/>
                  </a:lnTo>
                  <a:lnTo>
                    <a:pt x="1694246" y="897310"/>
                  </a:lnTo>
                  <a:lnTo>
                    <a:pt x="1686497" y="892655"/>
                  </a:lnTo>
                  <a:lnTo>
                    <a:pt x="1680311" y="886062"/>
                  </a:lnTo>
                  <a:lnTo>
                    <a:pt x="1676106" y="877867"/>
                  </a:lnTo>
                  <a:lnTo>
                    <a:pt x="1648516" y="798284"/>
                  </a:lnTo>
                  <a:lnTo>
                    <a:pt x="1604918" y="885710"/>
                  </a:lnTo>
                  <a:lnTo>
                    <a:pt x="1599236" y="893778"/>
                  </a:lnTo>
                  <a:lnTo>
                    <a:pt x="1591594" y="899695"/>
                  </a:lnTo>
                  <a:lnTo>
                    <a:pt x="1582594" y="903132"/>
                  </a:lnTo>
                  <a:lnTo>
                    <a:pt x="1572833" y="903760"/>
                  </a:lnTo>
                  <a:lnTo>
                    <a:pt x="1563260" y="901484"/>
                  </a:lnTo>
                  <a:lnTo>
                    <a:pt x="1554954" y="896602"/>
                  </a:lnTo>
                  <a:lnTo>
                    <a:pt x="1548420" y="889523"/>
                  </a:lnTo>
                  <a:lnTo>
                    <a:pt x="1544161" y="880656"/>
                  </a:lnTo>
                  <a:lnTo>
                    <a:pt x="1481535" y="676203"/>
                  </a:lnTo>
                  <a:lnTo>
                    <a:pt x="1349721" y="1283624"/>
                  </a:lnTo>
                  <a:lnTo>
                    <a:pt x="1313624" y="1309282"/>
                  </a:lnTo>
                  <a:lnTo>
                    <a:pt x="1304416" y="1306740"/>
                  </a:lnTo>
                  <a:lnTo>
                    <a:pt x="1296340" y="1301631"/>
                  </a:lnTo>
                  <a:lnTo>
                    <a:pt x="1289949" y="1294224"/>
                  </a:lnTo>
                  <a:lnTo>
                    <a:pt x="1232539" y="1203647"/>
                  </a:lnTo>
                  <a:lnTo>
                    <a:pt x="1212434" y="1230826"/>
                  </a:lnTo>
                  <a:lnTo>
                    <a:pt x="1186533" y="1255360"/>
                  </a:lnTo>
                  <a:lnTo>
                    <a:pt x="1154634" y="1273112"/>
                  </a:lnTo>
                  <a:lnTo>
                    <a:pt x="1116537" y="1279948"/>
                  </a:lnTo>
                  <a:lnTo>
                    <a:pt x="1085489" y="1274325"/>
                  </a:lnTo>
                  <a:lnTo>
                    <a:pt x="1035265" y="1232166"/>
                  </a:lnTo>
                  <a:lnTo>
                    <a:pt x="1014874" y="1197517"/>
                  </a:lnTo>
                  <a:lnTo>
                    <a:pt x="996819" y="1155079"/>
                  </a:lnTo>
                  <a:lnTo>
                    <a:pt x="980493" y="1105796"/>
                  </a:lnTo>
                  <a:lnTo>
                    <a:pt x="965288" y="1050611"/>
                  </a:lnTo>
                  <a:lnTo>
                    <a:pt x="950596" y="990466"/>
                  </a:lnTo>
                  <a:lnTo>
                    <a:pt x="912317" y="825693"/>
                  </a:lnTo>
                  <a:lnTo>
                    <a:pt x="899429" y="774779"/>
                  </a:lnTo>
                  <a:lnTo>
                    <a:pt x="885510" y="724612"/>
                  </a:lnTo>
                  <a:lnTo>
                    <a:pt x="870354" y="676056"/>
                  </a:lnTo>
                  <a:lnTo>
                    <a:pt x="853760" y="629976"/>
                  </a:lnTo>
                  <a:lnTo>
                    <a:pt x="835524" y="587236"/>
                  </a:lnTo>
                  <a:lnTo>
                    <a:pt x="815441" y="548701"/>
                  </a:lnTo>
                  <a:lnTo>
                    <a:pt x="793310" y="515234"/>
                  </a:lnTo>
                  <a:lnTo>
                    <a:pt x="742084" y="466962"/>
                  </a:lnTo>
                  <a:lnTo>
                    <a:pt x="680220" y="449334"/>
                  </a:lnTo>
                  <a:lnTo>
                    <a:pt x="646165" y="452207"/>
                  </a:lnTo>
                  <a:lnTo>
                    <a:pt x="585651" y="474315"/>
                  </a:lnTo>
                  <a:lnTo>
                    <a:pt x="534287" y="516315"/>
                  </a:lnTo>
                  <a:lnTo>
                    <a:pt x="490900" y="575891"/>
                  </a:lnTo>
                  <a:lnTo>
                    <a:pt x="471831" y="611546"/>
                  </a:lnTo>
                  <a:lnTo>
                    <a:pt x="454317" y="650728"/>
                  </a:lnTo>
                  <a:lnTo>
                    <a:pt x="438211" y="693146"/>
                  </a:lnTo>
                  <a:lnTo>
                    <a:pt x="423365" y="738512"/>
                  </a:lnTo>
                  <a:lnTo>
                    <a:pt x="409635" y="786537"/>
                  </a:lnTo>
                  <a:lnTo>
                    <a:pt x="396872" y="836930"/>
                  </a:lnTo>
                  <a:lnTo>
                    <a:pt x="384931" y="889402"/>
                  </a:lnTo>
                  <a:lnTo>
                    <a:pt x="373664" y="943665"/>
                  </a:lnTo>
                  <a:lnTo>
                    <a:pt x="352569" y="1056404"/>
                  </a:lnTo>
                  <a:lnTo>
                    <a:pt x="313109" y="1284414"/>
                  </a:lnTo>
                  <a:lnTo>
                    <a:pt x="292565" y="1394947"/>
                  </a:lnTo>
                  <a:lnTo>
                    <a:pt x="281487" y="1449214"/>
                  </a:lnTo>
                  <a:lnTo>
                    <a:pt x="269689" y="1502490"/>
                  </a:lnTo>
                  <a:lnTo>
                    <a:pt x="257035" y="1554534"/>
                  </a:lnTo>
                  <a:lnTo>
                    <a:pt x="243390" y="1605104"/>
                  </a:lnTo>
                  <a:lnTo>
                    <a:pt x="228616" y="1653955"/>
                  </a:lnTo>
                  <a:lnTo>
                    <a:pt x="212577" y="1700846"/>
                  </a:lnTo>
                  <a:lnTo>
                    <a:pt x="195136" y="1745535"/>
                  </a:lnTo>
                  <a:lnTo>
                    <a:pt x="176159" y="1787778"/>
                  </a:lnTo>
                  <a:lnTo>
                    <a:pt x="155507" y="1827333"/>
                  </a:lnTo>
                  <a:lnTo>
                    <a:pt x="133045" y="1863958"/>
                  </a:lnTo>
                  <a:lnTo>
                    <a:pt x="108636" y="1897410"/>
                  </a:lnTo>
                  <a:lnTo>
                    <a:pt x="82144" y="1927446"/>
                  </a:lnTo>
                  <a:lnTo>
                    <a:pt x="53432" y="1953825"/>
                  </a:lnTo>
                  <a:lnTo>
                    <a:pt x="29418" y="1961090"/>
                  </a:lnTo>
                  <a:lnTo>
                    <a:pt x="17374" y="1957475"/>
                  </a:lnTo>
                  <a:lnTo>
                    <a:pt x="7274" y="1949230"/>
                  </a:lnTo>
                  <a:lnTo>
                    <a:pt x="1173" y="1937714"/>
                  </a:lnTo>
                  <a:lnTo>
                    <a:pt x="0" y="1925183"/>
                  </a:lnTo>
                  <a:lnTo>
                    <a:pt x="3611" y="1913132"/>
                  </a:lnTo>
                  <a:lnTo>
                    <a:pt x="11867" y="1903056"/>
                  </a:lnTo>
                  <a:lnTo>
                    <a:pt x="38936" y="1877778"/>
                  </a:lnTo>
                  <a:lnTo>
                    <a:pt x="63881" y="1848316"/>
                  </a:lnTo>
                  <a:lnTo>
                    <a:pt x="86840" y="1814964"/>
                  </a:lnTo>
                  <a:lnTo>
                    <a:pt x="107952" y="1778019"/>
                  </a:lnTo>
                  <a:lnTo>
                    <a:pt x="127356" y="1737774"/>
                  </a:lnTo>
                  <a:lnTo>
                    <a:pt x="145191" y="1694526"/>
                  </a:lnTo>
                  <a:lnTo>
                    <a:pt x="161595" y="1648569"/>
                  </a:lnTo>
                  <a:lnTo>
                    <a:pt x="176708" y="1600199"/>
                  </a:lnTo>
                  <a:lnTo>
                    <a:pt x="190668" y="1549710"/>
                  </a:lnTo>
                  <a:lnTo>
                    <a:pt x="203615" y="1497398"/>
                  </a:lnTo>
                  <a:lnTo>
                    <a:pt x="215687" y="1443559"/>
                  </a:lnTo>
                  <a:lnTo>
                    <a:pt x="227023" y="1388486"/>
                  </a:lnTo>
                  <a:lnTo>
                    <a:pt x="248043" y="1275824"/>
                  </a:lnTo>
                  <a:lnTo>
                    <a:pt x="287405" y="1048365"/>
                  </a:lnTo>
                  <a:lnTo>
                    <a:pt x="307953" y="938010"/>
                  </a:lnTo>
                  <a:lnTo>
                    <a:pt x="318929" y="884552"/>
                  </a:lnTo>
                  <a:lnTo>
                    <a:pt x="330562" y="832549"/>
                  </a:lnTo>
                  <a:lnTo>
                    <a:pt x="342994" y="782230"/>
                  </a:lnTo>
                  <a:lnTo>
                    <a:pt x="356367" y="733827"/>
                  </a:lnTo>
                  <a:lnTo>
                    <a:pt x="370821" y="687569"/>
                  </a:lnTo>
                  <a:lnTo>
                    <a:pt x="386500" y="643688"/>
                  </a:lnTo>
                  <a:lnTo>
                    <a:pt x="403544" y="602413"/>
                  </a:lnTo>
                  <a:lnTo>
                    <a:pt x="422095" y="563975"/>
                  </a:lnTo>
                  <a:lnTo>
                    <a:pt x="442294" y="528605"/>
                  </a:lnTo>
                  <a:lnTo>
                    <a:pt x="464285" y="496532"/>
                  </a:lnTo>
                  <a:lnTo>
                    <a:pt x="514204" y="443204"/>
                  </a:lnTo>
                  <a:lnTo>
                    <a:pt x="572985" y="405834"/>
                  </a:lnTo>
                  <a:lnTo>
                    <a:pt x="641762" y="386265"/>
                  </a:lnTo>
                  <a:lnTo>
                    <a:pt x="680253" y="383732"/>
                  </a:lnTo>
                  <a:lnTo>
                    <a:pt x="718303" y="387379"/>
                  </a:lnTo>
                  <a:lnTo>
                    <a:pt x="784508" y="414883"/>
                  </a:lnTo>
                  <a:lnTo>
                    <a:pt x="839029" y="465618"/>
                  </a:lnTo>
                  <a:lnTo>
                    <a:pt x="862475" y="498304"/>
                  </a:lnTo>
                  <a:lnTo>
                    <a:pt x="883679" y="535125"/>
                  </a:lnTo>
                  <a:lnTo>
                    <a:pt x="902868" y="575525"/>
                  </a:lnTo>
                  <a:lnTo>
                    <a:pt x="920269" y="618946"/>
                  </a:lnTo>
                  <a:lnTo>
                    <a:pt x="936109" y="664831"/>
                  </a:lnTo>
                  <a:lnTo>
                    <a:pt x="950614" y="712622"/>
                  </a:lnTo>
                  <a:lnTo>
                    <a:pt x="964010" y="761762"/>
                  </a:lnTo>
                  <a:lnTo>
                    <a:pt x="976524" y="811693"/>
                  </a:lnTo>
                  <a:lnTo>
                    <a:pt x="1013468" y="970915"/>
                  </a:lnTo>
                  <a:lnTo>
                    <a:pt x="1028074" y="1030658"/>
                  </a:lnTo>
                  <a:lnTo>
                    <a:pt x="1043667" y="1087417"/>
                  </a:lnTo>
                  <a:lnTo>
                    <a:pt x="1060280" y="1137678"/>
                  </a:lnTo>
                  <a:lnTo>
                    <a:pt x="1077946" y="1177929"/>
                  </a:lnTo>
                  <a:lnTo>
                    <a:pt x="1116570" y="1214346"/>
                  </a:lnTo>
                  <a:lnTo>
                    <a:pt x="1146085" y="1203816"/>
                  </a:lnTo>
                  <a:lnTo>
                    <a:pt x="1170298" y="1178940"/>
                  </a:lnTo>
                  <a:lnTo>
                    <a:pt x="1188003" y="1149787"/>
                  </a:lnTo>
                  <a:lnTo>
                    <a:pt x="1197994" y="1126427"/>
                  </a:lnTo>
                  <a:lnTo>
                    <a:pt x="1202174" y="1118116"/>
                  </a:lnTo>
                  <a:lnTo>
                    <a:pt x="1208377" y="1111430"/>
                  </a:lnTo>
                  <a:lnTo>
                    <a:pt x="1216180" y="1106712"/>
                  </a:lnTo>
                  <a:lnTo>
                    <a:pt x="1225157" y="1104308"/>
                  </a:lnTo>
                  <a:lnTo>
                    <a:pt x="1234450" y="1104474"/>
                  </a:lnTo>
                  <a:lnTo>
                    <a:pt x="1243151" y="1107208"/>
                  </a:lnTo>
                  <a:lnTo>
                    <a:pt x="1250771" y="1112251"/>
                  </a:lnTo>
                  <a:lnTo>
                    <a:pt x="1256815" y="1119339"/>
                  </a:lnTo>
                  <a:lnTo>
                    <a:pt x="1302579" y="1191570"/>
                  </a:lnTo>
                  <a:lnTo>
                    <a:pt x="1444071" y="539550"/>
                  </a:lnTo>
                  <a:lnTo>
                    <a:pt x="1448098" y="529441"/>
                  </a:lnTo>
                  <a:lnTo>
                    <a:pt x="1455007" y="521394"/>
                  </a:lnTo>
                  <a:lnTo>
                    <a:pt x="1464125" y="515967"/>
                  </a:lnTo>
                  <a:lnTo>
                    <a:pt x="1474777" y="513722"/>
                  </a:lnTo>
                  <a:lnTo>
                    <a:pt x="1485281" y="515141"/>
                  </a:lnTo>
                  <a:lnTo>
                    <a:pt x="1494838" y="519781"/>
                  </a:lnTo>
                  <a:lnTo>
                    <a:pt x="1502549" y="527184"/>
                  </a:lnTo>
                  <a:lnTo>
                    <a:pt x="1507517" y="536892"/>
                  </a:lnTo>
                  <a:lnTo>
                    <a:pt x="1582872" y="782925"/>
                  </a:lnTo>
                  <a:lnTo>
                    <a:pt x="1624601" y="699240"/>
                  </a:lnTo>
                  <a:lnTo>
                    <a:pt x="1630167" y="691320"/>
                  </a:lnTo>
                  <a:lnTo>
                    <a:pt x="1637637" y="685469"/>
                  </a:lnTo>
                  <a:lnTo>
                    <a:pt x="1646454" y="681976"/>
                  </a:lnTo>
                  <a:lnTo>
                    <a:pt x="1656062" y="681125"/>
                  </a:lnTo>
                  <a:lnTo>
                    <a:pt x="1665518" y="683167"/>
                  </a:lnTo>
                  <a:lnTo>
                    <a:pt x="1673818" y="687763"/>
                  </a:lnTo>
                  <a:lnTo>
                    <a:pt x="1680457" y="694536"/>
                  </a:lnTo>
                  <a:lnTo>
                    <a:pt x="1684931" y="703113"/>
                  </a:lnTo>
                  <a:lnTo>
                    <a:pt x="1716129" y="793033"/>
                  </a:lnTo>
                  <a:lnTo>
                    <a:pt x="1776689" y="699897"/>
                  </a:lnTo>
                  <a:lnTo>
                    <a:pt x="1783183" y="692566"/>
                  </a:lnTo>
                  <a:lnTo>
                    <a:pt x="1791365" y="687574"/>
                  </a:lnTo>
                  <a:lnTo>
                    <a:pt x="1800674" y="685166"/>
                  </a:lnTo>
                  <a:lnTo>
                    <a:pt x="1810545" y="685588"/>
                  </a:lnTo>
                  <a:lnTo>
                    <a:pt x="1960270" y="1367702"/>
                  </a:lnTo>
                  <a:lnTo>
                    <a:pt x="2007937" y="1263047"/>
                  </a:lnTo>
                  <a:lnTo>
                    <a:pt x="2013899" y="1254210"/>
                  </a:lnTo>
                  <a:lnTo>
                    <a:pt x="2022171" y="1247877"/>
                  </a:lnTo>
                  <a:lnTo>
                    <a:pt x="2031987" y="1244412"/>
                  </a:lnTo>
                  <a:lnTo>
                    <a:pt x="2042580" y="1244177"/>
                  </a:lnTo>
                  <a:lnTo>
                    <a:pt x="2052743" y="1247426"/>
                  </a:lnTo>
                  <a:lnTo>
                    <a:pt x="2061140" y="1253579"/>
                  </a:lnTo>
                  <a:lnTo>
                    <a:pt x="2067188" y="1262046"/>
                  </a:lnTo>
                  <a:lnTo>
                    <a:pt x="2070301" y="1272236"/>
                  </a:lnTo>
                  <a:lnTo>
                    <a:pt x="2265102" y="2716145"/>
                  </a:lnTo>
                  <a:lnTo>
                    <a:pt x="2484606" y="1243914"/>
                  </a:lnTo>
                  <a:lnTo>
                    <a:pt x="2515714" y="1181836"/>
                  </a:lnTo>
                  <a:lnTo>
                    <a:pt x="2573346" y="1145527"/>
                  </a:lnTo>
                  <a:lnTo>
                    <a:pt x="2607638" y="1140058"/>
                  </a:lnTo>
                  <a:lnTo>
                    <a:pt x="2641102" y="1143837"/>
                  </a:lnTo>
                  <a:lnTo>
                    <a:pt x="2672297" y="1156502"/>
                  </a:lnTo>
                  <a:lnTo>
                    <a:pt x="2699780" y="1177689"/>
                  </a:lnTo>
                  <a:lnTo>
                    <a:pt x="2721730" y="1196999"/>
                  </a:lnTo>
                  <a:lnTo>
                    <a:pt x="2742768" y="1209768"/>
                  </a:lnTo>
                  <a:lnTo>
                    <a:pt x="2762839" y="1215965"/>
                  </a:lnTo>
                  <a:lnTo>
                    <a:pt x="2781893" y="1215560"/>
                  </a:lnTo>
                  <a:lnTo>
                    <a:pt x="2798745" y="1201277"/>
                  </a:lnTo>
                  <a:lnTo>
                    <a:pt x="2831376" y="1123113"/>
                  </a:lnTo>
                  <a:lnTo>
                    <a:pt x="2846479" y="1069908"/>
                  </a:lnTo>
                  <a:lnTo>
                    <a:pt x="2860322" y="1014406"/>
                  </a:lnTo>
                  <a:lnTo>
                    <a:pt x="2884664" y="909902"/>
                  </a:lnTo>
                  <a:lnTo>
                    <a:pt x="2897362" y="857620"/>
                  </a:lnTo>
                  <a:lnTo>
                    <a:pt x="2910997" y="806009"/>
                  </a:lnTo>
                  <a:lnTo>
                    <a:pt x="2925908" y="755975"/>
                  </a:lnTo>
                  <a:lnTo>
                    <a:pt x="2942430" y="708427"/>
                  </a:lnTo>
                  <a:lnTo>
                    <a:pt x="2960902" y="664273"/>
                  </a:lnTo>
                  <a:lnTo>
                    <a:pt x="2981659" y="624422"/>
                  </a:lnTo>
                  <a:lnTo>
                    <a:pt x="3005040" y="589779"/>
                  </a:lnTo>
                  <a:lnTo>
                    <a:pt x="3031381" y="561255"/>
                  </a:lnTo>
                  <a:lnTo>
                    <a:pt x="3094293" y="526191"/>
                  </a:lnTo>
                  <a:lnTo>
                    <a:pt x="3131537" y="521468"/>
                  </a:lnTo>
                  <a:lnTo>
                    <a:pt x="3167857" y="526205"/>
                  </a:lnTo>
                  <a:lnTo>
                    <a:pt x="3227169" y="561346"/>
                  </a:lnTo>
                  <a:lnTo>
                    <a:pt x="3271729" y="624587"/>
                  </a:lnTo>
                  <a:lnTo>
                    <a:pt x="3289608" y="664449"/>
                  </a:lnTo>
                  <a:lnTo>
                    <a:pt x="3305157" y="708580"/>
                  </a:lnTo>
                  <a:lnTo>
                    <a:pt x="3318829" y="756064"/>
                  </a:lnTo>
                  <a:lnTo>
                    <a:pt x="3331076" y="805980"/>
                  </a:lnTo>
                  <a:lnTo>
                    <a:pt x="3364984" y="966704"/>
                  </a:lnTo>
                  <a:lnTo>
                    <a:pt x="3377734" y="1023616"/>
                  </a:lnTo>
                  <a:lnTo>
                    <a:pt x="3391841" y="1077930"/>
                  </a:lnTo>
                  <a:lnTo>
                    <a:pt x="3407786" y="1127400"/>
                  </a:lnTo>
                  <a:lnTo>
                    <a:pt x="3426054" y="1169783"/>
                  </a:lnTo>
                  <a:lnTo>
                    <a:pt x="3447127" y="1202834"/>
                  </a:lnTo>
                  <a:lnTo>
                    <a:pt x="3499618" y="1231969"/>
                  </a:lnTo>
                  <a:lnTo>
                    <a:pt x="3526001" y="1225054"/>
                  </a:lnTo>
                  <a:lnTo>
                    <a:pt x="3566952" y="1175236"/>
                  </a:lnTo>
                  <a:lnTo>
                    <a:pt x="3582352" y="1136001"/>
                  </a:lnTo>
                  <a:lnTo>
                    <a:pt x="3594923" y="1089659"/>
                  </a:lnTo>
                  <a:lnTo>
                    <a:pt x="3605082" y="1038046"/>
                  </a:lnTo>
                  <a:lnTo>
                    <a:pt x="3613246" y="982994"/>
                  </a:lnTo>
                  <a:lnTo>
                    <a:pt x="3619829" y="926338"/>
                  </a:lnTo>
                  <a:lnTo>
                    <a:pt x="3636109" y="745111"/>
                  </a:lnTo>
                  <a:lnTo>
                    <a:pt x="3642592" y="682660"/>
                  </a:lnTo>
                  <a:lnTo>
                    <a:pt x="3650042" y="628222"/>
                  </a:lnTo>
                  <a:lnTo>
                    <a:pt x="3659132" y="581823"/>
                  </a:lnTo>
                  <a:lnTo>
                    <a:pt x="3670534" y="543494"/>
                  </a:lnTo>
                  <a:lnTo>
                    <a:pt x="3702957" y="491152"/>
                  </a:lnTo>
                  <a:lnTo>
                    <a:pt x="3755373" y="469308"/>
                  </a:lnTo>
                  <a:lnTo>
                    <a:pt x="3784569" y="470178"/>
                  </a:lnTo>
                  <a:lnTo>
                    <a:pt x="3812191" y="479693"/>
                  </a:lnTo>
                  <a:lnTo>
                    <a:pt x="3843363" y="502237"/>
                  </a:lnTo>
                  <a:lnTo>
                    <a:pt x="3849730" y="505207"/>
                  </a:lnTo>
                  <a:lnTo>
                    <a:pt x="3856405" y="506601"/>
                  </a:lnTo>
                  <a:lnTo>
                    <a:pt x="3863172" y="506372"/>
                  </a:lnTo>
                  <a:lnTo>
                    <a:pt x="3868815" y="505518"/>
                  </a:lnTo>
                  <a:lnTo>
                    <a:pt x="3901879" y="450431"/>
                  </a:lnTo>
                  <a:lnTo>
                    <a:pt x="3917234" y="406194"/>
                  </a:lnTo>
                  <a:lnTo>
                    <a:pt x="3928878" y="361215"/>
                  </a:lnTo>
                  <a:lnTo>
                    <a:pt x="3938013" y="315946"/>
                  </a:lnTo>
                  <a:lnTo>
                    <a:pt x="3954130" y="223431"/>
                  </a:lnTo>
                  <a:lnTo>
                    <a:pt x="3963811" y="177644"/>
                  </a:lnTo>
                  <a:lnTo>
                    <a:pt x="3976405" y="134343"/>
                  </a:lnTo>
                  <a:lnTo>
                    <a:pt x="3993435" y="94389"/>
                  </a:lnTo>
                  <a:lnTo>
                    <a:pt x="4016422" y="58647"/>
                  </a:lnTo>
                  <a:lnTo>
                    <a:pt x="4046886" y="27977"/>
                  </a:lnTo>
                  <a:lnTo>
                    <a:pt x="4086350" y="3245"/>
                  </a:lnTo>
                  <a:lnTo>
                    <a:pt x="4098978" y="0"/>
                  </a:lnTo>
                  <a:lnTo>
                    <a:pt x="4111422" y="1797"/>
                  </a:lnTo>
                  <a:lnTo>
                    <a:pt x="4122278" y="8141"/>
                  </a:lnTo>
                  <a:lnTo>
                    <a:pt x="4130146" y="18538"/>
                  </a:lnTo>
                  <a:lnTo>
                    <a:pt x="4133376" y="31157"/>
                  </a:lnTo>
                  <a:lnTo>
                    <a:pt x="4131581" y="43606"/>
                  </a:lnTo>
                  <a:lnTo>
                    <a:pt x="4125246" y="54475"/>
                  </a:lnTo>
                  <a:lnTo>
                    <a:pt x="4077560" y="88884"/>
                  </a:lnTo>
                  <a:lnTo>
                    <a:pt x="4051512" y="125258"/>
                  </a:lnTo>
                  <a:lnTo>
                    <a:pt x="4033680" y="170311"/>
                  </a:lnTo>
                  <a:lnTo>
                    <a:pt x="4021032" y="222879"/>
                  </a:lnTo>
                  <a:lnTo>
                    <a:pt x="4002371" y="328730"/>
                  </a:lnTo>
                  <a:lnTo>
                    <a:pt x="3992468" y="377311"/>
                  </a:lnTo>
                  <a:lnTo>
                    <a:pt x="3979506" y="426755"/>
                  </a:lnTo>
                  <a:lnTo>
                    <a:pt x="3962162" y="476274"/>
                  </a:lnTo>
                  <a:lnTo>
                    <a:pt x="3939117" y="525078"/>
                  </a:lnTo>
                  <a:lnTo>
                    <a:pt x="3911495" y="555959"/>
                  </a:lnTo>
                  <a:lnTo>
                    <a:pt x="3873145" y="571285"/>
                  </a:lnTo>
                  <a:lnTo>
                    <a:pt x="3851204" y="572069"/>
                  </a:lnTo>
                  <a:lnTo>
                    <a:pt x="3829988" y="567909"/>
                  </a:lnTo>
                  <a:lnTo>
                    <a:pt x="3810200" y="559004"/>
                  </a:lnTo>
                  <a:lnTo>
                    <a:pt x="3782757" y="538342"/>
                  </a:lnTo>
                  <a:lnTo>
                    <a:pt x="3772636" y="534730"/>
                  </a:lnTo>
                  <a:lnTo>
                    <a:pt x="3735352" y="556445"/>
                  </a:lnTo>
                  <a:lnTo>
                    <a:pt x="3723465" y="594634"/>
                  </a:lnTo>
                  <a:lnTo>
                    <a:pt x="3713839" y="646433"/>
                  </a:lnTo>
                  <a:lnTo>
                    <a:pt x="3706149" y="705602"/>
                  </a:lnTo>
                  <a:lnTo>
                    <a:pt x="3700069" y="765902"/>
                  </a:lnTo>
                  <a:lnTo>
                    <a:pt x="3690435" y="877396"/>
                  </a:lnTo>
                  <a:lnTo>
                    <a:pt x="3685038" y="933958"/>
                  </a:lnTo>
                  <a:lnTo>
                    <a:pt x="3678623" y="989795"/>
                  </a:lnTo>
                  <a:lnTo>
                    <a:pt x="3670731" y="1043925"/>
                  </a:lnTo>
                  <a:lnTo>
                    <a:pt x="3660907" y="1095366"/>
                  </a:lnTo>
                  <a:lnTo>
                    <a:pt x="3648691" y="1143136"/>
                  </a:lnTo>
                  <a:lnTo>
                    <a:pt x="3633628" y="1186251"/>
                  </a:lnTo>
                  <a:lnTo>
                    <a:pt x="3615259" y="1223730"/>
                  </a:lnTo>
                  <a:lnTo>
                    <a:pt x="3566777" y="1277850"/>
                  </a:lnTo>
                  <a:lnTo>
                    <a:pt x="3499585" y="1297637"/>
                  </a:lnTo>
                  <a:lnTo>
                    <a:pt x="3462129" y="1292115"/>
                  </a:lnTo>
                  <a:lnTo>
                    <a:pt x="3402073" y="1251481"/>
                  </a:lnTo>
                  <a:lnTo>
                    <a:pt x="3378347" y="1218733"/>
                  </a:lnTo>
                  <a:lnTo>
                    <a:pt x="3358073" y="1179272"/>
                  </a:lnTo>
                  <a:lnTo>
                    <a:pt x="3340687" y="1134280"/>
                  </a:lnTo>
                  <a:lnTo>
                    <a:pt x="3325627" y="1084938"/>
                  </a:lnTo>
                  <a:lnTo>
                    <a:pt x="3312330" y="1032429"/>
                  </a:lnTo>
                  <a:lnTo>
                    <a:pt x="3300233" y="977932"/>
                  </a:lnTo>
                  <a:lnTo>
                    <a:pt x="3276411" y="863063"/>
                  </a:lnTo>
                  <a:lnTo>
                    <a:pt x="3263084" y="803864"/>
                  </a:lnTo>
                  <a:lnTo>
                    <a:pt x="3248234" y="747368"/>
                  </a:lnTo>
                  <a:lnTo>
                    <a:pt x="3231299" y="695910"/>
                  </a:lnTo>
                  <a:lnTo>
                    <a:pt x="3211718" y="651823"/>
                  </a:lnTo>
                  <a:lnTo>
                    <a:pt x="3188933" y="617442"/>
                  </a:lnTo>
                  <a:lnTo>
                    <a:pt x="3131503" y="587136"/>
                  </a:lnTo>
                  <a:lnTo>
                    <a:pt x="3101557" y="593358"/>
                  </a:lnTo>
                  <a:lnTo>
                    <a:pt x="3050544" y="638486"/>
                  </a:lnTo>
                  <a:lnTo>
                    <a:pt x="3028929" y="674288"/>
                  </a:lnTo>
                  <a:lnTo>
                    <a:pt x="3009544" y="716847"/>
                  </a:lnTo>
                  <a:lnTo>
                    <a:pt x="2992114" y="764613"/>
                  </a:lnTo>
                  <a:lnTo>
                    <a:pt x="2976365" y="816034"/>
                  </a:lnTo>
                  <a:lnTo>
                    <a:pt x="2962025" y="869558"/>
                  </a:lnTo>
                  <a:lnTo>
                    <a:pt x="2920879" y="1043429"/>
                  </a:lnTo>
                  <a:lnTo>
                    <a:pt x="2905301" y="1104630"/>
                  </a:lnTo>
                  <a:lnTo>
                    <a:pt x="2888801" y="1158947"/>
                  </a:lnTo>
                  <a:lnTo>
                    <a:pt x="2870439" y="1205008"/>
                  </a:lnTo>
                  <a:lnTo>
                    <a:pt x="2849275" y="1241442"/>
                  </a:lnTo>
                  <a:lnTo>
                    <a:pt x="2794784" y="1279948"/>
                  </a:lnTo>
                  <a:lnTo>
                    <a:pt x="2766931" y="1282169"/>
                  </a:lnTo>
                  <a:lnTo>
                    <a:pt x="2733315" y="1276256"/>
                  </a:lnTo>
                  <a:lnTo>
                    <a:pt x="2695035" y="1258184"/>
                  </a:lnTo>
                  <a:lnTo>
                    <a:pt x="2653194" y="1223928"/>
                  </a:lnTo>
                  <a:lnTo>
                    <a:pt x="2639936" y="1213722"/>
                  </a:lnTo>
                  <a:lnTo>
                    <a:pt x="2624879" y="1207626"/>
                  </a:lnTo>
                  <a:lnTo>
                    <a:pt x="2608708" y="1205801"/>
                  </a:lnTo>
                  <a:lnTo>
                    <a:pt x="2592110" y="1208406"/>
                  </a:lnTo>
                  <a:lnTo>
                    <a:pt x="2554733" y="1239331"/>
                  </a:lnTo>
                  <a:lnTo>
                    <a:pt x="2295939" y="2954171"/>
                  </a:lnTo>
                  <a:lnTo>
                    <a:pt x="2292124" y="2965381"/>
                  </a:lnTo>
                  <a:lnTo>
                    <a:pt x="2284880" y="2974268"/>
                  </a:lnTo>
                  <a:lnTo>
                    <a:pt x="2275046" y="2980121"/>
                  </a:lnTo>
                  <a:lnTo>
                    <a:pt x="2263462" y="2982230"/>
                  </a:lnTo>
                  <a:close/>
                </a:path>
              </a:pathLst>
            </a:custGeom>
            <a:solidFill>
              <a:srgbClr val="52A6D6"/>
            </a:solidFill>
          </p:spPr>
          <p:txBody>
            <a:bodyPr wrap="square" lIns="0" tIns="0" rIns="0" bIns="0" rtlCol="0"/>
            <a:lstStyle/>
            <a:p>
              <a:endParaRPr/>
            </a:p>
          </p:txBody>
        </p:sp>
        <p:sp>
          <p:nvSpPr>
            <p:cNvPr id="31" name="object 31"/>
            <p:cNvSpPr/>
            <p:nvPr/>
          </p:nvSpPr>
          <p:spPr>
            <a:xfrm>
              <a:off x="12008396" y="6209860"/>
              <a:ext cx="4133850" cy="66040"/>
            </a:xfrm>
            <a:custGeom>
              <a:avLst/>
              <a:gdLst/>
              <a:ahLst/>
              <a:cxnLst/>
              <a:rect l="l" t="t" r="r" b="b"/>
              <a:pathLst>
                <a:path w="4133850" h="66039">
                  <a:moveTo>
                    <a:pt x="4100727" y="65635"/>
                  </a:moveTo>
                  <a:lnTo>
                    <a:pt x="32805" y="65635"/>
                  </a:lnTo>
                  <a:lnTo>
                    <a:pt x="20040" y="63054"/>
                  </a:lnTo>
                  <a:lnTo>
                    <a:pt x="9612" y="56019"/>
                  </a:lnTo>
                  <a:lnTo>
                    <a:pt x="2579" y="45587"/>
                  </a:lnTo>
                  <a:lnTo>
                    <a:pt x="0" y="32817"/>
                  </a:lnTo>
                  <a:lnTo>
                    <a:pt x="2579" y="20047"/>
                  </a:lnTo>
                  <a:lnTo>
                    <a:pt x="9612" y="9615"/>
                  </a:lnTo>
                  <a:lnTo>
                    <a:pt x="20040" y="2580"/>
                  </a:lnTo>
                  <a:lnTo>
                    <a:pt x="32805" y="0"/>
                  </a:lnTo>
                  <a:lnTo>
                    <a:pt x="4100727" y="0"/>
                  </a:lnTo>
                  <a:lnTo>
                    <a:pt x="4113492" y="2580"/>
                  </a:lnTo>
                  <a:lnTo>
                    <a:pt x="4123921" y="9615"/>
                  </a:lnTo>
                  <a:lnTo>
                    <a:pt x="4130953" y="20047"/>
                  </a:lnTo>
                  <a:lnTo>
                    <a:pt x="4133533" y="32817"/>
                  </a:lnTo>
                  <a:lnTo>
                    <a:pt x="4130953" y="45587"/>
                  </a:lnTo>
                  <a:lnTo>
                    <a:pt x="4123921" y="56019"/>
                  </a:lnTo>
                  <a:lnTo>
                    <a:pt x="4113492" y="63054"/>
                  </a:lnTo>
                  <a:lnTo>
                    <a:pt x="4100727" y="65635"/>
                  </a:lnTo>
                  <a:close/>
                </a:path>
              </a:pathLst>
            </a:custGeom>
            <a:solidFill>
              <a:srgbClr val="93B1B8"/>
            </a:solidFill>
          </p:spPr>
          <p:txBody>
            <a:bodyPr wrap="square" lIns="0" tIns="0" rIns="0" bIns="0" rtlCol="0"/>
            <a:lstStyle/>
            <a:p>
              <a:endParaRPr/>
            </a:p>
          </p:txBody>
        </p:sp>
      </p:grpSp>
      <p:sp>
        <p:nvSpPr>
          <p:cNvPr id="33" name="object 33"/>
          <p:cNvSpPr txBox="1"/>
          <p:nvPr/>
        </p:nvSpPr>
        <p:spPr>
          <a:xfrm>
            <a:off x="6407266" y="715385"/>
            <a:ext cx="8487946" cy="6385722"/>
          </a:xfrm>
          <a:prstGeom prst="rect">
            <a:avLst/>
          </a:prstGeom>
        </p:spPr>
        <p:txBody>
          <a:bodyPr vert="horz" wrap="square" lIns="0" tIns="227965" rIns="0" bIns="0" rtlCol="0">
            <a:spAutoFit/>
          </a:bodyPr>
          <a:lstStyle/>
          <a:p>
            <a:pPr marL="50800" marR="2167255">
              <a:lnSpc>
                <a:spcPts val="15380"/>
              </a:lnSpc>
              <a:spcBef>
                <a:spcPts val="1795"/>
              </a:spcBef>
            </a:pPr>
            <a:r>
              <a:rPr lang="en-US" sz="14000" dirty="0">
                <a:latin typeface="Trebuchet MS"/>
                <a:cs typeface="Trebuchet MS"/>
              </a:rPr>
              <a:t>Finance AND</a:t>
            </a:r>
          </a:p>
          <a:p>
            <a:pPr marL="50800" marR="2167255">
              <a:lnSpc>
                <a:spcPts val="15380"/>
              </a:lnSpc>
              <a:spcBef>
                <a:spcPts val="1795"/>
              </a:spcBef>
            </a:pPr>
            <a:r>
              <a:rPr lang="en-US" sz="14000" dirty="0">
                <a:latin typeface="Trebuchet MS"/>
                <a:cs typeface="Trebuchet MS"/>
              </a:rPr>
              <a:t>RISK </a:t>
            </a:r>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1512061"/>
            <a:ext cx="16230599" cy="72675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5143500"/>
            <a:ext cx="10067923" cy="5038724"/>
          </a:xfrm>
          <a:prstGeom prst="rect">
            <a:avLst/>
          </a:prstGeom>
        </p:spPr>
      </p:pic>
      <p:pic>
        <p:nvPicPr>
          <p:cNvPr id="3" name="object 3"/>
          <p:cNvPicPr/>
          <p:nvPr/>
        </p:nvPicPr>
        <p:blipFill>
          <a:blip r:embed="rId3" cstate="print"/>
          <a:stretch>
            <a:fillRect/>
          </a:stretch>
        </p:blipFill>
        <p:spPr>
          <a:xfrm>
            <a:off x="7848600" y="104776"/>
            <a:ext cx="10067923" cy="50196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8934" y="508854"/>
            <a:ext cx="15792449" cy="92678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515" t="8674" r="780" b="6734"/>
          <a:stretch/>
        </p:blipFill>
        <p:spPr>
          <a:xfrm>
            <a:off x="4076700" y="2663085"/>
            <a:ext cx="10134600" cy="2667001"/>
          </a:xfrm>
          <a:prstGeom prst="rect">
            <a:avLst/>
          </a:prstGeom>
        </p:spPr>
      </p:pic>
      <p:sp>
        <p:nvSpPr>
          <p:cNvPr id="3" name="object 3"/>
          <p:cNvSpPr txBox="1">
            <a:spLocks noGrp="1"/>
          </p:cNvSpPr>
          <p:nvPr>
            <p:ph type="title"/>
          </p:nvPr>
        </p:nvSpPr>
        <p:spPr>
          <a:xfrm>
            <a:off x="1016000" y="333258"/>
            <a:ext cx="9044940" cy="863600"/>
          </a:xfrm>
          <a:prstGeom prst="rect">
            <a:avLst/>
          </a:prstGeom>
        </p:spPr>
        <p:txBody>
          <a:bodyPr vert="horz" wrap="square" lIns="0" tIns="12700" rIns="0" bIns="0" rtlCol="0">
            <a:spAutoFit/>
          </a:bodyPr>
          <a:lstStyle/>
          <a:p>
            <a:pPr marL="12700">
              <a:lnSpc>
                <a:spcPct val="100000"/>
              </a:lnSpc>
              <a:spcBef>
                <a:spcPts val="100"/>
              </a:spcBef>
            </a:pPr>
            <a:r>
              <a:rPr sz="5500" spc="204" dirty="0">
                <a:latin typeface="Tahoma"/>
                <a:cs typeface="Tahoma"/>
              </a:rPr>
              <a:t>A.</a:t>
            </a:r>
            <a:r>
              <a:rPr sz="5500" spc="145" dirty="0">
                <a:latin typeface="Tahoma"/>
                <a:cs typeface="Tahoma"/>
              </a:rPr>
              <a:t> </a:t>
            </a:r>
            <a:r>
              <a:rPr sz="5500" spc="75" dirty="0">
                <a:latin typeface="Tahoma"/>
                <a:cs typeface="Tahoma"/>
              </a:rPr>
              <a:t>MR.</a:t>
            </a:r>
            <a:r>
              <a:rPr sz="5500" spc="150" dirty="0">
                <a:latin typeface="Tahoma"/>
                <a:cs typeface="Tahoma"/>
              </a:rPr>
              <a:t> </a:t>
            </a:r>
            <a:r>
              <a:rPr sz="5500" spc="-125" dirty="0">
                <a:latin typeface="Tahoma"/>
                <a:cs typeface="Tahoma"/>
              </a:rPr>
              <a:t>PATRICK</a:t>
            </a:r>
            <a:r>
              <a:rPr sz="5500" spc="150" dirty="0">
                <a:latin typeface="Tahoma"/>
                <a:cs typeface="Tahoma"/>
              </a:rPr>
              <a:t> </a:t>
            </a:r>
            <a:r>
              <a:rPr sz="5500" spc="-105" dirty="0">
                <a:latin typeface="Tahoma"/>
                <a:cs typeface="Tahoma"/>
              </a:rPr>
              <a:t>JYENGER</a:t>
            </a:r>
            <a:endParaRPr sz="5500">
              <a:latin typeface="Tahoma"/>
              <a:cs typeface="Tahoma"/>
            </a:endParaRPr>
          </a:p>
        </p:txBody>
      </p:sp>
      <p:sp>
        <p:nvSpPr>
          <p:cNvPr id="4" name="object 4"/>
          <p:cNvSpPr txBox="1"/>
          <p:nvPr/>
        </p:nvSpPr>
        <p:spPr>
          <a:xfrm>
            <a:off x="1016000" y="1196890"/>
            <a:ext cx="15321280" cy="1484630"/>
          </a:xfrm>
          <a:prstGeom prst="rect">
            <a:avLst/>
          </a:prstGeom>
        </p:spPr>
        <p:txBody>
          <a:bodyPr vert="horz" wrap="square" lIns="0" tIns="29845" rIns="0" bIns="0" rtlCol="0">
            <a:spAutoFit/>
          </a:bodyPr>
          <a:lstStyle/>
          <a:p>
            <a:pPr marL="12700" marR="5080">
              <a:lnSpc>
                <a:spcPts val="3829"/>
              </a:lnSpc>
              <a:spcBef>
                <a:spcPts val="235"/>
              </a:spcBef>
            </a:pPr>
            <a:r>
              <a:rPr sz="3200" b="1" spc="-15" dirty="0">
                <a:solidFill>
                  <a:srgbClr val="FF904D"/>
                </a:solidFill>
                <a:latin typeface="Tahoma"/>
                <a:cs typeface="Tahoma"/>
              </a:rPr>
              <a:t>BASED</a:t>
            </a:r>
            <a:r>
              <a:rPr sz="3200" b="1" spc="100" dirty="0">
                <a:solidFill>
                  <a:srgbClr val="FF904D"/>
                </a:solidFill>
                <a:latin typeface="Tahoma"/>
                <a:cs typeface="Tahoma"/>
              </a:rPr>
              <a:t> </a:t>
            </a:r>
            <a:r>
              <a:rPr sz="3200" b="1" spc="-180" dirty="0">
                <a:solidFill>
                  <a:srgbClr val="FF904D"/>
                </a:solidFill>
                <a:latin typeface="Tahoma"/>
                <a:cs typeface="Tahoma"/>
              </a:rPr>
              <a:t>ON</a:t>
            </a:r>
            <a:r>
              <a:rPr sz="3200" b="1" spc="105" dirty="0">
                <a:solidFill>
                  <a:srgbClr val="FF904D"/>
                </a:solidFill>
                <a:latin typeface="Tahoma"/>
                <a:cs typeface="Tahoma"/>
              </a:rPr>
              <a:t> </a:t>
            </a:r>
            <a:r>
              <a:rPr sz="3200" b="1" spc="-40" dirty="0">
                <a:solidFill>
                  <a:srgbClr val="FF904D"/>
                </a:solidFill>
                <a:latin typeface="Tahoma"/>
                <a:cs typeface="Tahoma"/>
              </a:rPr>
              <a:t>THE</a:t>
            </a:r>
            <a:r>
              <a:rPr sz="3200" b="1" spc="105" dirty="0">
                <a:solidFill>
                  <a:srgbClr val="FF904D"/>
                </a:solidFill>
                <a:latin typeface="Tahoma"/>
                <a:cs typeface="Tahoma"/>
              </a:rPr>
              <a:t> </a:t>
            </a:r>
            <a:r>
              <a:rPr sz="3200" b="1" spc="-105" dirty="0">
                <a:solidFill>
                  <a:srgbClr val="FF904D"/>
                </a:solidFill>
                <a:latin typeface="Tahoma"/>
                <a:cs typeface="Tahoma"/>
              </a:rPr>
              <a:t>PORTFOLIO</a:t>
            </a:r>
            <a:r>
              <a:rPr sz="3200" b="1" spc="105" dirty="0">
                <a:solidFill>
                  <a:srgbClr val="FF904D"/>
                </a:solidFill>
                <a:latin typeface="Tahoma"/>
                <a:cs typeface="Tahoma"/>
              </a:rPr>
              <a:t> </a:t>
            </a:r>
            <a:r>
              <a:rPr sz="3200" b="1" spc="-95" dirty="0">
                <a:solidFill>
                  <a:srgbClr val="FF904D"/>
                </a:solidFill>
                <a:latin typeface="Tahoma"/>
                <a:cs typeface="Tahoma"/>
              </a:rPr>
              <a:t>OF</a:t>
            </a:r>
            <a:r>
              <a:rPr sz="3200" b="1" spc="105" dirty="0">
                <a:solidFill>
                  <a:srgbClr val="FF904D"/>
                </a:solidFill>
                <a:latin typeface="Tahoma"/>
                <a:cs typeface="Tahoma"/>
              </a:rPr>
              <a:t> </a:t>
            </a:r>
            <a:r>
              <a:rPr sz="3200" b="1" spc="45" dirty="0">
                <a:solidFill>
                  <a:srgbClr val="FF904D"/>
                </a:solidFill>
                <a:latin typeface="Tahoma"/>
                <a:cs typeface="Tahoma"/>
              </a:rPr>
              <a:t>MR.</a:t>
            </a:r>
            <a:r>
              <a:rPr sz="3200" b="1" spc="105" dirty="0">
                <a:solidFill>
                  <a:srgbClr val="FF904D"/>
                </a:solidFill>
                <a:latin typeface="Tahoma"/>
                <a:cs typeface="Tahoma"/>
              </a:rPr>
              <a:t> </a:t>
            </a:r>
            <a:r>
              <a:rPr sz="3200" b="1" spc="-75" dirty="0">
                <a:solidFill>
                  <a:srgbClr val="FF904D"/>
                </a:solidFill>
                <a:latin typeface="Tahoma"/>
                <a:cs typeface="Tahoma"/>
              </a:rPr>
              <a:t>PATRICK</a:t>
            </a:r>
            <a:r>
              <a:rPr sz="3200" b="1" spc="105" dirty="0">
                <a:solidFill>
                  <a:srgbClr val="FF904D"/>
                </a:solidFill>
                <a:latin typeface="Tahoma"/>
                <a:cs typeface="Tahoma"/>
              </a:rPr>
              <a:t> </a:t>
            </a:r>
            <a:r>
              <a:rPr sz="3200" b="1" spc="-20" dirty="0">
                <a:solidFill>
                  <a:srgbClr val="FF904D"/>
                </a:solidFill>
                <a:latin typeface="Tahoma"/>
                <a:cs typeface="Tahoma"/>
              </a:rPr>
              <a:t>JYENGAR,</a:t>
            </a:r>
            <a:r>
              <a:rPr sz="3200" b="1" spc="105" dirty="0">
                <a:solidFill>
                  <a:srgbClr val="FF904D"/>
                </a:solidFill>
                <a:latin typeface="Tahoma"/>
                <a:cs typeface="Tahoma"/>
              </a:rPr>
              <a:t> </a:t>
            </a:r>
            <a:r>
              <a:rPr sz="3200" b="1" spc="-195" dirty="0">
                <a:solidFill>
                  <a:srgbClr val="FF904D"/>
                </a:solidFill>
                <a:latin typeface="Tahoma"/>
                <a:cs typeface="Tahoma"/>
              </a:rPr>
              <a:t>HIS</a:t>
            </a:r>
            <a:r>
              <a:rPr sz="3200" b="1" spc="100" dirty="0">
                <a:solidFill>
                  <a:srgbClr val="FF904D"/>
                </a:solidFill>
                <a:latin typeface="Tahoma"/>
                <a:cs typeface="Tahoma"/>
              </a:rPr>
              <a:t> </a:t>
            </a:r>
            <a:r>
              <a:rPr sz="3200" b="1" spc="-60" dirty="0">
                <a:solidFill>
                  <a:srgbClr val="FF904D"/>
                </a:solidFill>
                <a:latin typeface="Tahoma"/>
                <a:cs typeface="Tahoma"/>
              </a:rPr>
              <a:t>REQUIREMENTS </a:t>
            </a:r>
            <a:r>
              <a:rPr sz="3200" b="1" spc="-919" dirty="0">
                <a:solidFill>
                  <a:srgbClr val="FF904D"/>
                </a:solidFill>
                <a:latin typeface="Tahoma"/>
                <a:cs typeface="Tahoma"/>
              </a:rPr>
              <a:t> </a:t>
            </a:r>
            <a:r>
              <a:rPr sz="3200" b="1" spc="-5" dirty="0">
                <a:solidFill>
                  <a:srgbClr val="FF904D"/>
                </a:solidFill>
                <a:latin typeface="Tahoma"/>
                <a:cs typeface="Tahoma"/>
              </a:rPr>
              <a:t>ARE</a:t>
            </a:r>
            <a:r>
              <a:rPr sz="3200" b="1" spc="90" dirty="0">
                <a:solidFill>
                  <a:srgbClr val="FF904D"/>
                </a:solidFill>
                <a:latin typeface="Tahoma"/>
                <a:cs typeface="Tahoma"/>
              </a:rPr>
              <a:t> </a:t>
            </a:r>
            <a:r>
              <a:rPr sz="3200" b="1" spc="-105" dirty="0">
                <a:solidFill>
                  <a:srgbClr val="FF904D"/>
                </a:solidFill>
                <a:latin typeface="Tahoma"/>
                <a:cs typeface="Tahoma"/>
              </a:rPr>
              <a:t>LOW</a:t>
            </a:r>
            <a:r>
              <a:rPr sz="3200" b="1" spc="95" dirty="0">
                <a:solidFill>
                  <a:srgbClr val="FF904D"/>
                </a:solidFill>
                <a:latin typeface="Tahoma"/>
                <a:cs typeface="Tahoma"/>
              </a:rPr>
              <a:t> </a:t>
            </a:r>
            <a:r>
              <a:rPr sz="3200" b="1" spc="-120" dirty="0">
                <a:solidFill>
                  <a:srgbClr val="FF904D"/>
                </a:solidFill>
                <a:latin typeface="Tahoma"/>
                <a:cs typeface="Tahoma"/>
              </a:rPr>
              <a:t>RISK</a:t>
            </a:r>
            <a:r>
              <a:rPr sz="3200" b="1" spc="95" dirty="0">
                <a:solidFill>
                  <a:srgbClr val="FF904D"/>
                </a:solidFill>
                <a:latin typeface="Tahoma"/>
                <a:cs typeface="Tahoma"/>
              </a:rPr>
              <a:t> </a:t>
            </a:r>
            <a:r>
              <a:rPr sz="3200" b="1" spc="-90" dirty="0">
                <a:solidFill>
                  <a:srgbClr val="FF904D"/>
                </a:solidFill>
                <a:latin typeface="Tahoma"/>
                <a:cs typeface="Tahoma"/>
              </a:rPr>
              <a:t>AND</a:t>
            </a:r>
            <a:r>
              <a:rPr sz="3200" b="1" spc="95" dirty="0">
                <a:solidFill>
                  <a:srgbClr val="FF904D"/>
                </a:solidFill>
                <a:latin typeface="Tahoma"/>
                <a:cs typeface="Tahoma"/>
              </a:rPr>
              <a:t> </a:t>
            </a:r>
            <a:r>
              <a:rPr sz="3200" b="1" spc="-85" dirty="0">
                <a:solidFill>
                  <a:srgbClr val="FF904D"/>
                </a:solidFill>
                <a:latin typeface="Tahoma"/>
                <a:cs typeface="Tahoma"/>
              </a:rPr>
              <a:t>DOUBLE</a:t>
            </a:r>
            <a:r>
              <a:rPr sz="3200" b="1" spc="95" dirty="0">
                <a:solidFill>
                  <a:srgbClr val="FF904D"/>
                </a:solidFill>
                <a:latin typeface="Tahoma"/>
                <a:cs typeface="Tahoma"/>
              </a:rPr>
              <a:t> </a:t>
            </a:r>
            <a:r>
              <a:rPr sz="3200" b="1" spc="-25" dirty="0">
                <a:solidFill>
                  <a:srgbClr val="FF904D"/>
                </a:solidFill>
                <a:latin typeface="Tahoma"/>
                <a:cs typeface="Tahoma"/>
              </a:rPr>
              <a:t>RETURNS.</a:t>
            </a:r>
            <a:endParaRPr sz="3200">
              <a:latin typeface="Tahoma"/>
              <a:cs typeface="Tahoma"/>
            </a:endParaRPr>
          </a:p>
          <a:p>
            <a:pPr marL="12700">
              <a:lnSpc>
                <a:spcPts val="3695"/>
              </a:lnSpc>
            </a:pPr>
            <a:r>
              <a:rPr sz="3200" b="1" spc="-50" dirty="0">
                <a:solidFill>
                  <a:srgbClr val="FF904D"/>
                </a:solidFill>
                <a:latin typeface="Tahoma"/>
                <a:cs typeface="Tahoma"/>
              </a:rPr>
              <a:t>BELOW</a:t>
            </a:r>
            <a:r>
              <a:rPr sz="3200" b="1" spc="90" dirty="0">
                <a:solidFill>
                  <a:srgbClr val="FF904D"/>
                </a:solidFill>
                <a:latin typeface="Tahoma"/>
                <a:cs typeface="Tahoma"/>
              </a:rPr>
              <a:t> </a:t>
            </a:r>
            <a:r>
              <a:rPr sz="3200" b="1" spc="-5" dirty="0">
                <a:solidFill>
                  <a:srgbClr val="FF904D"/>
                </a:solidFill>
                <a:latin typeface="Tahoma"/>
                <a:cs typeface="Tahoma"/>
              </a:rPr>
              <a:t>ARE</a:t>
            </a:r>
            <a:r>
              <a:rPr sz="3200" b="1" spc="90" dirty="0">
                <a:solidFill>
                  <a:srgbClr val="FF904D"/>
                </a:solidFill>
                <a:latin typeface="Tahoma"/>
                <a:cs typeface="Tahoma"/>
              </a:rPr>
              <a:t> </a:t>
            </a:r>
            <a:r>
              <a:rPr sz="3200" b="1" spc="-40" dirty="0">
                <a:solidFill>
                  <a:srgbClr val="FF904D"/>
                </a:solidFill>
                <a:latin typeface="Tahoma"/>
                <a:cs typeface="Tahoma"/>
              </a:rPr>
              <a:t>THE</a:t>
            </a:r>
            <a:r>
              <a:rPr sz="3200" b="1" spc="95" dirty="0">
                <a:solidFill>
                  <a:srgbClr val="FF904D"/>
                </a:solidFill>
                <a:latin typeface="Tahoma"/>
                <a:cs typeface="Tahoma"/>
              </a:rPr>
              <a:t> </a:t>
            </a:r>
            <a:r>
              <a:rPr sz="3200" b="1" spc="-25" dirty="0">
                <a:solidFill>
                  <a:srgbClr val="FF904D"/>
                </a:solidFill>
                <a:latin typeface="Tahoma"/>
                <a:cs typeface="Tahoma"/>
              </a:rPr>
              <a:t>5</a:t>
            </a:r>
            <a:r>
              <a:rPr sz="3200" b="1" spc="90" dirty="0">
                <a:solidFill>
                  <a:srgbClr val="FF904D"/>
                </a:solidFill>
                <a:latin typeface="Tahoma"/>
                <a:cs typeface="Tahoma"/>
              </a:rPr>
              <a:t> </a:t>
            </a:r>
            <a:r>
              <a:rPr sz="3200" b="1" spc="-50" dirty="0">
                <a:solidFill>
                  <a:srgbClr val="FF904D"/>
                </a:solidFill>
                <a:latin typeface="Tahoma"/>
                <a:cs typeface="Tahoma"/>
              </a:rPr>
              <a:t>STOCKS</a:t>
            </a:r>
            <a:r>
              <a:rPr sz="3200" b="1" spc="95" dirty="0">
                <a:solidFill>
                  <a:srgbClr val="FF904D"/>
                </a:solidFill>
                <a:latin typeface="Tahoma"/>
                <a:cs typeface="Tahoma"/>
              </a:rPr>
              <a:t> </a:t>
            </a:r>
            <a:r>
              <a:rPr sz="3200" b="1" spc="-150" dirty="0">
                <a:solidFill>
                  <a:srgbClr val="FF904D"/>
                </a:solidFill>
                <a:latin typeface="Tahoma"/>
                <a:cs typeface="Tahoma"/>
              </a:rPr>
              <a:t>WITH</a:t>
            </a:r>
            <a:r>
              <a:rPr sz="3200" b="1" spc="90" dirty="0">
                <a:solidFill>
                  <a:srgbClr val="FF904D"/>
                </a:solidFill>
                <a:latin typeface="Tahoma"/>
                <a:cs typeface="Tahoma"/>
              </a:rPr>
              <a:t> </a:t>
            </a:r>
            <a:r>
              <a:rPr sz="3200" b="1" spc="-40" dirty="0">
                <a:solidFill>
                  <a:srgbClr val="FF904D"/>
                </a:solidFill>
                <a:latin typeface="Tahoma"/>
                <a:cs typeface="Tahoma"/>
              </a:rPr>
              <a:t>THE</a:t>
            </a:r>
            <a:r>
              <a:rPr sz="3200" b="1" spc="90" dirty="0">
                <a:solidFill>
                  <a:srgbClr val="FF904D"/>
                </a:solidFill>
                <a:latin typeface="Tahoma"/>
                <a:cs typeface="Tahoma"/>
              </a:rPr>
              <a:t> </a:t>
            </a:r>
            <a:r>
              <a:rPr sz="3200" b="1" spc="-35" dirty="0">
                <a:solidFill>
                  <a:srgbClr val="FF904D"/>
                </a:solidFill>
                <a:latin typeface="Tahoma"/>
                <a:cs typeface="Tahoma"/>
              </a:rPr>
              <a:t>LOWEST</a:t>
            </a:r>
            <a:r>
              <a:rPr sz="3200" b="1" spc="95" dirty="0">
                <a:solidFill>
                  <a:srgbClr val="FF904D"/>
                </a:solidFill>
                <a:latin typeface="Tahoma"/>
                <a:cs typeface="Tahoma"/>
              </a:rPr>
              <a:t> </a:t>
            </a:r>
            <a:r>
              <a:rPr sz="3200" b="1" spc="-85" dirty="0">
                <a:solidFill>
                  <a:srgbClr val="FF904D"/>
                </a:solidFill>
                <a:latin typeface="Tahoma"/>
                <a:cs typeface="Tahoma"/>
              </a:rPr>
              <a:t>RISK:</a:t>
            </a:r>
            <a:endParaRPr sz="3200">
              <a:latin typeface="Tahoma"/>
              <a:cs typeface="Tahoma"/>
            </a:endParaRPr>
          </a:p>
        </p:txBody>
      </p:sp>
      <p:sp>
        <p:nvSpPr>
          <p:cNvPr id="10" name="object 10"/>
          <p:cNvSpPr txBox="1"/>
          <p:nvPr/>
        </p:nvSpPr>
        <p:spPr>
          <a:xfrm>
            <a:off x="938592" y="5267818"/>
            <a:ext cx="16410816" cy="5052024"/>
          </a:xfrm>
          <a:prstGeom prst="rect">
            <a:avLst/>
          </a:prstGeom>
        </p:spPr>
        <p:txBody>
          <a:bodyPr vert="horz" wrap="square" lIns="0" tIns="72390" rIns="0" bIns="0" rtlCol="0">
            <a:spAutoFit/>
          </a:bodyPr>
          <a:lstStyle/>
          <a:p>
            <a:pPr marL="12700">
              <a:lnSpc>
                <a:spcPct val="100000"/>
              </a:lnSpc>
              <a:spcBef>
                <a:spcPts val="570"/>
              </a:spcBef>
              <a:tabLst>
                <a:tab pos="9103360" algn="l"/>
              </a:tabLst>
            </a:pPr>
            <a:r>
              <a:rPr sz="2350" b="1" spc="75" dirty="0">
                <a:latin typeface="Arial"/>
                <a:cs typeface="Arial"/>
              </a:rPr>
              <a:t>Portfolio</a:t>
            </a:r>
            <a:r>
              <a:rPr sz="2350" b="1" spc="-75" dirty="0">
                <a:latin typeface="Arial"/>
                <a:cs typeface="Arial"/>
              </a:rPr>
              <a:t> </a:t>
            </a:r>
            <a:r>
              <a:rPr sz="2350" b="1" spc="35" dirty="0">
                <a:latin typeface="Arial"/>
                <a:cs typeface="Arial"/>
              </a:rPr>
              <a:t>Returns</a:t>
            </a:r>
            <a:r>
              <a:rPr sz="2350" b="1" spc="-75" dirty="0">
                <a:latin typeface="Arial"/>
                <a:cs typeface="Arial"/>
              </a:rPr>
              <a:t> </a:t>
            </a:r>
            <a:r>
              <a:rPr sz="2350" b="1" spc="-60" dirty="0">
                <a:latin typeface="Arial"/>
                <a:cs typeface="Arial"/>
              </a:rPr>
              <a:t>=</a:t>
            </a:r>
            <a:r>
              <a:rPr sz="2350" b="1" spc="-75" dirty="0">
                <a:latin typeface="Arial"/>
                <a:cs typeface="Arial"/>
              </a:rPr>
              <a:t> </a:t>
            </a:r>
            <a:r>
              <a:rPr sz="2350" b="1" spc="130" dirty="0">
                <a:latin typeface="Arial"/>
                <a:cs typeface="Arial"/>
              </a:rPr>
              <a:t>1138766.0026862654</a:t>
            </a:r>
            <a:r>
              <a:rPr sz="2350" b="1" spc="-75" dirty="0">
                <a:latin typeface="Arial"/>
                <a:cs typeface="Arial"/>
              </a:rPr>
              <a:t> </a:t>
            </a:r>
            <a:r>
              <a:rPr sz="2350" spc="30" dirty="0">
                <a:latin typeface="Lucida Sans Unicode"/>
                <a:cs typeface="Lucida Sans Unicode"/>
              </a:rPr>
              <a:t>and</a:t>
            </a:r>
            <a:r>
              <a:rPr sz="2350" spc="-140" dirty="0">
                <a:latin typeface="Lucida Sans Unicode"/>
                <a:cs typeface="Lucida Sans Unicode"/>
              </a:rPr>
              <a:t> </a:t>
            </a:r>
            <a:r>
              <a:rPr sz="2350" b="1" spc="75" dirty="0">
                <a:latin typeface="Arial"/>
                <a:cs typeface="Arial"/>
              </a:rPr>
              <a:t>Portfolio</a:t>
            </a:r>
            <a:r>
              <a:rPr sz="2350" b="1" spc="-70" dirty="0">
                <a:latin typeface="Arial"/>
                <a:cs typeface="Arial"/>
              </a:rPr>
              <a:t> </a:t>
            </a:r>
            <a:r>
              <a:rPr sz="2350" b="1" spc="-60" dirty="0">
                <a:latin typeface="Arial"/>
                <a:cs typeface="Arial"/>
              </a:rPr>
              <a:t>Risk=	</a:t>
            </a:r>
            <a:r>
              <a:rPr sz="2350" b="1" spc="135" dirty="0">
                <a:latin typeface="Arial"/>
                <a:cs typeface="Arial"/>
              </a:rPr>
              <a:t>0.21135455866092662</a:t>
            </a:r>
            <a:endParaRPr sz="2350" dirty="0">
              <a:latin typeface="Arial"/>
              <a:cs typeface="Arial"/>
            </a:endParaRPr>
          </a:p>
          <a:p>
            <a:pPr marL="12700" marR="5080">
              <a:lnSpc>
                <a:spcPct val="117000"/>
              </a:lnSpc>
            </a:pPr>
            <a:r>
              <a:rPr sz="2350" spc="-10" dirty="0">
                <a:latin typeface="Lucida Sans Unicode"/>
                <a:cs typeface="Lucida Sans Unicode"/>
              </a:rPr>
              <a:t>The</a:t>
            </a:r>
            <a:r>
              <a:rPr sz="2350" spc="-160" dirty="0">
                <a:latin typeface="Lucida Sans Unicode"/>
                <a:cs typeface="Lucida Sans Unicode"/>
              </a:rPr>
              <a:t> </a:t>
            </a:r>
            <a:r>
              <a:rPr sz="2350" spc="35" dirty="0">
                <a:latin typeface="Lucida Sans Unicode"/>
                <a:cs typeface="Lucida Sans Unicode"/>
              </a:rPr>
              <a:t>estimated</a:t>
            </a:r>
            <a:r>
              <a:rPr sz="2350" spc="-155" dirty="0">
                <a:latin typeface="Lucida Sans Unicode"/>
                <a:cs typeface="Lucida Sans Unicode"/>
              </a:rPr>
              <a:t> </a:t>
            </a:r>
            <a:r>
              <a:rPr sz="2350" spc="30" dirty="0">
                <a:latin typeface="Lucida Sans Unicode"/>
                <a:cs typeface="Lucida Sans Unicode"/>
              </a:rPr>
              <a:t>portfolio</a:t>
            </a:r>
            <a:r>
              <a:rPr sz="2350" spc="-160" dirty="0">
                <a:latin typeface="Lucida Sans Unicode"/>
                <a:cs typeface="Lucida Sans Unicode"/>
              </a:rPr>
              <a:t> </a:t>
            </a:r>
            <a:r>
              <a:rPr sz="2350" spc="25" dirty="0">
                <a:latin typeface="Lucida Sans Unicode"/>
                <a:cs typeface="Lucida Sans Unicode"/>
              </a:rPr>
              <a:t>returns</a:t>
            </a:r>
            <a:r>
              <a:rPr sz="2350" spc="-155" dirty="0">
                <a:latin typeface="Lucida Sans Unicode"/>
                <a:cs typeface="Lucida Sans Unicode"/>
              </a:rPr>
              <a:t> </a:t>
            </a:r>
            <a:r>
              <a:rPr sz="2350" spc="35" dirty="0">
                <a:latin typeface="Lucida Sans Unicode"/>
                <a:cs typeface="Lucida Sans Unicode"/>
              </a:rPr>
              <a:t>for</a:t>
            </a:r>
            <a:r>
              <a:rPr sz="2350" spc="-160" dirty="0">
                <a:latin typeface="Lucida Sans Unicode"/>
                <a:cs typeface="Lucida Sans Unicode"/>
              </a:rPr>
              <a:t> </a:t>
            </a:r>
            <a:r>
              <a:rPr sz="2350" spc="55" dirty="0">
                <a:latin typeface="Lucida Sans Unicode"/>
                <a:cs typeface="Lucida Sans Unicode"/>
              </a:rPr>
              <a:t>the</a:t>
            </a:r>
            <a:r>
              <a:rPr sz="2350" spc="-155" dirty="0">
                <a:latin typeface="Lucida Sans Unicode"/>
                <a:cs typeface="Lucida Sans Unicode"/>
              </a:rPr>
              <a:t> </a:t>
            </a:r>
            <a:r>
              <a:rPr sz="2350" spc="5" dirty="0">
                <a:latin typeface="Lucida Sans Unicode"/>
                <a:cs typeface="Lucida Sans Unicode"/>
              </a:rPr>
              <a:t>stocks</a:t>
            </a:r>
            <a:r>
              <a:rPr sz="2350" spc="-155" dirty="0">
                <a:latin typeface="Lucida Sans Unicode"/>
                <a:cs typeface="Lucida Sans Unicode"/>
              </a:rPr>
              <a:t> </a:t>
            </a:r>
            <a:r>
              <a:rPr sz="2350" spc="280" dirty="0">
                <a:latin typeface="Lucida Sans Unicode"/>
                <a:cs typeface="Lucida Sans Unicode"/>
              </a:rPr>
              <a:t>JNJ,</a:t>
            </a:r>
            <a:r>
              <a:rPr sz="2350" spc="-160" dirty="0">
                <a:latin typeface="Lucida Sans Unicode"/>
                <a:cs typeface="Lucida Sans Unicode"/>
              </a:rPr>
              <a:t> </a:t>
            </a:r>
            <a:r>
              <a:rPr sz="2350" spc="65" dirty="0">
                <a:latin typeface="Lucida Sans Unicode"/>
                <a:cs typeface="Lucida Sans Unicode"/>
              </a:rPr>
              <a:t>RHHBY,</a:t>
            </a:r>
            <a:r>
              <a:rPr sz="2350" spc="-155" dirty="0">
                <a:latin typeface="Lucida Sans Unicode"/>
                <a:cs typeface="Lucida Sans Unicode"/>
              </a:rPr>
              <a:t> </a:t>
            </a:r>
            <a:r>
              <a:rPr sz="2350" spc="165" dirty="0">
                <a:latin typeface="Lucida Sans Unicode"/>
                <a:cs typeface="Lucida Sans Unicode"/>
              </a:rPr>
              <a:t>PFE</a:t>
            </a:r>
            <a:r>
              <a:rPr sz="2350" spc="-160" dirty="0">
                <a:latin typeface="Lucida Sans Unicode"/>
                <a:cs typeface="Lucida Sans Unicode"/>
              </a:rPr>
              <a:t> </a:t>
            </a:r>
            <a:r>
              <a:rPr sz="2350" spc="30" dirty="0">
                <a:latin typeface="Lucida Sans Unicode"/>
                <a:cs typeface="Lucida Sans Unicode"/>
              </a:rPr>
              <a:t>and</a:t>
            </a:r>
            <a:r>
              <a:rPr sz="2350" spc="-155" dirty="0">
                <a:latin typeface="Lucida Sans Unicode"/>
                <a:cs typeface="Lucida Sans Unicode"/>
              </a:rPr>
              <a:t> </a:t>
            </a:r>
            <a:r>
              <a:rPr sz="2350" spc="60" dirty="0">
                <a:latin typeface="Lucida Sans Unicode"/>
                <a:cs typeface="Lucida Sans Unicode"/>
              </a:rPr>
              <a:t>MRK</a:t>
            </a:r>
            <a:r>
              <a:rPr sz="2350" spc="-155" dirty="0">
                <a:latin typeface="Lucida Sans Unicode"/>
                <a:cs typeface="Lucida Sans Unicode"/>
              </a:rPr>
              <a:t> </a:t>
            </a:r>
            <a:r>
              <a:rPr sz="2350" spc="-30" dirty="0">
                <a:latin typeface="Lucida Sans Unicode"/>
                <a:cs typeface="Lucida Sans Unicode"/>
              </a:rPr>
              <a:t>is</a:t>
            </a:r>
            <a:r>
              <a:rPr sz="2350" spc="-160" dirty="0">
                <a:latin typeface="Lucida Sans Unicode"/>
                <a:cs typeface="Lucida Sans Unicode"/>
              </a:rPr>
              <a:t> </a:t>
            </a:r>
            <a:r>
              <a:rPr sz="2350" spc="-110" dirty="0">
                <a:latin typeface="Lucida Sans Unicode"/>
                <a:cs typeface="Lucida Sans Unicode"/>
              </a:rPr>
              <a:t>$1,138,766</a:t>
            </a:r>
            <a:r>
              <a:rPr sz="2350" spc="-155" dirty="0">
                <a:latin typeface="Lucida Sans Unicode"/>
                <a:cs typeface="Lucida Sans Unicode"/>
              </a:rPr>
              <a:t> </a:t>
            </a:r>
            <a:r>
              <a:rPr sz="2350" spc="30" dirty="0">
                <a:latin typeface="Lucida Sans Unicode"/>
                <a:cs typeface="Lucida Sans Unicode"/>
              </a:rPr>
              <a:t>with</a:t>
            </a:r>
            <a:r>
              <a:rPr sz="2350" spc="-160" dirty="0">
                <a:latin typeface="Lucida Sans Unicode"/>
                <a:cs typeface="Lucida Sans Unicode"/>
              </a:rPr>
              <a:t> </a:t>
            </a:r>
            <a:r>
              <a:rPr sz="2350" spc="-70" dirty="0">
                <a:latin typeface="Lucida Sans Unicode"/>
                <a:cs typeface="Lucida Sans Unicode"/>
              </a:rPr>
              <a:t>21.13%</a:t>
            </a:r>
            <a:r>
              <a:rPr sz="2350" spc="-155" dirty="0">
                <a:latin typeface="Lucida Sans Unicode"/>
                <a:cs typeface="Lucida Sans Unicode"/>
              </a:rPr>
              <a:t> </a:t>
            </a:r>
            <a:r>
              <a:rPr sz="2350" spc="-55" dirty="0">
                <a:latin typeface="Lucida Sans Unicode"/>
                <a:cs typeface="Lucida Sans Unicode"/>
              </a:rPr>
              <a:t>risk</a:t>
            </a:r>
            <a:r>
              <a:rPr sz="2350" spc="-160" dirty="0">
                <a:latin typeface="Lucida Sans Unicode"/>
                <a:cs typeface="Lucida Sans Unicode"/>
              </a:rPr>
              <a:t> </a:t>
            </a:r>
            <a:r>
              <a:rPr sz="2350" spc="30" dirty="0">
                <a:latin typeface="Lucida Sans Unicode"/>
                <a:cs typeface="Lucida Sans Unicode"/>
              </a:rPr>
              <a:t>which</a:t>
            </a:r>
            <a:r>
              <a:rPr sz="2350" spc="-155" dirty="0">
                <a:latin typeface="Lucida Sans Unicode"/>
                <a:cs typeface="Lucida Sans Unicode"/>
              </a:rPr>
              <a:t> </a:t>
            </a:r>
            <a:r>
              <a:rPr sz="2350" spc="-30" dirty="0">
                <a:latin typeface="Lucida Sans Unicode"/>
                <a:cs typeface="Lucida Sans Unicode"/>
              </a:rPr>
              <a:t>is </a:t>
            </a:r>
            <a:r>
              <a:rPr sz="2350" spc="-730" dirty="0">
                <a:latin typeface="Lucida Sans Unicode"/>
                <a:cs typeface="Lucida Sans Unicode"/>
              </a:rPr>
              <a:t> </a:t>
            </a:r>
            <a:r>
              <a:rPr sz="2350" spc="30" dirty="0">
                <a:latin typeface="Lucida Sans Unicode"/>
                <a:cs typeface="Lucida Sans Unicode"/>
              </a:rPr>
              <a:t>near</a:t>
            </a:r>
            <a:r>
              <a:rPr sz="2350" spc="-165" dirty="0">
                <a:latin typeface="Lucida Sans Unicode"/>
                <a:cs typeface="Lucida Sans Unicode"/>
              </a:rPr>
              <a:t> </a:t>
            </a:r>
            <a:r>
              <a:rPr sz="2350" spc="60" dirty="0">
                <a:latin typeface="Lucida Sans Unicode"/>
                <a:cs typeface="Lucida Sans Unicode"/>
              </a:rPr>
              <a:t>to</a:t>
            </a:r>
            <a:r>
              <a:rPr sz="2350" spc="-160" dirty="0">
                <a:latin typeface="Lucida Sans Unicode"/>
                <a:cs typeface="Lucida Sans Unicode"/>
              </a:rPr>
              <a:t> </a:t>
            </a:r>
            <a:r>
              <a:rPr sz="2350" spc="55" dirty="0">
                <a:latin typeface="Lucida Sans Unicode"/>
                <a:cs typeface="Lucida Sans Unicode"/>
              </a:rPr>
              <a:t>the</a:t>
            </a:r>
            <a:r>
              <a:rPr sz="2350" spc="-160" dirty="0">
                <a:latin typeface="Lucida Sans Unicode"/>
                <a:cs typeface="Lucida Sans Unicode"/>
              </a:rPr>
              <a:t> </a:t>
            </a:r>
            <a:r>
              <a:rPr sz="2350" dirty="0">
                <a:latin typeface="Lucida Sans Unicode"/>
                <a:cs typeface="Lucida Sans Unicode"/>
              </a:rPr>
              <a:t>market</a:t>
            </a:r>
            <a:r>
              <a:rPr sz="2350" spc="-160" dirty="0">
                <a:latin typeface="Lucida Sans Unicode"/>
                <a:cs typeface="Lucida Sans Unicode"/>
              </a:rPr>
              <a:t> </a:t>
            </a:r>
            <a:r>
              <a:rPr sz="2350" spc="25" dirty="0">
                <a:latin typeface="Lucida Sans Unicode"/>
                <a:cs typeface="Lucida Sans Unicode"/>
              </a:rPr>
              <a:t>or</a:t>
            </a:r>
            <a:r>
              <a:rPr sz="2350" spc="-160" dirty="0">
                <a:latin typeface="Lucida Sans Unicode"/>
                <a:cs typeface="Lucida Sans Unicode"/>
              </a:rPr>
              <a:t> </a:t>
            </a:r>
            <a:r>
              <a:rPr sz="2350" spc="110" dirty="0">
                <a:latin typeface="Lucida Sans Unicode"/>
                <a:cs typeface="Lucida Sans Unicode"/>
              </a:rPr>
              <a:t>S&amp;P500</a:t>
            </a:r>
            <a:r>
              <a:rPr sz="2350" spc="-160" dirty="0">
                <a:latin typeface="Lucida Sans Unicode"/>
                <a:cs typeface="Lucida Sans Unicode"/>
              </a:rPr>
              <a:t> </a:t>
            </a:r>
            <a:r>
              <a:rPr sz="2350" spc="-55" dirty="0">
                <a:latin typeface="Lucida Sans Unicode"/>
                <a:cs typeface="Lucida Sans Unicode"/>
              </a:rPr>
              <a:t>risk.**</a:t>
            </a:r>
            <a:endParaRPr sz="2350" dirty="0">
              <a:latin typeface="Lucida Sans Unicode"/>
              <a:cs typeface="Lucida Sans Unicode"/>
            </a:endParaRPr>
          </a:p>
          <a:p>
            <a:pPr marL="12700" marR="727710">
              <a:lnSpc>
                <a:spcPct val="117000"/>
              </a:lnSpc>
            </a:pPr>
            <a:r>
              <a:rPr sz="2350" spc="10" dirty="0">
                <a:latin typeface="Lucida Sans Unicode"/>
                <a:cs typeface="Lucida Sans Unicode"/>
              </a:rPr>
              <a:t>Therefore,</a:t>
            </a:r>
            <a:r>
              <a:rPr sz="2350" spc="-160" dirty="0">
                <a:latin typeface="Lucida Sans Unicode"/>
                <a:cs typeface="Lucida Sans Unicode"/>
              </a:rPr>
              <a:t> </a:t>
            </a:r>
            <a:r>
              <a:rPr sz="2350" spc="55" dirty="0">
                <a:latin typeface="Lucida Sans Unicode"/>
                <a:cs typeface="Lucida Sans Unicode"/>
              </a:rPr>
              <a:t>we</a:t>
            </a:r>
            <a:r>
              <a:rPr sz="2350" spc="-155" dirty="0">
                <a:latin typeface="Lucida Sans Unicode"/>
                <a:cs typeface="Lucida Sans Unicode"/>
              </a:rPr>
              <a:t> </a:t>
            </a:r>
            <a:r>
              <a:rPr sz="2350" spc="35" dirty="0">
                <a:latin typeface="Lucida Sans Unicode"/>
                <a:cs typeface="Lucida Sans Unicode"/>
              </a:rPr>
              <a:t>recommend</a:t>
            </a:r>
            <a:r>
              <a:rPr sz="2350" spc="-160" dirty="0">
                <a:latin typeface="Lucida Sans Unicode"/>
                <a:cs typeface="Lucida Sans Unicode"/>
              </a:rPr>
              <a:t> </a:t>
            </a:r>
            <a:r>
              <a:rPr sz="2350" spc="30" dirty="0">
                <a:latin typeface="Lucida Sans Unicode"/>
                <a:cs typeface="Lucida Sans Unicode"/>
              </a:rPr>
              <a:t>Mr.Patrick</a:t>
            </a:r>
            <a:r>
              <a:rPr sz="2350" spc="-155" dirty="0">
                <a:latin typeface="Lucida Sans Unicode"/>
                <a:cs typeface="Lucida Sans Unicode"/>
              </a:rPr>
              <a:t> </a:t>
            </a:r>
            <a:r>
              <a:rPr sz="2350" spc="100" dirty="0">
                <a:latin typeface="Lucida Sans Unicode"/>
                <a:cs typeface="Lucida Sans Unicode"/>
              </a:rPr>
              <a:t>Jyenger</a:t>
            </a:r>
            <a:r>
              <a:rPr sz="2350" spc="-155" dirty="0">
                <a:latin typeface="Lucida Sans Unicode"/>
                <a:cs typeface="Lucida Sans Unicode"/>
              </a:rPr>
              <a:t> </a:t>
            </a:r>
            <a:r>
              <a:rPr sz="2350" spc="60" dirty="0">
                <a:latin typeface="Lucida Sans Unicode"/>
                <a:cs typeface="Lucida Sans Unicode"/>
              </a:rPr>
              <a:t>to</a:t>
            </a:r>
            <a:r>
              <a:rPr sz="2350" spc="-160" dirty="0">
                <a:latin typeface="Lucida Sans Unicode"/>
                <a:cs typeface="Lucida Sans Unicode"/>
              </a:rPr>
              <a:t> </a:t>
            </a:r>
            <a:r>
              <a:rPr sz="2350" spc="40" dirty="0">
                <a:latin typeface="Lucida Sans Unicode"/>
                <a:cs typeface="Lucida Sans Unicode"/>
              </a:rPr>
              <a:t>invest</a:t>
            </a:r>
            <a:r>
              <a:rPr sz="2350" spc="-155" dirty="0">
                <a:latin typeface="Lucida Sans Unicode"/>
                <a:cs typeface="Lucida Sans Unicode"/>
              </a:rPr>
              <a:t> </a:t>
            </a:r>
            <a:r>
              <a:rPr sz="2350" spc="55" dirty="0">
                <a:latin typeface="Lucida Sans Unicode"/>
                <a:cs typeface="Lucida Sans Unicode"/>
              </a:rPr>
              <a:t>the</a:t>
            </a:r>
            <a:r>
              <a:rPr sz="2350" spc="-155" dirty="0">
                <a:latin typeface="Lucida Sans Unicode"/>
                <a:cs typeface="Lucida Sans Unicode"/>
              </a:rPr>
              <a:t> </a:t>
            </a:r>
            <a:r>
              <a:rPr sz="2350" spc="25" dirty="0">
                <a:latin typeface="Lucida Sans Unicode"/>
                <a:cs typeface="Lucida Sans Unicode"/>
              </a:rPr>
              <a:t>amount</a:t>
            </a:r>
            <a:r>
              <a:rPr sz="2350" spc="-160" dirty="0">
                <a:latin typeface="Lucida Sans Unicode"/>
                <a:cs typeface="Lucida Sans Unicode"/>
              </a:rPr>
              <a:t> </a:t>
            </a:r>
            <a:r>
              <a:rPr sz="2350" spc="-15" dirty="0">
                <a:latin typeface="Lucida Sans Unicode"/>
                <a:cs typeface="Lucida Sans Unicode"/>
              </a:rPr>
              <a:t>in</a:t>
            </a:r>
            <a:r>
              <a:rPr sz="2350" spc="-155" dirty="0">
                <a:latin typeface="Lucida Sans Unicode"/>
                <a:cs typeface="Lucida Sans Unicode"/>
              </a:rPr>
              <a:t> </a:t>
            </a:r>
            <a:r>
              <a:rPr sz="2350" spc="55" dirty="0">
                <a:latin typeface="Lucida Sans Unicode"/>
                <a:cs typeface="Lucida Sans Unicode"/>
              </a:rPr>
              <a:t>the</a:t>
            </a:r>
            <a:r>
              <a:rPr sz="2350" spc="-155" dirty="0">
                <a:latin typeface="Lucida Sans Unicode"/>
                <a:cs typeface="Lucida Sans Unicode"/>
              </a:rPr>
              <a:t> </a:t>
            </a:r>
            <a:r>
              <a:rPr sz="2350" spc="40" dirty="0">
                <a:latin typeface="Lucida Sans Unicode"/>
                <a:cs typeface="Lucida Sans Unicode"/>
              </a:rPr>
              <a:t>below</a:t>
            </a:r>
            <a:r>
              <a:rPr sz="2350" spc="-160" dirty="0">
                <a:latin typeface="Lucida Sans Unicode"/>
                <a:cs typeface="Lucida Sans Unicode"/>
              </a:rPr>
              <a:t> </a:t>
            </a:r>
            <a:r>
              <a:rPr sz="2350" spc="5" dirty="0">
                <a:latin typeface="Lucida Sans Unicode"/>
                <a:cs typeface="Lucida Sans Unicode"/>
              </a:rPr>
              <a:t>stocks</a:t>
            </a:r>
            <a:r>
              <a:rPr sz="2350" spc="-155" dirty="0">
                <a:latin typeface="Lucida Sans Unicode"/>
                <a:cs typeface="Lucida Sans Unicode"/>
              </a:rPr>
              <a:t> </a:t>
            </a:r>
            <a:r>
              <a:rPr sz="2350" spc="40" dirty="0">
                <a:latin typeface="Lucida Sans Unicode"/>
                <a:cs typeface="Lucida Sans Unicode"/>
              </a:rPr>
              <a:t>equally</a:t>
            </a:r>
            <a:r>
              <a:rPr sz="2350" spc="-155" dirty="0">
                <a:latin typeface="Lucida Sans Unicode"/>
                <a:cs typeface="Lucida Sans Unicode"/>
              </a:rPr>
              <a:t> </a:t>
            </a:r>
            <a:r>
              <a:rPr sz="2350" spc="60" dirty="0">
                <a:latin typeface="Lucida Sans Unicode"/>
                <a:cs typeface="Lucida Sans Unicode"/>
              </a:rPr>
              <a:t>to</a:t>
            </a:r>
            <a:r>
              <a:rPr sz="2350" spc="-160" dirty="0">
                <a:latin typeface="Lucida Sans Unicode"/>
                <a:cs typeface="Lucida Sans Unicode"/>
              </a:rPr>
              <a:t> </a:t>
            </a:r>
            <a:r>
              <a:rPr sz="2350" dirty="0">
                <a:latin typeface="Lucida Sans Unicode"/>
                <a:cs typeface="Lucida Sans Unicode"/>
              </a:rPr>
              <a:t>get</a:t>
            </a:r>
            <a:r>
              <a:rPr sz="2350" spc="-155" dirty="0">
                <a:latin typeface="Lucida Sans Unicode"/>
                <a:cs typeface="Lucida Sans Unicode"/>
              </a:rPr>
              <a:t> </a:t>
            </a:r>
            <a:r>
              <a:rPr sz="2350" spc="-80" dirty="0">
                <a:latin typeface="Lucida Sans Unicode"/>
                <a:cs typeface="Lucida Sans Unicode"/>
              </a:rPr>
              <a:t>2.4X </a:t>
            </a:r>
            <a:r>
              <a:rPr sz="2350" spc="-730" dirty="0">
                <a:latin typeface="Lucida Sans Unicode"/>
                <a:cs typeface="Lucida Sans Unicode"/>
              </a:rPr>
              <a:t> </a:t>
            </a:r>
            <a:r>
              <a:rPr sz="2350" spc="25" dirty="0">
                <a:latin typeface="Lucida Sans Unicode"/>
                <a:cs typeface="Lucida Sans Unicode"/>
              </a:rPr>
              <a:t>returns</a:t>
            </a:r>
            <a:r>
              <a:rPr sz="2350" spc="-165" dirty="0">
                <a:latin typeface="Lucida Sans Unicode"/>
                <a:cs typeface="Lucida Sans Unicode"/>
              </a:rPr>
              <a:t> </a:t>
            </a:r>
            <a:r>
              <a:rPr sz="2350" spc="30" dirty="0">
                <a:latin typeface="Lucida Sans Unicode"/>
                <a:cs typeface="Lucida Sans Unicode"/>
              </a:rPr>
              <a:t>with</a:t>
            </a:r>
            <a:r>
              <a:rPr sz="2350" spc="-160" dirty="0">
                <a:latin typeface="Lucida Sans Unicode"/>
                <a:cs typeface="Lucida Sans Unicode"/>
              </a:rPr>
              <a:t> </a:t>
            </a:r>
            <a:r>
              <a:rPr sz="2350" spc="30" dirty="0">
                <a:latin typeface="Lucida Sans Unicode"/>
                <a:cs typeface="Lucida Sans Unicode"/>
              </a:rPr>
              <a:t>a</a:t>
            </a:r>
            <a:r>
              <a:rPr sz="2350" spc="-160" dirty="0">
                <a:latin typeface="Lucida Sans Unicode"/>
                <a:cs typeface="Lucida Sans Unicode"/>
              </a:rPr>
              <a:t> </a:t>
            </a:r>
            <a:r>
              <a:rPr sz="2350" spc="10" dirty="0">
                <a:latin typeface="Lucida Sans Unicode"/>
                <a:cs typeface="Lucida Sans Unicode"/>
              </a:rPr>
              <a:t>21%</a:t>
            </a:r>
            <a:r>
              <a:rPr sz="2350" spc="-160" dirty="0">
                <a:latin typeface="Lucida Sans Unicode"/>
                <a:cs typeface="Lucida Sans Unicode"/>
              </a:rPr>
              <a:t> </a:t>
            </a:r>
            <a:r>
              <a:rPr sz="2350" spc="-55" dirty="0">
                <a:latin typeface="Lucida Sans Unicode"/>
                <a:cs typeface="Lucida Sans Unicode"/>
              </a:rPr>
              <a:t>risk</a:t>
            </a:r>
            <a:r>
              <a:rPr sz="2350" spc="-160" dirty="0">
                <a:latin typeface="Lucida Sans Unicode"/>
                <a:cs typeface="Lucida Sans Unicode"/>
              </a:rPr>
              <a:t> </a:t>
            </a:r>
            <a:r>
              <a:rPr sz="2350" spc="-120" dirty="0">
                <a:latin typeface="Lucida Sans Unicode"/>
                <a:cs typeface="Lucida Sans Unicode"/>
              </a:rPr>
              <a:t>.</a:t>
            </a:r>
            <a:endParaRPr lang="en-IN" sz="2350" spc="-120" dirty="0">
              <a:latin typeface="Lucida Sans Unicode"/>
              <a:cs typeface="Lucida Sans Unicode"/>
            </a:endParaRPr>
          </a:p>
          <a:p>
            <a:pPr marL="870585" marR="12731750" indent="-342900">
              <a:lnSpc>
                <a:spcPct val="117000"/>
              </a:lnSpc>
              <a:spcBef>
                <a:spcPts val="5"/>
              </a:spcBef>
              <a:buFont typeface="Wingdings" panose="05000000000000000000" pitchFamily="2" charset="2"/>
              <a:buChar char="v"/>
            </a:pPr>
            <a:r>
              <a:rPr lang="en-US" sz="2350" b="1" spc="60" dirty="0" err="1">
                <a:solidFill>
                  <a:srgbClr val="FF904D"/>
                </a:solidFill>
                <a:latin typeface="Arial"/>
                <a:cs typeface="Arial"/>
              </a:rPr>
              <a:t>J</a:t>
            </a:r>
            <a:r>
              <a:rPr lang="en-US" sz="2350" b="1" spc="50" dirty="0" err="1">
                <a:solidFill>
                  <a:srgbClr val="FF904D"/>
                </a:solidFill>
                <a:latin typeface="Arial"/>
                <a:cs typeface="Arial"/>
              </a:rPr>
              <a:t>o</a:t>
            </a:r>
            <a:r>
              <a:rPr lang="en-US" sz="2350" b="1" spc="65" dirty="0" err="1">
                <a:solidFill>
                  <a:srgbClr val="FF904D"/>
                </a:solidFill>
                <a:latin typeface="Arial"/>
                <a:cs typeface="Arial"/>
              </a:rPr>
              <a:t>hn</a:t>
            </a:r>
            <a:r>
              <a:rPr lang="en-US" sz="2350" b="1" spc="-130" dirty="0" err="1">
                <a:solidFill>
                  <a:srgbClr val="FF904D"/>
                </a:solidFill>
                <a:latin typeface="Arial"/>
                <a:cs typeface="Arial"/>
              </a:rPr>
              <a:t>s</a:t>
            </a:r>
            <a:r>
              <a:rPr lang="en-US" sz="2350" b="1" spc="50" dirty="0" err="1">
                <a:solidFill>
                  <a:srgbClr val="FF904D"/>
                </a:solidFill>
                <a:latin typeface="Arial"/>
                <a:cs typeface="Arial"/>
              </a:rPr>
              <a:t>o</a:t>
            </a:r>
            <a:r>
              <a:rPr lang="en-US" sz="2350" b="1" spc="70" dirty="0" err="1">
                <a:solidFill>
                  <a:srgbClr val="FF904D"/>
                </a:solidFill>
                <a:latin typeface="Arial"/>
                <a:cs typeface="Arial"/>
              </a:rPr>
              <a:t>n</a:t>
            </a:r>
            <a:r>
              <a:rPr lang="en-US" sz="2350" b="1" spc="-110" dirty="0" err="1">
                <a:solidFill>
                  <a:srgbClr val="FF904D"/>
                </a:solidFill>
                <a:latin typeface="Arial"/>
                <a:cs typeface="Arial"/>
              </a:rPr>
              <a:t>&amp;</a:t>
            </a:r>
            <a:r>
              <a:rPr lang="en-US" sz="2350" b="1" spc="60" dirty="0" err="1">
                <a:solidFill>
                  <a:srgbClr val="FF904D"/>
                </a:solidFill>
                <a:latin typeface="Arial"/>
                <a:cs typeface="Arial"/>
              </a:rPr>
              <a:t>J</a:t>
            </a:r>
            <a:r>
              <a:rPr lang="en-US" sz="2350" b="1" spc="50" dirty="0" err="1">
                <a:solidFill>
                  <a:srgbClr val="FF904D"/>
                </a:solidFill>
                <a:latin typeface="Arial"/>
                <a:cs typeface="Arial"/>
              </a:rPr>
              <a:t>o</a:t>
            </a:r>
            <a:r>
              <a:rPr lang="en-US" sz="2350" b="1" spc="65" dirty="0" err="1">
                <a:solidFill>
                  <a:srgbClr val="FF904D"/>
                </a:solidFill>
                <a:latin typeface="Arial"/>
                <a:cs typeface="Arial"/>
              </a:rPr>
              <a:t>hn</a:t>
            </a:r>
            <a:r>
              <a:rPr lang="en-US" sz="2350" b="1" spc="-130" dirty="0" err="1">
                <a:solidFill>
                  <a:srgbClr val="FF904D"/>
                </a:solidFill>
                <a:latin typeface="Arial"/>
                <a:cs typeface="Arial"/>
              </a:rPr>
              <a:t>s</a:t>
            </a:r>
            <a:r>
              <a:rPr lang="en-US" sz="2350" b="1" spc="50" dirty="0" err="1">
                <a:solidFill>
                  <a:srgbClr val="FF904D"/>
                </a:solidFill>
                <a:latin typeface="Arial"/>
                <a:cs typeface="Arial"/>
              </a:rPr>
              <a:t>on</a:t>
            </a:r>
            <a:r>
              <a:rPr lang="en-US" sz="2350" b="1" spc="40" dirty="0">
                <a:solidFill>
                  <a:srgbClr val="FF904D"/>
                </a:solidFill>
                <a:latin typeface="Arial"/>
                <a:cs typeface="Arial"/>
              </a:rPr>
              <a:t> </a:t>
            </a:r>
          </a:p>
          <a:p>
            <a:pPr marL="870585" marR="12731750" indent="-342900">
              <a:lnSpc>
                <a:spcPct val="117000"/>
              </a:lnSpc>
              <a:spcBef>
                <a:spcPts val="5"/>
              </a:spcBef>
              <a:buFont typeface="Wingdings" panose="05000000000000000000" pitchFamily="2" charset="2"/>
              <a:buChar char="v"/>
            </a:pPr>
            <a:r>
              <a:rPr lang="en-US" sz="2350" b="1" spc="20" dirty="0">
                <a:solidFill>
                  <a:srgbClr val="FF904D"/>
                </a:solidFill>
                <a:latin typeface="Arial"/>
                <a:cs typeface="Arial"/>
              </a:rPr>
              <a:t>Roche </a:t>
            </a:r>
            <a:r>
              <a:rPr lang="en-US" sz="2350" b="1" spc="55" dirty="0">
                <a:solidFill>
                  <a:srgbClr val="FF904D"/>
                </a:solidFill>
                <a:latin typeface="Arial"/>
                <a:cs typeface="Arial"/>
              </a:rPr>
              <a:t>Holding </a:t>
            </a:r>
            <a:r>
              <a:rPr lang="en-US" sz="2350" b="1" spc="-50" dirty="0">
                <a:solidFill>
                  <a:srgbClr val="FF904D"/>
                </a:solidFill>
                <a:latin typeface="Arial"/>
                <a:cs typeface="Arial"/>
              </a:rPr>
              <a:t>AG </a:t>
            </a:r>
          </a:p>
          <a:p>
            <a:pPr marL="870585" marR="12731750" indent="-342900">
              <a:lnSpc>
                <a:spcPct val="117000"/>
              </a:lnSpc>
              <a:spcBef>
                <a:spcPts val="5"/>
              </a:spcBef>
              <a:buFont typeface="Wingdings" panose="05000000000000000000" pitchFamily="2" charset="2"/>
              <a:buChar char="v"/>
            </a:pPr>
            <a:r>
              <a:rPr lang="en-US" sz="2350" b="1" spc="-45" dirty="0">
                <a:solidFill>
                  <a:srgbClr val="FF904D"/>
                </a:solidFill>
                <a:latin typeface="Arial"/>
                <a:cs typeface="Arial"/>
              </a:rPr>
              <a:t> </a:t>
            </a:r>
            <a:r>
              <a:rPr lang="en-US" sz="2350" b="1" spc="50" dirty="0">
                <a:solidFill>
                  <a:srgbClr val="FF904D"/>
                </a:solidFill>
                <a:latin typeface="Arial"/>
                <a:cs typeface="Arial"/>
              </a:rPr>
              <a:t>Pfizer</a:t>
            </a:r>
            <a:r>
              <a:rPr lang="en-US" sz="2350" b="1" spc="-100" dirty="0">
                <a:solidFill>
                  <a:srgbClr val="FF904D"/>
                </a:solidFill>
                <a:latin typeface="Arial"/>
                <a:cs typeface="Arial"/>
              </a:rPr>
              <a:t> </a:t>
            </a:r>
            <a:r>
              <a:rPr lang="en-US" sz="2350" b="1" spc="35" dirty="0">
                <a:solidFill>
                  <a:srgbClr val="FF904D"/>
                </a:solidFill>
                <a:latin typeface="Arial"/>
                <a:cs typeface="Arial"/>
              </a:rPr>
              <a:t>Inc</a:t>
            </a:r>
          </a:p>
          <a:p>
            <a:pPr marL="870585" marR="12731750" indent="-342900">
              <a:lnSpc>
                <a:spcPct val="117000"/>
              </a:lnSpc>
              <a:spcBef>
                <a:spcPts val="5"/>
              </a:spcBef>
              <a:buFont typeface="Wingdings" panose="05000000000000000000" pitchFamily="2" charset="2"/>
              <a:buChar char="v"/>
            </a:pPr>
            <a:r>
              <a:rPr lang="en-US" sz="2350" b="1" spc="80" dirty="0">
                <a:solidFill>
                  <a:srgbClr val="FF904D"/>
                </a:solidFill>
                <a:latin typeface="Arial"/>
                <a:cs typeface="Arial"/>
              </a:rPr>
              <a:t>Merck</a:t>
            </a:r>
            <a:r>
              <a:rPr lang="en-US" sz="2350" b="1" spc="-120" dirty="0">
                <a:solidFill>
                  <a:srgbClr val="FF904D"/>
                </a:solidFill>
                <a:latin typeface="Arial"/>
                <a:cs typeface="Arial"/>
              </a:rPr>
              <a:t> </a:t>
            </a:r>
            <a:r>
              <a:rPr lang="en-US" sz="2350" b="1" spc="70" dirty="0">
                <a:solidFill>
                  <a:srgbClr val="FF904D"/>
                </a:solidFill>
                <a:latin typeface="Arial"/>
                <a:cs typeface="Arial"/>
              </a:rPr>
              <a:t>and</a:t>
            </a:r>
            <a:r>
              <a:rPr lang="en-US" sz="2350" b="1" spc="-114" dirty="0">
                <a:solidFill>
                  <a:srgbClr val="FF904D"/>
                </a:solidFill>
                <a:latin typeface="Arial"/>
                <a:cs typeface="Arial"/>
              </a:rPr>
              <a:t> </a:t>
            </a:r>
            <a:r>
              <a:rPr lang="en-US" sz="2350" b="1" spc="-5" dirty="0">
                <a:solidFill>
                  <a:srgbClr val="FF904D"/>
                </a:solidFill>
                <a:latin typeface="Arial"/>
                <a:cs typeface="Arial"/>
              </a:rPr>
              <a:t>CO</a:t>
            </a:r>
            <a:r>
              <a:rPr lang="en-US" sz="2350" b="1" spc="-114" dirty="0">
                <a:solidFill>
                  <a:srgbClr val="FF904D"/>
                </a:solidFill>
                <a:latin typeface="Arial"/>
                <a:cs typeface="Arial"/>
              </a:rPr>
              <a:t> </a:t>
            </a:r>
            <a:r>
              <a:rPr lang="en-US" sz="2350" b="1" spc="25" dirty="0">
                <a:solidFill>
                  <a:srgbClr val="FF904D"/>
                </a:solidFill>
                <a:latin typeface="Arial"/>
                <a:cs typeface="Arial"/>
              </a:rPr>
              <a:t>inc.</a:t>
            </a:r>
          </a:p>
          <a:p>
            <a:pPr marL="870585" marR="12731750" indent="-342900">
              <a:lnSpc>
                <a:spcPct val="117000"/>
              </a:lnSpc>
              <a:spcBef>
                <a:spcPts val="5"/>
              </a:spcBef>
              <a:buFont typeface="Wingdings" panose="05000000000000000000" pitchFamily="2" charset="2"/>
              <a:buChar char="v"/>
            </a:pPr>
            <a:r>
              <a:rPr lang="en-US" sz="2350" b="1" spc="15" dirty="0">
                <a:solidFill>
                  <a:srgbClr val="FF904D"/>
                </a:solidFill>
                <a:latin typeface="Arial"/>
                <a:cs typeface="Arial"/>
              </a:rPr>
              <a:t>Google</a:t>
            </a:r>
            <a:endParaRPr lang="en-US" sz="2350" dirty="0">
              <a:latin typeface="Arial"/>
              <a:cs typeface="Arial"/>
            </a:endParaRPr>
          </a:p>
          <a:p>
            <a:pPr marL="12700" marR="727710">
              <a:lnSpc>
                <a:spcPct val="117000"/>
              </a:lnSpc>
            </a:pPr>
            <a:endParaRPr sz="2350" dirty="0">
              <a:latin typeface="Lucida Sans Unicode"/>
              <a:cs typeface="Lucida Sans Unicode"/>
            </a:endParaRPr>
          </a:p>
          <a:p>
            <a:pPr marL="527685" marR="12731750">
              <a:lnSpc>
                <a:spcPct val="117000"/>
              </a:lnSpc>
              <a:spcBef>
                <a:spcPts val="5"/>
              </a:spcBef>
            </a:pPr>
            <a:r>
              <a:rPr sz="2350" b="1" spc="40" dirty="0">
                <a:solidFill>
                  <a:srgbClr val="FF904D"/>
                </a:solidFill>
                <a:latin typeface="Arial"/>
                <a:cs typeface="Arial"/>
              </a:rPr>
              <a:t> </a:t>
            </a:r>
            <a:endParaRPr sz="2350" dirty="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613" t="7254" r="1600" b="2930"/>
          <a:stretch/>
        </p:blipFill>
        <p:spPr>
          <a:xfrm>
            <a:off x="4533900" y="2663451"/>
            <a:ext cx="9220200" cy="2830461"/>
          </a:xfrm>
          <a:prstGeom prst="rect">
            <a:avLst/>
          </a:prstGeom>
        </p:spPr>
      </p:pic>
      <p:sp>
        <p:nvSpPr>
          <p:cNvPr id="3" name="object 3"/>
          <p:cNvSpPr txBox="1">
            <a:spLocks noGrp="1"/>
          </p:cNvSpPr>
          <p:nvPr>
            <p:ph type="title"/>
          </p:nvPr>
        </p:nvSpPr>
        <p:spPr>
          <a:xfrm>
            <a:off x="1016000" y="315189"/>
            <a:ext cx="8215630" cy="863600"/>
          </a:xfrm>
          <a:prstGeom prst="rect">
            <a:avLst/>
          </a:prstGeom>
        </p:spPr>
        <p:txBody>
          <a:bodyPr vert="horz" wrap="square" lIns="0" tIns="12700" rIns="0" bIns="0" rtlCol="0">
            <a:spAutoFit/>
          </a:bodyPr>
          <a:lstStyle/>
          <a:p>
            <a:pPr marL="12700">
              <a:lnSpc>
                <a:spcPct val="100000"/>
              </a:lnSpc>
              <a:spcBef>
                <a:spcPts val="100"/>
              </a:spcBef>
            </a:pPr>
            <a:r>
              <a:rPr sz="5500" spc="100" dirty="0">
                <a:latin typeface="Tahoma"/>
                <a:cs typeface="Tahoma"/>
              </a:rPr>
              <a:t>B.</a:t>
            </a:r>
            <a:r>
              <a:rPr sz="5500" spc="150" dirty="0">
                <a:latin typeface="Tahoma"/>
                <a:cs typeface="Tahoma"/>
              </a:rPr>
              <a:t> </a:t>
            </a:r>
            <a:r>
              <a:rPr sz="5500" spc="75" dirty="0">
                <a:latin typeface="Tahoma"/>
                <a:cs typeface="Tahoma"/>
              </a:rPr>
              <a:t>MR.</a:t>
            </a:r>
            <a:r>
              <a:rPr sz="5500" spc="150" dirty="0">
                <a:latin typeface="Tahoma"/>
                <a:cs typeface="Tahoma"/>
              </a:rPr>
              <a:t> </a:t>
            </a:r>
            <a:r>
              <a:rPr sz="5500" spc="-10" dirty="0">
                <a:latin typeface="Tahoma"/>
                <a:cs typeface="Tahoma"/>
              </a:rPr>
              <a:t>PETER</a:t>
            </a:r>
            <a:r>
              <a:rPr sz="5500" spc="155" dirty="0">
                <a:latin typeface="Tahoma"/>
                <a:cs typeface="Tahoma"/>
              </a:rPr>
              <a:t> </a:t>
            </a:r>
            <a:r>
              <a:rPr sz="5500" spc="-105" dirty="0">
                <a:latin typeface="Tahoma"/>
                <a:cs typeface="Tahoma"/>
              </a:rPr>
              <a:t>JYENGER</a:t>
            </a:r>
            <a:endParaRPr sz="5500">
              <a:latin typeface="Tahoma"/>
              <a:cs typeface="Tahoma"/>
            </a:endParaRPr>
          </a:p>
        </p:txBody>
      </p:sp>
      <p:sp>
        <p:nvSpPr>
          <p:cNvPr id="4" name="object 4"/>
          <p:cNvSpPr txBox="1"/>
          <p:nvPr/>
        </p:nvSpPr>
        <p:spPr>
          <a:xfrm>
            <a:off x="1016000" y="1178821"/>
            <a:ext cx="15808960" cy="1484630"/>
          </a:xfrm>
          <a:prstGeom prst="rect">
            <a:avLst/>
          </a:prstGeom>
        </p:spPr>
        <p:txBody>
          <a:bodyPr vert="horz" wrap="square" lIns="0" tIns="29845" rIns="0" bIns="0" rtlCol="0">
            <a:spAutoFit/>
          </a:bodyPr>
          <a:lstStyle/>
          <a:p>
            <a:pPr marL="12700" marR="5080">
              <a:lnSpc>
                <a:spcPts val="3829"/>
              </a:lnSpc>
              <a:spcBef>
                <a:spcPts val="235"/>
              </a:spcBef>
            </a:pPr>
            <a:r>
              <a:rPr sz="3200" b="1" spc="-15" dirty="0">
                <a:solidFill>
                  <a:srgbClr val="FF904D"/>
                </a:solidFill>
                <a:latin typeface="Tahoma"/>
                <a:cs typeface="Tahoma"/>
              </a:rPr>
              <a:t>BASED</a:t>
            </a:r>
            <a:r>
              <a:rPr sz="3200" b="1" spc="100" dirty="0">
                <a:solidFill>
                  <a:srgbClr val="FF904D"/>
                </a:solidFill>
                <a:latin typeface="Tahoma"/>
                <a:cs typeface="Tahoma"/>
              </a:rPr>
              <a:t> </a:t>
            </a:r>
            <a:r>
              <a:rPr sz="3200" b="1" spc="-180" dirty="0">
                <a:solidFill>
                  <a:srgbClr val="FF904D"/>
                </a:solidFill>
                <a:latin typeface="Tahoma"/>
                <a:cs typeface="Tahoma"/>
              </a:rPr>
              <a:t>ON</a:t>
            </a:r>
            <a:r>
              <a:rPr sz="3200" b="1" spc="105" dirty="0">
                <a:solidFill>
                  <a:srgbClr val="FF904D"/>
                </a:solidFill>
                <a:latin typeface="Tahoma"/>
                <a:cs typeface="Tahoma"/>
              </a:rPr>
              <a:t> </a:t>
            </a:r>
            <a:r>
              <a:rPr sz="3200" b="1" spc="-40" dirty="0">
                <a:solidFill>
                  <a:srgbClr val="FF904D"/>
                </a:solidFill>
                <a:latin typeface="Tahoma"/>
                <a:cs typeface="Tahoma"/>
              </a:rPr>
              <a:t>THE</a:t>
            </a:r>
            <a:r>
              <a:rPr sz="3200" b="1" spc="100" dirty="0">
                <a:solidFill>
                  <a:srgbClr val="FF904D"/>
                </a:solidFill>
                <a:latin typeface="Tahoma"/>
                <a:cs typeface="Tahoma"/>
              </a:rPr>
              <a:t> </a:t>
            </a:r>
            <a:r>
              <a:rPr sz="3200" b="1" spc="-105" dirty="0">
                <a:solidFill>
                  <a:srgbClr val="FF904D"/>
                </a:solidFill>
                <a:latin typeface="Tahoma"/>
                <a:cs typeface="Tahoma"/>
              </a:rPr>
              <a:t>PORTFOLIO</a:t>
            </a:r>
            <a:r>
              <a:rPr sz="3200" b="1" spc="105" dirty="0">
                <a:solidFill>
                  <a:srgbClr val="FF904D"/>
                </a:solidFill>
                <a:latin typeface="Tahoma"/>
                <a:cs typeface="Tahoma"/>
              </a:rPr>
              <a:t> </a:t>
            </a:r>
            <a:r>
              <a:rPr sz="3200" b="1" spc="-95" dirty="0">
                <a:solidFill>
                  <a:srgbClr val="FF904D"/>
                </a:solidFill>
                <a:latin typeface="Tahoma"/>
                <a:cs typeface="Tahoma"/>
              </a:rPr>
              <a:t>OF</a:t>
            </a:r>
            <a:r>
              <a:rPr sz="3200" b="1" spc="105" dirty="0">
                <a:solidFill>
                  <a:srgbClr val="FF904D"/>
                </a:solidFill>
                <a:latin typeface="Tahoma"/>
                <a:cs typeface="Tahoma"/>
              </a:rPr>
              <a:t> </a:t>
            </a:r>
            <a:r>
              <a:rPr sz="3200" b="1" spc="45" dirty="0">
                <a:solidFill>
                  <a:srgbClr val="FF904D"/>
                </a:solidFill>
                <a:latin typeface="Tahoma"/>
                <a:cs typeface="Tahoma"/>
              </a:rPr>
              <a:t>MR.</a:t>
            </a:r>
            <a:r>
              <a:rPr sz="3200" b="1" spc="100" dirty="0">
                <a:solidFill>
                  <a:srgbClr val="FF904D"/>
                </a:solidFill>
                <a:latin typeface="Tahoma"/>
                <a:cs typeface="Tahoma"/>
              </a:rPr>
              <a:t> </a:t>
            </a:r>
            <a:r>
              <a:rPr sz="3200" b="1" spc="-5" dirty="0">
                <a:solidFill>
                  <a:srgbClr val="FF904D"/>
                </a:solidFill>
                <a:latin typeface="Tahoma"/>
                <a:cs typeface="Tahoma"/>
              </a:rPr>
              <a:t>PETER</a:t>
            </a:r>
            <a:r>
              <a:rPr sz="3200" b="1" spc="105" dirty="0">
                <a:solidFill>
                  <a:srgbClr val="FF904D"/>
                </a:solidFill>
                <a:latin typeface="Tahoma"/>
                <a:cs typeface="Tahoma"/>
              </a:rPr>
              <a:t> </a:t>
            </a:r>
            <a:r>
              <a:rPr sz="3200" b="1" spc="-20" dirty="0">
                <a:solidFill>
                  <a:srgbClr val="FF904D"/>
                </a:solidFill>
                <a:latin typeface="Tahoma"/>
                <a:cs typeface="Tahoma"/>
              </a:rPr>
              <a:t>JYENGAR,</a:t>
            </a:r>
            <a:r>
              <a:rPr sz="3200" b="1" spc="100" dirty="0">
                <a:solidFill>
                  <a:srgbClr val="FF904D"/>
                </a:solidFill>
                <a:latin typeface="Tahoma"/>
                <a:cs typeface="Tahoma"/>
              </a:rPr>
              <a:t> </a:t>
            </a:r>
            <a:r>
              <a:rPr sz="3200" b="1" spc="-195" dirty="0">
                <a:solidFill>
                  <a:srgbClr val="FF904D"/>
                </a:solidFill>
                <a:latin typeface="Tahoma"/>
                <a:cs typeface="Tahoma"/>
              </a:rPr>
              <a:t>HIS</a:t>
            </a:r>
            <a:r>
              <a:rPr sz="3200" b="1" spc="105" dirty="0">
                <a:solidFill>
                  <a:srgbClr val="FF904D"/>
                </a:solidFill>
                <a:latin typeface="Tahoma"/>
                <a:cs typeface="Tahoma"/>
              </a:rPr>
              <a:t> </a:t>
            </a:r>
            <a:r>
              <a:rPr sz="3200" b="1" spc="-60" dirty="0">
                <a:solidFill>
                  <a:srgbClr val="FF904D"/>
                </a:solidFill>
                <a:latin typeface="Tahoma"/>
                <a:cs typeface="Tahoma"/>
              </a:rPr>
              <a:t>REQUIREMENTS</a:t>
            </a:r>
            <a:r>
              <a:rPr sz="3200" b="1" spc="105" dirty="0">
                <a:solidFill>
                  <a:srgbClr val="FF904D"/>
                </a:solidFill>
                <a:latin typeface="Tahoma"/>
                <a:cs typeface="Tahoma"/>
              </a:rPr>
              <a:t> </a:t>
            </a:r>
            <a:r>
              <a:rPr sz="3200" b="1" spc="-5" dirty="0">
                <a:solidFill>
                  <a:srgbClr val="FF904D"/>
                </a:solidFill>
                <a:latin typeface="Tahoma"/>
                <a:cs typeface="Tahoma"/>
              </a:rPr>
              <a:t>ARE </a:t>
            </a:r>
            <a:r>
              <a:rPr sz="3200" b="1" spc="-925" dirty="0">
                <a:solidFill>
                  <a:srgbClr val="FF904D"/>
                </a:solidFill>
                <a:latin typeface="Tahoma"/>
                <a:cs typeface="Tahoma"/>
              </a:rPr>
              <a:t> </a:t>
            </a:r>
            <a:r>
              <a:rPr sz="3200" b="1" spc="-225" dirty="0">
                <a:solidFill>
                  <a:srgbClr val="FF904D"/>
                </a:solidFill>
                <a:latin typeface="Tahoma"/>
                <a:cs typeface="Tahoma"/>
              </a:rPr>
              <a:t>HIGH</a:t>
            </a:r>
            <a:r>
              <a:rPr sz="3200" b="1" spc="90" dirty="0">
                <a:solidFill>
                  <a:srgbClr val="FF904D"/>
                </a:solidFill>
                <a:latin typeface="Tahoma"/>
                <a:cs typeface="Tahoma"/>
              </a:rPr>
              <a:t> </a:t>
            </a:r>
            <a:r>
              <a:rPr sz="3200" b="1" spc="-60" dirty="0">
                <a:solidFill>
                  <a:srgbClr val="FF904D"/>
                </a:solidFill>
                <a:latin typeface="Tahoma"/>
                <a:cs typeface="Tahoma"/>
              </a:rPr>
              <a:t>RETURNS</a:t>
            </a:r>
            <a:r>
              <a:rPr sz="3200" b="1" spc="95" dirty="0">
                <a:solidFill>
                  <a:srgbClr val="FF904D"/>
                </a:solidFill>
                <a:latin typeface="Tahoma"/>
                <a:cs typeface="Tahoma"/>
              </a:rPr>
              <a:t> </a:t>
            </a:r>
            <a:r>
              <a:rPr sz="3200" b="1" spc="-150" dirty="0">
                <a:solidFill>
                  <a:srgbClr val="FF904D"/>
                </a:solidFill>
                <a:latin typeface="Tahoma"/>
                <a:cs typeface="Tahoma"/>
              </a:rPr>
              <a:t>WITH</a:t>
            </a:r>
            <a:r>
              <a:rPr sz="3200" b="1" spc="95" dirty="0">
                <a:solidFill>
                  <a:srgbClr val="FF904D"/>
                </a:solidFill>
                <a:latin typeface="Tahoma"/>
                <a:cs typeface="Tahoma"/>
              </a:rPr>
              <a:t> </a:t>
            </a:r>
            <a:r>
              <a:rPr sz="3200" b="1" spc="-5" dirty="0">
                <a:solidFill>
                  <a:srgbClr val="FF904D"/>
                </a:solidFill>
                <a:latin typeface="Tahoma"/>
                <a:cs typeface="Tahoma"/>
              </a:rPr>
              <a:t>ANY</a:t>
            </a:r>
            <a:r>
              <a:rPr sz="3200" b="1" spc="95" dirty="0">
                <a:solidFill>
                  <a:srgbClr val="FF904D"/>
                </a:solidFill>
                <a:latin typeface="Tahoma"/>
                <a:cs typeface="Tahoma"/>
              </a:rPr>
              <a:t> </a:t>
            </a:r>
            <a:r>
              <a:rPr sz="3200" b="1" spc="-55" dirty="0">
                <a:solidFill>
                  <a:srgbClr val="FF904D"/>
                </a:solidFill>
                <a:latin typeface="Tahoma"/>
                <a:cs typeface="Tahoma"/>
              </a:rPr>
              <a:t>RISK.</a:t>
            </a:r>
            <a:endParaRPr sz="3200">
              <a:latin typeface="Tahoma"/>
              <a:cs typeface="Tahoma"/>
            </a:endParaRPr>
          </a:p>
          <a:p>
            <a:pPr marL="12700">
              <a:lnSpc>
                <a:spcPts val="3695"/>
              </a:lnSpc>
            </a:pPr>
            <a:r>
              <a:rPr sz="3200" b="1" spc="-50" dirty="0">
                <a:solidFill>
                  <a:srgbClr val="FF904D"/>
                </a:solidFill>
                <a:latin typeface="Tahoma"/>
                <a:cs typeface="Tahoma"/>
              </a:rPr>
              <a:t>BELOW</a:t>
            </a:r>
            <a:r>
              <a:rPr sz="3200" b="1" spc="90" dirty="0">
                <a:solidFill>
                  <a:srgbClr val="FF904D"/>
                </a:solidFill>
                <a:latin typeface="Tahoma"/>
                <a:cs typeface="Tahoma"/>
              </a:rPr>
              <a:t> </a:t>
            </a:r>
            <a:r>
              <a:rPr sz="3200" b="1" spc="-5" dirty="0">
                <a:solidFill>
                  <a:srgbClr val="FF904D"/>
                </a:solidFill>
                <a:latin typeface="Tahoma"/>
                <a:cs typeface="Tahoma"/>
              </a:rPr>
              <a:t>ARE</a:t>
            </a:r>
            <a:r>
              <a:rPr sz="3200" b="1" spc="90" dirty="0">
                <a:solidFill>
                  <a:srgbClr val="FF904D"/>
                </a:solidFill>
                <a:latin typeface="Tahoma"/>
                <a:cs typeface="Tahoma"/>
              </a:rPr>
              <a:t> </a:t>
            </a:r>
            <a:r>
              <a:rPr sz="3200" b="1" spc="-40" dirty="0">
                <a:solidFill>
                  <a:srgbClr val="FF904D"/>
                </a:solidFill>
                <a:latin typeface="Tahoma"/>
                <a:cs typeface="Tahoma"/>
              </a:rPr>
              <a:t>THE</a:t>
            </a:r>
            <a:r>
              <a:rPr sz="3200" b="1" spc="90" dirty="0">
                <a:solidFill>
                  <a:srgbClr val="FF904D"/>
                </a:solidFill>
                <a:latin typeface="Tahoma"/>
                <a:cs typeface="Tahoma"/>
              </a:rPr>
              <a:t> 6 </a:t>
            </a:r>
            <a:r>
              <a:rPr sz="3200" b="1" spc="-50" dirty="0">
                <a:solidFill>
                  <a:srgbClr val="FF904D"/>
                </a:solidFill>
                <a:latin typeface="Tahoma"/>
                <a:cs typeface="Tahoma"/>
              </a:rPr>
              <a:t>STOCKS</a:t>
            </a:r>
            <a:r>
              <a:rPr sz="3200" b="1" spc="90" dirty="0">
                <a:solidFill>
                  <a:srgbClr val="FF904D"/>
                </a:solidFill>
                <a:latin typeface="Tahoma"/>
                <a:cs typeface="Tahoma"/>
              </a:rPr>
              <a:t> </a:t>
            </a:r>
            <a:r>
              <a:rPr sz="3200" b="1" spc="-150" dirty="0">
                <a:solidFill>
                  <a:srgbClr val="FF904D"/>
                </a:solidFill>
                <a:latin typeface="Tahoma"/>
                <a:cs typeface="Tahoma"/>
              </a:rPr>
              <a:t>WITH</a:t>
            </a:r>
            <a:r>
              <a:rPr sz="3200" b="1" spc="90" dirty="0">
                <a:solidFill>
                  <a:srgbClr val="FF904D"/>
                </a:solidFill>
                <a:latin typeface="Tahoma"/>
                <a:cs typeface="Tahoma"/>
              </a:rPr>
              <a:t> </a:t>
            </a:r>
            <a:r>
              <a:rPr sz="3200" b="1" spc="-40" dirty="0">
                <a:solidFill>
                  <a:srgbClr val="FF904D"/>
                </a:solidFill>
                <a:latin typeface="Tahoma"/>
                <a:cs typeface="Tahoma"/>
              </a:rPr>
              <a:t>THE</a:t>
            </a:r>
            <a:r>
              <a:rPr sz="3200" b="1" spc="90" dirty="0">
                <a:solidFill>
                  <a:srgbClr val="FF904D"/>
                </a:solidFill>
                <a:latin typeface="Tahoma"/>
                <a:cs typeface="Tahoma"/>
              </a:rPr>
              <a:t> </a:t>
            </a:r>
            <a:r>
              <a:rPr sz="3200" b="1" spc="-110" dirty="0">
                <a:solidFill>
                  <a:srgbClr val="FF904D"/>
                </a:solidFill>
                <a:latin typeface="Tahoma"/>
                <a:cs typeface="Tahoma"/>
              </a:rPr>
              <a:t>HIGHEST</a:t>
            </a:r>
            <a:r>
              <a:rPr sz="3200" b="1" spc="90" dirty="0">
                <a:solidFill>
                  <a:srgbClr val="FF904D"/>
                </a:solidFill>
                <a:latin typeface="Tahoma"/>
                <a:cs typeface="Tahoma"/>
              </a:rPr>
              <a:t> </a:t>
            </a:r>
            <a:r>
              <a:rPr sz="3200" b="1" spc="-45" dirty="0">
                <a:solidFill>
                  <a:srgbClr val="FF904D"/>
                </a:solidFill>
                <a:latin typeface="Tahoma"/>
                <a:cs typeface="Tahoma"/>
              </a:rPr>
              <a:t>RETURNS:</a:t>
            </a:r>
            <a:endParaRPr sz="3200">
              <a:latin typeface="Tahoma"/>
              <a:cs typeface="Tahoma"/>
            </a:endParaRPr>
          </a:p>
        </p:txBody>
      </p:sp>
      <p:sp>
        <p:nvSpPr>
          <p:cNvPr id="11" name="object 11"/>
          <p:cNvSpPr txBox="1"/>
          <p:nvPr/>
        </p:nvSpPr>
        <p:spPr>
          <a:xfrm>
            <a:off x="76200" y="5471927"/>
            <a:ext cx="18211800" cy="4671920"/>
          </a:xfrm>
          <a:prstGeom prst="rect">
            <a:avLst/>
          </a:prstGeom>
        </p:spPr>
        <p:txBody>
          <a:bodyPr vert="horz" wrap="square" lIns="0" tIns="73025" rIns="0" bIns="0" rtlCol="0">
            <a:spAutoFit/>
          </a:bodyPr>
          <a:lstStyle/>
          <a:p>
            <a:pPr marL="12700">
              <a:lnSpc>
                <a:spcPct val="100000"/>
              </a:lnSpc>
              <a:spcBef>
                <a:spcPts val="575"/>
              </a:spcBef>
              <a:tabLst>
                <a:tab pos="2950845" algn="l"/>
                <a:tab pos="6129655" algn="l"/>
                <a:tab pos="9059545" algn="l"/>
              </a:tabLst>
            </a:pPr>
            <a:r>
              <a:rPr sz="2350" b="1" spc="75" dirty="0">
                <a:latin typeface="Arial"/>
                <a:cs typeface="Arial"/>
              </a:rPr>
              <a:t>Portfolio</a:t>
            </a:r>
            <a:r>
              <a:rPr sz="2350" b="1" spc="-85" dirty="0">
                <a:latin typeface="Arial"/>
                <a:cs typeface="Arial"/>
              </a:rPr>
              <a:t> </a:t>
            </a:r>
            <a:r>
              <a:rPr sz="2350" b="1" spc="35" dirty="0">
                <a:latin typeface="Arial"/>
                <a:cs typeface="Arial"/>
              </a:rPr>
              <a:t>Returns</a:t>
            </a:r>
            <a:r>
              <a:rPr sz="2350" b="1" spc="-80" dirty="0">
                <a:latin typeface="Arial"/>
                <a:cs typeface="Arial"/>
              </a:rPr>
              <a:t> </a:t>
            </a:r>
            <a:r>
              <a:rPr sz="2350" b="1" spc="-60" dirty="0">
                <a:latin typeface="Arial"/>
                <a:cs typeface="Arial"/>
              </a:rPr>
              <a:t>=	</a:t>
            </a:r>
            <a:r>
              <a:rPr sz="2350" b="1" spc="130" dirty="0">
                <a:latin typeface="Arial"/>
                <a:cs typeface="Arial"/>
              </a:rPr>
              <a:t>5834098.664257467	</a:t>
            </a:r>
            <a:r>
              <a:rPr sz="2350" spc="30" dirty="0">
                <a:latin typeface="Lucida Sans Unicode"/>
                <a:cs typeface="Lucida Sans Unicode"/>
              </a:rPr>
              <a:t>and</a:t>
            </a:r>
            <a:r>
              <a:rPr sz="2350" spc="-165" dirty="0">
                <a:latin typeface="Lucida Sans Unicode"/>
                <a:cs typeface="Lucida Sans Unicode"/>
              </a:rPr>
              <a:t> </a:t>
            </a:r>
            <a:r>
              <a:rPr sz="2350" b="1" spc="75" dirty="0">
                <a:latin typeface="Arial"/>
                <a:cs typeface="Arial"/>
              </a:rPr>
              <a:t>Portfolio</a:t>
            </a:r>
            <a:r>
              <a:rPr sz="2350" b="1" spc="-80" dirty="0">
                <a:latin typeface="Arial"/>
                <a:cs typeface="Arial"/>
              </a:rPr>
              <a:t> </a:t>
            </a:r>
            <a:r>
              <a:rPr sz="2350" b="1" spc="-60" dirty="0">
                <a:latin typeface="Arial"/>
                <a:cs typeface="Arial"/>
              </a:rPr>
              <a:t>Risk=	</a:t>
            </a:r>
            <a:r>
              <a:rPr sz="2350" b="1" spc="185" dirty="0">
                <a:latin typeface="Arial"/>
                <a:cs typeface="Arial"/>
              </a:rPr>
              <a:t>0.29089961099929895</a:t>
            </a:r>
            <a:endParaRPr sz="2350" dirty="0">
              <a:latin typeface="Arial"/>
              <a:cs typeface="Arial"/>
            </a:endParaRPr>
          </a:p>
          <a:p>
            <a:pPr marL="12700" marR="5080">
              <a:lnSpc>
                <a:spcPct val="117200"/>
              </a:lnSpc>
            </a:pPr>
            <a:r>
              <a:rPr sz="2350" spc="-10" dirty="0">
                <a:latin typeface="Lucida Sans Unicode"/>
                <a:cs typeface="Lucida Sans Unicode"/>
              </a:rPr>
              <a:t>The</a:t>
            </a:r>
            <a:r>
              <a:rPr sz="2350" spc="-155" dirty="0">
                <a:latin typeface="Lucida Sans Unicode"/>
                <a:cs typeface="Lucida Sans Unicode"/>
              </a:rPr>
              <a:t> </a:t>
            </a:r>
            <a:r>
              <a:rPr sz="2350" spc="35" dirty="0">
                <a:latin typeface="Lucida Sans Unicode"/>
                <a:cs typeface="Lucida Sans Unicode"/>
              </a:rPr>
              <a:t>estimated</a:t>
            </a:r>
            <a:r>
              <a:rPr sz="2350" spc="-150" dirty="0">
                <a:latin typeface="Lucida Sans Unicode"/>
                <a:cs typeface="Lucida Sans Unicode"/>
              </a:rPr>
              <a:t> </a:t>
            </a:r>
            <a:r>
              <a:rPr sz="2350" spc="30" dirty="0">
                <a:latin typeface="Lucida Sans Unicode"/>
                <a:cs typeface="Lucida Sans Unicode"/>
              </a:rPr>
              <a:t>portfolio</a:t>
            </a:r>
            <a:r>
              <a:rPr sz="2350" spc="-155" dirty="0">
                <a:latin typeface="Lucida Sans Unicode"/>
                <a:cs typeface="Lucida Sans Unicode"/>
              </a:rPr>
              <a:t> </a:t>
            </a:r>
            <a:r>
              <a:rPr sz="2350" spc="25" dirty="0">
                <a:latin typeface="Lucida Sans Unicode"/>
                <a:cs typeface="Lucida Sans Unicode"/>
              </a:rPr>
              <a:t>returns</a:t>
            </a:r>
            <a:r>
              <a:rPr sz="2350" spc="-150" dirty="0">
                <a:latin typeface="Lucida Sans Unicode"/>
                <a:cs typeface="Lucida Sans Unicode"/>
              </a:rPr>
              <a:t> </a:t>
            </a:r>
            <a:r>
              <a:rPr sz="2350" spc="30" dirty="0">
                <a:latin typeface="Lucida Sans Unicode"/>
                <a:cs typeface="Lucida Sans Unicode"/>
              </a:rPr>
              <a:t>for</a:t>
            </a:r>
            <a:r>
              <a:rPr sz="2350" spc="-155" dirty="0">
                <a:latin typeface="Lucida Sans Unicode"/>
                <a:cs typeface="Lucida Sans Unicode"/>
              </a:rPr>
              <a:t> </a:t>
            </a:r>
            <a:r>
              <a:rPr sz="2350" spc="55" dirty="0">
                <a:latin typeface="Lucida Sans Unicode"/>
                <a:cs typeface="Lucida Sans Unicode"/>
              </a:rPr>
              <a:t>the</a:t>
            </a:r>
            <a:r>
              <a:rPr sz="2350" spc="-150" dirty="0">
                <a:latin typeface="Lucida Sans Unicode"/>
                <a:cs typeface="Lucida Sans Unicode"/>
              </a:rPr>
              <a:t> </a:t>
            </a:r>
            <a:r>
              <a:rPr sz="2350" spc="5" dirty="0">
                <a:latin typeface="Lucida Sans Unicode"/>
                <a:cs typeface="Lucida Sans Unicode"/>
              </a:rPr>
              <a:t>stocks</a:t>
            </a:r>
            <a:r>
              <a:rPr sz="2350" spc="-155" dirty="0">
                <a:latin typeface="Lucida Sans Unicode"/>
                <a:cs typeface="Lucida Sans Unicode"/>
              </a:rPr>
              <a:t> </a:t>
            </a:r>
            <a:r>
              <a:rPr sz="2350" spc="-5" dirty="0">
                <a:latin typeface="Lucida Sans Unicode"/>
                <a:cs typeface="Lucida Sans Unicode"/>
              </a:rPr>
              <a:t>AMZN,</a:t>
            </a:r>
            <a:r>
              <a:rPr sz="2350" spc="-150" dirty="0">
                <a:latin typeface="Lucida Sans Unicode"/>
                <a:cs typeface="Lucida Sans Unicode"/>
              </a:rPr>
              <a:t> </a:t>
            </a:r>
            <a:r>
              <a:rPr sz="2350" spc="35" dirty="0">
                <a:latin typeface="Lucida Sans Unicode"/>
                <a:cs typeface="Lucida Sans Unicode"/>
              </a:rPr>
              <a:t>MSFT,</a:t>
            </a:r>
            <a:r>
              <a:rPr sz="2350" spc="-155" dirty="0">
                <a:latin typeface="Lucida Sans Unicode"/>
                <a:cs typeface="Lucida Sans Unicode"/>
              </a:rPr>
              <a:t> </a:t>
            </a:r>
            <a:r>
              <a:rPr sz="2350" spc="35" dirty="0">
                <a:latin typeface="Lucida Sans Unicode"/>
                <a:cs typeface="Lucida Sans Unicode"/>
              </a:rPr>
              <a:t>AAPL,</a:t>
            </a:r>
            <a:r>
              <a:rPr sz="2350" spc="-150" dirty="0">
                <a:latin typeface="Lucida Sans Unicode"/>
                <a:cs typeface="Lucida Sans Unicode"/>
              </a:rPr>
              <a:t> </a:t>
            </a:r>
            <a:r>
              <a:rPr sz="2350" spc="85" dirty="0">
                <a:latin typeface="Lucida Sans Unicode"/>
                <a:cs typeface="Lucida Sans Unicode"/>
              </a:rPr>
              <a:t>FB,</a:t>
            </a:r>
            <a:r>
              <a:rPr sz="2350" spc="-155" dirty="0">
                <a:latin typeface="Lucida Sans Unicode"/>
                <a:cs typeface="Lucida Sans Unicode"/>
              </a:rPr>
              <a:t> </a:t>
            </a:r>
            <a:r>
              <a:rPr sz="2350" spc="35" dirty="0">
                <a:latin typeface="Lucida Sans Unicode"/>
                <a:cs typeface="Lucida Sans Unicode"/>
              </a:rPr>
              <a:t>UNH,</a:t>
            </a:r>
            <a:r>
              <a:rPr sz="2350" spc="-150" dirty="0">
                <a:latin typeface="Lucida Sans Unicode"/>
                <a:cs typeface="Lucida Sans Unicode"/>
              </a:rPr>
              <a:t> </a:t>
            </a:r>
            <a:r>
              <a:rPr sz="2350" spc="50" dirty="0">
                <a:latin typeface="Lucida Sans Unicode"/>
                <a:cs typeface="Lucida Sans Unicode"/>
              </a:rPr>
              <a:t>GOOG</a:t>
            </a:r>
            <a:r>
              <a:rPr sz="2350" spc="-155" dirty="0">
                <a:latin typeface="Lucida Sans Unicode"/>
                <a:cs typeface="Lucida Sans Unicode"/>
              </a:rPr>
              <a:t> </a:t>
            </a:r>
            <a:r>
              <a:rPr sz="2350" spc="35" dirty="0">
                <a:latin typeface="Lucida Sans Unicode"/>
                <a:cs typeface="Lucida Sans Unicode"/>
              </a:rPr>
              <a:t>are</a:t>
            </a:r>
            <a:r>
              <a:rPr sz="2350" spc="-150" dirty="0">
                <a:latin typeface="Lucida Sans Unicode"/>
                <a:cs typeface="Lucida Sans Unicode"/>
              </a:rPr>
              <a:t> </a:t>
            </a:r>
            <a:r>
              <a:rPr sz="2350" spc="-40" dirty="0">
                <a:latin typeface="Lucida Sans Unicode"/>
                <a:cs typeface="Lucida Sans Unicode"/>
              </a:rPr>
              <a:t>$5,834,098</a:t>
            </a:r>
            <a:r>
              <a:rPr sz="2350" spc="-155" dirty="0">
                <a:latin typeface="Lucida Sans Unicode"/>
                <a:cs typeface="Lucida Sans Unicode"/>
              </a:rPr>
              <a:t> </a:t>
            </a:r>
            <a:r>
              <a:rPr sz="2350" spc="30" dirty="0">
                <a:latin typeface="Lucida Sans Unicode"/>
                <a:cs typeface="Lucida Sans Unicode"/>
              </a:rPr>
              <a:t>which</a:t>
            </a:r>
            <a:r>
              <a:rPr sz="2350" spc="-150" dirty="0">
                <a:latin typeface="Lucida Sans Unicode"/>
                <a:cs typeface="Lucida Sans Unicode"/>
              </a:rPr>
              <a:t> </a:t>
            </a:r>
            <a:r>
              <a:rPr sz="2350" spc="-30" dirty="0">
                <a:latin typeface="Lucida Sans Unicode"/>
                <a:cs typeface="Lucida Sans Unicode"/>
              </a:rPr>
              <a:t>is</a:t>
            </a:r>
            <a:r>
              <a:rPr sz="2350" spc="-155" dirty="0">
                <a:latin typeface="Lucida Sans Unicode"/>
                <a:cs typeface="Lucida Sans Unicode"/>
              </a:rPr>
              <a:t> </a:t>
            </a:r>
            <a:r>
              <a:rPr sz="2350" spc="-45" dirty="0">
                <a:latin typeface="Lucida Sans Unicode"/>
                <a:cs typeface="Lucida Sans Unicode"/>
              </a:rPr>
              <a:t>4 </a:t>
            </a:r>
            <a:r>
              <a:rPr sz="2350" spc="-725" dirty="0">
                <a:latin typeface="Lucida Sans Unicode"/>
                <a:cs typeface="Lucida Sans Unicode"/>
              </a:rPr>
              <a:t> </a:t>
            </a:r>
            <a:r>
              <a:rPr sz="2350" spc="15" dirty="0">
                <a:latin typeface="Lucida Sans Unicode"/>
                <a:cs typeface="Lucida Sans Unicode"/>
              </a:rPr>
              <a:t>times</a:t>
            </a:r>
            <a:r>
              <a:rPr sz="2350" spc="-165" dirty="0">
                <a:latin typeface="Lucida Sans Unicode"/>
                <a:cs typeface="Lucida Sans Unicode"/>
              </a:rPr>
              <a:t> </a:t>
            </a:r>
            <a:r>
              <a:rPr sz="2350" spc="55" dirty="0">
                <a:latin typeface="Lucida Sans Unicode"/>
                <a:cs typeface="Lucida Sans Unicode"/>
              </a:rPr>
              <a:t>the</a:t>
            </a:r>
            <a:r>
              <a:rPr sz="2350" spc="-160" dirty="0">
                <a:latin typeface="Lucida Sans Unicode"/>
                <a:cs typeface="Lucida Sans Unicode"/>
              </a:rPr>
              <a:t> </a:t>
            </a:r>
            <a:r>
              <a:rPr sz="2350" spc="40" dirty="0">
                <a:latin typeface="Lucida Sans Unicode"/>
                <a:cs typeface="Lucida Sans Unicode"/>
              </a:rPr>
              <a:t>investment</a:t>
            </a:r>
            <a:r>
              <a:rPr sz="2350" spc="-160" dirty="0">
                <a:latin typeface="Lucida Sans Unicode"/>
                <a:cs typeface="Lucida Sans Unicode"/>
              </a:rPr>
              <a:t> </a:t>
            </a:r>
            <a:r>
              <a:rPr sz="2350" spc="30" dirty="0">
                <a:latin typeface="Lucida Sans Unicode"/>
                <a:cs typeface="Lucida Sans Unicode"/>
              </a:rPr>
              <a:t>with</a:t>
            </a:r>
            <a:r>
              <a:rPr sz="2350" spc="-160" dirty="0">
                <a:latin typeface="Lucida Sans Unicode"/>
                <a:cs typeface="Lucida Sans Unicode"/>
              </a:rPr>
              <a:t> </a:t>
            </a:r>
            <a:r>
              <a:rPr sz="2350" spc="30" dirty="0">
                <a:latin typeface="Lucida Sans Unicode"/>
                <a:cs typeface="Lucida Sans Unicode"/>
              </a:rPr>
              <a:t>a</a:t>
            </a:r>
            <a:r>
              <a:rPr sz="2350" spc="-160" dirty="0">
                <a:latin typeface="Lucida Sans Unicode"/>
                <a:cs typeface="Lucida Sans Unicode"/>
              </a:rPr>
              <a:t> </a:t>
            </a:r>
            <a:r>
              <a:rPr sz="2350" spc="-55" dirty="0">
                <a:latin typeface="Lucida Sans Unicode"/>
                <a:cs typeface="Lucida Sans Unicode"/>
              </a:rPr>
              <a:t>risk</a:t>
            </a:r>
            <a:r>
              <a:rPr sz="2350" spc="-160" dirty="0">
                <a:latin typeface="Lucida Sans Unicode"/>
                <a:cs typeface="Lucida Sans Unicode"/>
              </a:rPr>
              <a:t> </a:t>
            </a:r>
            <a:r>
              <a:rPr sz="2350" spc="35" dirty="0">
                <a:latin typeface="Lucida Sans Unicode"/>
                <a:cs typeface="Lucida Sans Unicode"/>
              </a:rPr>
              <a:t>of</a:t>
            </a:r>
            <a:r>
              <a:rPr sz="2350" spc="-160" dirty="0">
                <a:latin typeface="Lucida Sans Unicode"/>
                <a:cs typeface="Lucida Sans Unicode"/>
              </a:rPr>
              <a:t> </a:t>
            </a:r>
            <a:r>
              <a:rPr sz="2350" spc="45" dirty="0">
                <a:latin typeface="Lucida Sans Unicode"/>
                <a:cs typeface="Lucida Sans Unicode"/>
              </a:rPr>
              <a:t>29%.</a:t>
            </a:r>
            <a:endParaRPr lang="en-IN" sz="2350" dirty="0">
              <a:latin typeface="Lucida Sans Unicode"/>
              <a:cs typeface="Lucida Sans Unicode"/>
            </a:endParaRPr>
          </a:p>
          <a:p>
            <a:pPr marL="12700" marR="5080">
              <a:lnSpc>
                <a:spcPct val="117200"/>
              </a:lnSpc>
            </a:pPr>
            <a:r>
              <a:rPr sz="2350" spc="5" dirty="0">
                <a:latin typeface="Lucida Sans Unicode"/>
                <a:cs typeface="Lucida Sans Unicode"/>
              </a:rPr>
              <a:t>Therefore,</a:t>
            </a:r>
            <a:r>
              <a:rPr sz="2350" spc="-155" dirty="0">
                <a:latin typeface="Lucida Sans Unicode"/>
                <a:cs typeface="Lucida Sans Unicode"/>
              </a:rPr>
              <a:t> </a:t>
            </a:r>
            <a:r>
              <a:rPr sz="2350" spc="55" dirty="0">
                <a:latin typeface="Lucida Sans Unicode"/>
                <a:cs typeface="Lucida Sans Unicode"/>
              </a:rPr>
              <a:t>we</a:t>
            </a:r>
            <a:r>
              <a:rPr sz="2350" spc="-155" dirty="0">
                <a:latin typeface="Lucida Sans Unicode"/>
                <a:cs typeface="Lucida Sans Unicode"/>
              </a:rPr>
              <a:t> </a:t>
            </a:r>
            <a:r>
              <a:rPr sz="2350" spc="35" dirty="0">
                <a:latin typeface="Lucida Sans Unicode"/>
                <a:cs typeface="Lucida Sans Unicode"/>
              </a:rPr>
              <a:t>recommend</a:t>
            </a:r>
            <a:r>
              <a:rPr sz="2350" spc="-155" dirty="0">
                <a:latin typeface="Lucida Sans Unicode"/>
                <a:cs typeface="Lucida Sans Unicode"/>
              </a:rPr>
              <a:t> </a:t>
            </a:r>
            <a:r>
              <a:rPr sz="2350" spc="10" dirty="0">
                <a:latin typeface="Lucida Sans Unicode"/>
                <a:cs typeface="Lucida Sans Unicode"/>
              </a:rPr>
              <a:t>Mr.</a:t>
            </a:r>
            <a:r>
              <a:rPr sz="2350" spc="-155" dirty="0">
                <a:latin typeface="Lucida Sans Unicode"/>
                <a:cs typeface="Lucida Sans Unicode"/>
              </a:rPr>
              <a:t> </a:t>
            </a:r>
            <a:r>
              <a:rPr sz="2350" spc="95" dirty="0">
                <a:latin typeface="Lucida Sans Unicode"/>
                <a:cs typeface="Lucida Sans Unicode"/>
              </a:rPr>
              <a:t>Peter</a:t>
            </a:r>
            <a:r>
              <a:rPr sz="2350" spc="-150" dirty="0">
                <a:latin typeface="Lucida Sans Unicode"/>
                <a:cs typeface="Lucida Sans Unicode"/>
              </a:rPr>
              <a:t> </a:t>
            </a:r>
            <a:r>
              <a:rPr sz="2350" spc="100" dirty="0">
                <a:latin typeface="Lucida Sans Unicode"/>
                <a:cs typeface="Lucida Sans Unicode"/>
              </a:rPr>
              <a:t>Jyenger</a:t>
            </a:r>
            <a:r>
              <a:rPr sz="2350" spc="-155" dirty="0">
                <a:latin typeface="Lucida Sans Unicode"/>
                <a:cs typeface="Lucida Sans Unicode"/>
              </a:rPr>
              <a:t> </a:t>
            </a:r>
            <a:r>
              <a:rPr sz="2350" spc="60" dirty="0">
                <a:latin typeface="Lucida Sans Unicode"/>
                <a:cs typeface="Lucida Sans Unicode"/>
              </a:rPr>
              <a:t>to</a:t>
            </a:r>
            <a:r>
              <a:rPr sz="2350" spc="-155" dirty="0">
                <a:latin typeface="Lucida Sans Unicode"/>
                <a:cs typeface="Lucida Sans Unicode"/>
              </a:rPr>
              <a:t> </a:t>
            </a:r>
            <a:r>
              <a:rPr sz="2350" spc="40" dirty="0">
                <a:latin typeface="Lucida Sans Unicode"/>
                <a:cs typeface="Lucida Sans Unicode"/>
              </a:rPr>
              <a:t>invest</a:t>
            </a:r>
            <a:r>
              <a:rPr sz="2350" spc="-155" dirty="0">
                <a:latin typeface="Lucida Sans Unicode"/>
                <a:cs typeface="Lucida Sans Unicode"/>
              </a:rPr>
              <a:t> </a:t>
            </a:r>
            <a:r>
              <a:rPr sz="2350" spc="-15" dirty="0">
                <a:latin typeface="Lucida Sans Unicode"/>
                <a:cs typeface="Lucida Sans Unicode"/>
              </a:rPr>
              <a:t>in</a:t>
            </a:r>
            <a:r>
              <a:rPr sz="2350" spc="-155" dirty="0">
                <a:latin typeface="Lucida Sans Unicode"/>
                <a:cs typeface="Lucida Sans Unicode"/>
              </a:rPr>
              <a:t> </a:t>
            </a:r>
            <a:r>
              <a:rPr sz="2350" spc="55" dirty="0">
                <a:latin typeface="Lucida Sans Unicode"/>
                <a:cs typeface="Lucida Sans Unicode"/>
              </a:rPr>
              <a:t>the</a:t>
            </a:r>
            <a:r>
              <a:rPr sz="2350" spc="-150" dirty="0">
                <a:latin typeface="Lucida Sans Unicode"/>
                <a:cs typeface="Lucida Sans Unicode"/>
              </a:rPr>
              <a:t> </a:t>
            </a:r>
            <a:r>
              <a:rPr sz="2350" spc="40" dirty="0">
                <a:latin typeface="Lucida Sans Unicode"/>
                <a:cs typeface="Lucida Sans Unicode"/>
              </a:rPr>
              <a:t>below</a:t>
            </a:r>
            <a:r>
              <a:rPr sz="2350" spc="-155" dirty="0">
                <a:latin typeface="Lucida Sans Unicode"/>
                <a:cs typeface="Lucida Sans Unicode"/>
              </a:rPr>
              <a:t> </a:t>
            </a:r>
            <a:r>
              <a:rPr sz="2350" spc="5" dirty="0">
                <a:latin typeface="Lucida Sans Unicode"/>
                <a:cs typeface="Lucida Sans Unicode"/>
              </a:rPr>
              <a:t>stocks</a:t>
            </a:r>
            <a:r>
              <a:rPr sz="2350" spc="-155" dirty="0">
                <a:latin typeface="Lucida Sans Unicode"/>
                <a:cs typeface="Lucida Sans Unicode"/>
              </a:rPr>
              <a:t> </a:t>
            </a:r>
            <a:r>
              <a:rPr sz="2350" spc="60" dirty="0">
                <a:latin typeface="Lucida Sans Unicode"/>
                <a:cs typeface="Lucida Sans Unicode"/>
              </a:rPr>
              <a:t>to</a:t>
            </a:r>
            <a:r>
              <a:rPr sz="2350" spc="-155" dirty="0">
                <a:latin typeface="Lucida Sans Unicode"/>
                <a:cs typeface="Lucida Sans Unicode"/>
              </a:rPr>
              <a:t> </a:t>
            </a:r>
            <a:r>
              <a:rPr sz="2350" dirty="0">
                <a:latin typeface="Lucida Sans Unicode"/>
                <a:cs typeface="Lucida Sans Unicode"/>
              </a:rPr>
              <a:t>get</a:t>
            </a:r>
            <a:r>
              <a:rPr sz="2350" spc="-155" dirty="0">
                <a:latin typeface="Lucida Sans Unicode"/>
                <a:cs typeface="Lucida Sans Unicode"/>
              </a:rPr>
              <a:t> </a:t>
            </a:r>
            <a:r>
              <a:rPr sz="2350" spc="30" dirty="0">
                <a:latin typeface="Lucida Sans Unicode"/>
                <a:cs typeface="Lucida Sans Unicode"/>
              </a:rPr>
              <a:t>a</a:t>
            </a:r>
            <a:r>
              <a:rPr sz="2350" spc="-150" dirty="0">
                <a:latin typeface="Lucida Sans Unicode"/>
                <a:cs typeface="Lucida Sans Unicode"/>
              </a:rPr>
              <a:t> </a:t>
            </a:r>
            <a:r>
              <a:rPr sz="2350" spc="-5" dirty="0">
                <a:latin typeface="Lucida Sans Unicode"/>
                <a:cs typeface="Lucida Sans Unicode"/>
              </a:rPr>
              <a:t>4X</a:t>
            </a:r>
            <a:r>
              <a:rPr sz="2350" spc="-155" dirty="0">
                <a:latin typeface="Lucida Sans Unicode"/>
                <a:cs typeface="Lucida Sans Unicode"/>
              </a:rPr>
              <a:t> </a:t>
            </a:r>
            <a:r>
              <a:rPr sz="2350" spc="35" dirty="0">
                <a:latin typeface="Lucida Sans Unicode"/>
                <a:cs typeface="Lucida Sans Unicode"/>
              </a:rPr>
              <a:t>return</a:t>
            </a:r>
            <a:r>
              <a:rPr sz="2350" spc="-155" dirty="0">
                <a:latin typeface="Lucida Sans Unicode"/>
                <a:cs typeface="Lucida Sans Unicode"/>
              </a:rPr>
              <a:t> </a:t>
            </a:r>
            <a:r>
              <a:rPr sz="2350" spc="30" dirty="0">
                <a:latin typeface="Lucida Sans Unicode"/>
                <a:cs typeface="Lucida Sans Unicode"/>
              </a:rPr>
              <a:t>with</a:t>
            </a:r>
            <a:r>
              <a:rPr sz="2350" spc="-155" dirty="0">
                <a:latin typeface="Lucida Sans Unicode"/>
                <a:cs typeface="Lucida Sans Unicode"/>
              </a:rPr>
              <a:t> </a:t>
            </a:r>
            <a:r>
              <a:rPr sz="2350" spc="30" dirty="0">
                <a:latin typeface="Lucida Sans Unicode"/>
                <a:cs typeface="Lucida Sans Unicode"/>
              </a:rPr>
              <a:t>a</a:t>
            </a:r>
            <a:r>
              <a:rPr sz="2350" spc="-155" dirty="0">
                <a:latin typeface="Lucida Sans Unicode"/>
                <a:cs typeface="Lucida Sans Unicode"/>
              </a:rPr>
              <a:t> </a:t>
            </a:r>
            <a:r>
              <a:rPr sz="2350" spc="100" dirty="0">
                <a:latin typeface="Lucida Sans Unicode"/>
                <a:cs typeface="Lucida Sans Unicode"/>
              </a:rPr>
              <a:t>29%</a:t>
            </a:r>
            <a:r>
              <a:rPr sz="2350" spc="-150" dirty="0">
                <a:latin typeface="Lucida Sans Unicode"/>
                <a:cs typeface="Lucida Sans Unicode"/>
              </a:rPr>
              <a:t> </a:t>
            </a:r>
            <a:r>
              <a:rPr sz="2350" spc="-70" dirty="0">
                <a:latin typeface="Lucida Sans Unicode"/>
                <a:cs typeface="Lucida Sans Unicode"/>
              </a:rPr>
              <a:t>risk:</a:t>
            </a:r>
            <a:endParaRPr lang="en-IN" sz="2350" spc="-70" dirty="0">
              <a:latin typeface="Lucida Sans Unicode"/>
              <a:cs typeface="Lucida Sans Unicode"/>
            </a:endParaRPr>
          </a:p>
          <a:p>
            <a:pPr marL="870585" marR="13796010" indent="-342900">
              <a:lnSpc>
                <a:spcPct val="117200"/>
              </a:lnSpc>
              <a:buFont typeface="Arial" panose="020B0604020202020204" pitchFamily="34" charset="0"/>
              <a:buChar char="•"/>
            </a:pPr>
            <a:r>
              <a:rPr lang="en-US" sz="2350" b="1" spc="35" dirty="0">
                <a:solidFill>
                  <a:srgbClr val="FF904D"/>
                </a:solidFill>
                <a:latin typeface="Arial"/>
                <a:cs typeface="Arial"/>
              </a:rPr>
              <a:t>Amazon</a:t>
            </a:r>
          </a:p>
          <a:p>
            <a:pPr marL="870585" marR="13796010" indent="-342900">
              <a:lnSpc>
                <a:spcPct val="117200"/>
              </a:lnSpc>
              <a:buFont typeface="Arial" panose="020B0604020202020204" pitchFamily="34" charset="0"/>
              <a:buChar char="•"/>
            </a:pPr>
            <a:r>
              <a:rPr lang="en-US" sz="2350" b="1" spc="20" dirty="0">
                <a:solidFill>
                  <a:srgbClr val="FF904D"/>
                </a:solidFill>
                <a:latin typeface="Arial"/>
                <a:cs typeface="Arial"/>
              </a:rPr>
              <a:t>Google</a:t>
            </a:r>
            <a:endParaRPr lang="en-US" sz="2350" b="1" spc="35" dirty="0">
              <a:solidFill>
                <a:srgbClr val="FF904D"/>
              </a:solidFill>
              <a:latin typeface="Arial"/>
              <a:cs typeface="Arial"/>
            </a:endParaRPr>
          </a:p>
          <a:p>
            <a:pPr marL="870585" marR="13796010" indent="-342900">
              <a:lnSpc>
                <a:spcPct val="117200"/>
              </a:lnSpc>
              <a:buFont typeface="Arial" panose="020B0604020202020204" pitchFamily="34" charset="0"/>
              <a:buChar char="•"/>
            </a:pPr>
            <a:r>
              <a:rPr lang="en-US" sz="2350" b="1" spc="235" dirty="0">
                <a:solidFill>
                  <a:srgbClr val="FF904D"/>
                </a:solidFill>
                <a:latin typeface="Arial"/>
                <a:cs typeface="Arial"/>
              </a:rPr>
              <a:t>M</a:t>
            </a:r>
            <a:r>
              <a:rPr lang="en-US" sz="2350" b="1" spc="35" dirty="0">
                <a:solidFill>
                  <a:srgbClr val="FF904D"/>
                </a:solidFill>
                <a:latin typeface="Arial"/>
                <a:cs typeface="Arial"/>
              </a:rPr>
              <a:t>i</a:t>
            </a:r>
            <a:r>
              <a:rPr lang="en-US" sz="2350" b="1" spc="10" dirty="0">
                <a:solidFill>
                  <a:srgbClr val="FF904D"/>
                </a:solidFill>
                <a:latin typeface="Arial"/>
                <a:cs typeface="Arial"/>
              </a:rPr>
              <a:t>c</a:t>
            </a:r>
            <a:r>
              <a:rPr lang="en-US" sz="2350" b="1" spc="85" dirty="0">
                <a:solidFill>
                  <a:srgbClr val="FF904D"/>
                </a:solidFill>
                <a:latin typeface="Arial"/>
                <a:cs typeface="Arial"/>
              </a:rPr>
              <a:t>r</a:t>
            </a:r>
            <a:r>
              <a:rPr lang="en-US" sz="2350" b="1" spc="50" dirty="0">
                <a:solidFill>
                  <a:srgbClr val="FF904D"/>
                </a:solidFill>
                <a:latin typeface="Arial"/>
                <a:cs typeface="Arial"/>
              </a:rPr>
              <a:t>o</a:t>
            </a:r>
            <a:r>
              <a:rPr lang="en-US" sz="2350" b="1" spc="-130" dirty="0">
                <a:solidFill>
                  <a:srgbClr val="FF904D"/>
                </a:solidFill>
                <a:latin typeface="Arial"/>
                <a:cs typeface="Arial"/>
              </a:rPr>
              <a:t>s</a:t>
            </a:r>
            <a:r>
              <a:rPr lang="en-US" sz="2350" b="1" spc="50" dirty="0">
                <a:solidFill>
                  <a:srgbClr val="FF904D"/>
                </a:solidFill>
                <a:latin typeface="Arial"/>
                <a:cs typeface="Arial"/>
              </a:rPr>
              <a:t>o</a:t>
            </a:r>
            <a:r>
              <a:rPr lang="en-US" sz="2350" b="1" spc="135" dirty="0">
                <a:solidFill>
                  <a:srgbClr val="FF904D"/>
                </a:solidFill>
                <a:latin typeface="Arial"/>
                <a:cs typeface="Arial"/>
              </a:rPr>
              <a:t>f</a:t>
            </a:r>
            <a:r>
              <a:rPr lang="en-US" sz="2350" b="1" spc="190" dirty="0">
                <a:solidFill>
                  <a:srgbClr val="FF904D"/>
                </a:solidFill>
                <a:latin typeface="Arial"/>
                <a:cs typeface="Arial"/>
              </a:rPr>
              <a:t>t</a:t>
            </a:r>
          </a:p>
          <a:p>
            <a:pPr marL="870585" marR="13796010" indent="-342900">
              <a:lnSpc>
                <a:spcPct val="117200"/>
              </a:lnSpc>
              <a:buFont typeface="Arial" panose="020B0604020202020204" pitchFamily="34" charset="0"/>
              <a:buChar char="•"/>
            </a:pPr>
            <a:r>
              <a:rPr lang="en-US" sz="2350" b="1" spc="65" dirty="0">
                <a:solidFill>
                  <a:srgbClr val="FF904D"/>
                </a:solidFill>
                <a:latin typeface="Arial"/>
                <a:cs typeface="Arial"/>
              </a:rPr>
              <a:t>Apple</a:t>
            </a:r>
          </a:p>
          <a:p>
            <a:pPr marL="870585" marR="13796010" indent="-342900">
              <a:lnSpc>
                <a:spcPct val="117200"/>
              </a:lnSpc>
              <a:buFont typeface="Arial" panose="020B0604020202020204" pitchFamily="34" charset="0"/>
              <a:buChar char="•"/>
            </a:pPr>
            <a:r>
              <a:rPr lang="en-US" sz="2350" b="1" spc="-65" dirty="0">
                <a:solidFill>
                  <a:srgbClr val="FF904D"/>
                </a:solidFill>
                <a:latin typeface="Arial"/>
                <a:cs typeface="Arial"/>
              </a:rPr>
              <a:t>F</a:t>
            </a:r>
            <a:r>
              <a:rPr lang="en-US" sz="2350" b="1" spc="40" dirty="0">
                <a:solidFill>
                  <a:srgbClr val="FF904D"/>
                </a:solidFill>
                <a:latin typeface="Arial"/>
                <a:cs typeface="Arial"/>
              </a:rPr>
              <a:t>a</a:t>
            </a:r>
            <a:r>
              <a:rPr lang="en-US" sz="2350" b="1" spc="10" dirty="0">
                <a:solidFill>
                  <a:srgbClr val="FF904D"/>
                </a:solidFill>
                <a:latin typeface="Arial"/>
                <a:cs typeface="Arial"/>
              </a:rPr>
              <a:t>c</a:t>
            </a:r>
            <a:r>
              <a:rPr lang="en-US" sz="2350" b="1" spc="85" dirty="0">
                <a:solidFill>
                  <a:srgbClr val="FF904D"/>
                </a:solidFill>
                <a:latin typeface="Arial"/>
                <a:cs typeface="Arial"/>
              </a:rPr>
              <a:t>e</a:t>
            </a:r>
            <a:r>
              <a:rPr lang="en-US" sz="2350" b="1" spc="95" dirty="0">
                <a:solidFill>
                  <a:srgbClr val="FF904D"/>
                </a:solidFill>
                <a:latin typeface="Arial"/>
                <a:cs typeface="Arial"/>
              </a:rPr>
              <a:t>b</a:t>
            </a:r>
            <a:r>
              <a:rPr lang="en-US" sz="2350" b="1" spc="50" dirty="0">
                <a:solidFill>
                  <a:srgbClr val="FF904D"/>
                </a:solidFill>
                <a:latin typeface="Arial"/>
                <a:cs typeface="Arial"/>
              </a:rPr>
              <a:t>oo</a:t>
            </a:r>
            <a:r>
              <a:rPr lang="en-US" sz="2350" b="1" spc="-20" dirty="0">
                <a:solidFill>
                  <a:srgbClr val="FF904D"/>
                </a:solidFill>
                <a:latin typeface="Arial"/>
                <a:cs typeface="Arial"/>
              </a:rPr>
              <a:t>k</a:t>
            </a:r>
            <a:endParaRPr lang="en-US" sz="2350" dirty="0">
              <a:latin typeface="Arial"/>
              <a:cs typeface="Arial"/>
            </a:endParaRPr>
          </a:p>
          <a:p>
            <a:pPr marL="870585" marR="11680825" indent="-342900">
              <a:lnSpc>
                <a:spcPct val="117200"/>
              </a:lnSpc>
              <a:buFont typeface="Arial" panose="020B0604020202020204" pitchFamily="34" charset="0"/>
              <a:buChar char="•"/>
            </a:pPr>
            <a:r>
              <a:rPr lang="en-US" sz="2350" b="1" spc="100" dirty="0">
                <a:solidFill>
                  <a:srgbClr val="FF904D"/>
                </a:solidFill>
                <a:latin typeface="Arial"/>
                <a:cs typeface="Arial"/>
              </a:rPr>
              <a:t>United</a:t>
            </a:r>
            <a:r>
              <a:rPr lang="en-US" sz="2350" b="1" spc="-120" dirty="0">
                <a:solidFill>
                  <a:srgbClr val="FF904D"/>
                </a:solidFill>
                <a:latin typeface="Arial"/>
                <a:cs typeface="Arial"/>
              </a:rPr>
              <a:t> </a:t>
            </a:r>
            <a:r>
              <a:rPr lang="en-US" sz="2350" b="1" spc="110" dirty="0">
                <a:solidFill>
                  <a:srgbClr val="FF904D"/>
                </a:solidFill>
                <a:latin typeface="Arial"/>
                <a:cs typeface="Arial"/>
              </a:rPr>
              <a:t>Health</a:t>
            </a:r>
            <a:r>
              <a:rPr lang="en-US" sz="2350" b="1" spc="-114" dirty="0">
                <a:solidFill>
                  <a:srgbClr val="FF904D"/>
                </a:solidFill>
                <a:latin typeface="Arial"/>
                <a:cs typeface="Arial"/>
              </a:rPr>
              <a:t> </a:t>
            </a:r>
            <a:r>
              <a:rPr lang="en-US" sz="2350" b="1" spc="35" dirty="0">
                <a:solidFill>
                  <a:srgbClr val="FF904D"/>
                </a:solidFill>
                <a:latin typeface="Arial"/>
                <a:cs typeface="Arial"/>
              </a:rPr>
              <a:t>group</a:t>
            </a:r>
            <a:r>
              <a:rPr lang="en-US" sz="2350" b="1" spc="-114" dirty="0">
                <a:solidFill>
                  <a:srgbClr val="FF904D"/>
                </a:solidFill>
                <a:latin typeface="Arial"/>
                <a:cs typeface="Arial"/>
              </a:rPr>
              <a:t> </a:t>
            </a:r>
            <a:r>
              <a:rPr lang="en-US" sz="2350" b="1" spc="70" dirty="0">
                <a:solidFill>
                  <a:srgbClr val="FF904D"/>
                </a:solidFill>
                <a:latin typeface="Arial"/>
                <a:cs typeface="Arial"/>
              </a:rPr>
              <a:t>Inc</a:t>
            </a:r>
            <a:endParaRPr lang="en-US" sz="2350" dirty="0">
              <a:latin typeface="Arial"/>
              <a:cs typeface="Arial"/>
            </a:endParaRPr>
          </a:p>
          <a:p>
            <a:pPr marL="12700">
              <a:lnSpc>
                <a:spcPct val="100000"/>
              </a:lnSpc>
              <a:spcBef>
                <a:spcPts val="484"/>
              </a:spcBef>
            </a:pPr>
            <a:endParaRPr sz="2350" dirty="0">
              <a:latin typeface="Lucida Sans Unicode"/>
              <a:cs typeface="Lucida Sans Unicod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569210" cy="10287000"/>
            <a:chOff x="0" y="0"/>
            <a:chExt cx="2569210" cy="10287000"/>
          </a:xfrm>
        </p:grpSpPr>
        <p:sp>
          <p:nvSpPr>
            <p:cNvPr id="3" name="object 3"/>
            <p:cNvSpPr/>
            <p:nvPr/>
          </p:nvSpPr>
          <p:spPr>
            <a:xfrm>
              <a:off x="0" y="0"/>
              <a:ext cx="857250" cy="10287000"/>
            </a:xfrm>
            <a:custGeom>
              <a:avLst/>
              <a:gdLst/>
              <a:ahLst/>
              <a:cxnLst/>
              <a:rect l="l" t="t" r="r" b="b"/>
              <a:pathLst>
                <a:path w="857250" h="10287000">
                  <a:moveTo>
                    <a:pt x="0" y="0"/>
                  </a:moveTo>
                  <a:lnTo>
                    <a:pt x="857249" y="0"/>
                  </a:lnTo>
                  <a:lnTo>
                    <a:pt x="857249" y="10286998"/>
                  </a:lnTo>
                  <a:lnTo>
                    <a:pt x="0" y="10286998"/>
                  </a:lnTo>
                  <a:lnTo>
                    <a:pt x="0" y="0"/>
                  </a:lnTo>
                  <a:close/>
                </a:path>
              </a:pathLst>
            </a:custGeom>
            <a:solidFill>
              <a:srgbClr val="69A8B1">
                <a:alpha val="69799"/>
              </a:srgbClr>
            </a:solidFill>
          </p:spPr>
          <p:txBody>
            <a:bodyPr wrap="square" lIns="0" tIns="0" rIns="0" bIns="0" rtlCol="0"/>
            <a:lstStyle/>
            <a:p>
              <a:endParaRPr/>
            </a:p>
          </p:txBody>
        </p:sp>
        <p:sp>
          <p:nvSpPr>
            <p:cNvPr id="4" name="object 4"/>
            <p:cNvSpPr/>
            <p:nvPr/>
          </p:nvSpPr>
          <p:spPr>
            <a:xfrm>
              <a:off x="855676" y="0"/>
              <a:ext cx="857250" cy="10287000"/>
            </a:xfrm>
            <a:custGeom>
              <a:avLst/>
              <a:gdLst/>
              <a:ahLst/>
              <a:cxnLst/>
              <a:rect l="l" t="t" r="r" b="b"/>
              <a:pathLst>
                <a:path w="857250" h="10287000">
                  <a:moveTo>
                    <a:pt x="0" y="0"/>
                  </a:moveTo>
                  <a:lnTo>
                    <a:pt x="857249" y="0"/>
                  </a:lnTo>
                  <a:lnTo>
                    <a:pt x="857249" y="10286998"/>
                  </a:lnTo>
                  <a:lnTo>
                    <a:pt x="0" y="10286998"/>
                  </a:lnTo>
                  <a:lnTo>
                    <a:pt x="0" y="0"/>
                  </a:lnTo>
                  <a:close/>
                </a:path>
              </a:pathLst>
            </a:custGeom>
            <a:solidFill>
              <a:srgbClr val="69A8B1">
                <a:alpha val="39999"/>
              </a:srgbClr>
            </a:solidFill>
          </p:spPr>
          <p:txBody>
            <a:bodyPr wrap="square" lIns="0" tIns="0" rIns="0" bIns="0" rtlCol="0"/>
            <a:lstStyle/>
            <a:p>
              <a:endParaRPr/>
            </a:p>
          </p:txBody>
        </p:sp>
        <p:sp>
          <p:nvSpPr>
            <p:cNvPr id="5" name="object 5"/>
            <p:cNvSpPr/>
            <p:nvPr/>
          </p:nvSpPr>
          <p:spPr>
            <a:xfrm>
              <a:off x="1711352" y="0"/>
              <a:ext cx="857250" cy="10287000"/>
            </a:xfrm>
            <a:custGeom>
              <a:avLst/>
              <a:gdLst/>
              <a:ahLst/>
              <a:cxnLst/>
              <a:rect l="l" t="t" r="r" b="b"/>
              <a:pathLst>
                <a:path w="857250" h="10287000">
                  <a:moveTo>
                    <a:pt x="0" y="0"/>
                  </a:moveTo>
                  <a:lnTo>
                    <a:pt x="857249" y="0"/>
                  </a:lnTo>
                  <a:lnTo>
                    <a:pt x="857249" y="10286998"/>
                  </a:lnTo>
                  <a:lnTo>
                    <a:pt x="0" y="10286998"/>
                  </a:lnTo>
                  <a:lnTo>
                    <a:pt x="0" y="0"/>
                  </a:lnTo>
                  <a:close/>
                </a:path>
              </a:pathLst>
            </a:custGeom>
            <a:solidFill>
              <a:srgbClr val="69A8B1">
                <a:alpha val="9799"/>
              </a:srgbClr>
            </a:solidFill>
          </p:spPr>
          <p:txBody>
            <a:bodyPr wrap="square" lIns="0" tIns="0" rIns="0" bIns="0" rtlCol="0"/>
            <a:lstStyle/>
            <a:p>
              <a:endParaRPr/>
            </a:p>
          </p:txBody>
        </p:sp>
      </p:grpSp>
      <p:grpSp>
        <p:nvGrpSpPr>
          <p:cNvPr id="6" name="object 6"/>
          <p:cNvGrpSpPr/>
          <p:nvPr/>
        </p:nvGrpSpPr>
        <p:grpSpPr>
          <a:xfrm>
            <a:off x="12709499" y="0"/>
            <a:ext cx="5581015" cy="10287000"/>
            <a:chOff x="12709499" y="0"/>
            <a:chExt cx="5581015" cy="10287000"/>
          </a:xfrm>
        </p:grpSpPr>
        <p:sp>
          <p:nvSpPr>
            <p:cNvPr id="7" name="object 7"/>
            <p:cNvSpPr/>
            <p:nvPr/>
          </p:nvSpPr>
          <p:spPr>
            <a:xfrm>
              <a:off x="17430709" y="1"/>
              <a:ext cx="857250" cy="10287000"/>
            </a:xfrm>
            <a:custGeom>
              <a:avLst/>
              <a:gdLst/>
              <a:ahLst/>
              <a:cxnLst/>
              <a:rect l="l" t="t" r="r" b="b"/>
              <a:pathLst>
                <a:path w="857250" h="10287000">
                  <a:moveTo>
                    <a:pt x="0" y="0"/>
                  </a:moveTo>
                  <a:lnTo>
                    <a:pt x="857248" y="0"/>
                  </a:lnTo>
                  <a:lnTo>
                    <a:pt x="857248" y="10286998"/>
                  </a:lnTo>
                  <a:lnTo>
                    <a:pt x="0" y="10286998"/>
                  </a:lnTo>
                  <a:lnTo>
                    <a:pt x="0" y="0"/>
                  </a:lnTo>
                  <a:close/>
                </a:path>
              </a:pathLst>
            </a:custGeom>
            <a:solidFill>
              <a:srgbClr val="69A8B1">
                <a:alpha val="69799"/>
              </a:srgbClr>
            </a:solidFill>
          </p:spPr>
          <p:txBody>
            <a:bodyPr wrap="square" lIns="0" tIns="0" rIns="0" bIns="0" rtlCol="0"/>
            <a:lstStyle/>
            <a:p>
              <a:endParaRPr/>
            </a:p>
          </p:txBody>
        </p:sp>
        <p:sp>
          <p:nvSpPr>
            <p:cNvPr id="8" name="object 8"/>
            <p:cNvSpPr/>
            <p:nvPr/>
          </p:nvSpPr>
          <p:spPr>
            <a:xfrm>
              <a:off x="16575033" y="0"/>
              <a:ext cx="857250" cy="10287000"/>
            </a:xfrm>
            <a:custGeom>
              <a:avLst/>
              <a:gdLst/>
              <a:ahLst/>
              <a:cxnLst/>
              <a:rect l="l" t="t" r="r" b="b"/>
              <a:pathLst>
                <a:path w="857250" h="10287000">
                  <a:moveTo>
                    <a:pt x="0" y="0"/>
                  </a:moveTo>
                  <a:lnTo>
                    <a:pt x="857248" y="0"/>
                  </a:lnTo>
                  <a:lnTo>
                    <a:pt x="857248" y="10286998"/>
                  </a:lnTo>
                  <a:lnTo>
                    <a:pt x="0" y="10286998"/>
                  </a:lnTo>
                  <a:lnTo>
                    <a:pt x="0" y="0"/>
                  </a:lnTo>
                  <a:close/>
                </a:path>
              </a:pathLst>
            </a:custGeom>
            <a:solidFill>
              <a:srgbClr val="69A8B1">
                <a:alpha val="39999"/>
              </a:srgbClr>
            </a:solidFill>
          </p:spPr>
          <p:txBody>
            <a:bodyPr wrap="square" lIns="0" tIns="0" rIns="0" bIns="0" rtlCol="0"/>
            <a:lstStyle/>
            <a:p>
              <a:endParaRPr/>
            </a:p>
          </p:txBody>
        </p:sp>
        <p:sp>
          <p:nvSpPr>
            <p:cNvPr id="9" name="object 9"/>
            <p:cNvSpPr/>
            <p:nvPr/>
          </p:nvSpPr>
          <p:spPr>
            <a:xfrm>
              <a:off x="15719357" y="1"/>
              <a:ext cx="857250" cy="10287000"/>
            </a:xfrm>
            <a:custGeom>
              <a:avLst/>
              <a:gdLst/>
              <a:ahLst/>
              <a:cxnLst/>
              <a:rect l="l" t="t" r="r" b="b"/>
              <a:pathLst>
                <a:path w="857250" h="10287000">
                  <a:moveTo>
                    <a:pt x="0" y="0"/>
                  </a:moveTo>
                  <a:lnTo>
                    <a:pt x="857249" y="0"/>
                  </a:lnTo>
                  <a:lnTo>
                    <a:pt x="857249" y="10286998"/>
                  </a:lnTo>
                  <a:lnTo>
                    <a:pt x="0" y="10286998"/>
                  </a:lnTo>
                  <a:lnTo>
                    <a:pt x="0" y="0"/>
                  </a:lnTo>
                  <a:close/>
                </a:path>
              </a:pathLst>
            </a:custGeom>
            <a:solidFill>
              <a:srgbClr val="69A8B1">
                <a:alpha val="9799"/>
              </a:srgbClr>
            </a:solidFill>
          </p:spPr>
          <p:txBody>
            <a:bodyPr wrap="square" lIns="0" tIns="0" rIns="0" bIns="0" rtlCol="0"/>
            <a:lstStyle/>
            <a:p>
              <a:endParaRPr/>
            </a:p>
          </p:txBody>
        </p:sp>
        <p:sp>
          <p:nvSpPr>
            <p:cNvPr id="10" name="object 10"/>
            <p:cNvSpPr/>
            <p:nvPr/>
          </p:nvSpPr>
          <p:spPr>
            <a:xfrm>
              <a:off x="12709499" y="1604102"/>
              <a:ext cx="5158740" cy="3126740"/>
            </a:xfrm>
            <a:custGeom>
              <a:avLst/>
              <a:gdLst/>
              <a:ahLst/>
              <a:cxnLst/>
              <a:rect l="l" t="t" r="r" b="b"/>
              <a:pathLst>
                <a:path w="5158740" h="3126740">
                  <a:moveTo>
                    <a:pt x="74435" y="3126548"/>
                  </a:moveTo>
                  <a:lnTo>
                    <a:pt x="0" y="3094702"/>
                  </a:lnTo>
                  <a:lnTo>
                    <a:pt x="782860" y="1101276"/>
                  </a:lnTo>
                  <a:lnTo>
                    <a:pt x="2428968" y="2473000"/>
                  </a:lnTo>
                  <a:lnTo>
                    <a:pt x="3796628" y="0"/>
                  </a:lnTo>
                  <a:lnTo>
                    <a:pt x="5158567" y="727390"/>
                  </a:lnTo>
                  <a:lnTo>
                    <a:pt x="5120413" y="798766"/>
                  </a:lnTo>
                  <a:lnTo>
                    <a:pt x="3849059" y="270528"/>
                  </a:lnTo>
                  <a:lnTo>
                    <a:pt x="2530453" y="2956666"/>
                  </a:lnTo>
                  <a:lnTo>
                    <a:pt x="843940" y="1383120"/>
                  </a:lnTo>
                  <a:lnTo>
                    <a:pt x="74435" y="3126548"/>
                  </a:lnTo>
                  <a:close/>
                </a:path>
              </a:pathLst>
            </a:custGeom>
            <a:solidFill>
              <a:srgbClr val="4685C7"/>
            </a:solidFill>
          </p:spPr>
          <p:txBody>
            <a:bodyPr wrap="square" lIns="0" tIns="0" rIns="0" bIns="0" rtlCol="0"/>
            <a:lstStyle/>
            <a:p>
              <a:endParaRPr/>
            </a:p>
          </p:txBody>
        </p:sp>
        <p:sp>
          <p:nvSpPr>
            <p:cNvPr id="11" name="object 11"/>
            <p:cNvSpPr/>
            <p:nvPr/>
          </p:nvSpPr>
          <p:spPr>
            <a:xfrm>
              <a:off x="12736805" y="1657169"/>
              <a:ext cx="5191760" cy="3049905"/>
            </a:xfrm>
            <a:custGeom>
              <a:avLst/>
              <a:gdLst/>
              <a:ahLst/>
              <a:cxnLst/>
              <a:rect l="l" t="t" r="r" b="b"/>
              <a:pathLst>
                <a:path w="5191759" h="3049904">
                  <a:moveTo>
                    <a:pt x="10575" y="3049887"/>
                  </a:moveTo>
                  <a:lnTo>
                    <a:pt x="0" y="3039520"/>
                  </a:lnTo>
                  <a:lnTo>
                    <a:pt x="779552" y="1097414"/>
                  </a:lnTo>
                  <a:lnTo>
                    <a:pt x="2414501" y="2516229"/>
                  </a:lnTo>
                  <a:lnTo>
                    <a:pt x="3780372" y="0"/>
                  </a:lnTo>
                  <a:lnTo>
                    <a:pt x="5191636" y="725100"/>
                  </a:lnTo>
                  <a:lnTo>
                    <a:pt x="5185480" y="741240"/>
                  </a:lnTo>
                  <a:lnTo>
                    <a:pt x="3825928" y="85591"/>
                  </a:lnTo>
                  <a:lnTo>
                    <a:pt x="2431544" y="2666962"/>
                  </a:lnTo>
                  <a:lnTo>
                    <a:pt x="800635" y="1180674"/>
                  </a:lnTo>
                  <a:lnTo>
                    <a:pt x="10575" y="3049887"/>
                  </a:lnTo>
                  <a:close/>
                </a:path>
              </a:pathLst>
            </a:custGeom>
            <a:solidFill>
              <a:srgbClr val="FFFFFF"/>
            </a:solidFill>
          </p:spPr>
          <p:txBody>
            <a:bodyPr wrap="square" lIns="0" tIns="0" rIns="0" bIns="0" rtlCol="0"/>
            <a:lstStyle/>
            <a:p>
              <a:endParaRPr/>
            </a:p>
          </p:txBody>
        </p:sp>
        <p:sp>
          <p:nvSpPr>
            <p:cNvPr id="12" name="object 12"/>
            <p:cNvSpPr/>
            <p:nvPr/>
          </p:nvSpPr>
          <p:spPr>
            <a:xfrm>
              <a:off x="12718027" y="997482"/>
              <a:ext cx="4918710" cy="3745865"/>
            </a:xfrm>
            <a:custGeom>
              <a:avLst/>
              <a:gdLst/>
              <a:ahLst/>
              <a:cxnLst/>
              <a:rect l="l" t="t" r="r" b="b"/>
              <a:pathLst>
                <a:path w="4918709" h="3745865">
                  <a:moveTo>
                    <a:pt x="57392" y="3745852"/>
                  </a:moveTo>
                  <a:lnTo>
                    <a:pt x="0" y="3688718"/>
                  </a:lnTo>
                  <a:lnTo>
                    <a:pt x="1798884" y="1708952"/>
                  </a:lnTo>
                  <a:lnTo>
                    <a:pt x="3877084" y="2591901"/>
                  </a:lnTo>
                  <a:lnTo>
                    <a:pt x="4848989" y="0"/>
                  </a:lnTo>
                  <a:lnTo>
                    <a:pt x="4918529" y="41521"/>
                  </a:lnTo>
                  <a:lnTo>
                    <a:pt x="4042130" y="3003839"/>
                  </a:lnTo>
                  <a:lnTo>
                    <a:pt x="1846948" y="1983316"/>
                  </a:lnTo>
                  <a:lnTo>
                    <a:pt x="57392" y="3745852"/>
                  </a:lnTo>
                  <a:close/>
                </a:path>
              </a:pathLst>
            </a:custGeom>
            <a:solidFill>
              <a:srgbClr val="EC264A"/>
            </a:solidFill>
          </p:spPr>
          <p:txBody>
            <a:bodyPr wrap="square" lIns="0" tIns="0" rIns="0" bIns="0" rtlCol="0"/>
            <a:lstStyle/>
            <a:p>
              <a:endParaRPr/>
            </a:p>
          </p:txBody>
        </p:sp>
        <p:sp>
          <p:nvSpPr>
            <p:cNvPr id="13" name="object 13"/>
            <p:cNvSpPr/>
            <p:nvPr/>
          </p:nvSpPr>
          <p:spPr>
            <a:xfrm>
              <a:off x="12736887" y="892770"/>
              <a:ext cx="4925060" cy="3814445"/>
            </a:xfrm>
            <a:custGeom>
              <a:avLst/>
              <a:gdLst/>
              <a:ahLst/>
              <a:cxnLst/>
              <a:rect l="l" t="t" r="r" b="b"/>
              <a:pathLst>
                <a:path w="4925059" h="3814445">
                  <a:moveTo>
                    <a:pt x="10534" y="3814287"/>
                  </a:moveTo>
                  <a:lnTo>
                    <a:pt x="0" y="3803907"/>
                  </a:lnTo>
                  <a:lnTo>
                    <a:pt x="1805825" y="1873576"/>
                  </a:lnTo>
                  <a:lnTo>
                    <a:pt x="3892717" y="2764222"/>
                  </a:lnTo>
                  <a:lnTo>
                    <a:pt x="4899697" y="0"/>
                  </a:lnTo>
                  <a:lnTo>
                    <a:pt x="4924739" y="9201"/>
                  </a:lnTo>
                  <a:lnTo>
                    <a:pt x="3928158" y="2884396"/>
                  </a:lnTo>
                  <a:lnTo>
                    <a:pt x="1831397" y="1955549"/>
                  </a:lnTo>
                  <a:lnTo>
                    <a:pt x="10534" y="3814287"/>
                  </a:lnTo>
                  <a:close/>
                </a:path>
              </a:pathLst>
            </a:custGeom>
            <a:solidFill>
              <a:srgbClr val="FFFFFF"/>
            </a:solidFill>
          </p:spPr>
          <p:txBody>
            <a:bodyPr wrap="square" lIns="0" tIns="0" rIns="0" bIns="0" rtlCol="0"/>
            <a:lstStyle/>
            <a:p>
              <a:endParaRPr/>
            </a:p>
          </p:txBody>
        </p:sp>
        <p:sp>
          <p:nvSpPr>
            <p:cNvPr id="14" name="object 14"/>
            <p:cNvSpPr/>
            <p:nvPr/>
          </p:nvSpPr>
          <p:spPr>
            <a:xfrm>
              <a:off x="13332791" y="2643895"/>
              <a:ext cx="374650" cy="374015"/>
            </a:xfrm>
            <a:custGeom>
              <a:avLst/>
              <a:gdLst/>
              <a:ahLst/>
              <a:cxnLst/>
              <a:rect l="l" t="t" r="r" b="b"/>
              <a:pathLst>
                <a:path w="374650" h="374014">
                  <a:moveTo>
                    <a:pt x="171893" y="373953"/>
                  </a:moveTo>
                  <a:lnTo>
                    <a:pt x="122697" y="363234"/>
                  </a:lnTo>
                  <a:lnTo>
                    <a:pt x="79542" y="340760"/>
                  </a:lnTo>
                  <a:lnTo>
                    <a:pt x="44061" y="308455"/>
                  </a:lnTo>
                  <a:lnTo>
                    <a:pt x="17888" y="268243"/>
                  </a:lnTo>
                  <a:lnTo>
                    <a:pt x="2656" y="222048"/>
                  </a:lnTo>
                  <a:lnTo>
                    <a:pt x="0" y="171792"/>
                  </a:lnTo>
                  <a:lnTo>
                    <a:pt x="10726" y="122626"/>
                  </a:lnTo>
                  <a:lnTo>
                    <a:pt x="33215" y="79495"/>
                  </a:lnTo>
                  <a:lnTo>
                    <a:pt x="65539" y="44032"/>
                  </a:lnTo>
                  <a:lnTo>
                    <a:pt x="105771" y="17872"/>
                  </a:lnTo>
                  <a:lnTo>
                    <a:pt x="151984" y="2650"/>
                  </a:lnTo>
                  <a:lnTo>
                    <a:pt x="202250" y="0"/>
                  </a:lnTo>
                  <a:lnTo>
                    <a:pt x="251436" y="10722"/>
                  </a:lnTo>
                  <a:lnTo>
                    <a:pt x="294587" y="33201"/>
                  </a:lnTo>
                  <a:lnTo>
                    <a:pt x="330068" y="65511"/>
                  </a:lnTo>
                  <a:lnTo>
                    <a:pt x="356241" y="105723"/>
                  </a:lnTo>
                  <a:lnTo>
                    <a:pt x="371469" y="151911"/>
                  </a:lnTo>
                  <a:lnTo>
                    <a:pt x="374116" y="202147"/>
                  </a:lnTo>
                  <a:lnTo>
                    <a:pt x="363400" y="251318"/>
                  </a:lnTo>
                  <a:lnTo>
                    <a:pt x="340919" y="294451"/>
                  </a:lnTo>
                  <a:lnTo>
                    <a:pt x="308600" y="329914"/>
                  </a:lnTo>
                  <a:lnTo>
                    <a:pt x="268370" y="356074"/>
                  </a:lnTo>
                  <a:lnTo>
                    <a:pt x="222159" y="371298"/>
                  </a:lnTo>
                  <a:lnTo>
                    <a:pt x="171893" y="373953"/>
                  </a:lnTo>
                  <a:close/>
                </a:path>
              </a:pathLst>
            </a:custGeom>
            <a:solidFill>
              <a:srgbClr val="4685C7"/>
            </a:solidFill>
          </p:spPr>
          <p:txBody>
            <a:bodyPr wrap="square" lIns="0" tIns="0" rIns="0" bIns="0" rtlCol="0"/>
            <a:lstStyle/>
            <a:p>
              <a:endParaRPr/>
            </a:p>
          </p:txBody>
        </p:sp>
        <p:sp>
          <p:nvSpPr>
            <p:cNvPr id="15" name="object 15"/>
            <p:cNvSpPr/>
            <p:nvPr/>
          </p:nvSpPr>
          <p:spPr>
            <a:xfrm>
              <a:off x="13361167" y="2681500"/>
              <a:ext cx="316230" cy="293370"/>
            </a:xfrm>
            <a:custGeom>
              <a:avLst/>
              <a:gdLst/>
              <a:ahLst/>
              <a:cxnLst/>
              <a:rect l="l" t="t" r="r" b="b"/>
              <a:pathLst>
                <a:path w="316230" h="293369">
                  <a:moveTo>
                    <a:pt x="77948" y="293254"/>
                  </a:moveTo>
                  <a:lnTo>
                    <a:pt x="30111" y="250701"/>
                  </a:lnTo>
                  <a:lnTo>
                    <a:pt x="3689" y="192200"/>
                  </a:lnTo>
                  <a:lnTo>
                    <a:pt x="0" y="157165"/>
                  </a:lnTo>
                  <a:lnTo>
                    <a:pt x="421" y="144770"/>
                  </a:lnTo>
                  <a:lnTo>
                    <a:pt x="12485" y="95631"/>
                  </a:lnTo>
                  <a:lnTo>
                    <a:pt x="38373" y="54201"/>
                  </a:lnTo>
                  <a:lnTo>
                    <a:pt x="75273" y="22864"/>
                  </a:lnTo>
                  <a:lnTo>
                    <a:pt x="120369" y="4003"/>
                  </a:lnTo>
                  <a:lnTo>
                    <a:pt x="170850" y="0"/>
                  </a:lnTo>
                  <a:lnTo>
                    <a:pt x="220028" y="12068"/>
                  </a:lnTo>
                  <a:lnTo>
                    <a:pt x="261485" y="37944"/>
                  </a:lnTo>
                  <a:lnTo>
                    <a:pt x="292837" y="74821"/>
                  </a:lnTo>
                  <a:lnTo>
                    <a:pt x="311702" y="119889"/>
                  </a:lnTo>
                  <a:lnTo>
                    <a:pt x="315694" y="170342"/>
                  </a:lnTo>
                  <a:lnTo>
                    <a:pt x="314433" y="179814"/>
                  </a:lnTo>
                  <a:lnTo>
                    <a:pt x="308727" y="135994"/>
                  </a:lnTo>
                  <a:lnTo>
                    <a:pt x="289987" y="96278"/>
                  </a:lnTo>
                  <a:lnTo>
                    <a:pt x="260479" y="63638"/>
                  </a:lnTo>
                  <a:lnTo>
                    <a:pt x="222467" y="41047"/>
                  </a:lnTo>
                  <a:lnTo>
                    <a:pt x="179405" y="30910"/>
                  </a:lnTo>
                  <a:lnTo>
                    <a:pt x="132469" y="34644"/>
                  </a:lnTo>
                  <a:lnTo>
                    <a:pt x="90537" y="52192"/>
                  </a:lnTo>
                  <a:lnTo>
                    <a:pt x="56222" y="81341"/>
                  </a:lnTo>
                  <a:lnTo>
                    <a:pt x="32141" y="119876"/>
                  </a:lnTo>
                  <a:lnTo>
                    <a:pt x="20908" y="165585"/>
                  </a:lnTo>
                  <a:lnTo>
                    <a:pt x="21219" y="190983"/>
                  </a:lnTo>
                  <a:lnTo>
                    <a:pt x="34182" y="239457"/>
                  </a:lnTo>
                  <a:lnTo>
                    <a:pt x="55690" y="272483"/>
                  </a:lnTo>
                  <a:lnTo>
                    <a:pt x="60418" y="277730"/>
                  </a:lnTo>
                  <a:lnTo>
                    <a:pt x="65081" y="283023"/>
                  </a:lnTo>
                  <a:lnTo>
                    <a:pt x="77948" y="293254"/>
                  </a:lnTo>
                  <a:close/>
                </a:path>
              </a:pathLst>
            </a:custGeom>
            <a:solidFill>
              <a:srgbClr val="FFFFFF"/>
            </a:solidFill>
          </p:spPr>
          <p:txBody>
            <a:bodyPr wrap="square" lIns="0" tIns="0" rIns="0" bIns="0" rtlCol="0"/>
            <a:lstStyle/>
            <a:p>
              <a:endParaRPr/>
            </a:p>
          </p:txBody>
        </p:sp>
        <p:pic>
          <p:nvPicPr>
            <p:cNvPr id="16" name="object 16"/>
            <p:cNvPicPr/>
            <p:nvPr/>
          </p:nvPicPr>
          <p:blipFill>
            <a:blip r:embed="rId2" cstate="print"/>
            <a:stretch>
              <a:fillRect/>
            </a:stretch>
          </p:blipFill>
          <p:spPr>
            <a:xfrm>
              <a:off x="13448118" y="2759178"/>
              <a:ext cx="143488" cy="143415"/>
            </a:xfrm>
            <a:prstGeom prst="rect">
              <a:avLst/>
            </a:prstGeom>
          </p:spPr>
        </p:pic>
        <p:sp>
          <p:nvSpPr>
            <p:cNvPr id="17" name="object 17"/>
            <p:cNvSpPr/>
            <p:nvPr/>
          </p:nvSpPr>
          <p:spPr>
            <a:xfrm>
              <a:off x="14837080" y="3944070"/>
              <a:ext cx="680720" cy="680720"/>
            </a:xfrm>
            <a:custGeom>
              <a:avLst/>
              <a:gdLst/>
              <a:ahLst/>
              <a:cxnLst/>
              <a:rect l="l" t="t" r="r" b="b"/>
              <a:pathLst>
                <a:path w="680719" h="680720">
                  <a:moveTo>
                    <a:pt x="358975" y="680117"/>
                  </a:moveTo>
                  <a:lnTo>
                    <a:pt x="312640" y="679483"/>
                  </a:lnTo>
                  <a:lnTo>
                    <a:pt x="266815" y="672651"/>
                  </a:lnTo>
                  <a:lnTo>
                    <a:pt x="223355" y="660044"/>
                  </a:lnTo>
                  <a:lnTo>
                    <a:pt x="182634" y="642099"/>
                  </a:lnTo>
                  <a:lnTo>
                    <a:pt x="145021" y="619252"/>
                  </a:lnTo>
                  <a:lnTo>
                    <a:pt x="110890" y="591941"/>
                  </a:lnTo>
                  <a:lnTo>
                    <a:pt x="80611" y="560602"/>
                  </a:lnTo>
                  <a:lnTo>
                    <a:pt x="54555" y="525674"/>
                  </a:lnTo>
                  <a:lnTo>
                    <a:pt x="33095" y="487593"/>
                  </a:lnTo>
                  <a:lnTo>
                    <a:pt x="16601" y="446795"/>
                  </a:lnTo>
                  <a:lnTo>
                    <a:pt x="5445" y="403720"/>
                  </a:lnTo>
                  <a:lnTo>
                    <a:pt x="0" y="358803"/>
                  </a:lnTo>
                  <a:lnTo>
                    <a:pt x="635" y="312481"/>
                  </a:lnTo>
                  <a:lnTo>
                    <a:pt x="7470" y="266687"/>
                  </a:lnTo>
                  <a:lnTo>
                    <a:pt x="20084" y="223256"/>
                  </a:lnTo>
                  <a:lnTo>
                    <a:pt x="38039" y="182558"/>
                  </a:lnTo>
                  <a:lnTo>
                    <a:pt x="60897" y="144965"/>
                  </a:lnTo>
                  <a:lnTo>
                    <a:pt x="88221" y="110850"/>
                  </a:lnTo>
                  <a:lnTo>
                    <a:pt x="119572" y="80584"/>
                  </a:lnTo>
                  <a:lnTo>
                    <a:pt x="154514" y="54539"/>
                  </a:lnTo>
                  <a:lnTo>
                    <a:pt x="192608" y="33086"/>
                  </a:lnTo>
                  <a:lnTo>
                    <a:pt x="233417" y="16597"/>
                  </a:lnTo>
                  <a:lnTo>
                    <a:pt x="276503" y="5445"/>
                  </a:lnTo>
                  <a:lnTo>
                    <a:pt x="321428" y="0"/>
                  </a:lnTo>
                  <a:lnTo>
                    <a:pt x="367755" y="634"/>
                  </a:lnTo>
                  <a:lnTo>
                    <a:pt x="413587" y="7465"/>
                  </a:lnTo>
                  <a:lnTo>
                    <a:pt x="457052" y="20072"/>
                  </a:lnTo>
                  <a:lnTo>
                    <a:pt x="497779" y="38018"/>
                  </a:lnTo>
                  <a:lnTo>
                    <a:pt x="535396" y="60865"/>
                  </a:lnTo>
                  <a:lnTo>
                    <a:pt x="569532" y="88176"/>
                  </a:lnTo>
                  <a:lnTo>
                    <a:pt x="599815" y="119514"/>
                  </a:lnTo>
                  <a:lnTo>
                    <a:pt x="625874" y="154443"/>
                  </a:lnTo>
                  <a:lnTo>
                    <a:pt x="647337" y="192524"/>
                  </a:lnTo>
                  <a:lnTo>
                    <a:pt x="663832" y="233321"/>
                  </a:lnTo>
                  <a:lnTo>
                    <a:pt x="674989" y="276397"/>
                  </a:lnTo>
                  <a:lnTo>
                    <a:pt x="680436" y="321314"/>
                  </a:lnTo>
                  <a:lnTo>
                    <a:pt x="679801" y="367636"/>
                  </a:lnTo>
                  <a:lnTo>
                    <a:pt x="672957" y="413429"/>
                  </a:lnTo>
                  <a:lnTo>
                    <a:pt x="660338" y="456861"/>
                  </a:lnTo>
                  <a:lnTo>
                    <a:pt x="642379" y="497559"/>
                  </a:lnTo>
                  <a:lnTo>
                    <a:pt x="619519" y="535151"/>
                  </a:lnTo>
                  <a:lnTo>
                    <a:pt x="592195" y="569266"/>
                  </a:lnTo>
                  <a:lnTo>
                    <a:pt x="560843" y="599532"/>
                  </a:lnTo>
                  <a:lnTo>
                    <a:pt x="525901" y="625577"/>
                  </a:lnTo>
                  <a:lnTo>
                    <a:pt x="487806" y="647030"/>
                  </a:lnTo>
                  <a:lnTo>
                    <a:pt x="446995" y="663519"/>
                  </a:lnTo>
                  <a:lnTo>
                    <a:pt x="403906" y="674672"/>
                  </a:lnTo>
                  <a:lnTo>
                    <a:pt x="358975" y="680117"/>
                  </a:lnTo>
                  <a:close/>
                </a:path>
              </a:pathLst>
            </a:custGeom>
            <a:solidFill>
              <a:srgbClr val="4685C7"/>
            </a:solidFill>
          </p:spPr>
          <p:txBody>
            <a:bodyPr wrap="square" lIns="0" tIns="0" rIns="0" bIns="0" rtlCol="0"/>
            <a:lstStyle/>
            <a:p>
              <a:endParaRPr/>
            </a:p>
          </p:txBody>
        </p:sp>
        <p:sp>
          <p:nvSpPr>
            <p:cNvPr id="18" name="object 18"/>
            <p:cNvSpPr/>
            <p:nvPr/>
          </p:nvSpPr>
          <p:spPr>
            <a:xfrm>
              <a:off x="14889150" y="4012843"/>
              <a:ext cx="573405" cy="532765"/>
            </a:xfrm>
            <a:custGeom>
              <a:avLst/>
              <a:gdLst/>
              <a:ahLst/>
              <a:cxnLst/>
              <a:rect l="l" t="t" r="r" b="b"/>
              <a:pathLst>
                <a:path w="573405" h="532764">
                  <a:moveTo>
                    <a:pt x="418388" y="281876"/>
                  </a:moveTo>
                  <a:lnTo>
                    <a:pt x="412254" y="230352"/>
                  </a:lnTo>
                  <a:lnTo>
                    <a:pt x="387692" y="186702"/>
                  </a:lnTo>
                  <a:lnTo>
                    <a:pt x="348551" y="155435"/>
                  </a:lnTo>
                  <a:lnTo>
                    <a:pt x="298704" y="141084"/>
                  </a:lnTo>
                  <a:lnTo>
                    <a:pt x="247180" y="147218"/>
                  </a:lnTo>
                  <a:lnTo>
                    <a:pt x="203517" y="171754"/>
                  </a:lnTo>
                  <a:lnTo>
                    <a:pt x="172237" y="210870"/>
                  </a:lnTo>
                  <a:lnTo>
                    <a:pt x="157861" y="260705"/>
                  </a:lnTo>
                  <a:lnTo>
                    <a:pt x="163995" y="312229"/>
                  </a:lnTo>
                  <a:lnTo>
                    <a:pt x="188556" y="355879"/>
                  </a:lnTo>
                  <a:lnTo>
                    <a:pt x="227685" y="387146"/>
                  </a:lnTo>
                  <a:lnTo>
                    <a:pt x="277571" y="401497"/>
                  </a:lnTo>
                  <a:lnTo>
                    <a:pt x="329095" y="395363"/>
                  </a:lnTo>
                  <a:lnTo>
                    <a:pt x="372757" y="370827"/>
                  </a:lnTo>
                  <a:lnTo>
                    <a:pt x="404037" y="331711"/>
                  </a:lnTo>
                  <a:lnTo>
                    <a:pt x="418388" y="281876"/>
                  </a:lnTo>
                  <a:close/>
                </a:path>
                <a:path w="573405" h="532764">
                  <a:moveTo>
                    <a:pt x="573176" y="262572"/>
                  </a:moveTo>
                  <a:lnTo>
                    <a:pt x="565899" y="217678"/>
                  </a:lnTo>
                  <a:lnTo>
                    <a:pt x="551865" y="175221"/>
                  </a:lnTo>
                  <a:lnTo>
                    <a:pt x="531634" y="135864"/>
                  </a:lnTo>
                  <a:lnTo>
                    <a:pt x="505726" y="100203"/>
                  </a:lnTo>
                  <a:lnTo>
                    <a:pt x="474700" y="68910"/>
                  </a:lnTo>
                  <a:lnTo>
                    <a:pt x="439089" y="42608"/>
                  </a:lnTo>
                  <a:lnTo>
                    <a:pt x="399427" y="21932"/>
                  </a:lnTo>
                  <a:lnTo>
                    <a:pt x="356273" y="7518"/>
                  </a:lnTo>
                  <a:lnTo>
                    <a:pt x="310159" y="0"/>
                  </a:lnTo>
                  <a:lnTo>
                    <a:pt x="263436" y="0"/>
                  </a:lnTo>
                  <a:lnTo>
                    <a:pt x="218516" y="7277"/>
                  </a:lnTo>
                  <a:lnTo>
                    <a:pt x="176047" y="21297"/>
                  </a:lnTo>
                  <a:lnTo>
                    <a:pt x="136652" y="41516"/>
                  </a:lnTo>
                  <a:lnTo>
                    <a:pt x="100990" y="67398"/>
                  </a:lnTo>
                  <a:lnTo>
                    <a:pt x="69672" y="98412"/>
                  </a:lnTo>
                  <a:lnTo>
                    <a:pt x="43357" y="133997"/>
                  </a:lnTo>
                  <a:lnTo>
                    <a:pt x="22669" y="173634"/>
                  </a:lnTo>
                  <a:lnTo>
                    <a:pt x="8255" y="216763"/>
                  </a:lnTo>
                  <a:lnTo>
                    <a:pt x="736" y="262864"/>
                  </a:lnTo>
                  <a:lnTo>
                    <a:pt x="0" y="285356"/>
                  </a:lnTo>
                  <a:lnTo>
                    <a:pt x="12" y="303987"/>
                  </a:lnTo>
                  <a:lnTo>
                    <a:pt x="6692" y="348970"/>
                  </a:lnTo>
                  <a:lnTo>
                    <a:pt x="20561" y="393433"/>
                  </a:lnTo>
                  <a:lnTo>
                    <a:pt x="41630" y="435508"/>
                  </a:lnTo>
                  <a:lnTo>
                    <a:pt x="69253" y="473684"/>
                  </a:lnTo>
                  <a:lnTo>
                    <a:pt x="102755" y="506501"/>
                  </a:lnTo>
                  <a:lnTo>
                    <a:pt x="141478" y="532460"/>
                  </a:lnTo>
                  <a:lnTo>
                    <a:pt x="118148" y="513816"/>
                  </a:lnTo>
                  <a:lnTo>
                    <a:pt x="109689" y="504202"/>
                  </a:lnTo>
                  <a:lnTo>
                    <a:pt x="85001" y="474789"/>
                  </a:lnTo>
                  <a:lnTo>
                    <a:pt x="62039" y="434733"/>
                  </a:lnTo>
                  <a:lnTo>
                    <a:pt x="46545" y="391744"/>
                  </a:lnTo>
                  <a:lnTo>
                    <a:pt x="38506" y="346748"/>
                  </a:lnTo>
                  <a:lnTo>
                    <a:pt x="37934" y="300672"/>
                  </a:lnTo>
                  <a:lnTo>
                    <a:pt x="46113" y="253187"/>
                  </a:lnTo>
                  <a:lnTo>
                    <a:pt x="62141" y="209181"/>
                  </a:lnTo>
                  <a:lnTo>
                    <a:pt x="85204" y="169329"/>
                  </a:lnTo>
                  <a:lnTo>
                    <a:pt x="114477" y="134315"/>
                  </a:lnTo>
                  <a:lnTo>
                    <a:pt x="149174" y="104851"/>
                  </a:lnTo>
                  <a:lnTo>
                    <a:pt x="188455" y="81622"/>
                  </a:lnTo>
                  <a:lnTo>
                    <a:pt x="231521" y="65303"/>
                  </a:lnTo>
                  <a:lnTo>
                    <a:pt x="277558" y="56603"/>
                  </a:lnTo>
                  <a:lnTo>
                    <a:pt x="325755" y="56197"/>
                  </a:lnTo>
                  <a:lnTo>
                    <a:pt x="346532" y="58877"/>
                  </a:lnTo>
                  <a:lnTo>
                    <a:pt x="403923" y="74549"/>
                  </a:lnTo>
                  <a:lnTo>
                    <a:pt x="444995" y="95427"/>
                  </a:lnTo>
                  <a:lnTo>
                    <a:pt x="481596" y="123024"/>
                  </a:lnTo>
                  <a:lnTo>
                    <a:pt x="512978" y="156324"/>
                  </a:lnTo>
                  <a:lnTo>
                    <a:pt x="538365" y="194322"/>
                  </a:lnTo>
                  <a:lnTo>
                    <a:pt x="556983" y="236016"/>
                  </a:lnTo>
                  <a:lnTo>
                    <a:pt x="568071" y="280390"/>
                  </a:lnTo>
                  <a:lnTo>
                    <a:pt x="570865" y="326440"/>
                  </a:lnTo>
                  <a:lnTo>
                    <a:pt x="573151" y="309270"/>
                  </a:lnTo>
                  <a:lnTo>
                    <a:pt x="573176" y="262572"/>
                  </a:lnTo>
                  <a:close/>
                </a:path>
              </a:pathLst>
            </a:custGeom>
            <a:solidFill>
              <a:srgbClr val="FFFFFF"/>
            </a:solidFill>
          </p:spPr>
          <p:txBody>
            <a:bodyPr wrap="square" lIns="0" tIns="0" rIns="0" bIns="0" rtlCol="0"/>
            <a:lstStyle/>
            <a:p>
              <a:endParaRPr/>
            </a:p>
          </p:txBody>
        </p:sp>
        <p:sp>
          <p:nvSpPr>
            <p:cNvPr id="19" name="object 19"/>
            <p:cNvSpPr/>
            <p:nvPr/>
          </p:nvSpPr>
          <p:spPr>
            <a:xfrm>
              <a:off x="16320473" y="1522237"/>
              <a:ext cx="458470" cy="458470"/>
            </a:xfrm>
            <a:custGeom>
              <a:avLst/>
              <a:gdLst/>
              <a:ahLst/>
              <a:cxnLst/>
              <a:rect l="l" t="t" r="r" b="b"/>
              <a:pathLst>
                <a:path w="458469" h="458469">
                  <a:moveTo>
                    <a:pt x="210507" y="457973"/>
                  </a:moveTo>
                  <a:lnTo>
                    <a:pt x="164717" y="449572"/>
                  </a:lnTo>
                  <a:lnTo>
                    <a:pt x="122797" y="432740"/>
                  </a:lnTo>
                  <a:lnTo>
                    <a:pt x="85595" y="408470"/>
                  </a:lnTo>
                  <a:lnTo>
                    <a:pt x="53957" y="377760"/>
                  </a:lnTo>
                  <a:lnTo>
                    <a:pt x="28731" y="341603"/>
                  </a:lnTo>
                  <a:lnTo>
                    <a:pt x="10765" y="300996"/>
                  </a:lnTo>
                  <a:lnTo>
                    <a:pt x="905" y="256934"/>
                  </a:lnTo>
                  <a:lnTo>
                    <a:pt x="0" y="210414"/>
                  </a:lnTo>
                  <a:lnTo>
                    <a:pt x="8404" y="164647"/>
                  </a:lnTo>
                  <a:lnTo>
                    <a:pt x="25245" y="122748"/>
                  </a:lnTo>
                  <a:lnTo>
                    <a:pt x="49527" y="85564"/>
                  </a:lnTo>
                  <a:lnTo>
                    <a:pt x="80253" y="53941"/>
                  </a:lnTo>
                  <a:lnTo>
                    <a:pt x="116428" y="28727"/>
                  </a:lnTo>
                  <a:lnTo>
                    <a:pt x="157056" y="10767"/>
                  </a:lnTo>
                  <a:lnTo>
                    <a:pt x="201140" y="909"/>
                  </a:lnTo>
                  <a:lnTo>
                    <a:pt x="247684" y="0"/>
                  </a:lnTo>
                  <a:lnTo>
                    <a:pt x="293474" y="8392"/>
                  </a:lnTo>
                  <a:lnTo>
                    <a:pt x="335394" y="25221"/>
                  </a:lnTo>
                  <a:lnTo>
                    <a:pt x="372596" y="49491"/>
                  </a:lnTo>
                  <a:lnTo>
                    <a:pt x="404234" y="80204"/>
                  </a:lnTo>
                  <a:lnTo>
                    <a:pt x="429460" y="116365"/>
                  </a:lnTo>
                  <a:lnTo>
                    <a:pt x="447426" y="156978"/>
                  </a:lnTo>
                  <a:lnTo>
                    <a:pt x="457286" y="201046"/>
                  </a:lnTo>
                  <a:lnTo>
                    <a:pt x="458191" y="247572"/>
                  </a:lnTo>
                  <a:lnTo>
                    <a:pt x="449792" y="293325"/>
                  </a:lnTo>
                  <a:lnTo>
                    <a:pt x="432957" y="335214"/>
                  </a:lnTo>
                  <a:lnTo>
                    <a:pt x="408681" y="372392"/>
                  </a:lnTo>
                  <a:lnTo>
                    <a:pt x="377958" y="404012"/>
                  </a:lnTo>
                  <a:lnTo>
                    <a:pt x="341784" y="429227"/>
                  </a:lnTo>
                  <a:lnTo>
                    <a:pt x="301154" y="447190"/>
                  </a:lnTo>
                  <a:lnTo>
                    <a:pt x="257063" y="457054"/>
                  </a:lnTo>
                  <a:lnTo>
                    <a:pt x="210507" y="457973"/>
                  </a:lnTo>
                  <a:close/>
                </a:path>
              </a:pathLst>
            </a:custGeom>
            <a:solidFill>
              <a:srgbClr val="4685C7"/>
            </a:solidFill>
          </p:spPr>
          <p:txBody>
            <a:bodyPr wrap="square" lIns="0" tIns="0" rIns="0" bIns="0" rtlCol="0"/>
            <a:lstStyle/>
            <a:p>
              <a:endParaRPr/>
            </a:p>
          </p:txBody>
        </p:sp>
        <p:sp>
          <p:nvSpPr>
            <p:cNvPr id="20" name="object 20"/>
            <p:cNvSpPr/>
            <p:nvPr/>
          </p:nvSpPr>
          <p:spPr>
            <a:xfrm>
              <a:off x="16355179" y="1568177"/>
              <a:ext cx="386715" cy="359410"/>
            </a:xfrm>
            <a:custGeom>
              <a:avLst/>
              <a:gdLst/>
              <a:ahLst/>
              <a:cxnLst/>
              <a:rect l="l" t="t" r="r" b="b"/>
              <a:pathLst>
                <a:path w="386715" h="359410">
                  <a:moveTo>
                    <a:pt x="95481" y="359236"/>
                  </a:moveTo>
                  <a:lnTo>
                    <a:pt x="63354" y="336597"/>
                  </a:lnTo>
                  <a:lnTo>
                    <a:pt x="36905" y="307109"/>
                  </a:lnTo>
                  <a:lnTo>
                    <a:pt x="17011" y="272739"/>
                  </a:lnTo>
                  <a:lnTo>
                    <a:pt x="4545" y="235457"/>
                  </a:lnTo>
                  <a:lnTo>
                    <a:pt x="0" y="192526"/>
                  </a:lnTo>
                  <a:lnTo>
                    <a:pt x="518" y="177348"/>
                  </a:lnTo>
                  <a:lnTo>
                    <a:pt x="9218" y="133511"/>
                  </a:lnTo>
                  <a:lnTo>
                    <a:pt x="27046" y="94066"/>
                  </a:lnTo>
                  <a:lnTo>
                    <a:pt x="52751" y="60078"/>
                  </a:lnTo>
                  <a:lnTo>
                    <a:pt x="85081" y="32612"/>
                  </a:lnTo>
                  <a:lnTo>
                    <a:pt x="122784" y="12734"/>
                  </a:lnTo>
                  <a:lnTo>
                    <a:pt x="164608" y="1508"/>
                  </a:lnTo>
                  <a:lnTo>
                    <a:pt x="209303" y="0"/>
                  </a:lnTo>
                  <a:lnTo>
                    <a:pt x="253143" y="8697"/>
                  </a:lnTo>
                  <a:lnTo>
                    <a:pt x="292594" y="26519"/>
                  </a:lnTo>
                  <a:lnTo>
                    <a:pt x="326590" y="52213"/>
                  </a:lnTo>
                  <a:lnTo>
                    <a:pt x="354065" y="84528"/>
                  </a:lnTo>
                  <a:lnTo>
                    <a:pt x="373953" y="122210"/>
                  </a:lnTo>
                  <a:lnTo>
                    <a:pt x="385187" y="164007"/>
                  </a:lnTo>
                  <a:lnTo>
                    <a:pt x="386701" y="208666"/>
                  </a:lnTo>
                  <a:lnTo>
                    <a:pt x="385169" y="220293"/>
                  </a:lnTo>
                  <a:lnTo>
                    <a:pt x="380929" y="177033"/>
                  </a:lnTo>
                  <a:lnTo>
                    <a:pt x="366119" y="136549"/>
                  </a:lnTo>
                  <a:lnTo>
                    <a:pt x="342166" y="100696"/>
                  </a:lnTo>
                  <a:lnTo>
                    <a:pt x="310497" y="71329"/>
                  </a:lnTo>
                  <a:lnTo>
                    <a:pt x="272540" y="50303"/>
                  </a:lnTo>
                  <a:lnTo>
                    <a:pt x="233814" y="39743"/>
                  </a:lnTo>
                  <a:lnTo>
                    <a:pt x="219811" y="37944"/>
                  </a:lnTo>
                  <a:lnTo>
                    <a:pt x="171530" y="40471"/>
                  </a:lnTo>
                  <a:lnTo>
                    <a:pt x="127151" y="55080"/>
                  </a:lnTo>
                  <a:lnTo>
                    <a:pt x="88525" y="80199"/>
                  </a:lnTo>
                  <a:lnTo>
                    <a:pt x="57501" y="114254"/>
                  </a:lnTo>
                  <a:lnTo>
                    <a:pt x="35928" y="155671"/>
                  </a:lnTo>
                  <a:lnTo>
                    <a:pt x="25655" y="202879"/>
                  </a:lnTo>
                  <a:lnTo>
                    <a:pt x="26033" y="233963"/>
                  </a:lnTo>
                  <a:lnTo>
                    <a:pt x="41883" y="293315"/>
                  </a:lnTo>
                  <a:lnTo>
                    <a:pt x="62599" y="327202"/>
                  </a:lnTo>
                  <a:lnTo>
                    <a:pt x="74015" y="340182"/>
                  </a:lnTo>
                  <a:lnTo>
                    <a:pt x="79726" y="346674"/>
                  </a:lnTo>
                  <a:lnTo>
                    <a:pt x="95481" y="359236"/>
                  </a:lnTo>
                  <a:close/>
                </a:path>
              </a:pathLst>
            </a:custGeom>
            <a:solidFill>
              <a:srgbClr val="FFFFFF"/>
            </a:solidFill>
          </p:spPr>
          <p:txBody>
            <a:bodyPr wrap="square" lIns="0" tIns="0" rIns="0" bIns="0" rtlCol="0"/>
            <a:lstStyle/>
            <a:p>
              <a:endParaRPr/>
            </a:p>
          </p:txBody>
        </p:sp>
        <p:pic>
          <p:nvPicPr>
            <p:cNvPr id="21" name="object 21"/>
            <p:cNvPicPr/>
            <p:nvPr/>
          </p:nvPicPr>
          <p:blipFill>
            <a:blip r:embed="rId3" cstate="print"/>
            <a:stretch>
              <a:fillRect/>
            </a:stretch>
          </p:blipFill>
          <p:spPr>
            <a:xfrm>
              <a:off x="16461697" y="1663362"/>
              <a:ext cx="175743" cy="175681"/>
            </a:xfrm>
            <a:prstGeom prst="rect">
              <a:avLst/>
            </a:prstGeom>
          </p:spPr>
        </p:pic>
        <p:sp>
          <p:nvSpPr>
            <p:cNvPr id="22" name="object 22"/>
            <p:cNvSpPr/>
            <p:nvPr/>
          </p:nvSpPr>
          <p:spPr>
            <a:xfrm>
              <a:off x="14333494" y="2644071"/>
              <a:ext cx="431800" cy="431800"/>
            </a:xfrm>
            <a:custGeom>
              <a:avLst/>
              <a:gdLst/>
              <a:ahLst/>
              <a:cxnLst/>
              <a:rect l="l" t="t" r="r" b="b"/>
              <a:pathLst>
                <a:path w="431800" h="431800">
                  <a:moveTo>
                    <a:pt x="198264" y="431330"/>
                  </a:moveTo>
                  <a:lnTo>
                    <a:pt x="149252" y="421634"/>
                  </a:lnTo>
                  <a:lnTo>
                    <a:pt x="105154" y="401729"/>
                  </a:lnTo>
                  <a:lnTo>
                    <a:pt x="67157" y="373017"/>
                  </a:lnTo>
                  <a:lnTo>
                    <a:pt x="36454" y="336902"/>
                  </a:lnTo>
                  <a:lnTo>
                    <a:pt x="14233" y="294786"/>
                  </a:lnTo>
                  <a:lnTo>
                    <a:pt x="1685" y="248072"/>
                  </a:lnTo>
                  <a:lnTo>
                    <a:pt x="0" y="198163"/>
                  </a:lnTo>
                  <a:lnTo>
                    <a:pt x="9712" y="149176"/>
                  </a:lnTo>
                  <a:lnTo>
                    <a:pt x="29632" y="105098"/>
                  </a:lnTo>
                  <a:lnTo>
                    <a:pt x="58358" y="67119"/>
                  </a:lnTo>
                  <a:lnTo>
                    <a:pt x="94490" y="36430"/>
                  </a:lnTo>
                  <a:lnTo>
                    <a:pt x="136629" y="14220"/>
                  </a:lnTo>
                  <a:lnTo>
                    <a:pt x="183374" y="1680"/>
                  </a:lnTo>
                  <a:lnTo>
                    <a:pt x="233326" y="0"/>
                  </a:lnTo>
                  <a:lnTo>
                    <a:pt x="282336" y="9712"/>
                  </a:lnTo>
                  <a:lnTo>
                    <a:pt x="326434" y="29623"/>
                  </a:lnTo>
                  <a:lnTo>
                    <a:pt x="364427" y="58333"/>
                  </a:lnTo>
                  <a:lnTo>
                    <a:pt x="395125" y="94444"/>
                  </a:lnTo>
                  <a:lnTo>
                    <a:pt x="417337" y="136557"/>
                  </a:lnTo>
                  <a:lnTo>
                    <a:pt x="429870" y="183273"/>
                  </a:lnTo>
                  <a:lnTo>
                    <a:pt x="431535" y="233194"/>
                  </a:lnTo>
                  <a:lnTo>
                    <a:pt x="421840" y="282181"/>
                  </a:lnTo>
                  <a:lnTo>
                    <a:pt x="401930" y="326258"/>
                  </a:lnTo>
                  <a:lnTo>
                    <a:pt x="373208" y="364236"/>
                  </a:lnTo>
                  <a:lnTo>
                    <a:pt x="337078" y="394922"/>
                  </a:lnTo>
                  <a:lnTo>
                    <a:pt x="294941" y="417127"/>
                  </a:lnTo>
                  <a:lnTo>
                    <a:pt x="248202" y="429660"/>
                  </a:lnTo>
                  <a:lnTo>
                    <a:pt x="198264" y="431330"/>
                  </a:lnTo>
                  <a:close/>
                </a:path>
              </a:pathLst>
            </a:custGeom>
            <a:solidFill>
              <a:srgbClr val="EC264A"/>
            </a:solidFill>
          </p:spPr>
          <p:txBody>
            <a:bodyPr wrap="square" lIns="0" tIns="0" rIns="0" bIns="0" rtlCol="0"/>
            <a:lstStyle/>
            <a:p>
              <a:endParaRPr/>
            </a:p>
          </p:txBody>
        </p:sp>
        <p:sp>
          <p:nvSpPr>
            <p:cNvPr id="23" name="object 23"/>
            <p:cNvSpPr/>
            <p:nvPr/>
          </p:nvSpPr>
          <p:spPr>
            <a:xfrm>
              <a:off x="14366191" y="2687368"/>
              <a:ext cx="364490" cy="338455"/>
            </a:xfrm>
            <a:custGeom>
              <a:avLst/>
              <a:gdLst/>
              <a:ahLst/>
              <a:cxnLst/>
              <a:rect l="l" t="t" r="r" b="b"/>
              <a:pathLst>
                <a:path w="364490" h="338455">
                  <a:moveTo>
                    <a:pt x="89951" y="338313"/>
                  </a:moveTo>
                  <a:lnTo>
                    <a:pt x="34759" y="289212"/>
                  </a:lnTo>
                  <a:lnTo>
                    <a:pt x="4276" y="221716"/>
                  </a:lnTo>
                  <a:lnTo>
                    <a:pt x="0" y="181308"/>
                  </a:lnTo>
                  <a:lnTo>
                    <a:pt x="480" y="167008"/>
                  </a:lnTo>
                  <a:lnTo>
                    <a:pt x="10896" y="119208"/>
                  </a:lnTo>
                  <a:lnTo>
                    <a:pt x="32758" y="77273"/>
                  </a:lnTo>
                  <a:lnTo>
                    <a:pt x="64189" y="42793"/>
                  </a:lnTo>
                  <a:lnTo>
                    <a:pt x="103310" y="17360"/>
                  </a:lnTo>
                  <a:lnTo>
                    <a:pt x="148246" y="2565"/>
                  </a:lnTo>
                  <a:lnTo>
                    <a:pt x="197117" y="0"/>
                  </a:lnTo>
                  <a:lnTo>
                    <a:pt x="244935" y="10401"/>
                  </a:lnTo>
                  <a:lnTo>
                    <a:pt x="286888" y="32238"/>
                  </a:lnTo>
                  <a:lnTo>
                    <a:pt x="321384" y="63636"/>
                  </a:lnTo>
                  <a:lnTo>
                    <a:pt x="346831" y="102721"/>
                  </a:lnTo>
                  <a:lnTo>
                    <a:pt x="361637" y="147619"/>
                  </a:lnTo>
                  <a:lnTo>
                    <a:pt x="364210" y="196456"/>
                  </a:lnTo>
                  <a:lnTo>
                    <a:pt x="362787" y="207419"/>
                  </a:lnTo>
                  <a:lnTo>
                    <a:pt x="356175" y="156872"/>
                  </a:lnTo>
                  <a:lnTo>
                    <a:pt x="334543" y="111061"/>
                  </a:lnTo>
                  <a:lnTo>
                    <a:pt x="300502" y="73411"/>
                  </a:lnTo>
                  <a:lnTo>
                    <a:pt x="256665" y="47348"/>
                  </a:lnTo>
                  <a:lnTo>
                    <a:pt x="207028" y="35694"/>
                  </a:lnTo>
                  <a:lnTo>
                    <a:pt x="161566" y="38081"/>
                  </a:lnTo>
                  <a:lnTo>
                    <a:pt x="119772" y="51842"/>
                  </a:lnTo>
                  <a:lnTo>
                    <a:pt x="83389" y="75497"/>
                  </a:lnTo>
                  <a:lnTo>
                    <a:pt x="54161" y="107563"/>
                  </a:lnTo>
                  <a:lnTo>
                    <a:pt x="33830" y="146561"/>
                  </a:lnTo>
                  <a:lnTo>
                    <a:pt x="24139" y="191008"/>
                  </a:lnTo>
                  <a:lnTo>
                    <a:pt x="24502" y="220324"/>
                  </a:lnTo>
                  <a:lnTo>
                    <a:pt x="39463" y="276232"/>
                  </a:lnTo>
                  <a:lnTo>
                    <a:pt x="64255" y="314316"/>
                  </a:lnTo>
                  <a:lnTo>
                    <a:pt x="69710" y="320363"/>
                  </a:lnTo>
                  <a:lnTo>
                    <a:pt x="75091" y="326482"/>
                  </a:lnTo>
                  <a:lnTo>
                    <a:pt x="89951" y="338313"/>
                  </a:lnTo>
                  <a:close/>
                </a:path>
              </a:pathLst>
            </a:custGeom>
            <a:solidFill>
              <a:srgbClr val="FFFFFF"/>
            </a:solidFill>
          </p:spPr>
          <p:txBody>
            <a:bodyPr wrap="square" lIns="0" tIns="0" rIns="0" bIns="0" rtlCol="0"/>
            <a:lstStyle/>
            <a:p>
              <a:endParaRPr/>
            </a:p>
          </p:txBody>
        </p:sp>
        <p:pic>
          <p:nvPicPr>
            <p:cNvPr id="24" name="object 24"/>
            <p:cNvPicPr/>
            <p:nvPr/>
          </p:nvPicPr>
          <p:blipFill>
            <a:blip r:embed="rId4" cstate="print"/>
            <a:stretch>
              <a:fillRect/>
            </a:stretch>
          </p:blipFill>
          <p:spPr>
            <a:xfrm>
              <a:off x="14466501" y="2777011"/>
              <a:ext cx="165561" cy="165477"/>
            </a:xfrm>
            <a:prstGeom prst="rect">
              <a:avLst/>
            </a:prstGeom>
          </p:spPr>
        </p:pic>
        <p:sp>
          <p:nvSpPr>
            <p:cNvPr id="25" name="object 25"/>
            <p:cNvSpPr/>
            <p:nvPr/>
          </p:nvSpPr>
          <p:spPr>
            <a:xfrm>
              <a:off x="16355411" y="3465053"/>
              <a:ext cx="610235" cy="610235"/>
            </a:xfrm>
            <a:custGeom>
              <a:avLst/>
              <a:gdLst/>
              <a:ahLst/>
              <a:cxnLst/>
              <a:rect l="l" t="t" r="r" b="b"/>
              <a:pathLst>
                <a:path w="610234" h="610235">
                  <a:moveTo>
                    <a:pt x="330020" y="609658"/>
                  </a:moveTo>
                  <a:lnTo>
                    <a:pt x="280226" y="609636"/>
                  </a:lnTo>
                  <a:lnTo>
                    <a:pt x="231087" y="601631"/>
                  </a:lnTo>
                  <a:lnTo>
                    <a:pt x="185102" y="586272"/>
                  </a:lnTo>
                  <a:lnTo>
                    <a:pt x="142847" y="564237"/>
                  </a:lnTo>
                  <a:lnTo>
                    <a:pt x="104900" y="536206"/>
                  </a:lnTo>
                  <a:lnTo>
                    <a:pt x="71839" y="502857"/>
                  </a:lnTo>
                  <a:lnTo>
                    <a:pt x="44241" y="464868"/>
                  </a:lnTo>
                  <a:lnTo>
                    <a:pt x="22683" y="422919"/>
                  </a:lnTo>
                  <a:lnTo>
                    <a:pt x="7743" y="377687"/>
                  </a:lnTo>
                  <a:lnTo>
                    <a:pt x="0" y="329851"/>
                  </a:lnTo>
                  <a:lnTo>
                    <a:pt x="29" y="280091"/>
                  </a:lnTo>
                  <a:lnTo>
                    <a:pt x="8037" y="230977"/>
                  </a:lnTo>
                  <a:lnTo>
                    <a:pt x="23401" y="185016"/>
                  </a:lnTo>
                  <a:lnTo>
                    <a:pt x="45442" y="142783"/>
                  </a:lnTo>
                  <a:lnTo>
                    <a:pt x="73483" y="104857"/>
                  </a:lnTo>
                  <a:lnTo>
                    <a:pt x="106845" y="71812"/>
                  </a:lnTo>
                  <a:lnTo>
                    <a:pt x="144849" y="44228"/>
                  </a:lnTo>
                  <a:lnTo>
                    <a:pt x="186818" y="22679"/>
                  </a:lnTo>
                  <a:lnTo>
                    <a:pt x="232073" y="7744"/>
                  </a:lnTo>
                  <a:lnTo>
                    <a:pt x="279935" y="0"/>
                  </a:lnTo>
                  <a:lnTo>
                    <a:pt x="329728" y="22"/>
                  </a:lnTo>
                  <a:lnTo>
                    <a:pt x="378866" y="8027"/>
                  </a:lnTo>
                  <a:lnTo>
                    <a:pt x="424852" y="23386"/>
                  </a:lnTo>
                  <a:lnTo>
                    <a:pt x="467107" y="45420"/>
                  </a:lnTo>
                  <a:lnTo>
                    <a:pt x="505053" y="73451"/>
                  </a:lnTo>
                  <a:lnTo>
                    <a:pt x="538115" y="106801"/>
                  </a:lnTo>
                  <a:lnTo>
                    <a:pt x="565713" y="144789"/>
                  </a:lnTo>
                  <a:lnTo>
                    <a:pt x="587270" y="186739"/>
                  </a:lnTo>
                  <a:lnTo>
                    <a:pt x="602210" y="231971"/>
                  </a:lnTo>
                  <a:lnTo>
                    <a:pt x="609954" y="279806"/>
                  </a:lnTo>
                  <a:lnTo>
                    <a:pt x="609925" y="329567"/>
                  </a:lnTo>
                  <a:lnTo>
                    <a:pt x="601933" y="378680"/>
                  </a:lnTo>
                  <a:lnTo>
                    <a:pt x="586579" y="424642"/>
                  </a:lnTo>
                  <a:lnTo>
                    <a:pt x="564541" y="466874"/>
                  </a:lnTo>
                  <a:lnTo>
                    <a:pt x="536500" y="504801"/>
                  </a:lnTo>
                  <a:lnTo>
                    <a:pt x="503134" y="537845"/>
                  </a:lnTo>
                  <a:lnTo>
                    <a:pt x="465124" y="565430"/>
                  </a:lnTo>
                  <a:lnTo>
                    <a:pt x="423148" y="586978"/>
                  </a:lnTo>
                  <a:lnTo>
                    <a:pt x="377887" y="601913"/>
                  </a:lnTo>
                  <a:lnTo>
                    <a:pt x="330020" y="609658"/>
                  </a:lnTo>
                  <a:close/>
                </a:path>
              </a:pathLst>
            </a:custGeom>
            <a:solidFill>
              <a:srgbClr val="EC264A"/>
            </a:solidFill>
          </p:spPr>
          <p:txBody>
            <a:bodyPr wrap="square" lIns="0" tIns="0" rIns="0" bIns="0" rtlCol="0"/>
            <a:lstStyle/>
            <a:p>
              <a:endParaRPr/>
            </a:p>
          </p:txBody>
        </p:sp>
        <p:sp>
          <p:nvSpPr>
            <p:cNvPr id="26" name="object 26"/>
            <p:cNvSpPr/>
            <p:nvPr/>
          </p:nvSpPr>
          <p:spPr>
            <a:xfrm>
              <a:off x="16401611" y="3526247"/>
              <a:ext cx="514984" cy="478155"/>
            </a:xfrm>
            <a:custGeom>
              <a:avLst/>
              <a:gdLst/>
              <a:ahLst/>
              <a:cxnLst/>
              <a:rect l="l" t="t" r="r" b="b"/>
              <a:pathLst>
                <a:path w="514984" h="478154">
                  <a:moveTo>
                    <a:pt x="127132" y="478124"/>
                  </a:moveTo>
                  <a:lnTo>
                    <a:pt x="84334" y="447985"/>
                  </a:lnTo>
                  <a:lnTo>
                    <a:pt x="49109" y="408740"/>
                  </a:lnTo>
                  <a:lnTo>
                    <a:pt x="22615" y="362990"/>
                  </a:lnTo>
                  <a:lnTo>
                    <a:pt x="6015" y="313337"/>
                  </a:lnTo>
                  <a:lnTo>
                    <a:pt x="24" y="272950"/>
                  </a:lnTo>
                  <a:lnTo>
                    <a:pt x="0" y="256213"/>
                  </a:lnTo>
                  <a:lnTo>
                    <a:pt x="673" y="235999"/>
                  </a:lnTo>
                  <a:lnTo>
                    <a:pt x="8572" y="190176"/>
                  </a:lnTo>
                  <a:lnTo>
                    <a:pt x="24045" y="147695"/>
                  </a:lnTo>
                  <a:lnTo>
                    <a:pt x="46308" y="109225"/>
                  </a:lnTo>
                  <a:lnTo>
                    <a:pt x="74577" y="75432"/>
                  </a:lnTo>
                  <a:lnTo>
                    <a:pt x="108069" y="46985"/>
                  </a:lnTo>
                  <a:lnTo>
                    <a:pt x="145999" y="24550"/>
                  </a:lnTo>
                  <a:lnTo>
                    <a:pt x="187583" y="8796"/>
                  </a:lnTo>
                  <a:lnTo>
                    <a:pt x="232038" y="390"/>
                  </a:lnTo>
                  <a:lnTo>
                    <a:pt x="278579" y="0"/>
                  </a:lnTo>
                  <a:lnTo>
                    <a:pt x="324429" y="7876"/>
                  </a:lnTo>
                  <a:lnTo>
                    <a:pt x="366933" y="23330"/>
                  </a:lnTo>
                  <a:lnTo>
                    <a:pt x="405424" y="45576"/>
                  </a:lnTo>
                  <a:lnTo>
                    <a:pt x="439234" y="73829"/>
                  </a:lnTo>
                  <a:lnTo>
                    <a:pt x="467696" y="107304"/>
                  </a:lnTo>
                  <a:lnTo>
                    <a:pt x="490142" y="145214"/>
                  </a:lnTo>
                  <a:lnTo>
                    <a:pt x="505905" y="186776"/>
                  </a:lnTo>
                  <a:lnTo>
                    <a:pt x="514317" y="231203"/>
                  </a:lnTo>
                  <a:lnTo>
                    <a:pt x="514712" y="277710"/>
                  </a:lnTo>
                  <a:lnTo>
                    <a:pt x="512651" y="293173"/>
                  </a:lnTo>
                  <a:lnTo>
                    <a:pt x="509009" y="245033"/>
                  </a:lnTo>
                  <a:lnTo>
                    <a:pt x="495360" y="199155"/>
                  </a:lnTo>
                  <a:lnTo>
                    <a:pt x="472806" y="156973"/>
                  </a:lnTo>
                  <a:lnTo>
                    <a:pt x="442449" y="119923"/>
                  </a:lnTo>
                  <a:lnTo>
                    <a:pt x="405392" y="89440"/>
                  </a:lnTo>
                  <a:lnTo>
                    <a:pt x="362736" y="66957"/>
                  </a:lnTo>
                  <a:lnTo>
                    <a:pt x="311218" y="52850"/>
                  </a:lnTo>
                  <a:lnTo>
                    <a:pt x="292571" y="50438"/>
                  </a:lnTo>
                  <a:lnTo>
                    <a:pt x="243998" y="51381"/>
                  </a:lnTo>
                  <a:lnTo>
                    <a:pt x="197994" y="61661"/>
                  </a:lnTo>
                  <a:lnTo>
                    <a:pt x="155599" y="80394"/>
                  </a:lnTo>
                  <a:lnTo>
                    <a:pt x="117851" y="106699"/>
                  </a:lnTo>
                  <a:lnTo>
                    <a:pt x="85791" y="139692"/>
                  </a:lnTo>
                  <a:lnTo>
                    <a:pt x="60456" y="178490"/>
                  </a:lnTo>
                  <a:lnTo>
                    <a:pt x="42887" y="222212"/>
                  </a:lnTo>
                  <a:lnTo>
                    <a:pt x="34121" y="269973"/>
                  </a:lnTo>
                  <a:lnTo>
                    <a:pt x="34610" y="311382"/>
                  </a:lnTo>
                  <a:lnTo>
                    <a:pt x="41824" y="351803"/>
                  </a:lnTo>
                  <a:lnTo>
                    <a:pt x="55752" y="390415"/>
                  </a:lnTo>
                  <a:lnTo>
                    <a:pt x="76383" y="426398"/>
                  </a:lnTo>
                  <a:lnTo>
                    <a:pt x="98527" y="452763"/>
                  </a:lnTo>
                  <a:lnTo>
                    <a:pt x="106103" y="461401"/>
                  </a:lnTo>
                  <a:lnTo>
                    <a:pt x="127132" y="478124"/>
                  </a:lnTo>
                  <a:close/>
                </a:path>
              </a:pathLst>
            </a:custGeom>
            <a:solidFill>
              <a:srgbClr val="FFFFFF"/>
            </a:solidFill>
          </p:spPr>
          <p:txBody>
            <a:bodyPr wrap="square" lIns="0" tIns="0" rIns="0" bIns="0" rtlCol="0"/>
            <a:lstStyle/>
            <a:p>
              <a:endParaRPr/>
            </a:p>
          </p:txBody>
        </p:sp>
        <p:pic>
          <p:nvPicPr>
            <p:cNvPr id="27" name="object 27"/>
            <p:cNvPicPr/>
            <p:nvPr/>
          </p:nvPicPr>
          <p:blipFill>
            <a:blip r:embed="rId5" cstate="print"/>
            <a:stretch>
              <a:fillRect/>
            </a:stretch>
          </p:blipFill>
          <p:spPr>
            <a:xfrm>
              <a:off x="16543413" y="3653021"/>
              <a:ext cx="233936" cy="233776"/>
            </a:xfrm>
            <a:prstGeom prst="rect">
              <a:avLst/>
            </a:prstGeom>
          </p:spPr>
        </p:pic>
        <p:sp>
          <p:nvSpPr>
            <p:cNvPr id="28" name="object 28"/>
            <p:cNvSpPr/>
            <p:nvPr/>
          </p:nvSpPr>
          <p:spPr>
            <a:xfrm>
              <a:off x="17365919" y="628556"/>
              <a:ext cx="396875" cy="550545"/>
            </a:xfrm>
            <a:custGeom>
              <a:avLst/>
              <a:gdLst/>
              <a:ahLst/>
              <a:cxnLst/>
              <a:rect l="l" t="t" r="r" b="b"/>
              <a:pathLst>
                <a:path w="396875" h="550544">
                  <a:moveTo>
                    <a:pt x="396406" y="550502"/>
                  </a:moveTo>
                  <a:lnTo>
                    <a:pt x="366985" y="520517"/>
                  </a:lnTo>
                  <a:lnTo>
                    <a:pt x="284917" y="460283"/>
                  </a:lnTo>
                  <a:lnTo>
                    <a:pt x="159491" y="414379"/>
                  </a:lnTo>
                  <a:lnTo>
                    <a:pt x="0" y="427387"/>
                  </a:lnTo>
                  <a:lnTo>
                    <a:pt x="371092" y="0"/>
                  </a:lnTo>
                  <a:lnTo>
                    <a:pt x="396406" y="550502"/>
                  </a:lnTo>
                  <a:close/>
                </a:path>
              </a:pathLst>
            </a:custGeom>
            <a:solidFill>
              <a:srgbClr val="EC264A"/>
            </a:solidFill>
          </p:spPr>
          <p:txBody>
            <a:bodyPr wrap="square" lIns="0" tIns="0" rIns="0" bIns="0" rtlCol="0"/>
            <a:lstStyle/>
            <a:p>
              <a:endParaRPr/>
            </a:p>
          </p:txBody>
        </p:sp>
        <p:sp>
          <p:nvSpPr>
            <p:cNvPr id="29" name="object 29"/>
            <p:cNvSpPr/>
            <p:nvPr/>
          </p:nvSpPr>
          <p:spPr>
            <a:xfrm>
              <a:off x="17452678" y="682247"/>
              <a:ext cx="262890" cy="328930"/>
            </a:xfrm>
            <a:custGeom>
              <a:avLst/>
              <a:gdLst/>
              <a:ahLst/>
              <a:cxnLst/>
              <a:rect l="l" t="t" r="r" b="b"/>
              <a:pathLst>
                <a:path w="262890" h="328930">
                  <a:moveTo>
                    <a:pt x="123042" y="328691"/>
                  </a:moveTo>
                  <a:lnTo>
                    <a:pt x="0" y="322254"/>
                  </a:lnTo>
                  <a:lnTo>
                    <a:pt x="262354" y="0"/>
                  </a:lnTo>
                  <a:lnTo>
                    <a:pt x="123042" y="328691"/>
                  </a:lnTo>
                  <a:close/>
                </a:path>
              </a:pathLst>
            </a:custGeom>
            <a:solidFill>
              <a:srgbClr val="FFFFFF"/>
            </a:solidFill>
          </p:spPr>
          <p:txBody>
            <a:bodyPr wrap="square" lIns="0" tIns="0" rIns="0" bIns="0" rtlCol="0"/>
            <a:lstStyle/>
            <a:p>
              <a:endParaRPr/>
            </a:p>
          </p:txBody>
        </p:sp>
        <p:sp>
          <p:nvSpPr>
            <p:cNvPr id="30" name="object 30"/>
            <p:cNvSpPr/>
            <p:nvPr/>
          </p:nvSpPr>
          <p:spPr>
            <a:xfrm>
              <a:off x="17636584" y="2092999"/>
              <a:ext cx="653415" cy="495934"/>
            </a:xfrm>
            <a:custGeom>
              <a:avLst/>
              <a:gdLst/>
              <a:ahLst/>
              <a:cxnLst/>
              <a:rect l="l" t="t" r="r" b="b"/>
              <a:pathLst>
                <a:path w="653415" h="495935">
                  <a:moveTo>
                    <a:pt x="653377" y="495768"/>
                  </a:moveTo>
                  <a:lnTo>
                    <a:pt x="0" y="450831"/>
                  </a:lnTo>
                  <a:lnTo>
                    <a:pt x="39392" y="420212"/>
                  </a:lnTo>
                  <a:lnTo>
                    <a:pt x="121640" y="331610"/>
                  </a:lnTo>
                  <a:lnTo>
                    <a:pt x="192847" y="189911"/>
                  </a:lnTo>
                  <a:lnTo>
                    <a:pt x="199118" y="0"/>
                  </a:lnTo>
                  <a:lnTo>
                    <a:pt x="653377" y="495768"/>
                  </a:lnTo>
                  <a:close/>
                </a:path>
              </a:pathLst>
            </a:custGeom>
            <a:solidFill>
              <a:srgbClr val="4685C7"/>
            </a:solidFill>
          </p:spPr>
          <p:txBody>
            <a:bodyPr wrap="square" lIns="0" tIns="0" rIns="0" bIns="0" rtlCol="0"/>
            <a:lstStyle/>
            <a:p>
              <a:endParaRPr/>
            </a:p>
          </p:txBody>
        </p:sp>
        <p:sp>
          <p:nvSpPr>
            <p:cNvPr id="31" name="object 31"/>
            <p:cNvSpPr/>
            <p:nvPr/>
          </p:nvSpPr>
          <p:spPr>
            <a:xfrm>
              <a:off x="17860392" y="2202333"/>
              <a:ext cx="369570" cy="353695"/>
            </a:xfrm>
            <a:custGeom>
              <a:avLst/>
              <a:gdLst/>
              <a:ahLst/>
              <a:cxnLst/>
              <a:rect l="l" t="t" r="r" b="b"/>
              <a:pathLst>
                <a:path w="369569" h="353694">
                  <a:moveTo>
                    <a:pt x="369140" y="353192"/>
                  </a:moveTo>
                  <a:lnTo>
                    <a:pt x="0" y="144187"/>
                  </a:lnTo>
                  <a:lnTo>
                    <a:pt x="24255" y="0"/>
                  </a:lnTo>
                  <a:lnTo>
                    <a:pt x="369140" y="353192"/>
                  </a:lnTo>
                  <a:close/>
                </a:path>
              </a:pathLst>
            </a:custGeom>
            <a:solidFill>
              <a:srgbClr val="FFFFFF"/>
            </a:solidFill>
          </p:spPr>
          <p:txBody>
            <a:bodyPr wrap="square" lIns="0" tIns="0" rIns="0" bIns="0" rtlCol="0"/>
            <a:lstStyle/>
            <a:p>
              <a:endParaRPr/>
            </a:p>
          </p:txBody>
        </p:sp>
      </p:grpSp>
      <p:sp>
        <p:nvSpPr>
          <p:cNvPr id="32" name="object 3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710" dirty="0"/>
              <a:t>THANK</a:t>
            </a:r>
            <a:r>
              <a:rPr spc="185" dirty="0"/>
              <a:t> </a:t>
            </a:r>
            <a:r>
              <a:rPr spc="38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313940" cy="10287000"/>
            <a:chOff x="0" y="0"/>
            <a:chExt cx="2313940" cy="10287000"/>
          </a:xfrm>
        </p:grpSpPr>
        <p:sp>
          <p:nvSpPr>
            <p:cNvPr id="3" name="object 3"/>
            <p:cNvSpPr/>
            <p:nvPr/>
          </p:nvSpPr>
          <p:spPr>
            <a:xfrm>
              <a:off x="0" y="0"/>
              <a:ext cx="602615" cy="10287000"/>
            </a:xfrm>
            <a:custGeom>
              <a:avLst/>
              <a:gdLst/>
              <a:ahLst/>
              <a:cxnLst/>
              <a:rect l="l" t="t" r="r" b="b"/>
              <a:pathLst>
                <a:path w="602615" h="10287000">
                  <a:moveTo>
                    <a:pt x="602435" y="10286998"/>
                  </a:moveTo>
                  <a:lnTo>
                    <a:pt x="0" y="10286998"/>
                  </a:lnTo>
                  <a:lnTo>
                    <a:pt x="0" y="0"/>
                  </a:lnTo>
                  <a:lnTo>
                    <a:pt x="602435" y="0"/>
                  </a:lnTo>
                  <a:lnTo>
                    <a:pt x="602435" y="10286998"/>
                  </a:lnTo>
                  <a:close/>
                </a:path>
              </a:pathLst>
            </a:custGeom>
            <a:solidFill>
              <a:srgbClr val="69A8B1">
                <a:alpha val="69799"/>
              </a:srgbClr>
            </a:solidFill>
          </p:spPr>
          <p:txBody>
            <a:bodyPr wrap="square" lIns="0" tIns="0" rIns="0" bIns="0" rtlCol="0"/>
            <a:lstStyle/>
            <a:p>
              <a:endParaRPr/>
            </a:p>
          </p:txBody>
        </p:sp>
        <p:sp>
          <p:nvSpPr>
            <p:cNvPr id="4" name="object 4"/>
            <p:cNvSpPr/>
            <p:nvPr/>
          </p:nvSpPr>
          <p:spPr>
            <a:xfrm>
              <a:off x="600861" y="0"/>
              <a:ext cx="857250" cy="10287000"/>
            </a:xfrm>
            <a:custGeom>
              <a:avLst/>
              <a:gdLst/>
              <a:ahLst/>
              <a:cxnLst/>
              <a:rect l="l" t="t" r="r" b="b"/>
              <a:pathLst>
                <a:path w="857250" h="10287000">
                  <a:moveTo>
                    <a:pt x="857249" y="10286998"/>
                  </a:moveTo>
                  <a:lnTo>
                    <a:pt x="0" y="10286998"/>
                  </a:lnTo>
                  <a:lnTo>
                    <a:pt x="0" y="0"/>
                  </a:lnTo>
                  <a:lnTo>
                    <a:pt x="857249" y="0"/>
                  </a:lnTo>
                  <a:lnTo>
                    <a:pt x="857249" y="10286998"/>
                  </a:lnTo>
                  <a:close/>
                </a:path>
              </a:pathLst>
            </a:custGeom>
            <a:solidFill>
              <a:srgbClr val="69A8B1">
                <a:alpha val="39999"/>
              </a:srgbClr>
            </a:solidFill>
          </p:spPr>
          <p:txBody>
            <a:bodyPr wrap="square" lIns="0" tIns="0" rIns="0" bIns="0" rtlCol="0"/>
            <a:lstStyle/>
            <a:p>
              <a:endParaRPr/>
            </a:p>
          </p:txBody>
        </p:sp>
        <p:sp>
          <p:nvSpPr>
            <p:cNvPr id="5" name="object 5"/>
            <p:cNvSpPr/>
            <p:nvPr/>
          </p:nvSpPr>
          <p:spPr>
            <a:xfrm>
              <a:off x="1456538" y="0"/>
              <a:ext cx="857250" cy="10287000"/>
            </a:xfrm>
            <a:custGeom>
              <a:avLst/>
              <a:gdLst/>
              <a:ahLst/>
              <a:cxnLst/>
              <a:rect l="l" t="t" r="r" b="b"/>
              <a:pathLst>
                <a:path w="857250" h="10287000">
                  <a:moveTo>
                    <a:pt x="0" y="0"/>
                  </a:moveTo>
                  <a:lnTo>
                    <a:pt x="857249" y="0"/>
                  </a:lnTo>
                  <a:lnTo>
                    <a:pt x="857249" y="10286998"/>
                  </a:lnTo>
                  <a:lnTo>
                    <a:pt x="0" y="10286998"/>
                  </a:lnTo>
                  <a:lnTo>
                    <a:pt x="0" y="0"/>
                  </a:lnTo>
                  <a:close/>
                </a:path>
              </a:pathLst>
            </a:custGeom>
            <a:solidFill>
              <a:srgbClr val="69A8B1">
                <a:alpha val="9799"/>
              </a:srgbClr>
            </a:solidFill>
          </p:spPr>
          <p:txBody>
            <a:bodyPr wrap="square" lIns="0" tIns="0" rIns="0" bIns="0" rtlCol="0"/>
            <a:lstStyle/>
            <a:p>
              <a:endParaRPr/>
            </a:p>
          </p:txBody>
        </p:sp>
      </p:grpSp>
      <p:sp>
        <p:nvSpPr>
          <p:cNvPr id="28" name="object 28"/>
          <p:cNvSpPr txBox="1">
            <a:spLocks noGrp="1"/>
          </p:cNvSpPr>
          <p:nvPr>
            <p:ph type="title"/>
          </p:nvPr>
        </p:nvSpPr>
        <p:spPr>
          <a:xfrm>
            <a:off x="5996864" y="1112639"/>
            <a:ext cx="7053580" cy="1092200"/>
          </a:xfrm>
          <a:prstGeom prst="rect">
            <a:avLst/>
          </a:prstGeom>
        </p:spPr>
        <p:txBody>
          <a:bodyPr vert="horz" wrap="square" lIns="0" tIns="12700" rIns="0" bIns="0" rtlCol="0">
            <a:spAutoFit/>
          </a:bodyPr>
          <a:lstStyle/>
          <a:p>
            <a:pPr marL="12700">
              <a:lnSpc>
                <a:spcPct val="100000"/>
              </a:lnSpc>
              <a:spcBef>
                <a:spcPts val="100"/>
              </a:spcBef>
            </a:pPr>
            <a:r>
              <a:rPr sz="7000" spc="600" dirty="0"/>
              <a:t>BUSINESS</a:t>
            </a:r>
            <a:r>
              <a:rPr sz="7000" spc="100" dirty="0"/>
              <a:t> </a:t>
            </a:r>
            <a:r>
              <a:rPr sz="7000" spc="415" dirty="0"/>
              <a:t>CASE</a:t>
            </a:r>
            <a:endParaRPr sz="7000"/>
          </a:p>
        </p:txBody>
      </p:sp>
      <p:sp>
        <p:nvSpPr>
          <p:cNvPr id="6" name="object 6"/>
          <p:cNvSpPr txBox="1">
            <a:spLocks noGrp="1"/>
          </p:cNvSpPr>
          <p:nvPr>
            <p:ph idx="1"/>
          </p:nvPr>
        </p:nvSpPr>
        <p:spPr>
          <a:prstGeom prst="rect">
            <a:avLst/>
          </a:prstGeom>
        </p:spPr>
        <p:txBody>
          <a:bodyPr vert="horz" wrap="square" lIns="0" tIns="12700" rIns="0" bIns="0" rtlCol="0">
            <a:spAutoFit/>
          </a:bodyPr>
          <a:lstStyle/>
          <a:p>
            <a:pPr marL="12700" marR="5080">
              <a:lnSpc>
                <a:spcPct val="125000"/>
              </a:lnSpc>
              <a:spcBef>
                <a:spcPts val="100"/>
              </a:spcBef>
            </a:pPr>
            <a:r>
              <a:rPr spc="-20" dirty="0"/>
              <a:t>A</a:t>
            </a:r>
            <a:r>
              <a:rPr spc="-180" dirty="0"/>
              <a:t> </a:t>
            </a:r>
            <a:r>
              <a:rPr spc="-65" dirty="0"/>
              <a:t>portfolio</a:t>
            </a:r>
            <a:r>
              <a:rPr spc="-180" dirty="0"/>
              <a:t> </a:t>
            </a:r>
            <a:r>
              <a:rPr spc="-25" dirty="0"/>
              <a:t>manager</a:t>
            </a:r>
            <a:r>
              <a:rPr spc="-180" dirty="0"/>
              <a:t> </a:t>
            </a:r>
            <a:r>
              <a:rPr spc="-30" dirty="0"/>
              <a:t>makes</a:t>
            </a:r>
            <a:r>
              <a:rPr spc="-180" dirty="0"/>
              <a:t> </a:t>
            </a:r>
            <a:r>
              <a:rPr spc="-20" dirty="0"/>
              <a:t>investment</a:t>
            </a:r>
            <a:r>
              <a:rPr spc="-180" dirty="0"/>
              <a:t> </a:t>
            </a:r>
            <a:r>
              <a:rPr spc="-55" dirty="0"/>
              <a:t>decisions</a:t>
            </a:r>
            <a:r>
              <a:rPr spc="-180" dirty="0"/>
              <a:t> </a:t>
            </a:r>
            <a:r>
              <a:rPr spc="-25" dirty="0"/>
              <a:t>and</a:t>
            </a:r>
            <a:r>
              <a:rPr spc="-180" dirty="0"/>
              <a:t> </a:t>
            </a:r>
            <a:r>
              <a:rPr spc="-45" dirty="0"/>
              <a:t>carries</a:t>
            </a:r>
            <a:r>
              <a:rPr spc="-180" dirty="0"/>
              <a:t> </a:t>
            </a:r>
            <a:r>
              <a:rPr spc="-55" dirty="0"/>
              <a:t>out</a:t>
            </a:r>
            <a:r>
              <a:rPr spc="-180" dirty="0"/>
              <a:t> </a:t>
            </a:r>
            <a:r>
              <a:rPr spc="-45" dirty="0"/>
              <a:t>other</a:t>
            </a:r>
            <a:r>
              <a:rPr spc="-175" dirty="0"/>
              <a:t> </a:t>
            </a:r>
            <a:r>
              <a:rPr spc="-25" dirty="0"/>
              <a:t>related</a:t>
            </a:r>
            <a:r>
              <a:rPr spc="-180" dirty="0"/>
              <a:t> </a:t>
            </a:r>
            <a:r>
              <a:rPr spc="-25" dirty="0"/>
              <a:t>activities</a:t>
            </a:r>
            <a:r>
              <a:rPr spc="-180" dirty="0"/>
              <a:t> </a:t>
            </a:r>
            <a:r>
              <a:rPr spc="-75" dirty="0"/>
              <a:t>on </a:t>
            </a:r>
            <a:r>
              <a:rPr spc="-935" dirty="0"/>
              <a:t> </a:t>
            </a:r>
            <a:r>
              <a:rPr spc="-15" dirty="0"/>
              <a:t>behalf </a:t>
            </a:r>
            <a:r>
              <a:rPr spc="-35" dirty="0"/>
              <a:t>of </a:t>
            </a:r>
            <a:r>
              <a:rPr dirty="0"/>
              <a:t>vested </a:t>
            </a:r>
            <a:r>
              <a:rPr spc="-50" dirty="0"/>
              <a:t>investors. </a:t>
            </a:r>
            <a:r>
              <a:rPr spc="25" dirty="0"/>
              <a:t>They </a:t>
            </a:r>
            <a:r>
              <a:rPr spc="-40" dirty="0"/>
              <a:t>work </a:t>
            </a:r>
            <a:r>
              <a:rPr dirty="0"/>
              <a:t>with </a:t>
            </a:r>
            <a:r>
              <a:rPr spc="50" dirty="0"/>
              <a:t>a </a:t>
            </a:r>
            <a:r>
              <a:rPr spc="-15" dirty="0"/>
              <a:t>team </a:t>
            </a:r>
            <a:r>
              <a:rPr spc="-35" dirty="0"/>
              <a:t>of </a:t>
            </a:r>
            <a:r>
              <a:rPr spc="30" dirty="0"/>
              <a:t>analysts </a:t>
            </a:r>
            <a:r>
              <a:rPr spc="-25" dirty="0"/>
              <a:t>and </a:t>
            </a:r>
            <a:r>
              <a:rPr spc="-45" dirty="0"/>
              <a:t>researchers, </a:t>
            </a:r>
            <a:r>
              <a:rPr spc="-25" dirty="0"/>
              <a:t>and </a:t>
            </a:r>
            <a:r>
              <a:rPr spc="-45" dirty="0"/>
              <a:t>their </a:t>
            </a:r>
            <a:r>
              <a:rPr spc="-935" dirty="0"/>
              <a:t> </a:t>
            </a:r>
            <a:r>
              <a:rPr spc="-45" dirty="0"/>
              <a:t>main</a:t>
            </a:r>
            <a:r>
              <a:rPr spc="-185" dirty="0"/>
              <a:t> </a:t>
            </a:r>
            <a:r>
              <a:rPr spc="-45" dirty="0"/>
              <a:t>objective</a:t>
            </a:r>
            <a:r>
              <a:rPr spc="-185" dirty="0"/>
              <a:t> </a:t>
            </a:r>
            <a:r>
              <a:rPr spc="-55" dirty="0"/>
              <a:t>is</a:t>
            </a:r>
            <a:r>
              <a:rPr spc="-185" dirty="0"/>
              <a:t> </a:t>
            </a:r>
            <a:r>
              <a:rPr spc="-65" dirty="0"/>
              <a:t>to</a:t>
            </a:r>
            <a:r>
              <a:rPr spc="-185" dirty="0"/>
              <a:t> </a:t>
            </a:r>
            <a:r>
              <a:rPr spc="-20" dirty="0"/>
              <a:t>realise</a:t>
            </a:r>
            <a:r>
              <a:rPr spc="-180" dirty="0"/>
              <a:t> </a:t>
            </a:r>
            <a:r>
              <a:rPr spc="-15" dirty="0"/>
              <a:t>the</a:t>
            </a:r>
            <a:r>
              <a:rPr spc="-185" dirty="0"/>
              <a:t> </a:t>
            </a:r>
            <a:r>
              <a:rPr spc="-15" dirty="0"/>
              <a:t>needs</a:t>
            </a:r>
            <a:r>
              <a:rPr spc="-185" dirty="0"/>
              <a:t> </a:t>
            </a:r>
            <a:r>
              <a:rPr spc="-35" dirty="0"/>
              <a:t>of</a:t>
            </a:r>
            <a:r>
              <a:rPr spc="-185" dirty="0"/>
              <a:t> </a:t>
            </a:r>
            <a:r>
              <a:rPr spc="-15" dirty="0"/>
              <a:t>the</a:t>
            </a:r>
            <a:r>
              <a:rPr spc="-180" dirty="0"/>
              <a:t> </a:t>
            </a:r>
            <a:r>
              <a:rPr spc="-30" dirty="0"/>
              <a:t>investor</a:t>
            </a:r>
            <a:r>
              <a:rPr spc="-185" dirty="0"/>
              <a:t> </a:t>
            </a:r>
            <a:r>
              <a:rPr spc="-25" dirty="0"/>
              <a:t>and</a:t>
            </a:r>
            <a:r>
              <a:rPr spc="-185" dirty="0"/>
              <a:t> </a:t>
            </a:r>
            <a:r>
              <a:rPr spc="-30" dirty="0"/>
              <a:t>suggest</a:t>
            </a:r>
            <a:r>
              <a:rPr spc="-185" dirty="0"/>
              <a:t> </a:t>
            </a:r>
            <a:r>
              <a:rPr spc="50" dirty="0"/>
              <a:t>a</a:t>
            </a:r>
            <a:r>
              <a:rPr spc="-180" dirty="0"/>
              <a:t> </a:t>
            </a:r>
            <a:r>
              <a:rPr spc="-25" dirty="0"/>
              <a:t>suitable</a:t>
            </a:r>
            <a:r>
              <a:rPr spc="-185" dirty="0"/>
              <a:t> </a:t>
            </a:r>
            <a:r>
              <a:rPr spc="-65" dirty="0"/>
              <a:t>portfolio</a:t>
            </a:r>
            <a:r>
              <a:rPr spc="-185" dirty="0"/>
              <a:t> </a:t>
            </a:r>
            <a:r>
              <a:rPr spc="-5" dirty="0"/>
              <a:t>that </a:t>
            </a:r>
            <a:r>
              <a:rPr dirty="0"/>
              <a:t> </a:t>
            </a:r>
            <a:r>
              <a:rPr spc="-20" dirty="0"/>
              <a:t>meets </a:t>
            </a:r>
            <a:r>
              <a:rPr spc="-35" dirty="0"/>
              <a:t>all </a:t>
            </a:r>
            <a:r>
              <a:rPr spc="-15" dirty="0"/>
              <a:t>the </a:t>
            </a:r>
            <a:r>
              <a:rPr spc="-60" dirty="0"/>
              <a:t>expectations. </a:t>
            </a:r>
            <a:r>
              <a:rPr spc="25" dirty="0"/>
              <a:t>They </a:t>
            </a:r>
            <a:r>
              <a:rPr spc="-5" dirty="0"/>
              <a:t>are </a:t>
            </a:r>
            <a:r>
              <a:rPr spc="-45" dirty="0"/>
              <a:t>responsible </a:t>
            </a:r>
            <a:r>
              <a:rPr spc="-60" dirty="0"/>
              <a:t>for </a:t>
            </a:r>
            <a:r>
              <a:rPr spc="-35" dirty="0"/>
              <a:t>establishing </a:t>
            </a:r>
            <a:r>
              <a:rPr spc="-15" dirty="0"/>
              <a:t>the </a:t>
            </a:r>
            <a:r>
              <a:rPr spc="-25" dirty="0"/>
              <a:t>best </a:t>
            </a:r>
            <a:r>
              <a:rPr spc="-20" dirty="0"/>
              <a:t>investment </a:t>
            </a:r>
            <a:r>
              <a:rPr spc="-15" dirty="0"/>
              <a:t> strategy, </a:t>
            </a:r>
            <a:r>
              <a:rPr spc="-40" dirty="0"/>
              <a:t>selecting </a:t>
            </a:r>
            <a:r>
              <a:rPr spc="-45" dirty="0"/>
              <a:t>appropriate </a:t>
            </a:r>
            <a:r>
              <a:rPr spc="-20" dirty="0"/>
              <a:t>investments </a:t>
            </a:r>
            <a:r>
              <a:rPr spc="-45" dirty="0"/>
              <a:t>along </a:t>
            </a:r>
            <a:r>
              <a:rPr dirty="0"/>
              <a:t>with </a:t>
            </a:r>
            <a:r>
              <a:rPr spc="-15" dirty="0"/>
              <a:t>the </a:t>
            </a:r>
            <a:r>
              <a:rPr spc="-65" dirty="0"/>
              <a:t>right allocation. </a:t>
            </a:r>
            <a:r>
              <a:rPr spc="-20" dirty="0"/>
              <a:t>However, </a:t>
            </a:r>
            <a:r>
              <a:rPr spc="-70" dirty="0"/>
              <a:t>in </a:t>
            </a:r>
            <a:r>
              <a:rPr spc="-65" dirty="0"/>
              <a:t> </a:t>
            </a:r>
            <a:r>
              <a:rPr spc="-75" dirty="0"/>
              <a:t>doing </a:t>
            </a:r>
            <a:r>
              <a:rPr spc="-125" dirty="0"/>
              <a:t>so, </a:t>
            </a:r>
            <a:r>
              <a:rPr spc="50" dirty="0"/>
              <a:t>they </a:t>
            </a:r>
            <a:r>
              <a:rPr dirty="0"/>
              <a:t>face </a:t>
            </a:r>
            <a:r>
              <a:rPr spc="50" dirty="0"/>
              <a:t>a </a:t>
            </a:r>
            <a:r>
              <a:rPr spc="-70" dirty="0"/>
              <a:t>lot </a:t>
            </a:r>
            <a:r>
              <a:rPr spc="-35" dirty="0"/>
              <a:t>of </a:t>
            </a:r>
            <a:r>
              <a:rPr spc="-65" dirty="0"/>
              <a:t>competition </a:t>
            </a:r>
            <a:r>
              <a:rPr spc="-70" dirty="0"/>
              <a:t>in </a:t>
            </a:r>
            <a:r>
              <a:rPr spc="-15" dirty="0"/>
              <a:t>the </a:t>
            </a:r>
            <a:r>
              <a:rPr spc="-75" dirty="0"/>
              <a:t>form </a:t>
            </a:r>
            <a:r>
              <a:rPr spc="-35" dirty="0"/>
              <a:t>of </a:t>
            </a:r>
            <a:r>
              <a:rPr spc="-45" dirty="0"/>
              <a:t>other </a:t>
            </a:r>
            <a:r>
              <a:rPr spc="-65" dirty="0"/>
              <a:t>portfolio </a:t>
            </a:r>
            <a:r>
              <a:rPr spc="-20" dirty="0"/>
              <a:t>managers </a:t>
            </a:r>
            <a:r>
              <a:rPr spc="-25" dirty="0"/>
              <a:t>and </a:t>
            </a:r>
            <a:r>
              <a:rPr spc="-30" dirty="0"/>
              <a:t>rival </a:t>
            </a:r>
            <a:r>
              <a:rPr spc="-25" dirty="0"/>
              <a:t> </a:t>
            </a:r>
            <a:r>
              <a:rPr spc="-90" dirty="0"/>
              <a:t>firms. </a:t>
            </a:r>
            <a:r>
              <a:rPr spc="-60" dirty="0"/>
              <a:t>Therefore, </a:t>
            </a:r>
            <a:r>
              <a:rPr spc="-15" dirty="0"/>
              <a:t>the </a:t>
            </a:r>
            <a:r>
              <a:rPr spc="-65" dirty="0"/>
              <a:t>portfolio </a:t>
            </a:r>
            <a:r>
              <a:rPr spc="-25" dirty="0"/>
              <a:t>manager </a:t>
            </a:r>
            <a:r>
              <a:rPr spc="5" dirty="0"/>
              <a:t>has </a:t>
            </a:r>
            <a:r>
              <a:rPr spc="-65" dirty="0"/>
              <a:t>to </a:t>
            </a:r>
            <a:r>
              <a:rPr spc="-10" dirty="0"/>
              <a:t>use </a:t>
            </a:r>
            <a:r>
              <a:rPr spc="-15" dirty="0"/>
              <a:t>the </a:t>
            </a:r>
            <a:r>
              <a:rPr dirty="0"/>
              <a:t>available </a:t>
            </a:r>
            <a:r>
              <a:rPr spc="-45" dirty="0"/>
              <a:t>resources </a:t>
            </a:r>
            <a:r>
              <a:rPr spc="-65" dirty="0"/>
              <a:t>to </a:t>
            </a:r>
            <a:r>
              <a:rPr spc="-50" dirty="0"/>
              <a:t>provide </a:t>
            </a:r>
            <a:r>
              <a:rPr spc="-15" dirty="0"/>
              <a:t>the </a:t>
            </a:r>
            <a:r>
              <a:rPr spc="-10" dirty="0"/>
              <a:t> </a:t>
            </a:r>
            <a:r>
              <a:rPr spc="-25" dirty="0"/>
              <a:t>best</a:t>
            </a:r>
            <a:r>
              <a:rPr spc="-190" dirty="0"/>
              <a:t> </a:t>
            </a:r>
            <a:r>
              <a:rPr spc="-55" dirty="0"/>
              <a:t>solution</a:t>
            </a:r>
            <a:r>
              <a:rPr spc="-185" dirty="0"/>
              <a:t> </a:t>
            </a:r>
            <a:r>
              <a:rPr spc="-65" dirty="0"/>
              <a:t>to</a:t>
            </a:r>
            <a:r>
              <a:rPr spc="-185" dirty="0"/>
              <a:t> </a:t>
            </a:r>
            <a:r>
              <a:rPr spc="-15" dirty="0"/>
              <a:t>the</a:t>
            </a:r>
            <a:r>
              <a:rPr spc="-185" dirty="0"/>
              <a:t> </a:t>
            </a:r>
            <a:r>
              <a:rPr spc="-55" dirty="0"/>
              <a:t>investor.</a:t>
            </a:r>
          </a:p>
          <a:p>
            <a:pPr>
              <a:lnSpc>
                <a:spcPct val="100000"/>
              </a:lnSpc>
              <a:spcBef>
                <a:spcPts val="40"/>
              </a:spcBef>
            </a:pPr>
            <a:endParaRPr sz="2900"/>
          </a:p>
          <a:p>
            <a:pPr marL="12700" marR="318770">
              <a:lnSpc>
                <a:spcPct val="125000"/>
              </a:lnSpc>
            </a:pPr>
            <a:r>
              <a:rPr spc="-90" dirty="0"/>
              <a:t>Consider</a:t>
            </a:r>
            <a:r>
              <a:rPr spc="-180" dirty="0"/>
              <a:t> </a:t>
            </a:r>
            <a:r>
              <a:rPr dirty="0"/>
              <a:t>yourself</a:t>
            </a:r>
            <a:r>
              <a:rPr spc="-175" dirty="0"/>
              <a:t> </a:t>
            </a:r>
            <a:r>
              <a:rPr spc="-50" dirty="0"/>
              <a:t>working</a:t>
            </a:r>
            <a:r>
              <a:rPr spc="-175" dirty="0"/>
              <a:t> </a:t>
            </a:r>
            <a:r>
              <a:rPr spc="-60" dirty="0"/>
              <a:t>for</a:t>
            </a:r>
            <a:r>
              <a:rPr spc="-175" dirty="0"/>
              <a:t> </a:t>
            </a:r>
            <a:r>
              <a:rPr spc="5" dirty="0"/>
              <a:t>an</a:t>
            </a:r>
            <a:r>
              <a:rPr spc="-175" dirty="0"/>
              <a:t> </a:t>
            </a:r>
            <a:r>
              <a:rPr spc="-15" dirty="0"/>
              <a:t>associate</a:t>
            </a:r>
            <a:r>
              <a:rPr spc="-175" dirty="0"/>
              <a:t> </a:t>
            </a:r>
            <a:r>
              <a:rPr spc="15" dirty="0"/>
              <a:t>at</a:t>
            </a:r>
            <a:r>
              <a:rPr spc="-175" dirty="0"/>
              <a:t> </a:t>
            </a:r>
            <a:r>
              <a:rPr spc="5" dirty="0"/>
              <a:t>an</a:t>
            </a:r>
            <a:r>
              <a:rPr spc="-175" dirty="0"/>
              <a:t> </a:t>
            </a:r>
            <a:r>
              <a:rPr spc="-20" dirty="0"/>
              <a:t>investment</a:t>
            </a:r>
            <a:r>
              <a:rPr spc="-175" dirty="0"/>
              <a:t> </a:t>
            </a:r>
            <a:r>
              <a:rPr spc="-75" dirty="0"/>
              <a:t>firm</a:t>
            </a:r>
            <a:r>
              <a:rPr spc="-180" dirty="0"/>
              <a:t> </a:t>
            </a:r>
            <a:r>
              <a:rPr spc="-5" dirty="0"/>
              <a:t>that</a:t>
            </a:r>
            <a:r>
              <a:rPr spc="-175" dirty="0"/>
              <a:t> </a:t>
            </a:r>
            <a:r>
              <a:rPr spc="-10" dirty="0"/>
              <a:t>manages</a:t>
            </a:r>
            <a:r>
              <a:rPr spc="-175" dirty="0"/>
              <a:t> </a:t>
            </a:r>
            <a:r>
              <a:rPr spc="-50" dirty="0"/>
              <a:t>accounts </a:t>
            </a:r>
            <a:r>
              <a:rPr spc="-935" dirty="0"/>
              <a:t> </a:t>
            </a:r>
            <a:r>
              <a:rPr spc="-60" dirty="0"/>
              <a:t>for </a:t>
            </a:r>
            <a:r>
              <a:rPr spc="-20" dirty="0"/>
              <a:t>private </a:t>
            </a:r>
            <a:r>
              <a:rPr spc="-75" dirty="0"/>
              <a:t>clients. </a:t>
            </a:r>
            <a:r>
              <a:rPr spc="-65" dirty="0"/>
              <a:t>Your role </a:t>
            </a:r>
            <a:r>
              <a:rPr spc="-45" dirty="0"/>
              <a:t>requires </a:t>
            </a:r>
            <a:r>
              <a:rPr spc="35" dirty="0"/>
              <a:t>you </a:t>
            </a:r>
            <a:r>
              <a:rPr spc="-65" dirty="0"/>
              <a:t>to </a:t>
            </a:r>
            <a:r>
              <a:rPr spc="45" dirty="0"/>
              <a:t>analyse </a:t>
            </a:r>
            <a:r>
              <a:rPr spc="50" dirty="0"/>
              <a:t>a </a:t>
            </a:r>
            <a:r>
              <a:rPr spc="-65" dirty="0"/>
              <a:t>portfolio </a:t>
            </a:r>
            <a:r>
              <a:rPr spc="-35" dirty="0"/>
              <a:t>of </a:t>
            </a:r>
            <a:r>
              <a:rPr spc="-65" dirty="0"/>
              <a:t>stocks to </a:t>
            </a:r>
            <a:r>
              <a:rPr spc="-50" dirty="0"/>
              <a:t>provide </a:t>
            </a:r>
            <a:r>
              <a:rPr spc="-45" dirty="0"/>
              <a:t> consultation</a:t>
            </a:r>
            <a:r>
              <a:rPr spc="-185" dirty="0"/>
              <a:t> </a:t>
            </a:r>
            <a:r>
              <a:rPr spc="-75" dirty="0"/>
              <a:t>on</a:t>
            </a:r>
            <a:r>
              <a:rPr spc="-185" dirty="0"/>
              <a:t> </a:t>
            </a:r>
            <a:r>
              <a:rPr spc="-20" dirty="0"/>
              <a:t>investment</a:t>
            </a:r>
            <a:r>
              <a:rPr spc="-185" dirty="0"/>
              <a:t> </a:t>
            </a:r>
            <a:r>
              <a:rPr spc="-20" dirty="0"/>
              <a:t>management</a:t>
            </a:r>
            <a:r>
              <a:rPr spc="-180" dirty="0"/>
              <a:t> </a:t>
            </a:r>
            <a:r>
              <a:rPr spc="-20" dirty="0"/>
              <a:t>based</a:t>
            </a:r>
            <a:r>
              <a:rPr spc="-185" dirty="0"/>
              <a:t> </a:t>
            </a:r>
            <a:r>
              <a:rPr spc="-75" dirty="0"/>
              <a:t>on</a:t>
            </a:r>
            <a:r>
              <a:rPr spc="-185" dirty="0"/>
              <a:t> </a:t>
            </a:r>
            <a:r>
              <a:rPr spc="-75" dirty="0"/>
              <a:t>client’s</a:t>
            </a:r>
            <a:r>
              <a:rPr spc="-185" dirty="0"/>
              <a:t> </a:t>
            </a:r>
            <a:r>
              <a:rPr spc="-65" dirty="0"/>
              <a:t>requirement.</a:t>
            </a:r>
          </a:p>
        </p:txBody>
      </p:sp>
      <p:grpSp>
        <p:nvGrpSpPr>
          <p:cNvPr id="7" name="object 7"/>
          <p:cNvGrpSpPr/>
          <p:nvPr/>
        </p:nvGrpSpPr>
        <p:grpSpPr>
          <a:xfrm>
            <a:off x="15490099" y="8005611"/>
            <a:ext cx="577850" cy="2273935"/>
            <a:chOff x="15490099" y="8005611"/>
            <a:chExt cx="577850" cy="2273935"/>
          </a:xfrm>
        </p:grpSpPr>
        <p:sp>
          <p:nvSpPr>
            <p:cNvPr id="8" name="object 8"/>
            <p:cNvSpPr/>
            <p:nvPr/>
          </p:nvSpPr>
          <p:spPr>
            <a:xfrm>
              <a:off x="15490099" y="8005611"/>
              <a:ext cx="577850" cy="2273935"/>
            </a:xfrm>
            <a:custGeom>
              <a:avLst/>
              <a:gdLst/>
              <a:ahLst/>
              <a:cxnLst/>
              <a:rect l="l" t="t" r="r" b="b"/>
              <a:pathLst>
                <a:path w="577850" h="2273934">
                  <a:moveTo>
                    <a:pt x="540394" y="2273778"/>
                  </a:moveTo>
                  <a:lnTo>
                    <a:pt x="36966" y="2273778"/>
                  </a:lnTo>
                  <a:lnTo>
                    <a:pt x="22579" y="2270884"/>
                  </a:lnTo>
                  <a:lnTo>
                    <a:pt x="10829" y="2262987"/>
                  </a:lnTo>
                  <a:lnTo>
                    <a:pt x="2905" y="2251263"/>
                  </a:lnTo>
                  <a:lnTo>
                    <a:pt x="0" y="2236890"/>
                  </a:lnTo>
                  <a:lnTo>
                    <a:pt x="0" y="36929"/>
                  </a:lnTo>
                  <a:lnTo>
                    <a:pt x="2905" y="22569"/>
                  </a:lnTo>
                  <a:lnTo>
                    <a:pt x="10829" y="10829"/>
                  </a:lnTo>
                  <a:lnTo>
                    <a:pt x="22579" y="2907"/>
                  </a:lnTo>
                  <a:lnTo>
                    <a:pt x="36966" y="0"/>
                  </a:lnTo>
                  <a:lnTo>
                    <a:pt x="540394" y="0"/>
                  </a:lnTo>
                  <a:lnTo>
                    <a:pt x="554784" y="2907"/>
                  </a:lnTo>
                  <a:lnTo>
                    <a:pt x="566537" y="10829"/>
                  </a:lnTo>
                  <a:lnTo>
                    <a:pt x="574461" y="22569"/>
                  </a:lnTo>
                  <a:lnTo>
                    <a:pt x="577367" y="36929"/>
                  </a:lnTo>
                  <a:lnTo>
                    <a:pt x="577367" y="2236890"/>
                  </a:lnTo>
                  <a:lnTo>
                    <a:pt x="574461" y="2251263"/>
                  </a:lnTo>
                  <a:lnTo>
                    <a:pt x="566537" y="2262987"/>
                  </a:lnTo>
                  <a:lnTo>
                    <a:pt x="554784" y="2270884"/>
                  </a:lnTo>
                  <a:lnTo>
                    <a:pt x="540394" y="2273778"/>
                  </a:lnTo>
                  <a:close/>
                </a:path>
              </a:pathLst>
            </a:custGeom>
            <a:solidFill>
              <a:srgbClr val="3C7ECA"/>
            </a:solidFill>
          </p:spPr>
          <p:txBody>
            <a:bodyPr wrap="square" lIns="0" tIns="0" rIns="0" bIns="0" rtlCol="0"/>
            <a:lstStyle/>
            <a:p>
              <a:endParaRPr/>
            </a:p>
          </p:txBody>
        </p:sp>
        <p:sp>
          <p:nvSpPr>
            <p:cNvPr id="9" name="object 9"/>
            <p:cNvSpPr/>
            <p:nvPr/>
          </p:nvSpPr>
          <p:spPr>
            <a:xfrm>
              <a:off x="15567341" y="8112643"/>
              <a:ext cx="422909" cy="1254760"/>
            </a:xfrm>
            <a:custGeom>
              <a:avLst/>
              <a:gdLst/>
              <a:ahLst/>
              <a:cxnLst/>
              <a:rect l="l" t="t" r="r" b="b"/>
              <a:pathLst>
                <a:path w="422909" h="1254759">
                  <a:moveTo>
                    <a:pt x="422827" y="1254410"/>
                  </a:moveTo>
                  <a:lnTo>
                    <a:pt x="0" y="1254410"/>
                  </a:lnTo>
                  <a:lnTo>
                    <a:pt x="0" y="0"/>
                  </a:lnTo>
                  <a:lnTo>
                    <a:pt x="422827" y="0"/>
                  </a:lnTo>
                  <a:lnTo>
                    <a:pt x="422827" y="1254410"/>
                  </a:lnTo>
                  <a:close/>
                </a:path>
              </a:pathLst>
            </a:custGeom>
            <a:solidFill>
              <a:srgbClr val="E3EFF1"/>
            </a:solidFill>
          </p:spPr>
          <p:txBody>
            <a:bodyPr wrap="square" lIns="0" tIns="0" rIns="0" bIns="0" rtlCol="0"/>
            <a:lstStyle/>
            <a:p>
              <a:endParaRPr/>
            </a:p>
          </p:txBody>
        </p:sp>
        <p:sp>
          <p:nvSpPr>
            <p:cNvPr id="10" name="object 10"/>
            <p:cNvSpPr/>
            <p:nvPr/>
          </p:nvSpPr>
          <p:spPr>
            <a:xfrm>
              <a:off x="15595468" y="9724426"/>
              <a:ext cx="367030" cy="365760"/>
            </a:xfrm>
            <a:custGeom>
              <a:avLst/>
              <a:gdLst/>
              <a:ahLst/>
              <a:cxnLst/>
              <a:rect l="l" t="t" r="r" b="b"/>
              <a:pathLst>
                <a:path w="367030" h="365759">
                  <a:moveTo>
                    <a:pt x="183314" y="365729"/>
                  </a:moveTo>
                  <a:lnTo>
                    <a:pt x="134586" y="359197"/>
                  </a:lnTo>
                  <a:lnTo>
                    <a:pt x="90796" y="340764"/>
                  </a:lnTo>
                  <a:lnTo>
                    <a:pt x="53695" y="312172"/>
                  </a:lnTo>
                  <a:lnTo>
                    <a:pt x="25030" y="275162"/>
                  </a:lnTo>
                  <a:lnTo>
                    <a:pt x="6548" y="231479"/>
                  </a:lnTo>
                  <a:lnTo>
                    <a:pt x="0" y="182864"/>
                  </a:lnTo>
                  <a:lnTo>
                    <a:pt x="6548" y="134261"/>
                  </a:lnTo>
                  <a:lnTo>
                    <a:pt x="25030" y="90581"/>
                  </a:lnTo>
                  <a:lnTo>
                    <a:pt x="53695" y="53570"/>
                  </a:lnTo>
                  <a:lnTo>
                    <a:pt x="90796" y="24972"/>
                  </a:lnTo>
                  <a:lnTo>
                    <a:pt x="134586" y="6534"/>
                  </a:lnTo>
                  <a:lnTo>
                    <a:pt x="183314" y="0"/>
                  </a:lnTo>
                  <a:lnTo>
                    <a:pt x="232040" y="6534"/>
                  </a:lnTo>
                  <a:lnTo>
                    <a:pt x="275822" y="24972"/>
                  </a:lnTo>
                  <a:lnTo>
                    <a:pt x="312913" y="53570"/>
                  </a:lnTo>
                  <a:lnTo>
                    <a:pt x="341568" y="90581"/>
                  </a:lnTo>
                  <a:lnTo>
                    <a:pt x="360042" y="134261"/>
                  </a:lnTo>
                  <a:lnTo>
                    <a:pt x="366588" y="182864"/>
                  </a:lnTo>
                  <a:lnTo>
                    <a:pt x="360042" y="231479"/>
                  </a:lnTo>
                  <a:lnTo>
                    <a:pt x="341568" y="275162"/>
                  </a:lnTo>
                  <a:lnTo>
                    <a:pt x="312913" y="312172"/>
                  </a:lnTo>
                  <a:lnTo>
                    <a:pt x="275822" y="340764"/>
                  </a:lnTo>
                  <a:lnTo>
                    <a:pt x="232040" y="359197"/>
                  </a:lnTo>
                  <a:lnTo>
                    <a:pt x="183314" y="365729"/>
                  </a:lnTo>
                  <a:close/>
                </a:path>
              </a:pathLst>
            </a:custGeom>
            <a:solidFill>
              <a:srgbClr val="495C5C"/>
            </a:solidFill>
          </p:spPr>
          <p:txBody>
            <a:bodyPr wrap="square" lIns="0" tIns="0" rIns="0" bIns="0" rtlCol="0"/>
            <a:lstStyle/>
            <a:p>
              <a:endParaRPr/>
            </a:p>
          </p:txBody>
        </p:sp>
        <p:sp>
          <p:nvSpPr>
            <p:cNvPr id="11" name="object 11"/>
            <p:cNvSpPr/>
            <p:nvPr/>
          </p:nvSpPr>
          <p:spPr>
            <a:xfrm>
              <a:off x="15576974" y="9705993"/>
              <a:ext cx="403860" cy="403225"/>
            </a:xfrm>
            <a:custGeom>
              <a:avLst/>
              <a:gdLst/>
              <a:ahLst/>
              <a:cxnLst/>
              <a:rect l="l" t="t" r="r" b="b"/>
              <a:pathLst>
                <a:path w="403859" h="403225">
                  <a:moveTo>
                    <a:pt x="201808" y="402617"/>
                  </a:moveTo>
                  <a:lnTo>
                    <a:pt x="155589" y="397290"/>
                  </a:lnTo>
                  <a:lnTo>
                    <a:pt x="113132" y="382122"/>
                  </a:lnTo>
                  <a:lnTo>
                    <a:pt x="75659" y="358331"/>
                  </a:lnTo>
                  <a:lnTo>
                    <a:pt x="44388" y="327135"/>
                  </a:lnTo>
                  <a:lnTo>
                    <a:pt x="20541" y="289752"/>
                  </a:lnTo>
                  <a:lnTo>
                    <a:pt x="5338" y="247400"/>
                  </a:lnTo>
                  <a:lnTo>
                    <a:pt x="0" y="201298"/>
                  </a:lnTo>
                  <a:lnTo>
                    <a:pt x="5338" y="155207"/>
                  </a:lnTo>
                  <a:lnTo>
                    <a:pt x="20541" y="112863"/>
                  </a:lnTo>
                  <a:lnTo>
                    <a:pt x="44388" y="75483"/>
                  </a:lnTo>
                  <a:lnTo>
                    <a:pt x="75659" y="44288"/>
                  </a:lnTo>
                  <a:lnTo>
                    <a:pt x="113132" y="20496"/>
                  </a:lnTo>
                  <a:lnTo>
                    <a:pt x="155589" y="5327"/>
                  </a:lnTo>
                  <a:lnTo>
                    <a:pt x="201808" y="0"/>
                  </a:lnTo>
                  <a:lnTo>
                    <a:pt x="248024" y="5327"/>
                  </a:lnTo>
                  <a:lnTo>
                    <a:pt x="290479" y="20496"/>
                  </a:lnTo>
                  <a:lnTo>
                    <a:pt x="316350" y="36922"/>
                  </a:lnTo>
                  <a:lnTo>
                    <a:pt x="201808" y="36922"/>
                  </a:lnTo>
                  <a:lnTo>
                    <a:pt x="158044" y="42802"/>
                  </a:lnTo>
                  <a:lnTo>
                    <a:pt x="118684" y="59391"/>
                  </a:lnTo>
                  <a:lnTo>
                    <a:pt x="85312" y="85112"/>
                  </a:lnTo>
                  <a:lnTo>
                    <a:pt x="59513" y="118388"/>
                  </a:lnTo>
                  <a:lnTo>
                    <a:pt x="42872" y="157642"/>
                  </a:lnTo>
                  <a:lnTo>
                    <a:pt x="36973" y="201298"/>
                  </a:lnTo>
                  <a:lnTo>
                    <a:pt x="42872" y="244949"/>
                  </a:lnTo>
                  <a:lnTo>
                    <a:pt x="59513" y="284202"/>
                  </a:lnTo>
                  <a:lnTo>
                    <a:pt x="85312" y="317479"/>
                  </a:lnTo>
                  <a:lnTo>
                    <a:pt x="118684" y="343202"/>
                  </a:lnTo>
                  <a:lnTo>
                    <a:pt x="158044" y="359793"/>
                  </a:lnTo>
                  <a:lnTo>
                    <a:pt x="201808" y="365674"/>
                  </a:lnTo>
                  <a:lnTo>
                    <a:pt x="316386" y="365674"/>
                  </a:lnTo>
                  <a:lnTo>
                    <a:pt x="290479" y="382122"/>
                  </a:lnTo>
                  <a:lnTo>
                    <a:pt x="248024" y="397290"/>
                  </a:lnTo>
                  <a:lnTo>
                    <a:pt x="201808" y="402617"/>
                  </a:lnTo>
                  <a:close/>
                </a:path>
                <a:path w="403859" h="403225">
                  <a:moveTo>
                    <a:pt x="316386" y="365674"/>
                  </a:moveTo>
                  <a:lnTo>
                    <a:pt x="201808" y="365674"/>
                  </a:lnTo>
                  <a:lnTo>
                    <a:pt x="245568" y="359793"/>
                  </a:lnTo>
                  <a:lnTo>
                    <a:pt x="284919" y="343202"/>
                  </a:lnTo>
                  <a:lnTo>
                    <a:pt x="318279" y="317479"/>
                  </a:lnTo>
                  <a:lnTo>
                    <a:pt x="344067" y="284202"/>
                  </a:lnTo>
                  <a:lnTo>
                    <a:pt x="360699" y="244949"/>
                  </a:lnTo>
                  <a:lnTo>
                    <a:pt x="366595" y="201298"/>
                  </a:lnTo>
                  <a:lnTo>
                    <a:pt x="360699" y="157642"/>
                  </a:lnTo>
                  <a:lnTo>
                    <a:pt x="344067" y="118388"/>
                  </a:lnTo>
                  <a:lnTo>
                    <a:pt x="318279" y="85112"/>
                  </a:lnTo>
                  <a:lnTo>
                    <a:pt x="284919" y="59391"/>
                  </a:lnTo>
                  <a:lnTo>
                    <a:pt x="245568" y="42802"/>
                  </a:lnTo>
                  <a:lnTo>
                    <a:pt x="201808" y="36922"/>
                  </a:lnTo>
                  <a:lnTo>
                    <a:pt x="316350" y="36922"/>
                  </a:lnTo>
                  <a:lnTo>
                    <a:pt x="359221" y="75483"/>
                  </a:lnTo>
                  <a:lnTo>
                    <a:pt x="383068" y="112863"/>
                  </a:lnTo>
                  <a:lnTo>
                    <a:pt x="398271" y="155207"/>
                  </a:lnTo>
                  <a:lnTo>
                    <a:pt x="403609" y="201298"/>
                  </a:lnTo>
                  <a:lnTo>
                    <a:pt x="398271" y="247400"/>
                  </a:lnTo>
                  <a:lnTo>
                    <a:pt x="383068" y="289752"/>
                  </a:lnTo>
                  <a:lnTo>
                    <a:pt x="359221" y="327135"/>
                  </a:lnTo>
                  <a:lnTo>
                    <a:pt x="327952" y="358331"/>
                  </a:lnTo>
                  <a:lnTo>
                    <a:pt x="316386" y="365674"/>
                  </a:lnTo>
                  <a:close/>
                </a:path>
              </a:pathLst>
            </a:custGeom>
            <a:solidFill>
              <a:srgbClr val="E3EFF1"/>
            </a:solidFill>
          </p:spPr>
          <p:txBody>
            <a:bodyPr wrap="square" lIns="0" tIns="0" rIns="0" bIns="0" rtlCol="0"/>
            <a:lstStyle/>
            <a:p>
              <a:endParaRPr/>
            </a:p>
          </p:txBody>
        </p:sp>
        <p:sp>
          <p:nvSpPr>
            <p:cNvPr id="12" name="object 12"/>
            <p:cNvSpPr/>
            <p:nvPr/>
          </p:nvSpPr>
          <p:spPr>
            <a:xfrm>
              <a:off x="15595461" y="8506053"/>
              <a:ext cx="367030" cy="467995"/>
            </a:xfrm>
            <a:custGeom>
              <a:avLst/>
              <a:gdLst/>
              <a:ahLst/>
              <a:cxnLst/>
              <a:rect l="l" t="t" r="r" b="b"/>
              <a:pathLst>
                <a:path w="367030" h="467995">
                  <a:moveTo>
                    <a:pt x="366585" y="449160"/>
                  </a:moveTo>
                  <a:lnTo>
                    <a:pt x="0" y="449160"/>
                  </a:lnTo>
                  <a:lnTo>
                    <a:pt x="0" y="467639"/>
                  </a:lnTo>
                  <a:lnTo>
                    <a:pt x="366585" y="467639"/>
                  </a:lnTo>
                  <a:lnTo>
                    <a:pt x="366585" y="449160"/>
                  </a:lnTo>
                  <a:close/>
                </a:path>
                <a:path w="367030" h="467995">
                  <a:moveTo>
                    <a:pt x="366585" y="0"/>
                  </a:moveTo>
                  <a:lnTo>
                    <a:pt x="0" y="0"/>
                  </a:lnTo>
                  <a:lnTo>
                    <a:pt x="0" y="18453"/>
                  </a:lnTo>
                  <a:lnTo>
                    <a:pt x="366585" y="18453"/>
                  </a:lnTo>
                  <a:lnTo>
                    <a:pt x="366585" y="0"/>
                  </a:lnTo>
                  <a:close/>
                </a:path>
              </a:pathLst>
            </a:custGeom>
            <a:solidFill>
              <a:srgbClr val="8B8970"/>
            </a:solidFill>
          </p:spPr>
          <p:txBody>
            <a:bodyPr wrap="square" lIns="0" tIns="0" rIns="0" bIns="0" rtlCol="0"/>
            <a:lstStyle/>
            <a:p>
              <a:endParaRPr/>
            </a:p>
          </p:txBody>
        </p:sp>
      </p:grpSp>
      <p:grpSp>
        <p:nvGrpSpPr>
          <p:cNvPr id="13" name="object 13"/>
          <p:cNvGrpSpPr/>
          <p:nvPr/>
        </p:nvGrpSpPr>
        <p:grpSpPr>
          <a:xfrm>
            <a:off x="16122967" y="8005611"/>
            <a:ext cx="577850" cy="2273935"/>
            <a:chOff x="16122967" y="8005611"/>
            <a:chExt cx="577850" cy="2273935"/>
          </a:xfrm>
        </p:grpSpPr>
        <p:sp>
          <p:nvSpPr>
            <p:cNvPr id="14" name="object 14"/>
            <p:cNvSpPr/>
            <p:nvPr/>
          </p:nvSpPr>
          <p:spPr>
            <a:xfrm>
              <a:off x="16122967" y="8005611"/>
              <a:ext cx="577850" cy="2273935"/>
            </a:xfrm>
            <a:custGeom>
              <a:avLst/>
              <a:gdLst/>
              <a:ahLst/>
              <a:cxnLst/>
              <a:rect l="l" t="t" r="r" b="b"/>
              <a:pathLst>
                <a:path w="577850" h="2273934">
                  <a:moveTo>
                    <a:pt x="540408" y="2273778"/>
                  </a:moveTo>
                  <a:lnTo>
                    <a:pt x="36993" y="2273778"/>
                  </a:lnTo>
                  <a:lnTo>
                    <a:pt x="22602" y="2270884"/>
                  </a:lnTo>
                  <a:lnTo>
                    <a:pt x="10843" y="2262987"/>
                  </a:lnTo>
                  <a:lnTo>
                    <a:pt x="2910" y="2251263"/>
                  </a:lnTo>
                  <a:lnTo>
                    <a:pt x="0" y="2236890"/>
                  </a:lnTo>
                  <a:lnTo>
                    <a:pt x="0" y="36929"/>
                  </a:lnTo>
                  <a:lnTo>
                    <a:pt x="2910" y="22569"/>
                  </a:lnTo>
                  <a:lnTo>
                    <a:pt x="10843" y="10829"/>
                  </a:lnTo>
                  <a:lnTo>
                    <a:pt x="22602" y="2907"/>
                  </a:lnTo>
                  <a:lnTo>
                    <a:pt x="36993" y="0"/>
                  </a:lnTo>
                  <a:lnTo>
                    <a:pt x="540408" y="0"/>
                  </a:lnTo>
                  <a:lnTo>
                    <a:pt x="554794" y="2907"/>
                  </a:lnTo>
                  <a:lnTo>
                    <a:pt x="566549" y="10829"/>
                  </a:lnTo>
                  <a:lnTo>
                    <a:pt x="574479" y="22569"/>
                  </a:lnTo>
                  <a:lnTo>
                    <a:pt x="577388" y="36929"/>
                  </a:lnTo>
                  <a:lnTo>
                    <a:pt x="577388" y="2236890"/>
                  </a:lnTo>
                  <a:lnTo>
                    <a:pt x="574479" y="2251263"/>
                  </a:lnTo>
                  <a:lnTo>
                    <a:pt x="566549" y="2262987"/>
                  </a:lnTo>
                  <a:lnTo>
                    <a:pt x="554794" y="2270884"/>
                  </a:lnTo>
                  <a:lnTo>
                    <a:pt x="540408" y="2273778"/>
                  </a:lnTo>
                  <a:close/>
                </a:path>
              </a:pathLst>
            </a:custGeom>
            <a:solidFill>
              <a:srgbClr val="66AB85"/>
            </a:solidFill>
          </p:spPr>
          <p:txBody>
            <a:bodyPr wrap="square" lIns="0" tIns="0" rIns="0" bIns="0" rtlCol="0"/>
            <a:lstStyle/>
            <a:p>
              <a:endParaRPr/>
            </a:p>
          </p:txBody>
        </p:sp>
        <p:sp>
          <p:nvSpPr>
            <p:cNvPr id="15" name="object 15"/>
            <p:cNvSpPr/>
            <p:nvPr/>
          </p:nvSpPr>
          <p:spPr>
            <a:xfrm>
              <a:off x="16228357" y="9724426"/>
              <a:ext cx="367030" cy="365760"/>
            </a:xfrm>
            <a:custGeom>
              <a:avLst/>
              <a:gdLst/>
              <a:ahLst/>
              <a:cxnLst/>
              <a:rect l="l" t="t" r="r" b="b"/>
              <a:pathLst>
                <a:path w="367030" h="365759">
                  <a:moveTo>
                    <a:pt x="183321" y="365729"/>
                  </a:moveTo>
                  <a:lnTo>
                    <a:pt x="134582" y="359197"/>
                  </a:lnTo>
                  <a:lnTo>
                    <a:pt x="90789" y="340764"/>
                  </a:lnTo>
                  <a:lnTo>
                    <a:pt x="53688" y="312172"/>
                  </a:lnTo>
                  <a:lnTo>
                    <a:pt x="25025" y="275162"/>
                  </a:lnTo>
                  <a:lnTo>
                    <a:pt x="6547" y="231479"/>
                  </a:lnTo>
                  <a:lnTo>
                    <a:pt x="0" y="182864"/>
                  </a:lnTo>
                  <a:lnTo>
                    <a:pt x="6547" y="134261"/>
                  </a:lnTo>
                  <a:lnTo>
                    <a:pt x="25025" y="90581"/>
                  </a:lnTo>
                  <a:lnTo>
                    <a:pt x="53688" y="53570"/>
                  </a:lnTo>
                  <a:lnTo>
                    <a:pt x="90789" y="24972"/>
                  </a:lnTo>
                  <a:lnTo>
                    <a:pt x="134582" y="6534"/>
                  </a:lnTo>
                  <a:lnTo>
                    <a:pt x="183321" y="0"/>
                  </a:lnTo>
                  <a:lnTo>
                    <a:pt x="232045" y="6534"/>
                  </a:lnTo>
                  <a:lnTo>
                    <a:pt x="275825" y="24972"/>
                  </a:lnTo>
                  <a:lnTo>
                    <a:pt x="312917" y="53570"/>
                  </a:lnTo>
                  <a:lnTo>
                    <a:pt x="341574" y="90581"/>
                  </a:lnTo>
                  <a:lnTo>
                    <a:pt x="360048" y="134261"/>
                  </a:lnTo>
                  <a:lnTo>
                    <a:pt x="366595" y="182864"/>
                  </a:lnTo>
                  <a:lnTo>
                    <a:pt x="360048" y="231479"/>
                  </a:lnTo>
                  <a:lnTo>
                    <a:pt x="341574" y="275162"/>
                  </a:lnTo>
                  <a:lnTo>
                    <a:pt x="312917" y="312172"/>
                  </a:lnTo>
                  <a:lnTo>
                    <a:pt x="275825" y="340764"/>
                  </a:lnTo>
                  <a:lnTo>
                    <a:pt x="232045" y="359197"/>
                  </a:lnTo>
                  <a:lnTo>
                    <a:pt x="183321" y="365729"/>
                  </a:lnTo>
                  <a:close/>
                </a:path>
              </a:pathLst>
            </a:custGeom>
            <a:solidFill>
              <a:srgbClr val="495C5C"/>
            </a:solidFill>
          </p:spPr>
          <p:txBody>
            <a:bodyPr wrap="square" lIns="0" tIns="0" rIns="0" bIns="0" rtlCol="0"/>
            <a:lstStyle/>
            <a:p>
              <a:endParaRPr/>
            </a:p>
          </p:txBody>
        </p:sp>
        <p:sp>
          <p:nvSpPr>
            <p:cNvPr id="16" name="object 16"/>
            <p:cNvSpPr/>
            <p:nvPr/>
          </p:nvSpPr>
          <p:spPr>
            <a:xfrm>
              <a:off x="16209870" y="9705993"/>
              <a:ext cx="403860" cy="403225"/>
            </a:xfrm>
            <a:custGeom>
              <a:avLst/>
              <a:gdLst/>
              <a:ahLst/>
              <a:cxnLst/>
              <a:rect l="l" t="t" r="r" b="b"/>
              <a:pathLst>
                <a:path w="403859" h="403225">
                  <a:moveTo>
                    <a:pt x="201808" y="402617"/>
                  </a:moveTo>
                  <a:lnTo>
                    <a:pt x="155589" y="397290"/>
                  </a:lnTo>
                  <a:lnTo>
                    <a:pt x="113132" y="382122"/>
                  </a:lnTo>
                  <a:lnTo>
                    <a:pt x="75659" y="358331"/>
                  </a:lnTo>
                  <a:lnTo>
                    <a:pt x="44388" y="327135"/>
                  </a:lnTo>
                  <a:lnTo>
                    <a:pt x="20541" y="289752"/>
                  </a:lnTo>
                  <a:lnTo>
                    <a:pt x="5338" y="247400"/>
                  </a:lnTo>
                  <a:lnTo>
                    <a:pt x="0" y="201298"/>
                  </a:lnTo>
                  <a:lnTo>
                    <a:pt x="5338" y="155207"/>
                  </a:lnTo>
                  <a:lnTo>
                    <a:pt x="20541" y="112863"/>
                  </a:lnTo>
                  <a:lnTo>
                    <a:pt x="44388" y="75483"/>
                  </a:lnTo>
                  <a:lnTo>
                    <a:pt x="75659" y="44288"/>
                  </a:lnTo>
                  <a:lnTo>
                    <a:pt x="113132" y="20496"/>
                  </a:lnTo>
                  <a:lnTo>
                    <a:pt x="155589" y="5327"/>
                  </a:lnTo>
                  <a:lnTo>
                    <a:pt x="201808" y="0"/>
                  </a:lnTo>
                  <a:lnTo>
                    <a:pt x="248016" y="5327"/>
                  </a:lnTo>
                  <a:lnTo>
                    <a:pt x="290468" y="20496"/>
                  </a:lnTo>
                  <a:lnTo>
                    <a:pt x="316341" y="36922"/>
                  </a:lnTo>
                  <a:lnTo>
                    <a:pt x="201808" y="36922"/>
                  </a:lnTo>
                  <a:lnTo>
                    <a:pt x="158044" y="42802"/>
                  </a:lnTo>
                  <a:lnTo>
                    <a:pt x="118682" y="59391"/>
                  </a:lnTo>
                  <a:lnTo>
                    <a:pt x="85309" y="85112"/>
                  </a:lnTo>
                  <a:lnTo>
                    <a:pt x="59508" y="118388"/>
                  </a:lnTo>
                  <a:lnTo>
                    <a:pt x="42866" y="157642"/>
                  </a:lnTo>
                  <a:lnTo>
                    <a:pt x="36966" y="201298"/>
                  </a:lnTo>
                  <a:lnTo>
                    <a:pt x="42866" y="244949"/>
                  </a:lnTo>
                  <a:lnTo>
                    <a:pt x="59508" y="284202"/>
                  </a:lnTo>
                  <a:lnTo>
                    <a:pt x="85309" y="317479"/>
                  </a:lnTo>
                  <a:lnTo>
                    <a:pt x="118682" y="343202"/>
                  </a:lnTo>
                  <a:lnTo>
                    <a:pt x="158044" y="359793"/>
                  </a:lnTo>
                  <a:lnTo>
                    <a:pt x="201808" y="365674"/>
                  </a:lnTo>
                  <a:lnTo>
                    <a:pt x="316377" y="365674"/>
                  </a:lnTo>
                  <a:lnTo>
                    <a:pt x="290468" y="382122"/>
                  </a:lnTo>
                  <a:lnTo>
                    <a:pt x="248016" y="397290"/>
                  </a:lnTo>
                  <a:lnTo>
                    <a:pt x="201808" y="402617"/>
                  </a:lnTo>
                  <a:close/>
                </a:path>
                <a:path w="403859" h="403225">
                  <a:moveTo>
                    <a:pt x="316377" y="365674"/>
                  </a:moveTo>
                  <a:lnTo>
                    <a:pt x="201808" y="365674"/>
                  </a:lnTo>
                  <a:lnTo>
                    <a:pt x="245559" y="359793"/>
                  </a:lnTo>
                  <a:lnTo>
                    <a:pt x="284909" y="343202"/>
                  </a:lnTo>
                  <a:lnTo>
                    <a:pt x="318272" y="317479"/>
                  </a:lnTo>
                  <a:lnTo>
                    <a:pt x="344066" y="284202"/>
                  </a:lnTo>
                  <a:lnTo>
                    <a:pt x="360703" y="244949"/>
                  </a:lnTo>
                  <a:lnTo>
                    <a:pt x="366602" y="201298"/>
                  </a:lnTo>
                  <a:lnTo>
                    <a:pt x="360703" y="157642"/>
                  </a:lnTo>
                  <a:lnTo>
                    <a:pt x="344066" y="118388"/>
                  </a:lnTo>
                  <a:lnTo>
                    <a:pt x="318272" y="85112"/>
                  </a:lnTo>
                  <a:lnTo>
                    <a:pt x="284909" y="59391"/>
                  </a:lnTo>
                  <a:lnTo>
                    <a:pt x="245559" y="42802"/>
                  </a:lnTo>
                  <a:lnTo>
                    <a:pt x="201808" y="36922"/>
                  </a:lnTo>
                  <a:lnTo>
                    <a:pt x="316341" y="36922"/>
                  </a:lnTo>
                  <a:lnTo>
                    <a:pt x="359217" y="75483"/>
                  </a:lnTo>
                  <a:lnTo>
                    <a:pt x="383068" y="112863"/>
                  </a:lnTo>
                  <a:lnTo>
                    <a:pt x="398276" y="155207"/>
                  </a:lnTo>
                  <a:lnTo>
                    <a:pt x="403616" y="201298"/>
                  </a:lnTo>
                  <a:lnTo>
                    <a:pt x="398276" y="247400"/>
                  </a:lnTo>
                  <a:lnTo>
                    <a:pt x="383068" y="289752"/>
                  </a:lnTo>
                  <a:lnTo>
                    <a:pt x="359217" y="327135"/>
                  </a:lnTo>
                  <a:lnTo>
                    <a:pt x="327943" y="358331"/>
                  </a:lnTo>
                  <a:lnTo>
                    <a:pt x="316377" y="365674"/>
                  </a:lnTo>
                  <a:close/>
                </a:path>
              </a:pathLst>
            </a:custGeom>
            <a:solidFill>
              <a:srgbClr val="E3EFF1"/>
            </a:solidFill>
          </p:spPr>
          <p:txBody>
            <a:bodyPr wrap="square" lIns="0" tIns="0" rIns="0" bIns="0" rtlCol="0"/>
            <a:lstStyle/>
            <a:p>
              <a:endParaRPr/>
            </a:p>
          </p:txBody>
        </p:sp>
      </p:grpSp>
      <p:graphicFrame>
        <p:nvGraphicFramePr>
          <p:cNvPr id="17" name="object 17"/>
          <p:cNvGraphicFramePr>
            <a:graphicFrameLocks noGrp="1"/>
          </p:cNvGraphicFramePr>
          <p:nvPr/>
        </p:nvGraphicFramePr>
        <p:xfrm>
          <a:off x="16200237" y="8112643"/>
          <a:ext cx="422909" cy="1254410"/>
        </p:xfrm>
        <a:graphic>
          <a:graphicData uri="http://schemas.openxmlformats.org/drawingml/2006/table">
            <a:tbl>
              <a:tblPr firstRow="1" bandRow="1">
                <a:tableStyleId>{2D5ABB26-0587-4C30-8999-92F81FD0307C}</a:tableStyleId>
              </a:tblPr>
              <a:tblGrid>
                <a:gridCol w="422909">
                  <a:extLst>
                    <a:ext uri="{9D8B030D-6E8A-4147-A177-3AD203B41FA5}">
                      <a16:colId xmlns:a16="http://schemas.microsoft.com/office/drawing/2014/main" val="20000"/>
                    </a:ext>
                  </a:extLst>
                </a:gridCol>
              </a:tblGrid>
              <a:tr h="402627">
                <a:tc>
                  <a:txBody>
                    <a:bodyPr/>
                    <a:lstStyle/>
                    <a:p>
                      <a:pPr>
                        <a:lnSpc>
                          <a:spcPct val="100000"/>
                        </a:lnSpc>
                      </a:pPr>
                      <a:endParaRPr sz="2500">
                        <a:latin typeface="Times New Roman"/>
                        <a:cs typeface="Times New Roman"/>
                      </a:endParaRPr>
                    </a:p>
                  </a:txBody>
                  <a:tcPr marL="0" marR="0" marT="0" marB="0">
                    <a:lnB w="19050">
                      <a:solidFill>
                        <a:srgbClr val="8B8970"/>
                      </a:solidFill>
                      <a:prstDash val="solid"/>
                    </a:lnB>
                    <a:solidFill>
                      <a:srgbClr val="E3EFF1"/>
                    </a:solidFill>
                  </a:tcPr>
                </a:tc>
                <a:extLst>
                  <a:ext uri="{0D108BD9-81ED-4DB2-BD59-A6C34878D82A}">
                    <a16:rowId xmlns:a16="http://schemas.microsoft.com/office/drawing/2014/main" val="10000"/>
                  </a:ext>
                </a:extLst>
              </a:tr>
              <a:tr h="449176">
                <a:tc>
                  <a:txBody>
                    <a:bodyPr/>
                    <a:lstStyle/>
                    <a:p>
                      <a:pPr>
                        <a:lnSpc>
                          <a:spcPct val="100000"/>
                        </a:lnSpc>
                      </a:pPr>
                      <a:endParaRPr sz="2900">
                        <a:latin typeface="Times New Roman"/>
                        <a:cs typeface="Times New Roman"/>
                      </a:endParaRPr>
                    </a:p>
                  </a:txBody>
                  <a:tcPr marL="0" marR="0" marT="0" marB="0">
                    <a:lnT w="19050">
                      <a:solidFill>
                        <a:srgbClr val="8B8970"/>
                      </a:solidFill>
                      <a:prstDash val="solid"/>
                    </a:lnT>
                    <a:lnB w="19050">
                      <a:solidFill>
                        <a:srgbClr val="8B8970"/>
                      </a:solidFill>
                      <a:prstDash val="solid"/>
                    </a:lnB>
                    <a:solidFill>
                      <a:srgbClr val="E3EFF1"/>
                    </a:solidFill>
                  </a:tcPr>
                </a:tc>
                <a:extLst>
                  <a:ext uri="{0D108BD9-81ED-4DB2-BD59-A6C34878D82A}">
                    <a16:rowId xmlns:a16="http://schemas.microsoft.com/office/drawing/2014/main" val="10001"/>
                  </a:ext>
                </a:extLst>
              </a:tr>
              <a:tr h="402607">
                <a:tc>
                  <a:txBody>
                    <a:bodyPr/>
                    <a:lstStyle/>
                    <a:p>
                      <a:pPr>
                        <a:lnSpc>
                          <a:spcPct val="100000"/>
                        </a:lnSpc>
                      </a:pPr>
                      <a:endParaRPr sz="2500">
                        <a:latin typeface="Times New Roman"/>
                        <a:cs typeface="Times New Roman"/>
                      </a:endParaRPr>
                    </a:p>
                  </a:txBody>
                  <a:tcPr marL="0" marR="0" marT="0" marB="0">
                    <a:lnT w="19050">
                      <a:solidFill>
                        <a:srgbClr val="8B8970"/>
                      </a:solidFill>
                      <a:prstDash val="solid"/>
                    </a:lnT>
                    <a:solidFill>
                      <a:srgbClr val="E3EFF1"/>
                    </a:solidFill>
                  </a:tcPr>
                </a:tc>
                <a:extLst>
                  <a:ext uri="{0D108BD9-81ED-4DB2-BD59-A6C34878D82A}">
                    <a16:rowId xmlns:a16="http://schemas.microsoft.com/office/drawing/2014/main" val="10002"/>
                  </a:ext>
                </a:extLst>
              </a:tr>
            </a:tbl>
          </a:graphicData>
        </a:graphic>
      </p:graphicFrame>
      <p:graphicFrame>
        <p:nvGraphicFramePr>
          <p:cNvPr id="18" name="object 18"/>
          <p:cNvGraphicFramePr>
            <a:graphicFrameLocks noGrp="1"/>
          </p:cNvGraphicFramePr>
          <p:nvPr/>
        </p:nvGraphicFramePr>
        <p:xfrm>
          <a:off x="16833147" y="8112643"/>
          <a:ext cx="422909" cy="1254410"/>
        </p:xfrm>
        <a:graphic>
          <a:graphicData uri="http://schemas.openxmlformats.org/drawingml/2006/table">
            <a:tbl>
              <a:tblPr firstRow="1" bandRow="1">
                <a:tableStyleId>{2D5ABB26-0587-4C30-8999-92F81FD0307C}</a:tableStyleId>
              </a:tblPr>
              <a:tblGrid>
                <a:gridCol w="422909">
                  <a:extLst>
                    <a:ext uri="{9D8B030D-6E8A-4147-A177-3AD203B41FA5}">
                      <a16:colId xmlns:a16="http://schemas.microsoft.com/office/drawing/2014/main" val="20000"/>
                    </a:ext>
                  </a:extLst>
                </a:gridCol>
              </a:tblGrid>
              <a:tr h="402627">
                <a:tc>
                  <a:txBody>
                    <a:bodyPr/>
                    <a:lstStyle/>
                    <a:p>
                      <a:pPr>
                        <a:lnSpc>
                          <a:spcPct val="100000"/>
                        </a:lnSpc>
                      </a:pPr>
                      <a:endParaRPr sz="2500">
                        <a:latin typeface="Times New Roman"/>
                        <a:cs typeface="Times New Roman"/>
                      </a:endParaRPr>
                    </a:p>
                  </a:txBody>
                  <a:tcPr marL="0" marR="0" marT="0" marB="0">
                    <a:lnB w="19050">
                      <a:solidFill>
                        <a:srgbClr val="8B8970"/>
                      </a:solidFill>
                      <a:prstDash val="solid"/>
                    </a:lnB>
                    <a:solidFill>
                      <a:srgbClr val="E3EFF1"/>
                    </a:solidFill>
                  </a:tcPr>
                </a:tc>
                <a:extLst>
                  <a:ext uri="{0D108BD9-81ED-4DB2-BD59-A6C34878D82A}">
                    <a16:rowId xmlns:a16="http://schemas.microsoft.com/office/drawing/2014/main" val="10000"/>
                  </a:ext>
                </a:extLst>
              </a:tr>
              <a:tr h="449176">
                <a:tc>
                  <a:txBody>
                    <a:bodyPr/>
                    <a:lstStyle/>
                    <a:p>
                      <a:pPr>
                        <a:lnSpc>
                          <a:spcPct val="100000"/>
                        </a:lnSpc>
                      </a:pPr>
                      <a:endParaRPr sz="2900">
                        <a:latin typeface="Times New Roman"/>
                        <a:cs typeface="Times New Roman"/>
                      </a:endParaRPr>
                    </a:p>
                  </a:txBody>
                  <a:tcPr marL="0" marR="0" marT="0" marB="0">
                    <a:lnT w="19050">
                      <a:solidFill>
                        <a:srgbClr val="8B8970"/>
                      </a:solidFill>
                      <a:prstDash val="solid"/>
                    </a:lnT>
                    <a:lnB w="19050">
                      <a:solidFill>
                        <a:srgbClr val="8B8970"/>
                      </a:solidFill>
                      <a:prstDash val="solid"/>
                    </a:lnB>
                    <a:solidFill>
                      <a:srgbClr val="E3EFF1"/>
                    </a:solidFill>
                  </a:tcPr>
                </a:tc>
                <a:extLst>
                  <a:ext uri="{0D108BD9-81ED-4DB2-BD59-A6C34878D82A}">
                    <a16:rowId xmlns:a16="http://schemas.microsoft.com/office/drawing/2014/main" val="10001"/>
                  </a:ext>
                </a:extLst>
              </a:tr>
              <a:tr h="402607">
                <a:tc>
                  <a:txBody>
                    <a:bodyPr/>
                    <a:lstStyle/>
                    <a:p>
                      <a:pPr>
                        <a:lnSpc>
                          <a:spcPct val="100000"/>
                        </a:lnSpc>
                      </a:pPr>
                      <a:endParaRPr sz="2500">
                        <a:latin typeface="Times New Roman"/>
                        <a:cs typeface="Times New Roman"/>
                      </a:endParaRPr>
                    </a:p>
                  </a:txBody>
                  <a:tcPr marL="0" marR="0" marT="0" marB="0">
                    <a:lnT w="19050">
                      <a:solidFill>
                        <a:srgbClr val="8B8970"/>
                      </a:solidFill>
                      <a:prstDash val="solid"/>
                    </a:lnT>
                    <a:solidFill>
                      <a:srgbClr val="E3EFF1"/>
                    </a:solidFill>
                  </a:tcPr>
                </a:tc>
                <a:extLst>
                  <a:ext uri="{0D108BD9-81ED-4DB2-BD59-A6C34878D82A}">
                    <a16:rowId xmlns:a16="http://schemas.microsoft.com/office/drawing/2014/main" val="10002"/>
                  </a:ext>
                </a:extLst>
              </a:tr>
            </a:tbl>
          </a:graphicData>
        </a:graphic>
      </p:graphicFrame>
      <p:grpSp>
        <p:nvGrpSpPr>
          <p:cNvPr id="19" name="object 19"/>
          <p:cNvGrpSpPr/>
          <p:nvPr/>
        </p:nvGrpSpPr>
        <p:grpSpPr>
          <a:xfrm>
            <a:off x="16755864" y="7952442"/>
            <a:ext cx="1529715" cy="2327275"/>
            <a:chOff x="16755864" y="7952442"/>
            <a:chExt cx="1529715" cy="2327275"/>
          </a:xfrm>
        </p:grpSpPr>
        <p:sp>
          <p:nvSpPr>
            <p:cNvPr id="20" name="object 20"/>
            <p:cNvSpPr/>
            <p:nvPr/>
          </p:nvSpPr>
          <p:spPr>
            <a:xfrm>
              <a:off x="16755864" y="8005611"/>
              <a:ext cx="577850" cy="2273935"/>
            </a:xfrm>
            <a:custGeom>
              <a:avLst/>
              <a:gdLst/>
              <a:ahLst/>
              <a:cxnLst/>
              <a:rect l="l" t="t" r="r" b="b"/>
              <a:pathLst>
                <a:path w="577850" h="2273934">
                  <a:moveTo>
                    <a:pt x="540387" y="2273778"/>
                  </a:moveTo>
                  <a:lnTo>
                    <a:pt x="36973" y="2273778"/>
                  </a:lnTo>
                  <a:lnTo>
                    <a:pt x="22594" y="2270884"/>
                  </a:lnTo>
                  <a:lnTo>
                    <a:pt x="10840" y="2262987"/>
                  </a:lnTo>
                  <a:lnTo>
                    <a:pt x="2909" y="2251263"/>
                  </a:lnTo>
                  <a:lnTo>
                    <a:pt x="0" y="2236890"/>
                  </a:lnTo>
                  <a:lnTo>
                    <a:pt x="0" y="36929"/>
                  </a:lnTo>
                  <a:lnTo>
                    <a:pt x="2909" y="22569"/>
                  </a:lnTo>
                  <a:lnTo>
                    <a:pt x="10840" y="10829"/>
                  </a:lnTo>
                  <a:lnTo>
                    <a:pt x="22594" y="2907"/>
                  </a:lnTo>
                  <a:lnTo>
                    <a:pt x="36973" y="0"/>
                  </a:lnTo>
                  <a:lnTo>
                    <a:pt x="540387" y="0"/>
                  </a:lnTo>
                  <a:lnTo>
                    <a:pt x="554779" y="2907"/>
                  </a:lnTo>
                  <a:lnTo>
                    <a:pt x="566541" y="10829"/>
                  </a:lnTo>
                  <a:lnTo>
                    <a:pt x="574477" y="22569"/>
                  </a:lnTo>
                  <a:lnTo>
                    <a:pt x="577388" y="36929"/>
                  </a:lnTo>
                  <a:lnTo>
                    <a:pt x="577388" y="2236890"/>
                  </a:lnTo>
                  <a:lnTo>
                    <a:pt x="574477" y="2251263"/>
                  </a:lnTo>
                  <a:lnTo>
                    <a:pt x="566541" y="2262987"/>
                  </a:lnTo>
                  <a:lnTo>
                    <a:pt x="554779" y="2270884"/>
                  </a:lnTo>
                  <a:lnTo>
                    <a:pt x="540387" y="2273778"/>
                  </a:lnTo>
                  <a:close/>
                </a:path>
              </a:pathLst>
            </a:custGeom>
            <a:solidFill>
              <a:srgbClr val="F5B82E"/>
            </a:solidFill>
          </p:spPr>
          <p:txBody>
            <a:bodyPr wrap="square" lIns="0" tIns="0" rIns="0" bIns="0" rtlCol="0"/>
            <a:lstStyle/>
            <a:p>
              <a:endParaRPr/>
            </a:p>
          </p:txBody>
        </p:sp>
        <p:sp>
          <p:nvSpPr>
            <p:cNvPr id="21" name="object 21"/>
            <p:cNvSpPr/>
            <p:nvPr/>
          </p:nvSpPr>
          <p:spPr>
            <a:xfrm>
              <a:off x="16861233" y="9724426"/>
              <a:ext cx="367030" cy="365760"/>
            </a:xfrm>
            <a:custGeom>
              <a:avLst/>
              <a:gdLst/>
              <a:ahLst/>
              <a:cxnLst/>
              <a:rect l="l" t="t" r="r" b="b"/>
              <a:pathLst>
                <a:path w="367030" h="365759">
                  <a:moveTo>
                    <a:pt x="183321" y="365729"/>
                  </a:moveTo>
                  <a:lnTo>
                    <a:pt x="134590" y="359197"/>
                  </a:lnTo>
                  <a:lnTo>
                    <a:pt x="90798" y="340764"/>
                  </a:lnTo>
                  <a:lnTo>
                    <a:pt x="53696" y="312172"/>
                  </a:lnTo>
                  <a:lnTo>
                    <a:pt x="25030" y="275162"/>
                  </a:lnTo>
                  <a:lnTo>
                    <a:pt x="6548" y="231479"/>
                  </a:lnTo>
                  <a:lnTo>
                    <a:pt x="0" y="182864"/>
                  </a:lnTo>
                  <a:lnTo>
                    <a:pt x="6548" y="134261"/>
                  </a:lnTo>
                  <a:lnTo>
                    <a:pt x="25030" y="90581"/>
                  </a:lnTo>
                  <a:lnTo>
                    <a:pt x="53696" y="53570"/>
                  </a:lnTo>
                  <a:lnTo>
                    <a:pt x="90798" y="24972"/>
                  </a:lnTo>
                  <a:lnTo>
                    <a:pt x="134590" y="6534"/>
                  </a:lnTo>
                  <a:lnTo>
                    <a:pt x="183321" y="0"/>
                  </a:lnTo>
                  <a:lnTo>
                    <a:pt x="232054" y="6534"/>
                  </a:lnTo>
                  <a:lnTo>
                    <a:pt x="275836" y="24972"/>
                  </a:lnTo>
                  <a:lnTo>
                    <a:pt x="312924" y="53570"/>
                  </a:lnTo>
                  <a:lnTo>
                    <a:pt x="341575" y="90581"/>
                  </a:lnTo>
                  <a:lnTo>
                    <a:pt x="360044" y="134261"/>
                  </a:lnTo>
                  <a:lnTo>
                    <a:pt x="366588" y="182864"/>
                  </a:lnTo>
                  <a:lnTo>
                    <a:pt x="360044" y="231479"/>
                  </a:lnTo>
                  <a:lnTo>
                    <a:pt x="341575" y="275162"/>
                  </a:lnTo>
                  <a:lnTo>
                    <a:pt x="312924" y="312172"/>
                  </a:lnTo>
                  <a:lnTo>
                    <a:pt x="275836" y="340764"/>
                  </a:lnTo>
                  <a:lnTo>
                    <a:pt x="232054" y="359197"/>
                  </a:lnTo>
                  <a:lnTo>
                    <a:pt x="183321" y="365729"/>
                  </a:lnTo>
                  <a:close/>
                </a:path>
              </a:pathLst>
            </a:custGeom>
            <a:solidFill>
              <a:srgbClr val="495C5C"/>
            </a:solidFill>
          </p:spPr>
          <p:txBody>
            <a:bodyPr wrap="square" lIns="0" tIns="0" rIns="0" bIns="0" rtlCol="0"/>
            <a:lstStyle/>
            <a:p>
              <a:endParaRPr/>
            </a:p>
          </p:txBody>
        </p:sp>
        <p:sp>
          <p:nvSpPr>
            <p:cNvPr id="22" name="object 22"/>
            <p:cNvSpPr/>
            <p:nvPr/>
          </p:nvSpPr>
          <p:spPr>
            <a:xfrm>
              <a:off x="16842739" y="9705992"/>
              <a:ext cx="403860" cy="403225"/>
            </a:xfrm>
            <a:custGeom>
              <a:avLst/>
              <a:gdLst/>
              <a:ahLst/>
              <a:cxnLst/>
              <a:rect l="l" t="t" r="r" b="b"/>
              <a:pathLst>
                <a:path w="403859" h="403225">
                  <a:moveTo>
                    <a:pt x="201815" y="402617"/>
                  </a:moveTo>
                  <a:lnTo>
                    <a:pt x="155602" y="397290"/>
                  </a:lnTo>
                  <a:lnTo>
                    <a:pt x="113147" y="382122"/>
                  </a:lnTo>
                  <a:lnTo>
                    <a:pt x="75671" y="358331"/>
                  </a:lnTo>
                  <a:lnTo>
                    <a:pt x="44397" y="327135"/>
                  </a:lnTo>
                  <a:lnTo>
                    <a:pt x="20546" y="289752"/>
                  </a:lnTo>
                  <a:lnTo>
                    <a:pt x="5340" y="247400"/>
                  </a:lnTo>
                  <a:lnTo>
                    <a:pt x="0" y="201298"/>
                  </a:lnTo>
                  <a:lnTo>
                    <a:pt x="5340" y="155207"/>
                  </a:lnTo>
                  <a:lnTo>
                    <a:pt x="20546" y="112863"/>
                  </a:lnTo>
                  <a:lnTo>
                    <a:pt x="44397" y="75483"/>
                  </a:lnTo>
                  <a:lnTo>
                    <a:pt x="75671" y="44288"/>
                  </a:lnTo>
                  <a:lnTo>
                    <a:pt x="113147" y="20496"/>
                  </a:lnTo>
                  <a:lnTo>
                    <a:pt x="155602" y="5327"/>
                  </a:lnTo>
                  <a:lnTo>
                    <a:pt x="201815" y="0"/>
                  </a:lnTo>
                  <a:lnTo>
                    <a:pt x="248031" y="5327"/>
                  </a:lnTo>
                  <a:lnTo>
                    <a:pt x="290486" y="20496"/>
                  </a:lnTo>
                  <a:lnTo>
                    <a:pt x="316357" y="36922"/>
                  </a:lnTo>
                  <a:lnTo>
                    <a:pt x="201815" y="36922"/>
                  </a:lnTo>
                  <a:lnTo>
                    <a:pt x="158052" y="42802"/>
                  </a:lnTo>
                  <a:lnTo>
                    <a:pt x="118695" y="59391"/>
                  </a:lnTo>
                  <a:lnTo>
                    <a:pt x="85326" y="85112"/>
                  </a:lnTo>
                  <a:lnTo>
                    <a:pt x="59531" y="118388"/>
                  </a:lnTo>
                  <a:lnTo>
                    <a:pt x="42892" y="157642"/>
                  </a:lnTo>
                  <a:lnTo>
                    <a:pt x="36993" y="201298"/>
                  </a:lnTo>
                  <a:lnTo>
                    <a:pt x="42892" y="244949"/>
                  </a:lnTo>
                  <a:lnTo>
                    <a:pt x="59531" y="284202"/>
                  </a:lnTo>
                  <a:lnTo>
                    <a:pt x="85326" y="317479"/>
                  </a:lnTo>
                  <a:lnTo>
                    <a:pt x="118695" y="343202"/>
                  </a:lnTo>
                  <a:lnTo>
                    <a:pt x="158052" y="359793"/>
                  </a:lnTo>
                  <a:lnTo>
                    <a:pt x="201815" y="365674"/>
                  </a:lnTo>
                  <a:lnTo>
                    <a:pt x="316393" y="365674"/>
                  </a:lnTo>
                  <a:lnTo>
                    <a:pt x="290486" y="382122"/>
                  </a:lnTo>
                  <a:lnTo>
                    <a:pt x="248031" y="397290"/>
                  </a:lnTo>
                  <a:lnTo>
                    <a:pt x="201815" y="402617"/>
                  </a:lnTo>
                  <a:close/>
                </a:path>
                <a:path w="403859" h="403225">
                  <a:moveTo>
                    <a:pt x="316393" y="365674"/>
                  </a:moveTo>
                  <a:lnTo>
                    <a:pt x="201815" y="365674"/>
                  </a:lnTo>
                  <a:lnTo>
                    <a:pt x="245575" y="359793"/>
                  </a:lnTo>
                  <a:lnTo>
                    <a:pt x="284926" y="343202"/>
                  </a:lnTo>
                  <a:lnTo>
                    <a:pt x="318286" y="317479"/>
                  </a:lnTo>
                  <a:lnTo>
                    <a:pt x="344073" y="284202"/>
                  </a:lnTo>
                  <a:lnTo>
                    <a:pt x="360706" y="244949"/>
                  </a:lnTo>
                  <a:lnTo>
                    <a:pt x="366602" y="201298"/>
                  </a:lnTo>
                  <a:lnTo>
                    <a:pt x="360706" y="157642"/>
                  </a:lnTo>
                  <a:lnTo>
                    <a:pt x="344073" y="118388"/>
                  </a:lnTo>
                  <a:lnTo>
                    <a:pt x="318286" y="85112"/>
                  </a:lnTo>
                  <a:lnTo>
                    <a:pt x="284926" y="59391"/>
                  </a:lnTo>
                  <a:lnTo>
                    <a:pt x="245575" y="42802"/>
                  </a:lnTo>
                  <a:lnTo>
                    <a:pt x="201815" y="36922"/>
                  </a:lnTo>
                  <a:lnTo>
                    <a:pt x="316357" y="36922"/>
                  </a:lnTo>
                  <a:lnTo>
                    <a:pt x="359228" y="75483"/>
                  </a:lnTo>
                  <a:lnTo>
                    <a:pt x="383075" y="112863"/>
                  </a:lnTo>
                  <a:lnTo>
                    <a:pt x="398277" y="155207"/>
                  </a:lnTo>
                  <a:lnTo>
                    <a:pt x="403616" y="201298"/>
                  </a:lnTo>
                  <a:lnTo>
                    <a:pt x="398277" y="247400"/>
                  </a:lnTo>
                  <a:lnTo>
                    <a:pt x="383075" y="289752"/>
                  </a:lnTo>
                  <a:lnTo>
                    <a:pt x="359228" y="327135"/>
                  </a:lnTo>
                  <a:lnTo>
                    <a:pt x="327958" y="358331"/>
                  </a:lnTo>
                  <a:lnTo>
                    <a:pt x="316393" y="365674"/>
                  </a:lnTo>
                  <a:close/>
                </a:path>
              </a:pathLst>
            </a:custGeom>
            <a:solidFill>
              <a:srgbClr val="E3EFF1"/>
            </a:solidFill>
          </p:spPr>
          <p:txBody>
            <a:bodyPr wrap="square" lIns="0" tIns="0" rIns="0" bIns="0" rtlCol="0"/>
            <a:lstStyle/>
            <a:p>
              <a:endParaRPr/>
            </a:p>
          </p:txBody>
        </p:sp>
        <p:sp>
          <p:nvSpPr>
            <p:cNvPr id="23" name="object 23"/>
            <p:cNvSpPr/>
            <p:nvPr/>
          </p:nvSpPr>
          <p:spPr>
            <a:xfrm>
              <a:off x="17333803" y="7952442"/>
              <a:ext cx="951865" cy="2326640"/>
            </a:xfrm>
            <a:custGeom>
              <a:avLst/>
              <a:gdLst/>
              <a:ahLst/>
              <a:cxnLst/>
              <a:rect l="l" t="t" r="r" b="b"/>
              <a:pathLst>
                <a:path w="951865" h="2326640">
                  <a:moveTo>
                    <a:pt x="425819" y="2326417"/>
                  </a:moveTo>
                  <a:lnTo>
                    <a:pt x="388326" y="2310106"/>
                  </a:lnTo>
                  <a:lnTo>
                    <a:pt x="0" y="129957"/>
                  </a:lnTo>
                  <a:lnTo>
                    <a:pt x="372" y="115281"/>
                  </a:lnTo>
                  <a:lnTo>
                    <a:pt x="6135" y="102343"/>
                  </a:lnTo>
                  <a:lnTo>
                    <a:pt x="16327" y="92515"/>
                  </a:lnTo>
                  <a:lnTo>
                    <a:pt x="29988" y="87167"/>
                  </a:lnTo>
                  <a:lnTo>
                    <a:pt x="525720" y="0"/>
                  </a:lnTo>
                  <a:lnTo>
                    <a:pt x="540412" y="345"/>
                  </a:lnTo>
                  <a:lnTo>
                    <a:pt x="553374" y="6100"/>
                  </a:lnTo>
                  <a:lnTo>
                    <a:pt x="563223" y="16289"/>
                  </a:lnTo>
                  <a:lnTo>
                    <a:pt x="568575" y="29940"/>
                  </a:lnTo>
                  <a:lnTo>
                    <a:pt x="951568" y="2196453"/>
                  </a:lnTo>
                  <a:lnTo>
                    <a:pt x="951195" y="2211124"/>
                  </a:lnTo>
                  <a:lnTo>
                    <a:pt x="945433" y="2224056"/>
                  </a:lnTo>
                  <a:lnTo>
                    <a:pt x="935241" y="2233885"/>
                  </a:lnTo>
                  <a:lnTo>
                    <a:pt x="921580" y="2239243"/>
                  </a:lnTo>
                  <a:lnTo>
                    <a:pt x="425819" y="2326417"/>
                  </a:lnTo>
                  <a:close/>
                </a:path>
              </a:pathLst>
            </a:custGeom>
            <a:solidFill>
              <a:srgbClr val="D94F44"/>
            </a:solidFill>
          </p:spPr>
          <p:txBody>
            <a:bodyPr wrap="square" lIns="0" tIns="0" rIns="0" bIns="0" rtlCol="0"/>
            <a:lstStyle/>
            <a:p>
              <a:endParaRPr/>
            </a:p>
          </p:txBody>
        </p:sp>
        <p:sp>
          <p:nvSpPr>
            <p:cNvPr id="24" name="object 24"/>
            <p:cNvSpPr/>
            <p:nvPr/>
          </p:nvSpPr>
          <p:spPr>
            <a:xfrm>
              <a:off x="17422072" y="8064784"/>
              <a:ext cx="635000" cy="1308735"/>
            </a:xfrm>
            <a:custGeom>
              <a:avLst/>
              <a:gdLst/>
              <a:ahLst/>
              <a:cxnLst/>
              <a:rect l="l" t="t" r="r" b="b"/>
              <a:pathLst>
                <a:path w="635000" h="1308734">
                  <a:moveTo>
                    <a:pt x="218371" y="1308570"/>
                  </a:moveTo>
                  <a:lnTo>
                    <a:pt x="0" y="73232"/>
                  </a:lnTo>
                  <a:lnTo>
                    <a:pt x="416414" y="0"/>
                  </a:lnTo>
                  <a:lnTo>
                    <a:pt x="634765" y="1235303"/>
                  </a:lnTo>
                  <a:lnTo>
                    <a:pt x="218371" y="1308570"/>
                  </a:lnTo>
                  <a:close/>
                </a:path>
              </a:pathLst>
            </a:custGeom>
            <a:solidFill>
              <a:srgbClr val="E3EFF1"/>
            </a:solidFill>
          </p:spPr>
          <p:txBody>
            <a:bodyPr wrap="square" lIns="0" tIns="0" rIns="0" bIns="0" rtlCol="0"/>
            <a:lstStyle/>
            <a:p>
              <a:endParaRPr/>
            </a:p>
          </p:txBody>
        </p:sp>
        <p:sp>
          <p:nvSpPr>
            <p:cNvPr id="25" name="object 25"/>
            <p:cNvSpPr/>
            <p:nvPr/>
          </p:nvSpPr>
          <p:spPr>
            <a:xfrm>
              <a:off x="17760195" y="9686705"/>
              <a:ext cx="365125" cy="364490"/>
            </a:xfrm>
            <a:custGeom>
              <a:avLst/>
              <a:gdLst/>
              <a:ahLst/>
              <a:cxnLst/>
              <a:rect l="l" t="t" r="r" b="b"/>
              <a:pathLst>
                <a:path w="365125" h="364490">
                  <a:moveTo>
                    <a:pt x="165226" y="364126"/>
                  </a:moveTo>
                  <a:lnTo>
                    <a:pt x="118897" y="353570"/>
                  </a:lnTo>
                  <a:lnTo>
                    <a:pt x="77388" y="331845"/>
                  </a:lnTo>
                  <a:lnTo>
                    <a:pt x="42724" y="300370"/>
                  </a:lnTo>
                  <a:lnTo>
                    <a:pt x="16931" y="260561"/>
                  </a:lnTo>
                  <a:lnTo>
                    <a:pt x="2034" y="213838"/>
                  </a:lnTo>
                  <a:lnTo>
                    <a:pt x="0" y="164833"/>
                  </a:lnTo>
                  <a:lnTo>
                    <a:pt x="10582" y="118616"/>
                  </a:lnTo>
                  <a:lnTo>
                    <a:pt x="32362" y="77206"/>
                  </a:lnTo>
                  <a:lnTo>
                    <a:pt x="63921" y="42622"/>
                  </a:lnTo>
                  <a:lnTo>
                    <a:pt x="103839" y="16883"/>
                  </a:lnTo>
                  <a:lnTo>
                    <a:pt x="150699" y="2009"/>
                  </a:lnTo>
                  <a:lnTo>
                    <a:pt x="199833" y="0"/>
                  </a:lnTo>
                  <a:lnTo>
                    <a:pt x="246171" y="10569"/>
                  </a:lnTo>
                  <a:lnTo>
                    <a:pt x="287689" y="32301"/>
                  </a:lnTo>
                  <a:lnTo>
                    <a:pt x="322363" y="63783"/>
                  </a:lnTo>
                  <a:lnTo>
                    <a:pt x="348170" y="103600"/>
                  </a:lnTo>
                  <a:lnTo>
                    <a:pt x="363085" y="150338"/>
                  </a:lnTo>
                  <a:lnTo>
                    <a:pt x="365089" y="199328"/>
                  </a:lnTo>
                  <a:lnTo>
                    <a:pt x="354492" y="245534"/>
                  </a:lnTo>
                  <a:lnTo>
                    <a:pt x="332707" y="286935"/>
                  </a:lnTo>
                  <a:lnTo>
                    <a:pt x="301148" y="321510"/>
                  </a:lnTo>
                  <a:lnTo>
                    <a:pt x="261225" y="347238"/>
                  </a:lnTo>
                  <a:lnTo>
                    <a:pt x="214351" y="362098"/>
                  </a:lnTo>
                  <a:lnTo>
                    <a:pt x="165226" y="364126"/>
                  </a:lnTo>
                  <a:close/>
                </a:path>
              </a:pathLst>
            </a:custGeom>
            <a:solidFill>
              <a:srgbClr val="495C5C"/>
            </a:solidFill>
          </p:spPr>
          <p:txBody>
            <a:bodyPr wrap="square" lIns="0" tIns="0" rIns="0" bIns="0" rtlCol="0"/>
            <a:lstStyle/>
            <a:p>
              <a:endParaRPr/>
            </a:p>
          </p:txBody>
        </p:sp>
        <p:sp>
          <p:nvSpPr>
            <p:cNvPr id="26" name="object 26"/>
            <p:cNvSpPr/>
            <p:nvPr/>
          </p:nvSpPr>
          <p:spPr>
            <a:xfrm>
              <a:off x="17740907" y="9667454"/>
              <a:ext cx="403860" cy="403225"/>
            </a:xfrm>
            <a:custGeom>
              <a:avLst/>
              <a:gdLst/>
              <a:ahLst/>
              <a:cxnLst/>
              <a:rect l="l" t="t" r="r" b="b"/>
              <a:pathLst>
                <a:path w="403859" h="403225">
                  <a:moveTo>
                    <a:pt x="201603" y="402644"/>
                  </a:moveTo>
                  <a:lnTo>
                    <a:pt x="154045" y="397015"/>
                  </a:lnTo>
                  <a:lnTo>
                    <a:pt x="110351" y="380934"/>
                  </a:lnTo>
                  <a:lnTo>
                    <a:pt x="71963" y="355614"/>
                  </a:lnTo>
                  <a:lnTo>
                    <a:pt x="40323" y="322266"/>
                  </a:lnTo>
                  <a:lnTo>
                    <a:pt x="16873" y="282103"/>
                  </a:lnTo>
                  <a:lnTo>
                    <a:pt x="3056" y="236336"/>
                  </a:lnTo>
                  <a:lnTo>
                    <a:pt x="0" y="196671"/>
                  </a:lnTo>
                  <a:lnTo>
                    <a:pt x="4686" y="157764"/>
                  </a:lnTo>
                  <a:lnTo>
                    <a:pt x="16925" y="120530"/>
                  </a:lnTo>
                  <a:lnTo>
                    <a:pt x="36527" y="85888"/>
                  </a:lnTo>
                  <a:lnTo>
                    <a:pt x="62442" y="55669"/>
                  </a:lnTo>
                  <a:lnTo>
                    <a:pt x="93316" y="31473"/>
                  </a:lnTo>
                  <a:lnTo>
                    <a:pt x="128351" y="13789"/>
                  </a:lnTo>
                  <a:lnTo>
                    <a:pt x="166747" y="3108"/>
                  </a:lnTo>
                  <a:lnTo>
                    <a:pt x="202045" y="0"/>
                  </a:lnTo>
                  <a:lnTo>
                    <a:pt x="249578" y="5628"/>
                  </a:lnTo>
                  <a:lnTo>
                    <a:pt x="293260" y="21706"/>
                  </a:lnTo>
                  <a:lnTo>
                    <a:pt x="316324" y="36922"/>
                  </a:lnTo>
                  <a:lnTo>
                    <a:pt x="202045" y="36922"/>
                  </a:lnTo>
                  <a:lnTo>
                    <a:pt x="194812" y="37080"/>
                  </a:lnTo>
                  <a:lnTo>
                    <a:pt x="141846" y="48180"/>
                  </a:lnTo>
                  <a:lnTo>
                    <a:pt x="87973" y="82374"/>
                  </a:lnTo>
                  <a:lnTo>
                    <a:pt x="50800" y="135315"/>
                  </a:lnTo>
                  <a:lnTo>
                    <a:pt x="36995" y="197493"/>
                  </a:lnTo>
                  <a:lnTo>
                    <a:pt x="39499" y="229891"/>
                  </a:lnTo>
                  <a:lnTo>
                    <a:pt x="54026" y="274249"/>
                  </a:lnTo>
                  <a:lnTo>
                    <a:pt x="79532" y="311714"/>
                  </a:lnTo>
                  <a:lnTo>
                    <a:pt x="113984" y="340583"/>
                  </a:lnTo>
                  <a:lnTo>
                    <a:pt x="155352" y="359153"/>
                  </a:lnTo>
                  <a:lnTo>
                    <a:pt x="201603" y="365722"/>
                  </a:lnTo>
                  <a:lnTo>
                    <a:pt x="317601" y="365722"/>
                  </a:lnTo>
                  <a:lnTo>
                    <a:pt x="281411" y="386303"/>
                  </a:lnTo>
                  <a:lnTo>
                    <a:pt x="236818" y="399542"/>
                  </a:lnTo>
                  <a:lnTo>
                    <a:pt x="228045" y="400898"/>
                  </a:lnTo>
                  <a:lnTo>
                    <a:pt x="219234" y="401867"/>
                  </a:lnTo>
                  <a:lnTo>
                    <a:pt x="210411" y="402450"/>
                  </a:lnTo>
                  <a:lnTo>
                    <a:pt x="201603" y="402644"/>
                  </a:lnTo>
                  <a:close/>
                </a:path>
                <a:path w="403859" h="403225">
                  <a:moveTo>
                    <a:pt x="317601" y="365722"/>
                  </a:moveTo>
                  <a:lnTo>
                    <a:pt x="201603" y="365722"/>
                  </a:lnTo>
                  <a:lnTo>
                    <a:pt x="208801" y="365569"/>
                  </a:lnTo>
                  <a:lnTo>
                    <a:pt x="216016" y="365105"/>
                  </a:lnTo>
                  <a:lnTo>
                    <a:pt x="272492" y="349851"/>
                  </a:lnTo>
                  <a:lnTo>
                    <a:pt x="308361" y="326693"/>
                  </a:lnTo>
                  <a:lnTo>
                    <a:pt x="336740" y="295575"/>
                  </a:lnTo>
                  <a:lnTo>
                    <a:pt x="356347" y="258330"/>
                  </a:lnTo>
                  <a:lnTo>
                    <a:pt x="365904" y="216788"/>
                  </a:lnTo>
                  <a:lnTo>
                    <a:pt x="364129" y="172781"/>
                  </a:lnTo>
                  <a:lnTo>
                    <a:pt x="349589" y="128428"/>
                  </a:lnTo>
                  <a:lnTo>
                    <a:pt x="324076" y="90957"/>
                  </a:lnTo>
                  <a:lnTo>
                    <a:pt x="289624" y="62076"/>
                  </a:lnTo>
                  <a:lnTo>
                    <a:pt x="248269" y="43495"/>
                  </a:lnTo>
                  <a:lnTo>
                    <a:pt x="202045" y="36922"/>
                  </a:lnTo>
                  <a:lnTo>
                    <a:pt x="316324" y="36922"/>
                  </a:lnTo>
                  <a:lnTo>
                    <a:pt x="363287" y="80386"/>
                  </a:lnTo>
                  <a:lnTo>
                    <a:pt x="386744" y="120572"/>
                  </a:lnTo>
                  <a:lnTo>
                    <a:pt x="400571" y="166377"/>
                  </a:lnTo>
                  <a:lnTo>
                    <a:pt x="403335" y="212701"/>
                  </a:lnTo>
                  <a:lnTo>
                    <a:pt x="395727" y="257038"/>
                  </a:lnTo>
                  <a:lnTo>
                    <a:pt x="378740" y="297979"/>
                  </a:lnTo>
                  <a:lnTo>
                    <a:pt x="353364" y="334110"/>
                  </a:lnTo>
                  <a:lnTo>
                    <a:pt x="320590" y="364022"/>
                  </a:lnTo>
                  <a:lnTo>
                    <a:pt x="317601" y="365722"/>
                  </a:lnTo>
                  <a:close/>
                </a:path>
              </a:pathLst>
            </a:custGeom>
            <a:solidFill>
              <a:srgbClr val="E3EFF1"/>
            </a:solidFill>
          </p:spPr>
          <p:txBody>
            <a:bodyPr wrap="square" lIns="0" tIns="0" rIns="0" bIns="0" rtlCol="0"/>
            <a:lstStyle/>
            <a:p>
              <a:endParaRPr/>
            </a:p>
          </p:txBody>
        </p:sp>
        <p:sp>
          <p:nvSpPr>
            <p:cNvPr id="27" name="object 27"/>
            <p:cNvSpPr/>
            <p:nvPr/>
          </p:nvSpPr>
          <p:spPr>
            <a:xfrm>
              <a:off x="17518228" y="8457069"/>
              <a:ext cx="442595" cy="524510"/>
            </a:xfrm>
            <a:custGeom>
              <a:avLst/>
              <a:gdLst/>
              <a:ahLst/>
              <a:cxnLst/>
              <a:rect l="l" t="t" r="r" b="b"/>
              <a:pathLst>
                <a:path w="442594" h="524509">
                  <a:moveTo>
                    <a:pt x="364261" y="18199"/>
                  </a:moveTo>
                  <a:lnTo>
                    <a:pt x="361086" y="0"/>
                  </a:lnTo>
                  <a:lnTo>
                    <a:pt x="0" y="63512"/>
                  </a:lnTo>
                  <a:lnTo>
                    <a:pt x="3238" y="81686"/>
                  </a:lnTo>
                  <a:lnTo>
                    <a:pt x="364261" y="18199"/>
                  </a:lnTo>
                  <a:close/>
                </a:path>
                <a:path w="442594" h="524509">
                  <a:moveTo>
                    <a:pt x="442506" y="460514"/>
                  </a:moveTo>
                  <a:lnTo>
                    <a:pt x="439305" y="442341"/>
                  </a:lnTo>
                  <a:lnTo>
                    <a:pt x="78232" y="505879"/>
                  </a:lnTo>
                  <a:lnTo>
                    <a:pt x="81445" y="524002"/>
                  </a:lnTo>
                  <a:lnTo>
                    <a:pt x="442506" y="460514"/>
                  </a:lnTo>
                  <a:close/>
                </a:path>
              </a:pathLst>
            </a:custGeom>
            <a:solidFill>
              <a:srgbClr val="8B8970"/>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marR="5080">
              <a:lnSpc>
                <a:spcPct val="125000"/>
              </a:lnSpc>
              <a:spcBef>
                <a:spcPts val="100"/>
              </a:spcBef>
            </a:pPr>
            <a:r>
              <a:rPr spc="-65" dirty="0"/>
              <a:t>Your</a:t>
            </a:r>
            <a:r>
              <a:rPr spc="-185" dirty="0"/>
              <a:t> </a:t>
            </a:r>
            <a:r>
              <a:rPr spc="-20" dirty="0"/>
              <a:t>task</a:t>
            </a:r>
            <a:r>
              <a:rPr spc="-185" dirty="0"/>
              <a:t> </a:t>
            </a:r>
            <a:r>
              <a:rPr spc="-55" dirty="0"/>
              <a:t>is</a:t>
            </a:r>
            <a:r>
              <a:rPr spc="-180" dirty="0"/>
              <a:t> </a:t>
            </a:r>
            <a:r>
              <a:rPr spc="-65" dirty="0"/>
              <a:t>to</a:t>
            </a:r>
            <a:r>
              <a:rPr spc="-185" dirty="0"/>
              <a:t> </a:t>
            </a:r>
            <a:r>
              <a:rPr spc="-50" dirty="0"/>
              <a:t>provide</a:t>
            </a:r>
            <a:r>
              <a:rPr spc="-180" dirty="0"/>
              <a:t> </a:t>
            </a:r>
            <a:r>
              <a:rPr spc="-45" dirty="0"/>
              <a:t>consultation</a:t>
            </a:r>
            <a:r>
              <a:rPr spc="-185" dirty="0"/>
              <a:t> </a:t>
            </a:r>
            <a:r>
              <a:rPr spc="-65" dirty="0"/>
              <a:t>to</a:t>
            </a:r>
            <a:r>
              <a:rPr spc="-180" dirty="0"/>
              <a:t> </a:t>
            </a:r>
            <a:r>
              <a:rPr spc="10" dirty="0"/>
              <a:t>two</a:t>
            </a:r>
            <a:r>
              <a:rPr spc="-185" dirty="0"/>
              <a:t> </a:t>
            </a:r>
            <a:r>
              <a:rPr spc="-20" dirty="0"/>
              <a:t>different</a:t>
            </a:r>
            <a:r>
              <a:rPr spc="-180" dirty="0"/>
              <a:t> </a:t>
            </a:r>
            <a:r>
              <a:rPr spc="-50" dirty="0"/>
              <a:t>investors,</a:t>
            </a:r>
            <a:r>
              <a:rPr spc="-185" dirty="0"/>
              <a:t> </a:t>
            </a:r>
            <a:r>
              <a:rPr spc="20" dirty="0"/>
              <a:t>Mr</a:t>
            </a:r>
            <a:r>
              <a:rPr spc="-180" dirty="0"/>
              <a:t> </a:t>
            </a:r>
            <a:r>
              <a:rPr spc="-10" dirty="0"/>
              <a:t>Patrick</a:t>
            </a:r>
            <a:r>
              <a:rPr spc="-185" dirty="0"/>
              <a:t> </a:t>
            </a:r>
            <a:r>
              <a:rPr spc="35" dirty="0"/>
              <a:t>Jyenger</a:t>
            </a:r>
            <a:r>
              <a:rPr spc="-180" dirty="0"/>
              <a:t> </a:t>
            </a:r>
            <a:r>
              <a:rPr spc="-25" dirty="0"/>
              <a:t>and</a:t>
            </a:r>
            <a:r>
              <a:rPr spc="-185" dirty="0"/>
              <a:t> </a:t>
            </a:r>
            <a:r>
              <a:rPr spc="20" dirty="0"/>
              <a:t>Mr </a:t>
            </a:r>
            <a:r>
              <a:rPr spc="-935" dirty="0"/>
              <a:t> </a:t>
            </a:r>
            <a:r>
              <a:rPr spc="50" dirty="0"/>
              <a:t>Peter</a:t>
            </a:r>
            <a:r>
              <a:rPr spc="-180" dirty="0"/>
              <a:t> </a:t>
            </a:r>
            <a:r>
              <a:rPr spc="35" dirty="0"/>
              <a:t>Jyenger</a:t>
            </a:r>
            <a:r>
              <a:rPr spc="-180" dirty="0"/>
              <a:t> </a:t>
            </a:r>
            <a:r>
              <a:rPr spc="-20" dirty="0"/>
              <a:t>based</a:t>
            </a:r>
            <a:r>
              <a:rPr spc="-180" dirty="0"/>
              <a:t> </a:t>
            </a:r>
            <a:r>
              <a:rPr spc="-75" dirty="0"/>
              <a:t>on</a:t>
            </a:r>
            <a:r>
              <a:rPr spc="-180" dirty="0"/>
              <a:t> </a:t>
            </a:r>
            <a:r>
              <a:rPr spc="-45" dirty="0"/>
              <a:t>their</a:t>
            </a:r>
            <a:r>
              <a:rPr spc="-180" dirty="0"/>
              <a:t> </a:t>
            </a:r>
            <a:r>
              <a:rPr spc="-40" dirty="0"/>
              <a:t>requirements</a:t>
            </a:r>
            <a:r>
              <a:rPr spc="-180" dirty="0"/>
              <a:t> </a:t>
            </a:r>
            <a:r>
              <a:rPr spc="-25" dirty="0"/>
              <a:t>and</a:t>
            </a:r>
            <a:r>
              <a:rPr spc="-180" dirty="0"/>
              <a:t> </a:t>
            </a:r>
            <a:r>
              <a:rPr spc="-30" dirty="0"/>
              <a:t>financial</a:t>
            </a:r>
            <a:r>
              <a:rPr spc="-180" dirty="0"/>
              <a:t> </a:t>
            </a:r>
            <a:r>
              <a:rPr spc="-60" dirty="0"/>
              <a:t>objectives.</a:t>
            </a:r>
            <a:r>
              <a:rPr spc="-180" dirty="0"/>
              <a:t> </a:t>
            </a:r>
            <a:r>
              <a:rPr spc="-55" dirty="0"/>
              <a:t>You</a:t>
            </a:r>
            <a:r>
              <a:rPr spc="-180" dirty="0"/>
              <a:t> </a:t>
            </a:r>
            <a:r>
              <a:rPr spc="-40" dirty="0"/>
              <a:t>can</a:t>
            </a:r>
            <a:r>
              <a:rPr spc="-180" dirty="0"/>
              <a:t> </a:t>
            </a:r>
            <a:r>
              <a:rPr spc="-25" dirty="0"/>
              <a:t>refer</a:t>
            </a:r>
            <a:r>
              <a:rPr spc="-180" dirty="0"/>
              <a:t> </a:t>
            </a:r>
            <a:r>
              <a:rPr spc="-65" dirty="0"/>
              <a:t>to</a:t>
            </a:r>
            <a:r>
              <a:rPr spc="-175" dirty="0"/>
              <a:t> </a:t>
            </a:r>
            <a:r>
              <a:rPr spc="-15" dirty="0"/>
              <a:t>the </a:t>
            </a:r>
            <a:r>
              <a:rPr spc="-10" dirty="0"/>
              <a:t> </a:t>
            </a:r>
            <a:r>
              <a:rPr spc="-25" dirty="0"/>
              <a:t>elements </a:t>
            </a:r>
            <a:r>
              <a:rPr spc="-45" dirty="0"/>
              <a:t>mentioned </a:t>
            </a:r>
            <a:r>
              <a:rPr spc="-70" dirty="0"/>
              <a:t>in </a:t>
            </a:r>
            <a:r>
              <a:rPr spc="-15" dirty="0"/>
              <a:t>the </a:t>
            </a:r>
            <a:r>
              <a:rPr spc="-35" dirty="0"/>
              <a:t>video </a:t>
            </a:r>
            <a:r>
              <a:rPr spc="-65" dirty="0"/>
              <a:t>to </a:t>
            </a:r>
            <a:r>
              <a:rPr spc="-35" dirty="0"/>
              <a:t>develop </a:t>
            </a:r>
            <a:r>
              <a:rPr spc="-15" dirty="0"/>
              <a:t>the </a:t>
            </a:r>
            <a:r>
              <a:rPr spc="-30" dirty="0"/>
              <a:t>investor </a:t>
            </a:r>
            <a:r>
              <a:rPr spc="-60" dirty="0"/>
              <a:t>persona. </a:t>
            </a:r>
            <a:r>
              <a:rPr spc="-50" dirty="0"/>
              <a:t>The </a:t>
            </a:r>
            <a:r>
              <a:rPr spc="-35" dirty="0"/>
              <a:t>image </a:t>
            </a:r>
            <a:r>
              <a:rPr spc="-15" dirty="0"/>
              <a:t>below </a:t>
            </a:r>
            <a:r>
              <a:rPr spc="-10" dirty="0"/>
              <a:t> </a:t>
            </a:r>
            <a:r>
              <a:rPr spc="-5" dirty="0"/>
              <a:t>s</a:t>
            </a:r>
            <a:r>
              <a:rPr spc="-35" dirty="0"/>
              <a:t>u</a:t>
            </a:r>
            <a:r>
              <a:rPr spc="-125" dirty="0"/>
              <a:t>mm</a:t>
            </a:r>
            <a:r>
              <a:rPr spc="80" dirty="0"/>
              <a:t>a</a:t>
            </a:r>
            <a:r>
              <a:rPr spc="-100" dirty="0"/>
              <a:t>r</a:t>
            </a:r>
            <a:r>
              <a:rPr spc="-80" dirty="0"/>
              <a:t>i</a:t>
            </a:r>
            <a:r>
              <a:rPr spc="-170" dirty="0"/>
              <a:t>z</a:t>
            </a:r>
            <a:r>
              <a:rPr spc="35" dirty="0"/>
              <a:t>e</a:t>
            </a:r>
            <a:r>
              <a:rPr spc="-35" dirty="0"/>
              <a:t>s</a:t>
            </a:r>
            <a:r>
              <a:rPr spc="-185" dirty="0"/>
              <a:t> </a:t>
            </a:r>
            <a:r>
              <a:rPr spc="-20" dirty="0"/>
              <a:t>t</a:t>
            </a:r>
            <a:r>
              <a:rPr spc="-35" dirty="0"/>
              <a:t>h</a:t>
            </a:r>
            <a:r>
              <a:rPr spc="5" dirty="0"/>
              <a:t>e</a:t>
            </a:r>
            <a:r>
              <a:rPr spc="-185" dirty="0"/>
              <a:t> </a:t>
            </a:r>
            <a:r>
              <a:rPr spc="-90" dirty="0"/>
              <a:t>p</a:t>
            </a:r>
            <a:r>
              <a:rPr spc="-100" dirty="0"/>
              <a:t>r</a:t>
            </a:r>
            <a:r>
              <a:rPr spc="-85" dirty="0"/>
              <a:t>o</a:t>
            </a:r>
            <a:r>
              <a:rPr spc="40" dirty="0"/>
              <a:t>f</a:t>
            </a:r>
            <a:r>
              <a:rPr spc="-80" dirty="0"/>
              <a:t>il</a:t>
            </a:r>
            <a:r>
              <a:rPr spc="5" dirty="0"/>
              <a:t>e</a:t>
            </a:r>
            <a:r>
              <a:rPr spc="-185" dirty="0"/>
              <a:t> </a:t>
            </a:r>
            <a:r>
              <a:rPr spc="-85" dirty="0"/>
              <a:t>o</a:t>
            </a:r>
            <a:r>
              <a:rPr spc="10" dirty="0"/>
              <a:t>f</a:t>
            </a:r>
            <a:r>
              <a:rPr spc="-185" dirty="0"/>
              <a:t> </a:t>
            </a:r>
            <a:r>
              <a:rPr spc="-20" dirty="0"/>
              <a:t>t</a:t>
            </a:r>
            <a:r>
              <a:rPr spc="-35" dirty="0"/>
              <a:t>h</a:t>
            </a:r>
            <a:r>
              <a:rPr spc="5" dirty="0"/>
              <a:t>e</a:t>
            </a:r>
            <a:r>
              <a:rPr spc="-185" dirty="0"/>
              <a:t> </a:t>
            </a:r>
            <a:r>
              <a:rPr spc="-20" dirty="0"/>
              <a:t>t</a:t>
            </a:r>
            <a:r>
              <a:rPr spc="165" dirty="0"/>
              <a:t>w</a:t>
            </a:r>
            <a:r>
              <a:rPr spc="-114" dirty="0"/>
              <a:t>o</a:t>
            </a:r>
            <a:r>
              <a:rPr spc="-185" dirty="0"/>
              <a:t> </a:t>
            </a:r>
            <a:r>
              <a:rPr spc="-80" dirty="0"/>
              <a:t>i</a:t>
            </a:r>
            <a:r>
              <a:rPr spc="-35" dirty="0"/>
              <a:t>n</a:t>
            </a:r>
            <a:r>
              <a:rPr spc="65" dirty="0"/>
              <a:t>v</a:t>
            </a:r>
            <a:r>
              <a:rPr spc="35" dirty="0"/>
              <a:t>e</a:t>
            </a:r>
            <a:r>
              <a:rPr spc="-5" dirty="0"/>
              <a:t>s</a:t>
            </a:r>
            <a:r>
              <a:rPr spc="-20" dirty="0"/>
              <a:t>t</a:t>
            </a:r>
            <a:r>
              <a:rPr spc="-85" dirty="0"/>
              <a:t>o</a:t>
            </a:r>
            <a:r>
              <a:rPr spc="-100" dirty="0"/>
              <a:t>r</a:t>
            </a:r>
            <a:r>
              <a:rPr spc="-5" dirty="0"/>
              <a:t>s</a:t>
            </a:r>
            <a:r>
              <a:rPr spc="-285" dirty="0"/>
              <a:t>:</a:t>
            </a:r>
          </a:p>
        </p:txBody>
      </p:sp>
      <p:sp>
        <p:nvSpPr>
          <p:cNvPr id="3" name="object 3"/>
          <p:cNvSpPr txBox="1"/>
          <p:nvPr/>
        </p:nvSpPr>
        <p:spPr>
          <a:xfrm>
            <a:off x="1016000" y="8588375"/>
            <a:ext cx="15222855" cy="1168400"/>
          </a:xfrm>
          <a:prstGeom prst="rect">
            <a:avLst/>
          </a:prstGeom>
        </p:spPr>
        <p:txBody>
          <a:bodyPr vert="horz" wrap="square" lIns="0" tIns="12700" rIns="0" bIns="0" rtlCol="0">
            <a:spAutoFit/>
          </a:bodyPr>
          <a:lstStyle/>
          <a:p>
            <a:pPr marL="12700" marR="5080">
              <a:lnSpc>
                <a:spcPct val="125000"/>
              </a:lnSpc>
              <a:spcBef>
                <a:spcPts val="100"/>
              </a:spcBef>
            </a:pPr>
            <a:r>
              <a:rPr sz="3000" spc="-55" dirty="0">
                <a:solidFill>
                  <a:srgbClr val="49403C"/>
                </a:solidFill>
                <a:latin typeface="Lucida Sans Unicode"/>
                <a:cs typeface="Lucida Sans Unicode"/>
              </a:rPr>
              <a:t>You</a:t>
            </a:r>
            <a:r>
              <a:rPr sz="3000" spc="-180" dirty="0">
                <a:solidFill>
                  <a:srgbClr val="49403C"/>
                </a:solidFill>
                <a:latin typeface="Lucida Sans Unicode"/>
                <a:cs typeface="Lucida Sans Unicode"/>
              </a:rPr>
              <a:t> </a:t>
            </a:r>
            <a:r>
              <a:rPr sz="3000" spc="-55" dirty="0">
                <a:solidFill>
                  <a:srgbClr val="49403C"/>
                </a:solidFill>
                <a:latin typeface="Lucida Sans Unicode"/>
                <a:cs typeface="Lucida Sans Unicode"/>
              </a:rPr>
              <a:t>must</a:t>
            </a:r>
            <a:r>
              <a:rPr sz="3000" spc="-175" dirty="0">
                <a:solidFill>
                  <a:srgbClr val="49403C"/>
                </a:solidFill>
                <a:latin typeface="Lucida Sans Unicode"/>
                <a:cs typeface="Lucida Sans Unicode"/>
              </a:rPr>
              <a:t> </a:t>
            </a:r>
            <a:r>
              <a:rPr sz="3000" spc="-65" dirty="0">
                <a:solidFill>
                  <a:srgbClr val="49403C"/>
                </a:solidFill>
                <a:latin typeface="Lucida Sans Unicode"/>
                <a:cs typeface="Lucida Sans Unicode"/>
              </a:rPr>
              <a:t>perform</a:t>
            </a:r>
            <a:r>
              <a:rPr sz="3000" spc="-180" dirty="0">
                <a:solidFill>
                  <a:srgbClr val="49403C"/>
                </a:solidFill>
                <a:latin typeface="Lucida Sans Unicode"/>
                <a:cs typeface="Lucida Sans Unicode"/>
              </a:rPr>
              <a:t> </a:t>
            </a:r>
            <a:r>
              <a:rPr sz="3000" spc="-15" dirty="0">
                <a:solidFill>
                  <a:srgbClr val="49403C"/>
                </a:solidFill>
                <a:latin typeface="Lucida Sans Unicode"/>
                <a:cs typeface="Lucida Sans Unicode"/>
              </a:rPr>
              <a:t>the</a:t>
            </a:r>
            <a:r>
              <a:rPr sz="3000" spc="-175" dirty="0">
                <a:solidFill>
                  <a:srgbClr val="49403C"/>
                </a:solidFill>
                <a:latin typeface="Lucida Sans Unicode"/>
                <a:cs typeface="Lucida Sans Unicode"/>
              </a:rPr>
              <a:t> </a:t>
            </a:r>
            <a:r>
              <a:rPr sz="3000" spc="-55" dirty="0">
                <a:solidFill>
                  <a:srgbClr val="49403C"/>
                </a:solidFill>
                <a:latin typeface="Lucida Sans Unicode"/>
                <a:cs typeface="Lucida Sans Unicode"/>
              </a:rPr>
              <a:t>required</a:t>
            </a:r>
            <a:r>
              <a:rPr sz="3000" spc="-180" dirty="0">
                <a:solidFill>
                  <a:srgbClr val="49403C"/>
                </a:solidFill>
                <a:latin typeface="Lucida Sans Unicode"/>
                <a:cs typeface="Lucida Sans Unicode"/>
              </a:rPr>
              <a:t> </a:t>
            </a:r>
            <a:r>
              <a:rPr sz="3000" spc="-20" dirty="0">
                <a:solidFill>
                  <a:srgbClr val="49403C"/>
                </a:solidFill>
                <a:latin typeface="Lucida Sans Unicode"/>
                <a:cs typeface="Lucida Sans Unicode"/>
              </a:rPr>
              <a:t>steps</a:t>
            </a:r>
            <a:r>
              <a:rPr sz="3000" spc="-175" dirty="0">
                <a:solidFill>
                  <a:srgbClr val="49403C"/>
                </a:solidFill>
                <a:latin typeface="Lucida Sans Unicode"/>
                <a:cs typeface="Lucida Sans Unicode"/>
              </a:rPr>
              <a:t> </a:t>
            </a:r>
            <a:r>
              <a:rPr sz="3000" spc="-60" dirty="0">
                <a:solidFill>
                  <a:srgbClr val="49403C"/>
                </a:solidFill>
                <a:latin typeface="Lucida Sans Unicode"/>
                <a:cs typeface="Lucida Sans Unicode"/>
              </a:rPr>
              <a:t>for</a:t>
            </a:r>
            <a:r>
              <a:rPr sz="3000" spc="-180" dirty="0">
                <a:solidFill>
                  <a:srgbClr val="49403C"/>
                </a:solidFill>
                <a:latin typeface="Lucida Sans Unicode"/>
                <a:cs typeface="Lucida Sans Unicode"/>
              </a:rPr>
              <a:t> </a:t>
            </a:r>
            <a:r>
              <a:rPr sz="3000" spc="-65" dirty="0">
                <a:solidFill>
                  <a:srgbClr val="49403C"/>
                </a:solidFill>
                <a:latin typeface="Lucida Sans Unicode"/>
                <a:cs typeface="Lucida Sans Unicode"/>
              </a:rPr>
              <a:t>both</a:t>
            </a:r>
            <a:r>
              <a:rPr sz="3000" spc="-175" dirty="0">
                <a:solidFill>
                  <a:srgbClr val="49403C"/>
                </a:solidFill>
                <a:latin typeface="Lucida Sans Unicode"/>
                <a:cs typeface="Lucida Sans Unicode"/>
              </a:rPr>
              <a:t> </a:t>
            </a:r>
            <a:r>
              <a:rPr sz="3000" spc="-15" dirty="0">
                <a:solidFill>
                  <a:srgbClr val="49403C"/>
                </a:solidFill>
                <a:latin typeface="Lucida Sans Unicode"/>
                <a:cs typeface="Lucida Sans Unicode"/>
              </a:rPr>
              <a:t>the</a:t>
            </a:r>
            <a:r>
              <a:rPr sz="3000" spc="-180" dirty="0">
                <a:solidFill>
                  <a:srgbClr val="49403C"/>
                </a:solidFill>
                <a:latin typeface="Lucida Sans Unicode"/>
                <a:cs typeface="Lucida Sans Unicode"/>
              </a:rPr>
              <a:t> </a:t>
            </a:r>
            <a:r>
              <a:rPr sz="3000" spc="-40" dirty="0">
                <a:solidFill>
                  <a:srgbClr val="49403C"/>
                </a:solidFill>
                <a:latin typeface="Lucida Sans Unicode"/>
                <a:cs typeface="Lucida Sans Unicode"/>
              </a:rPr>
              <a:t>individuals</a:t>
            </a:r>
            <a:r>
              <a:rPr sz="3000" spc="-175" dirty="0">
                <a:solidFill>
                  <a:srgbClr val="49403C"/>
                </a:solidFill>
                <a:latin typeface="Lucida Sans Unicode"/>
                <a:cs typeface="Lucida Sans Unicode"/>
              </a:rPr>
              <a:t> </a:t>
            </a:r>
            <a:r>
              <a:rPr sz="3000" dirty="0">
                <a:solidFill>
                  <a:srgbClr val="49403C"/>
                </a:solidFill>
                <a:latin typeface="Lucida Sans Unicode"/>
                <a:cs typeface="Lucida Sans Unicode"/>
              </a:rPr>
              <a:t>after</a:t>
            </a:r>
            <a:r>
              <a:rPr sz="3000" spc="-175" dirty="0">
                <a:solidFill>
                  <a:srgbClr val="49403C"/>
                </a:solidFill>
                <a:latin typeface="Lucida Sans Unicode"/>
                <a:cs typeface="Lucida Sans Unicode"/>
              </a:rPr>
              <a:t> </a:t>
            </a:r>
            <a:r>
              <a:rPr sz="3000" spc="-40" dirty="0">
                <a:solidFill>
                  <a:srgbClr val="49403C"/>
                </a:solidFill>
                <a:latin typeface="Lucida Sans Unicode"/>
                <a:cs typeface="Lucida Sans Unicode"/>
              </a:rPr>
              <a:t>understanding</a:t>
            </a:r>
            <a:r>
              <a:rPr sz="3000" spc="-180" dirty="0">
                <a:solidFill>
                  <a:srgbClr val="49403C"/>
                </a:solidFill>
                <a:latin typeface="Lucida Sans Unicode"/>
                <a:cs typeface="Lucida Sans Unicode"/>
              </a:rPr>
              <a:t> </a:t>
            </a:r>
            <a:r>
              <a:rPr sz="3000" spc="-15" dirty="0">
                <a:solidFill>
                  <a:srgbClr val="49403C"/>
                </a:solidFill>
                <a:latin typeface="Lucida Sans Unicode"/>
                <a:cs typeface="Lucida Sans Unicode"/>
              </a:rPr>
              <a:t>the </a:t>
            </a:r>
            <a:r>
              <a:rPr sz="3000" spc="-935" dirty="0">
                <a:solidFill>
                  <a:srgbClr val="49403C"/>
                </a:solidFill>
                <a:latin typeface="Lucida Sans Unicode"/>
                <a:cs typeface="Lucida Sans Unicode"/>
              </a:rPr>
              <a:t> </a:t>
            </a:r>
            <a:r>
              <a:rPr sz="3000" spc="-30" dirty="0">
                <a:solidFill>
                  <a:srgbClr val="49403C"/>
                </a:solidFill>
                <a:latin typeface="Lucida Sans Unicode"/>
                <a:cs typeface="Lucida Sans Unicode"/>
              </a:rPr>
              <a:t>investor</a:t>
            </a:r>
            <a:r>
              <a:rPr sz="3000" spc="-190" dirty="0">
                <a:solidFill>
                  <a:srgbClr val="49403C"/>
                </a:solidFill>
                <a:latin typeface="Lucida Sans Unicode"/>
                <a:cs typeface="Lucida Sans Unicode"/>
              </a:rPr>
              <a:t> </a:t>
            </a:r>
            <a:r>
              <a:rPr sz="3000" spc="-30" dirty="0">
                <a:solidFill>
                  <a:srgbClr val="49403C"/>
                </a:solidFill>
                <a:latin typeface="Lucida Sans Unicode"/>
                <a:cs typeface="Lucida Sans Unicode"/>
              </a:rPr>
              <a:t>persona</a:t>
            </a:r>
            <a:r>
              <a:rPr sz="3000" spc="-185" dirty="0">
                <a:solidFill>
                  <a:srgbClr val="49403C"/>
                </a:solidFill>
                <a:latin typeface="Lucida Sans Unicode"/>
                <a:cs typeface="Lucida Sans Unicode"/>
              </a:rPr>
              <a:t> </a:t>
            </a:r>
            <a:r>
              <a:rPr sz="3000" spc="-35" dirty="0">
                <a:solidFill>
                  <a:srgbClr val="49403C"/>
                </a:solidFill>
                <a:latin typeface="Lucida Sans Unicode"/>
                <a:cs typeface="Lucida Sans Unicode"/>
              </a:rPr>
              <a:t>independently.</a:t>
            </a:r>
            <a:endParaRPr sz="3000">
              <a:latin typeface="Lucida Sans Unicode"/>
              <a:cs typeface="Lucida Sans Unicode"/>
            </a:endParaRPr>
          </a:p>
        </p:txBody>
      </p:sp>
      <p:pic>
        <p:nvPicPr>
          <p:cNvPr id="6" name="Picture 5">
            <a:extLst>
              <a:ext uri="{FF2B5EF4-FFF2-40B4-BE49-F238E27FC236}">
                <a16:creationId xmlns:a16="http://schemas.microsoft.com/office/drawing/2014/main" id="{03F02A2D-A6E5-A868-BBCC-14CEFF0B9FF1}"/>
              </a:ext>
            </a:extLst>
          </p:cNvPr>
          <p:cNvPicPr>
            <a:picLocks noChangeAspect="1"/>
          </p:cNvPicPr>
          <p:nvPr/>
        </p:nvPicPr>
        <p:blipFill rotWithShape="1">
          <a:blip r:embed="rId2"/>
          <a:srcRect t="2562"/>
          <a:stretch/>
        </p:blipFill>
        <p:spPr>
          <a:xfrm>
            <a:off x="3810000" y="3098641"/>
            <a:ext cx="11175171" cy="54897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190500"/>
            <a:ext cx="16300703" cy="99090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620462" y="2"/>
            <a:ext cx="3667760" cy="3667760"/>
            <a:chOff x="14620462" y="2"/>
            <a:chExt cx="3667760" cy="3667760"/>
          </a:xfrm>
        </p:grpSpPr>
        <p:sp>
          <p:nvSpPr>
            <p:cNvPr id="3" name="object 3"/>
            <p:cNvSpPr/>
            <p:nvPr/>
          </p:nvSpPr>
          <p:spPr>
            <a:xfrm>
              <a:off x="17040679" y="3"/>
              <a:ext cx="1247775" cy="1247775"/>
            </a:xfrm>
            <a:custGeom>
              <a:avLst/>
              <a:gdLst/>
              <a:ahLst/>
              <a:cxnLst/>
              <a:rect l="l" t="t" r="r" b="b"/>
              <a:pathLst>
                <a:path w="1247775" h="1247775">
                  <a:moveTo>
                    <a:pt x="0" y="0"/>
                  </a:moveTo>
                  <a:lnTo>
                    <a:pt x="1212333" y="0"/>
                  </a:lnTo>
                  <a:lnTo>
                    <a:pt x="1247318" y="34985"/>
                  </a:lnTo>
                  <a:lnTo>
                    <a:pt x="1247318" y="1247318"/>
                  </a:lnTo>
                  <a:lnTo>
                    <a:pt x="0" y="0"/>
                  </a:lnTo>
                  <a:close/>
                </a:path>
              </a:pathLst>
            </a:custGeom>
            <a:solidFill>
              <a:srgbClr val="69A8B1">
                <a:alpha val="69799"/>
              </a:srgbClr>
            </a:solidFill>
          </p:spPr>
          <p:txBody>
            <a:bodyPr wrap="square" lIns="0" tIns="0" rIns="0" bIns="0" rtlCol="0"/>
            <a:lstStyle/>
            <a:p>
              <a:endParaRPr/>
            </a:p>
          </p:txBody>
        </p:sp>
        <p:sp>
          <p:nvSpPr>
            <p:cNvPr id="4" name="object 4"/>
            <p:cNvSpPr/>
            <p:nvPr/>
          </p:nvSpPr>
          <p:spPr>
            <a:xfrm>
              <a:off x="15830568" y="3"/>
              <a:ext cx="2457450" cy="2457450"/>
            </a:xfrm>
            <a:custGeom>
              <a:avLst/>
              <a:gdLst/>
              <a:ahLst/>
              <a:cxnLst/>
              <a:rect l="l" t="t" r="r" b="b"/>
              <a:pathLst>
                <a:path w="2457450" h="2457450">
                  <a:moveTo>
                    <a:pt x="0" y="0"/>
                  </a:moveTo>
                  <a:lnTo>
                    <a:pt x="1212332" y="0"/>
                  </a:lnTo>
                  <a:lnTo>
                    <a:pt x="2457428" y="1245096"/>
                  </a:lnTo>
                  <a:lnTo>
                    <a:pt x="2457428" y="2457428"/>
                  </a:lnTo>
                  <a:lnTo>
                    <a:pt x="0" y="0"/>
                  </a:lnTo>
                  <a:close/>
                </a:path>
              </a:pathLst>
            </a:custGeom>
            <a:solidFill>
              <a:srgbClr val="69A8B1">
                <a:alpha val="39999"/>
              </a:srgbClr>
            </a:solidFill>
          </p:spPr>
          <p:txBody>
            <a:bodyPr wrap="square" lIns="0" tIns="0" rIns="0" bIns="0" rtlCol="0"/>
            <a:lstStyle/>
            <a:p>
              <a:endParaRPr/>
            </a:p>
          </p:txBody>
        </p:sp>
        <p:sp>
          <p:nvSpPr>
            <p:cNvPr id="5" name="object 5"/>
            <p:cNvSpPr/>
            <p:nvPr/>
          </p:nvSpPr>
          <p:spPr>
            <a:xfrm>
              <a:off x="14620462" y="2"/>
              <a:ext cx="3667760" cy="3667760"/>
            </a:xfrm>
            <a:custGeom>
              <a:avLst/>
              <a:gdLst/>
              <a:ahLst/>
              <a:cxnLst/>
              <a:rect l="l" t="t" r="r" b="b"/>
              <a:pathLst>
                <a:path w="3667759" h="3667760">
                  <a:moveTo>
                    <a:pt x="0" y="0"/>
                  </a:moveTo>
                  <a:lnTo>
                    <a:pt x="1212334" y="0"/>
                  </a:lnTo>
                  <a:lnTo>
                    <a:pt x="3667535" y="2455201"/>
                  </a:lnTo>
                  <a:lnTo>
                    <a:pt x="3667535" y="3667535"/>
                  </a:lnTo>
                  <a:lnTo>
                    <a:pt x="0" y="0"/>
                  </a:lnTo>
                  <a:close/>
                </a:path>
              </a:pathLst>
            </a:custGeom>
            <a:solidFill>
              <a:srgbClr val="69A8B1">
                <a:alpha val="9799"/>
              </a:srgbClr>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1027654" y="1547915"/>
            <a:ext cx="9791699" cy="7629524"/>
          </a:xfrm>
          <a:prstGeom prst="rect">
            <a:avLst/>
          </a:prstGeom>
        </p:spPr>
      </p:pic>
      <p:pic>
        <p:nvPicPr>
          <p:cNvPr id="7" name="object 7"/>
          <p:cNvPicPr/>
          <p:nvPr/>
        </p:nvPicPr>
        <p:blipFill>
          <a:blip r:embed="rId3" cstate="print"/>
          <a:stretch>
            <a:fillRect/>
          </a:stretch>
        </p:blipFill>
        <p:spPr>
          <a:xfrm>
            <a:off x="11469147" y="1576184"/>
            <a:ext cx="5791199" cy="7629523"/>
          </a:xfrm>
          <a:prstGeom prst="rect">
            <a:avLst/>
          </a:prstGeom>
        </p:spPr>
      </p:pic>
      <p:sp>
        <p:nvSpPr>
          <p:cNvPr id="8" name="object 8"/>
          <p:cNvSpPr txBox="1">
            <a:spLocks noGrp="1"/>
          </p:cNvSpPr>
          <p:nvPr>
            <p:ph type="title"/>
          </p:nvPr>
        </p:nvSpPr>
        <p:spPr>
          <a:xfrm>
            <a:off x="4750303" y="455715"/>
            <a:ext cx="8731885" cy="1092200"/>
          </a:xfrm>
          <a:prstGeom prst="rect">
            <a:avLst/>
          </a:prstGeom>
        </p:spPr>
        <p:txBody>
          <a:bodyPr vert="horz" wrap="square" lIns="0" tIns="12700" rIns="0" bIns="0" rtlCol="0">
            <a:spAutoFit/>
          </a:bodyPr>
          <a:lstStyle/>
          <a:p>
            <a:pPr marL="12700">
              <a:lnSpc>
                <a:spcPct val="100000"/>
              </a:lnSpc>
              <a:spcBef>
                <a:spcPts val="100"/>
              </a:spcBef>
            </a:pPr>
            <a:r>
              <a:rPr sz="7000" spc="395" dirty="0"/>
              <a:t>DATA</a:t>
            </a:r>
            <a:r>
              <a:rPr sz="7000" spc="110" dirty="0"/>
              <a:t> </a:t>
            </a:r>
            <a:r>
              <a:rPr sz="7000" spc="405" dirty="0"/>
              <a:t>DESCRIPTION</a:t>
            </a:r>
            <a:endParaRPr sz="7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3559175" cy="3559175"/>
            <a:chOff x="0" y="0"/>
            <a:chExt cx="3559175" cy="3559175"/>
          </a:xfrm>
        </p:grpSpPr>
        <p:sp>
          <p:nvSpPr>
            <p:cNvPr id="3" name="object 3"/>
            <p:cNvSpPr/>
            <p:nvPr/>
          </p:nvSpPr>
          <p:spPr>
            <a:xfrm>
              <a:off x="0" y="0"/>
              <a:ext cx="1138555" cy="1138555"/>
            </a:xfrm>
            <a:custGeom>
              <a:avLst/>
              <a:gdLst/>
              <a:ahLst/>
              <a:cxnLst/>
              <a:rect l="l" t="t" r="r" b="b"/>
              <a:pathLst>
                <a:path w="1138555" h="1138555">
                  <a:moveTo>
                    <a:pt x="0" y="1138432"/>
                  </a:moveTo>
                  <a:lnTo>
                    <a:pt x="0" y="0"/>
                  </a:lnTo>
                  <a:lnTo>
                    <a:pt x="1138432" y="0"/>
                  </a:lnTo>
                  <a:lnTo>
                    <a:pt x="0" y="1138432"/>
                  </a:lnTo>
                  <a:close/>
                </a:path>
              </a:pathLst>
            </a:custGeom>
            <a:solidFill>
              <a:srgbClr val="69A8B1">
                <a:alpha val="69799"/>
              </a:srgbClr>
            </a:solidFill>
          </p:spPr>
          <p:txBody>
            <a:bodyPr wrap="square" lIns="0" tIns="0" rIns="0" bIns="0" rtlCol="0"/>
            <a:lstStyle/>
            <a:p>
              <a:endParaRPr/>
            </a:p>
          </p:txBody>
        </p:sp>
        <p:sp>
          <p:nvSpPr>
            <p:cNvPr id="4" name="object 4"/>
            <p:cNvSpPr/>
            <p:nvPr/>
          </p:nvSpPr>
          <p:spPr>
            <a:xfrm>
              <a:off x="0" y="0"/>
              <a:ext cx="2348865" cy="2348865"/>
            </a:xfrm>
            <a:custGeom>
              <a:avLst/>
              <a:gdLst/>
              <a:ahLst/>
              <a:cxnLst/>
              <a:rect l="l" t="t" r="r" b="b"/>
              <a:pathLst>
                <a:path w="2348865" h="2348865">
                  <a:moveTo>
                    <a:pt x="0" y="2348541"/>
                  </a:moveTo>
                  <a:lnTo>
                    <a:pt x="0" y="1136207"/>
                  </a:lnTo>
                  <a:lnTo>
                    <a:pt x="1136207" y="0"/>
                  </a:lnTo>
                  <a:lnTo>
                    <a:pt x="2348541" y="0"/>
                  </a:lnTo>
                  <a:lnTo>
                    <a:pt x="0" y="2348541"/>
                  </a:lnTo>
                  <a:close/>
                </a:path>
              </a:pathLst>
            </a:custGeom>
            <a:solidFill>
              <a:srgbClr val="69A8B1">
                <a:alpha val="39999"/>
              </a:srgbClr>
            </a:solidFill>
          </p:spPr>
          <p:txBody>
            <a:bodyPr wrap="square" lIns="0" tIns="0" rIns="0" bIns="0" rtlCol="0"/>
            <a:lstStyle/>
            <a:p>
              <a:endParaRPr/>
            </a:p>
          </p:txBody>
        </p:sp>
        <p:sp>
          <p:nvSpPr>
            <p:cNvPr id="5" name="object 5"/>
            <p:cNvSpPr/>
            <p:nvPr/>
          </p:nvSpPr>
          <p:spPr>
            <a:xfrm>
              <a:off x="0" y="0"/>
              <a:ext cx="3559175" cy="3559175"/>
            </a:xfrm>
            <a:custGeom>
              <a:avLst/>
              <a:gdLst/>
              <a:ahLst/>
              <a:cxnLst/>
              <a:rect l="l" t="t" r="r" b="b"/>
              <a:pathLst>
                <a:path w="3559175" h="3559175">
                  <a:moveTo>
                    <a:pt x="0" y="3558650"/>
                  </a:moveTo>
                  <a:lnTo>
                    <a:pt x="0" y="2346316"/>
                  </a:lnTo>
                  <a:lnTo>
                    <a:pt x="2346316" y="0"/>
                  </a:lnTo>
                  <a:lnTo>
                    <a:pt x="3558650" y="0"/>
                  </a:lnTo>
                  <a:lnTo>
                    <a:pt x="0" y="3558650"/>
                  </a:lnTo>
                  <a:close/>
                </a:path>
              </a:pathLst>
            </a:custGeom>
            <a:solidFill>
              <a:srgbClr val="69A8B1">
                <a:alpha val="9799"/>
              </a:srgbClr>
            </a:solidFill>
          </p:spPr>
          <p:txBody>
            <a:bodyPr wrap="square" lIns="0" tIns="0" rIns="0" bIns="0" rtlCol="0"/>
            <a:lstStyle/>
            <a:p>
              <a:endParaRPr/>
            </a:p>
          </p:txBody>
        </p:sp>
      </p:grpSp>
      <p:grpSp>
        <p:nvGrpSpPr>
          <p:cNvPr id="6" name="object 6"/>
          <p:cNvGrpSpPr/>
          <p:nvPr/>
        </p:nvGrpSpPr>
        <p:grpSpPr>
          <a:xfrm>
            <a:off x="14615540" y="2057400"/>
            <a:ext cx="3672840" cy="8229600"/>
            <a:chOff x="14615540" y="2057400"/>
            <a:chExt cx="3672840" cy="8229600"/>
          </a:xfrm>
        </p:grpSpPr>
        <p:sp>
          <p:nvSpPr>
            <p:cNvPr id="7" name="object 7"/>
            <p:cNvSpPr/>
            <p:nvPr/>
          </p:nvSpPr>
          <p:spPr>
            <a:xfrm>
              <a:off x="17203094" y="9202094"/>
              <a:ext cx="1085215" cy="1085215"/>
            </a:xfrm>
            <a:custGeom>
              <a:avLst/>
              <a:gdLst/>
              <a:ahLst/>
              <a:cxnLst/>
              <a:rect l="l" t="t" r="r" b="b"/>
              <a:pathLst>
                <a:path w="1085215" h="1085215">
                  <a:moveTo>
                    <a:pt x="1084904" y="0"/>
                  </a:moveTo>
                  <a:lnTo>
                    <a:pt x="1084904" y="1084904"/>
                  </a:lnTo>
                  <a:lnTo>
                    <a:pt x="0" y="1084904"/>
                  </a:lnTo>
                  <a:lnTo>
                    <a:pt x="1084904" y="0"/>
                  </a:lnTo>
                  <a:close/>
                </a:path>
              </a:pathLst>
            </a:custGeom>
            <a:solidFill>
              <a:srgbClr val="69A8B1">
                <a:alpha val="69799"/>
              </a:srgbClr>
            </a:solidFill>
          </p:spPr>
          <p:txBody>
            <a:bodyPr wrap="square" lIns="0" tIns="0" rIns="0" bIns="0" rtlCol="0"/>
            <a:lstStyle/>
            <a:p>
              <a:endParaRPr/>
            </a:p>
          </p:txBody>
        </p:sp>
        <p:sp>
          <p:nvSpPr>
            <p:cNvPr id="8" name="object 8"/>
            <p:cNvSpPr/>
            <p:nvPr/>
          </p:nvSpPr>
          <p:spPr>
            <a:xfrm>
              <a:off x="15992987" y="7991986"/>
              <a:ext cx="2295525" cy="2295525"/>
            </a:xfrm>
            <a:custGeom>
              <a:avLst/>
              <a:gdLst/>
              <a:ahLst/>
              <a:cxnLst/>
              <a:rect l="l" t="t" r="r" b="b"/>
              <a:pathLst>
                <a:path w="2295525" h="2295525">
                  <a:moveTo>
                    <a:pt x="2295013" y="0"/>
                  </a:moveTo>
                  <a:lnTo>
                    <a:pt x="2295013" y="1212333"/>
                  </a:lnTo>
                  <a:lnTo>
                    <a:pt x="1212333" y="2295013"/>
                  </a:lnTo>
                  <a:lnTo>
                    <a:pt x="0" y="2295013"/>
                  </a:lnTo>
                  <a:lnTo>
                    <a:pt x="2295013" y="0"/>
                  </a:lnTo>
                  <a:close/>
                </a:path>
              </a:pathLst>
            </a:custGeom>
            <a:solidFill>
              <a:srgbClr val="69A8B1">
                <a:alpha val="39999"/>
              </a:srgbClr>
            </a:solidFill>
          </p:spPr>
          <p:txBody>
            <a:bodyPr wrap="square" lIns="0" tIns="0" rIns="0" bIns="0" rtlCol="0"/>
            <a:lstStyle/>
            <a:p>
              <a:endParaRPr/>
            </a:p>
          </p:txBody>
        </p:sp>
        <p:sp>
          <p:nvSpPr>
            <p:cNvPr id="9" name="object 9"/>
            <p:cNvSpPr/>
            <p:nvPr/>
          </p:nvSpPr>
          <p:spPr>
            <a:xfrm>
              <a:off x="14782879" y="6781878"/>
              <a:ext cx="3505200" cy="3505200"/>
            </a:xfrm>
            <a:custGeom>
              <a:avLst/>
              <a:gdLst/>
              <a:ahLst/>
              <a:cxnLst/>
              <a:rect l="l" t="t" r="r" b="b"/>
              <a:pathLst>
                <a:path w="3505200" h="3505200">
                  <a:moveTo>
                    <a:pt x="3505121" y="0"/>
                  </a:moveTo>
                  <a:lnTo>
                    <a:pt x="3505121" y="1212333"/>
                  </a:lnTo>
                  <a:lnTo>
                    <a:pt x="1212333" y="3505121"/>
                  </a:lnTo>
                  <a:lnTo>
                    <a:pt x="0" y="3505121"/>
                  </a:lnTo>
                  <a:lnTo>
                    <a:pt x="3505121" y="0"/>
                  </a:lnTo>
                  <a:close/>
                </a:path>
              </a:pathLst>
            </a:custGeom>
            <a:solidFill>
              <a:srgbClr val="69A8B1">
                <a:alpha val="9799"/>
              </a:srgbClr>
            </a:solidFill>
          </p:spPr>
          <p:txBody>
            <a:bodyPr wrap="square" lIns="0" tIns="0" rIns="0" bIns="0" rtlCol="0"/>
            <a:lstStyle/>
            <a:p>
              <a:endParaRPr/>
            </a:p>
          </p:txBody>
        </p:sp>
        <p:pic>
          <p:nvPicPr>
            <p:cNvPr id="10" name="object 10"/>
            <p:cNvPicPr/>
            <p:nvPr/>
          </p:nvPicPr>
          <p:blipFill>
            <a:blip r:embed="rId2" cstate="print"/>
            <a:stretch>
              <a:fillRect/>
            </a:stretch>
          </p:blipFill>
          <p:spPr>
            <a:xfrm>
              <a:off x="14615540" y="2057400"/>
              <a:ext cx="3672458" cy="8229599"/>
            </a:xfrm>
            <a:prstGeom prst="rect">
              <a:avLst/>
            </a:prstGeom>
          </p:spPr>
        </p:pic>
      </p:grpSp>
      <p:sp>
        <p:nvSpPr>
          <p:cNvPr id="11" name="object 11"/>
          <p:cNvSpPr txBox="1">
            <a:spLocks noGrp="1"/>
          </p:cNvSpPr>
          <p:nvPr>
            <p:ph type="title"/>
          </p:nvPr>
        </p:nvSpPr>
        <p:spPr>
          <a:xfrm>
            <a:off x="6197917" y="1174432"/>
            <a:ext cx="5892165" cy="1305560"/>
          </a:xfrm>
          <a:prstGeom prst="rect">
            <a:avLst/>
          </a:prstGeom>
        </p:spPr>
        <p:txBody>
          <a:bodyPr vert="horz" wrap="square" lIns="0" tIns="12700" rIns="0" bIns="0" rtlCol="0">
            <a:spAutoFit/>
          </a:bodyPr>
          <a:lstStyle/>
          <a:p>
            <a:pPr marL="12700">
              <a:lnSpc>
                <a:spcPct val="100000"/>
              </a:lnSpc>
              <a:spcBef>
                <a:spcPts val="100"/>
              </a:spcBef>
            </a:pPr>
            <a:r>
              <a:rPr sz="8400" spc="785" dirty="0"/>
              <a:t>A</a:t>
            </a:r>
            <a:r>
              <a:rPr sz="8400" spc="660" dirty="0"/>
              <a:t>PP</a:t>
            </a:r>
            <a:r>
              <a:rPr sz="8400" spc="705" dirty="0"/>
              <a:t>R</a:t>
            </a:r>
            <a:r>
              <a:rPr sz="8400" spc="180" dirty="0"/>
              <a:t>O</a:t>
            </a:r>
            <a:r>
              <a:rPr sz="8400" spc="785" dirty="0"/>
              <a:t>A</a:t>
            </a:r>
            <a:r>
              <a:rPr sz="8400" spc="-130" dirty="0"/>
              <a:t>C</a:t>
            </a:r>
            <a:r>
              <a:rPr sz="8400" spc="110" dirty="0"/>
              <a:t>H</a:t>
            </a:r>
            <a:endParaRPr sz="8400" dirty="0"/>
          </a:p>
        </p:txBody>
      </p:sp>
      <p:pic>
        <p:nvPicPr>
          <p:cNvPr id="12" name="object 12"/>
          <p:cNvPicPr/>
          <p:nvPr/>
        </p:nvPicPr>
        <p:blipFill>
          <a:blip r:embed="rId3" cstate="print"/>
          <a:stretch>
            <a:fillRect/>
          </a:stretch>
        </p:blipFill>
        <p:spPr>
          <a:xfrm>
            <a:off x="3511733" y="4717682"/>
            <a:ext cx="228525" cy="228524"/>
          </a:xfrm>
          <a:prstGeom prst="rect">
            <a:avLst/>
          </a:prstGeom>
        </p:spPr>
      </p:pic>
      <p:pic>
        <p:nvPicPr>
          <p:cNvPr id="13" name="object 13"/>
          <p:cNvPicPr/>
          <p:nvPr/>
        </p:nvPicPr>
        <p:blipFill>
          <a:blip r:embed="rId3" cstate="print"/>
          <a:stretch>
            <a:fillRect/>
          </a:stretch>
        </p:blipFill>
        <p:spPr>
          <a:xfrm>
            <a:off x="3511733" y="5564568"/>
            <a:ext cx="228525" cy="228524"/>
          </a:xfrm>
          <a:prstGeom prst="rect">
            <a:avLst/>
          </a:prstGeom>
        </p:spPr>
      </p:pic>
      <p:pic>
        <p:nvPicPr>
          <p:cNvPr id="14" name="object 14"/>
          <p:cNvPicPr/>
          <p:nvPr/>
        </p:nvPicPr>
        <p:blipFill>
          <a:blip r:embed="rId3" cstate="print"/>
          <a:stretch>
            <a:fillRect/>
          </a:stretch>
        </p:blipFill>
        <p:spPr>
          <a:xfrm>
            <a:off x="3511733" y="6411455"/>
            <a:ext cx="228525" cy="228524"/>
          </a:xfrm>
          <a:prstGeom prst="rect">
            <a:avLst/>
          </a:prstGeom>
        </p:spPr>
      </p:pic>
      <p:pic>
        <p:nvPicPr>
          <p:cNvPr id="15" name="object 15"/>
          <p:cNvPicPr/>
          <p:nvPr/>
        </p:nvPicPr>
        <p:blipFill>
          <a:blip r:embed="rId3" cstate="print"/>
          <a:stretch>
            <a:fillRect/>
          </a:stretch>
        </p:blipFill>
        <p:spPr>
          <a:xfrm>
            <a:off x="3511733" y="8105229"/>
            <a:ext cx="228525" cy="228524"/>
          </a:xfrm>
          <a:prstGeom prst="rect">
            <a:avLst/>
          </a:prstGeom>
        </p:spPr>
      </p:pic>
      <p:sp>
        <p:nvSpPr>
          <p:cNvPr id="16" name="object 16"/>
          <p:cNvSpPr txBox="1"/>
          <p:nvPr/>
        </p:nvSpPr>
        <p:spPr>
          <a:xfrm>
            <a:off x="3015098" y="2635701"/>
            <a:ext cx="12221210" cy="5953760"/>
          </a:xfrm>
          <a:prstGeom prst="rect">
            <a:avLst/>
          </a:prstGeom>
        </p:spPr>
        <p:txBody>
          <a:bodyPr vert="horz" wrap="square" lIns="0" tIns="12065" rIns="0" bIns="0" rtlCol="0">
            <a:spAutoFit/>
          </a:bodyPr>
          <a:lstStyle/>
          <a:p>
            <a:pPr marL="12700" marR="5080">
              <a:lnSpc>
                <a:spcPct val="115799"/>
              </a:lnSpc>
              <a:spcBef>
                <a:spcPts val="95"/>
              </a:spcBef>
            </a:pPr>
            <a:r>
              <a:rPr sz="4800" spc="35" dirty="0">
                <a:solidFill>
                  <a:srgbClr val="49403C"/>
                </a:solidFill>
                <a:latin typeface="Lucida Sans Unicode"/>
                <a:cs typeface="Lucida Sans Unicode"/>
              </a:rPr>
              <a:t>The</a:t>
            </a:r>
            <a:r>
              <a:rPr sz="4800" spc="110" dirty="0">
                <a:solidFill>
                  <a:srgbClr val="49403C"/>
                </a:solidFill>
                <a:latin typeface="Lucida Sans Unicode"/>
                <a:cs typeface="Lucida Sans Unicode"/>
              </a:rPr>
              <a:t> </a:t>
            </a:r>
            <a:r>
              <a:rPr sz="4800" spc="135" dirty="0">
                <a:solidFill>
                  <a:srgbClr val="49403C"/>
                </a:solidFill>
                <a:latin typeface="Lucida Sans Unicode"/>
                <a:cs typeface="Lucida Sans Unicode"/>
              </a:rPr>
              <a:t>entire</a:t>
            </a:r>
            <a:r>
              <a:rPr sz="4800" spc="110" dirty="0">
                <a:solidFill>
                  <a:srgbClr val="49403C"/>
                </a:solidFill>
                <a:latin typeface="Lucida Sans Unicode"/>
                <a:cs typeface="Lucida Sans Unicode"/>
              </a:rPr>
              <a:t> </a:t>
            </a:r>
            <a:r>
              <a:rPr sz="4800" spc="114" dirty="0">
                <a:solidFill>
                  <a:srgbClr val="49403C"/>
                </a:solidFill>
                <a:latin typeface="Lucida Sans Unicode"/>
                <a:cs typeface="Lucida Sans Unicode"/>
              </a:rPr>
              <a:t>capstone</a:t>
            </a:r>
            <a:r>
              <a:rPr sz="4800" spc="110" dirty="0">
                <a:solidFill>
                  <a:srgbClr val="49403C"/>
                </a:solidFill>
                <a:latin typeface="Lucida Sans Unicode"/>
                <a:cs typeface="Lucida Sans Unicode"/>
              </a:rPr>
              <a:t> </a:t>
            </a:r>
            <a:r>
              <a:rPr sz="4800" spc="55" dirty="0">
                <a:solidFill>
                  <a:srgbClr val="49403C"/>
                </a:solidFill>
                <a:latin typeface="Lucida Sans Unicode"/>
                <a:cs typeface="Lucida Sans Unicode"/>
              </a:rPr>
              <a:t>can</a:t>
            </a:r>
            <a:r>
              <a:rPr sz="4800" spc="110" dirty="0">
                <a:solidFill>
                  <a:srgbClr val="49403C"/>
                </a:solidFill>
                <a:latin typeface="Lucida Sans Unicode"/>
                <a:cs typeface="Lucida Sans Unicode"/>
              </a:rPr>
              <a:t> </a:t>
            </a:r>
            <a:r>
              <a:rPr sz="4800" spc="20" dirty="0">
                <a:solidFill>
                  <a:srgbClr val="49403C"/>
                </a:solidFill>
                <a:latin typeface="Lucida Sans Unicode"/>
                <a:cs typeface="Lucida Sans Unicode"/>
              </a:rPr>
              <a:t>be</a:t>
            </a:r>
            <a:r>
              <a:rPr sz="4800" spc="110" dirty="0">
                <a:solidFill>
                  <a:srgbClr val="49403C"/>
                </a:solidFill>
                <a:latin typeface="Lucida Sans Unicode"/>
                <a:cs typeface="Lucida Sans Unicode"/>
              </a:rPr>
              <a:t> </a:t>
            </a:r>
            <a:r>
              <a:rPr sz="4800" spc="95" dirty="0">
                <a:solidFill>
                  <a:srgbClr val="49403C"/>
                </a:solidFill>
                <a:latin typeface="Lucida Sans Unicode"/>
                <a:cs typeface="Lucida Sans Unicode"/>
              </a:rPr>
              <a:t>divided</a:t>
            </a:r>
            <a:r>
              <a:rPr sz="4800" spc="110" dirty="0">
                <a:solidFill>
                  <a:srgbClr val="49403C"/>
                </a:solidFill>
                <a:latin typeface="Lucida Sans Unicode"/>
                <a:cs typeface="Lucida Sans Unicode"/>
              </a:rPr>
              <a:t> </a:t>
            </a:r>
            <a:r>
              <a:rPr sz="4800" spc="70" dirty="0">
                <a:solidFill>
                  <a:srgbClr val="49403C"/>
                </a:solidFill>
                <a:latin typeface="Lucida Sans Unicode"/>
                <a:cs typeface="Lucida Sans Unicode"/>
              </a:rPr>
              <a:t>into </a:t>
            </a:r>
            <a:r>
              <a:rPr sz="4800" spc="-1505" dirty="0">
                <a:solidFill>
                  <a:srgbClr val="49403C"/>
                </a:solidFill>
                <a:latin typeface="Lucida Sans Unicode"/>
                <a:cs typeface="Lucida Sans Unicode"/>
              </a:rPr>
              <a:t> </a:t>
            </a:r>
            <a:r>
              <a:rPr sz="4800" spc="120" dirty="0">
                <a:solidFill>
                  <a:srgbClr val="49403C"/>
                </a:solidFill>
                <a:latin typeface="Lucida Sans Unicode"/>
                <a:cs typeface="Lucida Sans Unicode"/>
              </a:rPr>
              <a:t>the</a:t>
            </a:r>
            <a:r>
              <a:rPr sz="4800" spc="110" dirty="0">
                <a:solidFill>
                  <a:srgbClr val="49403C"/>
                </a:solidFill>
                <a:latin typeface="Lucida Sans Unicode"/>
                <a:cs typeface="Lucida Sans Unicode"/>
              </a:rPr>
              <a:t> </a:t>
            </a:r>
            <a:r>
              <a:rPr sz="4800" spc="135" dirty="0">
                <a:solidFill>
                  <a:srgbClr val="49403C"/>
                </a:solidFill>
                <a:latin typeface="Lucida Sans Unicode"/>
                <a:cs typeface="Lucida Sans Unicode"/>
              </a:rPr>
              <a:t>following</a:t>
            </a:r>
            <a:r>
              <a:rPr sz="4800" spc="114" dirty="0">
                <a:solidFill>
                  <a:srgbClr val="49403C"/>
                </a:solidFill>
                <a:latin typeface="Lucida Sans Unicode"/>
                <a:cs typeface="Lucida Sans Unicode"/>
              </a:rPr>
              <a:t> </a:t>
            </a:r>
            <a:r>
              <a:rPr sz="4800" spc="105" dirty="0">
                <a:solidFill>
                  <a:srgbClr val="49403C"/>
                </a:solidFill>
                <a:latin typeface="Lucida Sans Unicode"/>
                <a:cs typeface="Lucida Sans Unicode"/>
              </a:rPr>
              <a:t>aspects:</a:t>
            </a:r>
            <a:endParaRPr sz="4800" dirty="0">
              <a:latin typeface="Lucida Sans Unicode"/>
              <a:cs typeface="Lucida Sans Unicode"/>
            </a:endParaRPr>
          </a:p>
          <a:p>
            <a:pPr marL="1048385" marR="1064895">
              <a:lnSpc>
                <a:spcPts val="6670"/>
              </a:lnSpc>
              <a:spcBef>
                <a:spcPts val="375"/>
              </a:spcBef>
            </a:pPr>
            <a:r>
              <a:rPr sz="4800" spc="705" dirty="0">
                <a:solidFill>
                  <a:srgbClr val="49403C"/>
                </a:solidFill>
                <a:latin typeface="Lucida Sans Unicode"/>
                <a:cs typeface="Lucida Sans Unicode"/>
              </a:rPr>
              <a:t>P</a:t>
            </a:r>
            <a:r>
              <a:rPr sz="4800" spc="95" dirty="0">
                <a:solidFill>
                  <a:srgbClr val="49403C"/>
                </a:solidFill>
                <a:latin typeface="Lucida Sans Unicode"/>
                <a:cs typeface="Lucida Sans Unicode"/>
              </a:rPr>
              <a:t>r</a:t>
            </a:r>
            <a:r>
              <a:rPr sz="4800" spc="240" dirty="0">
                <a:solidFill>
                  <a:srgbClr val="49403C"/>
                </a:solidFill>
                <a:latin typeface="Lucida Sans Unicode"/>
                <a:cs typeface="Lucida Sans Unicode"/>
              </a:rPr>
              <a:t>e</a:t>
            </a:r>
            <a:r>
              <a:rPr sz="4800" spc="114" dirty="0">
                <a:solidFill>
                  <a:srgbClr val="49403C"/>
                </a:solidFill>
                <a:latin typeface="Lucida Sans Unicode"/>
                <a:cs typeface="Lucida Sans Unicode"/>
              </a:rPr>
              <a:t>li</a:t>
            </a:r>
            <a:r>
              <a:rPr sz="4800" spc="-35" dirty="0">
                <a:solidFill>
                  <a:srgbClr val="49403C"/>
                </a:solidFill>
                <a:latin typeface="Lucida Sans Unicode"/>
                <a:cs typeface="Lucida Sans Unicode"/>
              </a:rPr>
              <a:t>m</a:t>
            </a:r>
            <a:r>
              <a:rPr sz="4800" spc="114" dirty="0">
                <a:solidFill>
                  <a:srgbClr val="49403C"/>
                </a:solidFill>
                <a:latin typeface="Lucida Sans Unicode"/>
                <a:cs typeface="Lucida Sans Unicode"/>
              </a:rPr>
              <a:t>i</a:t>
            </a:r>
            <a:r>
              <a:rPr sz="4800" spc="120" dirty="0">
                <a:solidFill>
                  <a:srgbClr val="49403C"/>
                </a:solidFill>
                <a:latin typeface="Lucida Sans Unicode"/>
                <a:cs typeface="Lucida Sans Unicode"/>
              </a:rPr>
              <a:t>n</a:t>
            </a:r>
            <a:r>
              <a:rPr sz="4800" spc="300" dirty="0">
                <a:solidFill>
                  <a:srgbClr val="49403C"/>
                </a:solidFill>
                <a:latin typeface="Lucida Sans Unicode"/>
                <a:cs typeface="Lucida Sans Unicode"/>
              </a:rPr>
              <a:t>a</a:t>
            </a:r>
            <a:r>
              <a:rPr sz="4800" spc="95" dirty="0">
                <a:solidFill>
                  <a:srgbClr val="49403C"/>
                </a:solidFill>
                <a:latin typeface="Lucida Sans Unicode"/>
                <a:cs typeface="Lucida Sans Unicode"/>
              </a:rPr>
              <a:t>r</a:t>
            </a:r>
            <a:r>
              <a:rPr sz="4800" spc="355" dirty="0">
                <a:solidFill>
                  <a:srgbClr val="49403C"/>
                </a:solidFill>
                <a:latin typeface="Lucida Sans Unicode"/>
                <a:cs typeface="Lucida Sans Unicode"/>
              </a:rPr>
              <a:t>y</a:t>
            </a:r>
            <a:r>
              <a:rPr sz="4800" spc="114" dirty="0">
                <a:solidFill>
                  <a:srgbClr val="49403C"/>
                </a:solidFill>
                <a:latin typeface="Lucida Sans Unicode"/>
                <a:cs typeface="Lucida Sans Unicode"/>
              </a:rPr>
              <a:t> </a:t>
            </a:r>
            <a:r>
              <a:rPr sz="4800" spc="645" dirty="0">
                <a:solidFill>
                  <a:srgbClr val="49403C"/>
                </a:solidFill>
                <a:latin typeface="Lucida Sans Unicode"/>
                <a:cs typeface="Lucida Sans Unicode"/>
              </a:rPr>
              <a:t>S</a:t>
            </a:r>
            <a:r>
              <a:rPr sz="4800" spc="235" dirty="0">
                <a:solidFill>
                  <a:srgbClr val="49403C"/>
                </a:solidFill>
                <a:latin typeface="Lucida Sans Unicode"/>
                <a:cs typeface="Lucida Sans Unicode"/>
              </a:rPr>
              <a:t>t</a:t>
            </a:r>
            <a:r>
              <a:rPr sz="4800" spc="240" dirty="0">
                <a:solidFill>
                  <a:srgbClr val="49403C"/>
                </a:solidFill>
                <a:latin typeface="Lucida Sans Unicode"/>
                <a:cs typeface="Lucida Sans Unicode"/>
              </a:rPr>
              <a:t>e</a:t>
            </a:r>
            <a:r>
              <a:rPr sz="4800" spc="35" dirty="0">
                <a:solidFill>
                  <a:srgbClr val="49403C"/>
                </a:solidFill>
                <a:latin typeface="Lucida Sans Unicode"/>
                <a:cs typeface="Lucida Sans Unicode"/>
              </a:rPr>
              <a:t>p</a:t>
            </a:r>
            <a:r>
              <a:rPr sz="4800" spc="-55" dirty="0">
                <a:solidFill>
                  <a:srgbClr val="49403C"/>
                </a:solidFill>
                <a:latin typeface="Lucida Sans Unicode"/>
                <a:cs typeface="Lucida Sans Unicode"/>
              </a:rPr>
              <a:t>s</a:t>
            </a:r>
            <a:r>
              <a:rPr sz="4800" spc="114" dirty="0">
                <a:solidFill>
                  <a:srgbClr val="49403C"/>
                </a:solidFill>
                <a:latin typeface="Lucida Sans Unicode"/>
                <a:cs typeface="Lucida Sans Unicode"/>
              </a:rPr>
              <a:t> </a:t>
            </a:r>
            <a:r>
              <a:rPr sz="4800" spc="-1030" dirty="0">
                <a:solidFill>
                  <a:srgbClr val="49403C"/>
                </a:solidFill>
                <a:latin typeface="Lucida Sans Unicode"/>
                <a:cs typeface="Lucida Sans Unicode"/>
              </a:rPr>
              <a:t>-</a:t>
            </a:r>
            <a:r>
              <a:rPr sz="4800" spc="114" dirty="0">
                <a:solidFill>
                  <a:srgbClr val="49403C"/>
                </a:solidFill>
                <a:latin typeface="Lucida Sans Unicode"/>
                <a:cs typeface="Lucida Sans Unicode"/>
              </a:rPr>
              <a:t> </a:t>
            </a:r>
            <a:r>
              <a:rPr sz="4800" spc="-60" dirty="0">
                <a:solidFill>
                  <a:srgbClr val="49403C"/>
                </a:solidFill>
                <a:latin typeface="Lucida Sans Unicode"/>
                <a:cs typeface="Lucida Sans Unicode"/>
              </a:rPr>
              <a:t>D</a:t>
            </a:r>
            <a:r>
              <a:rPr sz="4800" spc="300" dirty="0">
                <a:solidFill>
                  <a:srgbClr val="49403C"/>
                </a:solidFill>
                <a:latin typeface="Lucida Sans Unicode"/>
                <a:cs typeface="Lucida Sans Unicode"/>
              </a:rPr>
              <a:t>a</a:t>
            </a:r>
            <a:r>
              <a:rPr sz="4800" spc="235" dirty="0">
                <a:solidFill>
                  <a:srgbClr val="49403C"/>
                </a:solidFill>
                <a:latin typeface="Lucida Sans Unicode"/>
                <a:cs typeface="Lucida Sans Unicode"/>
              </a:rPr>
              <a:t>t</a:t>
            </a:r>
            <a:r>
              <a:rPr sz="4800" spc="65" dirty="0">
                <a:solidFill>
                  <a:srgbClr val="49403C"/>
                </a:solidFill>
                <a:latin typeface="Lucida Sans Unicode"/>
                <a:cs typeface="Lucida Sans Unicode"/>
              </a:rPr>
              <a:t>a</a:t>
            </a:r>
            <a:r>
              <a:rPr sz="4800" spc="114" dirty="0">
                <a:solidFill>
                  <a:srgbClr val="49403C"/>
                </a:solidFill>
                <a:latin typeface="Lucida Sans Unicode"/>
                <a:cs typeface="Lucida Sans Unicode"/>
              </a:rPr>
              <a:t> l</a:t>
            </a:r>
            <a:r>
              <a:rPr sz="4800" spc="50" dirty="0">
                <a:solidFill>
                  <a:srgbClr val="49403C"/>
                </a:solidFill>
                <a:latin typeface="Lucida Sans Unicode"/>
                <a:cs typeface="Lucida Sans Unicode"/>
              </a:rPr>
              <a:t>o</a:t>
            </a:r>
            <a:r>
              <a:rPr sz="4800" spc="300" dirty="0">
                <a:solidFill>
                  <a:srgbClr val="49403C"/>
                </a:solidFill>
                <a:latin typeface="Lucida Sans Unicode"/>
                <a:cs typeface="Lucida Sans Unicode"/>
              </a:rPr>
              <a:t>a</a:t>
            </a:r>
            <a:r>
              <a:rPr sz="4800" spc="35" dirty="0">
                <a:solidFill>
                  <a:srgbClr val="49403C"/>
                </a:solidFill>
                <a:latin typeface="Lucida Sans Unicode"/>
                <a:cs typeface="Lucida Sans Unicode"/>
              </a:rPr>
              <a:t>d</a:t>
            </a:r>
            <a:r>
              <a:rPr sz="4800" spc="114" dirty="0">
                <a:solidFill>
                  <a:srgbClr val="49403C"/>
                </a:solidFill>
                <a:latin typeface="Lucida Sans Unicode"/>
                <a:cs typeface="Lucida Sans Unicode"/>
              </a:rPr>
              <a:t>i</a:t>
            </a:r>
            <a:r>
              <a:rPr sz="4800" spc="120" dirty="0">
                <a:solidFill>
                  <a:srgbClr val="49403C"/>
                </a:solidFill>
                <a:latin typeface="Lucida Sans Unicode"/>
                <a:cs typeface="Lucida Sans Unicode"/>
              </a:rPr>
              <a:t>n</a:t>
            </a:r>
            <a:r>
              <a:rPr sz="4800" spc="-120" dirty="0">
                <a:solidFill>
                  <a:srgbClr val="49403C"/>
                </a:solidFill>
                <a:latin typeface="Lucida Sans Unicode"/>
                <a:cs typeface="Lucida Sans Unicode"/>
              </a:rPr>
              <a:t>g  </a:t>
            </a:r>
            <a:r>
              <a:rPr sz="4800" spc="135" dirty="0">
                <a:solidFill>
                  <a:srgbClr val="49403C"/>
                </a:solidFill>
                <a:latin typeface="Lucida Sans Unicode"/>
                <a:cs typeface="Lucida Sans Unicode"/>
              </a:rPr>
              <a:t>Data</a:t>
            </a:r>
            <a:r>
              <a:rPr sz="4800" spc="110" dirty="0">
                <a:solidFill>
                  <a:srgbClr val="49403C"/>
                </a:solidFill>
                <a:latin typeface="Lucida Sans Unicode"/>
                <a:cs typeface="Lucida Sans Unicode"/>
              </a:rPr>
              <a:t> </a:t>
            </a:r>
            <a:r>
              <a:rPr sz="4800" spc="125" dirty="0">
                <a:solidFill>
                  <a:srgbClr val="49403C"/>
                </a:solidFill>
                <a:latin typeface="Lucida Sans Unicode"/>
                <a:cs typeface="Lucida Sans Unicode"/>
              </a:rPr>
              <a:t>Exploration</a:t>
            </a:r>
            <a:endParaRPr sz="4800" dirty="0">
              <a:latin typeface="Lucida Sans Unicode"/>
              <a:cs typeface="Lucida Sans Unicode"/>
            </a:endParaRPr>
          </a:p>
          <a:p>
            <a:pPr marL="1048385">
              <a:lnSpc>
                <a:spcPct val="100000"/>
              </a:lnSpc>
              <a:spcBef>
                <a:spcPts val="530"/>
              </a:spcBef>
            </a:pPr>
            <a:r>
              <a:rPr sz="4800" spc="145" dirty="0">
                <a:solidFill>
                  <a:srgbClr val="49403C"/>
                </a:solidFill>
                <a:latin typeface="Lucida Sans Unicode"/>
                <a:cs typeface="Lucida Sans Unicode"/>
              </a:rPr>
              <a:t>Stock</a:t>
            </a:r>
            <a:r>
              <a:rPr sz="4800" spc="110" dirty="0">
                <a:solidFill>
                  <a:srgbClr val="49403C"/>
                </a:solidFill>
                <a:latin typeface="Lucida Sans Unicode"/>
                <a:cs typeface="Lucida Sans Unicode"/>
              </a:rPr>
              <a:t> </a:t>
            </a:r>
            <a:r>
              <a:rPr sz="4800" spc="195" dirty="0">
                <a:solidFill>
                  <a:srgbClr val="49403C"/>
                </a:solidFill>
                <a:latin typeface="Lucida Sans Unicode"/>
                <a:cs typeface="Lucida Sans Unicode"/>
              </a:rPr>
              <a:t>Analysis</a:t>
            </a:r>
            <a:r>
              <a:rPr sz="4800" spc="114" dirty="0">
                <a:solidFill>
                  <a:srgbClr val="49403C"/>
                </a:solidFill>
                <a:latin typeface="Lucida Sans Unicode"/>
                <a:cs typeface="Lucida Sans Unicode"/>
              </a:rPr>
              <a:t> </a:t>
            </a:r>
            <a:r>
              <a:rPr sz="4800" spc="75" dirty="0">
                <a:solidFill>
                  <a:srgbClr val="49403C"/>
                </a:solidFill>
                <a:latin typeface="Lucida Sans Unicode"/>
                <a:cs typeface="Lucida Sans Unicode"/>
              </a:rPr>
              <a:t>and</a:t>
            </a:r>
            <a:r>
              <a:rPr sz="4800" spc="114" dirty="0">
                <a:solidFill>
                  <a:srgbClr val="49403C"/>
                </a:solidFill>
                <a:latin typeface="Lucida Sans Unicode"/>
                <a:cs typeface="Lucida Sans Unicode"/>
              </a:rPr>
              <a:t> </a:t>
            </a:r>
            <a:r>
              <a:rPr sz="4800" spc="165" dirty="0">
                <a:solidFill>
                  <a:srgbClr val="49403C"/>
                </a:solidFill>
                <a:latin typeface="Lucida Sans Unicode"/>
                <a:cs typeface="Lucida Sans Unicode"/>
              </a:rPr>
              <a:t>Portfolio</a:t>
            </a:r>
            <a:endParaRPr sz="4800" dirty="0">
              <a:latin typeface="Lucida Sans Unicode"/>
              <a:cs typeface="Lucida Sans Unicode"/>
            </a:endParaRPr>
          </a:p>
          <a:p>
            <a:pPr marL="1048385" marR="7118984">
              <a:lnSpc>
                <a:spcPts val="6670"/>
              </a:lnSpc>
              <a:spcBef>
                <a:spcPts val="175"/>
              </a:spcBef>
            </a:pPr>
            <a:r>
              <a:rPr sz="4800" spc="425" dirty="0">
                <a:solidFill>
                  <a:srgbClr val="49403C"/>
                </a:solidFill>
                <a:latin typeface="Lucida Sans Unicode"/>
                <a:cs typeface="Lucida Sans Unicode"/>
              </a:rPr>
              <a:t>M</a:t>
            </a:r>
            <a:r>
              <a:rPr sz="4800" spc="300" dirty="0">
                <a:solidFill>
                  <a:srgbClr val="49403C"/>
                </a:solidFill>
                <a:latin typeface="Lucida Sans Unicode"/>
                <a:cs typeface="Lucida Sans Unicode"/>
              </a:rPr>
              <a:t>a</a:t>
            </a:r>
            <a:r>
              <a:rPr sz="4800" spc="120" dirty="0">
                <a:solidFill>
                  <a:srgbClr val="49403C"/>
                </a:solidFill>
                <a:latin typeface="Lucida Sans Unicode"/>
                <a:cs typeface="Lucida Sans Unicode"/>
              </a:rPr>
              <a:t>n</a:t>
            </a:r>
            <a:r>
              <a:rPr sz="4800" spc="300" dirty="0">
                <a:solidFill>
                  <a:srgbClr val="49403C"/>
                </a:solidFill>
                <a:latin typeface="Lucida Sans Unicode"/>
                <a:cs typeface="Lucida Sans Unicode"/>
              </a:rPr>
              <a:t>a</a:t>
            </a:r>
            <a:r>
              <a:rPr sz="4800" spc="60" dirty="0">
                <a:solidFill>
                  <a:srgbClr val="49403C"/>
                </a:solidFill>
                <a:latin typeface="Lucida Sans Unicode"/>
                <a:cs typeface="Lucida Sans Unicode"/>
              </a:rPr>
              <a:t>g</a:t>
            </a:r>
            <a:r>
              <a:rPr sz="4800" spc="240" dirty="0">
                <a:solidFill>
                  <a:srgbClr val="49403C"/>
                </a:solidFill>
                <a:latin typeface="Lucida Sans Unicode"/>
                <a:cs typeface="Lucida Sans Unicode"/>
              </a:rPr>
              <a:t>e</a:t>
            </a:r>
            <a:r>
              <a:rPr sz="4800" spc="-35" dirty="0">
                <a:solidFill>
                  <a:srgbClr val="49403C"/>
                </a:solidFill>
                <a:latin typeface="Lucida Sans Unicode"/>
                <a:cs typeface="Lucida Sans Unicode"/>
              </a:rPr>
              <a:t>m</a:t>
            </a:r>
            <a:r>
              <a:rPr sz="4800" spc="240" dirty="0">
                <a:solidFill>
                  <a:srgbClr val="49403C"/>
                </a:solidFill>
                <a:latin typeface="Lucida Sans Unicode"/>
                <a:cs typeface="Lucida Sans Unicode"/>
              </a:rPr>
              <a:t>e</a:t>
            </a:r>
            <a:r>
              <a:rPr sz="4800" spc="120" dirty="0">
                <a:solidFill>
                  <a:srgbClr val="49403C"/>
                </a:solidFill>
                <a:latin typeface="Lucida Sans Unicode"/>
                <a:cs typeface="Lucida Sans Unicode"/>
              </a:rPr>
              <a:t>n</a:t>
            </a:r>
            <a:r>
              <a:rPr sz="4800" dirty="0">
                <a:solidFill>
                  <a:srgbClr val="49403C"/>
                </a:solidFill>
                <a:latin typeface="Lucida Sans Unicode"/>
                <a:cs typeface="Lucida Sans Unicode"/>
              </a:rPr>
              <a:t>t  </a:t>
            </a:r>
            <a:r>
              <a:rPr sz="4800" spc="130" dirty="0">
                <a:solidFill>
                  <a:srgbClr val="49403C"/>
                </a:solidFill>
                <a:latin typeface="Lucida Sans Unicode"/>
                <a:cs typeface="Lucida Sans Unicode"/>
              </a:rPr>
              <a:t>Reporting</a:t>
            </a:r>
            <a:endParaRPr sz="4800" dirty="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object 2"/>
          <p:cNvPicPr/>
          <p:nvPr/>
        </p:nvPicPr>
        <p:blipFill rotWithShape="1">
          <a:blip r:embed="rId2" cstate="print"/>
          <a:srcRect l="4227"/>
          <a:stretch/>
        </p:blipFill>
        <p:spPr>
          <a:xfrm>
            <a:off x="-3222" y="3325107"/>
            <a:ext cx="6904723" cy="6961893"/>
          </a:xfrm>
          <a:prstGeom prst="rect">
            <a:avLst/>
          </a:prstGeom>
        </p:spPr>
      </p:pic>
      <p:pic>
        <p:nvPicPr>
          <p:cNvPr id="3" name="object 3"/>
          <p:cNvPicPr/>
          <p:nvPr/>
        </p:nvPicPr>
        <p:blipFill>
          <a:blip r:embed="rId3" cstate="print"/>
          <a:stretch>
            <a:fillRect/>
          </a:stretch>
        </p:blipFill>
        <p:spPr>
          <a:xfrm>
            <a:off x="6901501" y="3325108"/>
            <a:ext cx="4680899" cy="6993848"/>
          </a:xfrm>
          <a:prstGeom prst="rect">
            <a:avLst/>
          </a:prstGeom>
        </p:spPr>
      </p:pic>
      <p:pic>
        <p:nvPicPr>
          <p:cNvPr id="4" name="object 4"/>
          <p:cNvPicPr/>
          <p:nvPr/>
        </p:nvPicPr>
        <p:blipFill>
          <a:blip r:embed="rId4" cstate="print"/>
          <a:stretch>
            <a:fillRect/>
          </a:stretch>
        </p:blipFill>
        <p:spPr>
          <a:xfrm>
            <a:off x="11582400" y="3357062"/>
            <a:ext cx="6705600" cy="6938541"/>
          </a:xfrm>
          <a:prstGeom prst="rect">
            <a:avLst/>
          </a:prstGeom>
        </p:spPr>
      </p:pic>
      <p:sp>
        <p:nvSpPr>
          <p:cNvPr id="5" name="object 5"/>
          <p:cNvSpPr txBox="1">
            <a:spLocks noGrp="1"/>
          </p:cNvSpPr>
          <p:nvPr>
            <p:ph type="title" idx="4294967295"/>
          </p:nvPr>
        </p:nvSpPr>
        <p:spPr>
          <a:xfrm>
            <a:off x="4038600" y="256379"/>
            <a:ext cx="11268075" cy="1304925"/>
          </a:xfrm>
          <a:prstGeom prst="rect">
            <a:avLst/>
          </a:prstGeom>
        </p:spPr>
        <p:txBody>
          <a:bodyPr vert="horz" wrap="square" lIns="0" tIns="12700" rIns="0" bIns="0" rtlCol="0">
            <a:spAutoFit/>
          </a:bodyPr>
          <a:lstStyle/>
          <a:p>
            <a:pPr marL="12700">
              <a:lnSpc>
                <a:spcPct val="100000"/>
              </a:lnSpc>
              <a:spcBef>
                <a:spcPts val="100"/>
              </a:spcBef>
            </a:pPr>
            <a:r>
              <a:rPr sz="8400" spc="680" dirty="0"/>
              <a:t>PRELIMINARY</a:t>
            </a:r>
            <a:r>
              <a:rPr sz="8400" spc="125" dirty="0"/>
              <a:t> </a:t>
            </a:r>
            <a:r>
              <a:rPr sz="8400" spc="640" dirty="0"/>
              <a:t>STEPS</a:t>
            </a:r>
            <a:endParaRPr sz="8400" dirty="0"/>
          </a:p>
        </p:txBody>
      </p:sp>
      <p:sp>
        <p:nvSpPr>
          <p:cNvPr id="8" name="TextBox 7">
            <a:extLst>
              <a:ext uri="{FF2B5EF4-FFF2-40B4-BE49-F238E27FC236}">
                <a16:creationId xmlns:a16="http://schemas.microsoft.com/office/drawing/2014/main" id="{E741B956-DBC8-6EA1-B5DA-0AA2571CE100}"/>
              </a:ext>
            </a:extLst>
          </p:cNvPr>
          <p:cNvSpPr txBox="1"/>
          <p:nvPr/>
        </p:nvSpPr>
        <p:spPr>
          <a:xfrm>
            <a:off x="381000" y="1561304"/>
            <a:ext cx="17754600" cy="1142620"/>
          </a:xfrm>
          <a:prstGeom prst="rect">
            <a:avLst/>
          </a:prstGeom>
          <a:noFill/>
        </p:spPr>
        <p:txBody>
          <a:bodyPr wrap="square">
            <a:spAutoFit/>
          </a:bodyPr>
          <a:lstStyle/>
          <a:p>
            <a:pPr marL="12700" marR="5080">
              <a:lnSpc>
                <a:spcPct val="125000"/>
              </a:lnSpc>
              <a:spcBef>
                <a:spcPts val="100"/>
              </a:spcBef>
            </a:pPr>
            <a:r>
              <a:rPr lang="en-US" sz="2800" spc="-30" dirty="0">
                <a:solidFill>
                  <a:srgbClr val="49403C"/>
                </a:solidFill>
                <a:latin typeface="Lucida Sans Unicode"/>
                <a:cs typeface="Lucida Sans Unicode"/>
              </a:rPr>
              <a:t>Under preliminary </a:t>
            </a:r>
            <a:r>
              <a:rPr lang="en-US" sz="2800" spc="-60" dirty="0">
                <a:solidFill>
                  <a:srgbClr val="49403C"/>
                </a:solidFill>
                <a:latin typeface="Lucida Sans Unicode"/>
                <a:cs typeface="Lucida Sans Unicode"/>
              </a:rPr>
              <a:t>steps, </a:t>
            </a:r>
            <a:r>
              <a:rPr lang="en-US" sz="2800" spc="35" dirty="0">
                <a:solidFill>
                  <a:srgbClr val="49403C"/>
                </a:solidFill>
                <a:latin typeface="Lucida Sans Unicode"/>
                <a:cs typeface="Lucida Sans Unicode"/>
              </a:rPr>
              <a:t>you </a:t>
            </a:r>
            <a:r>
              <a:rPr lang="en-US" sz="2800" spc="-5" dirty="0">
                <a:solidFill>
                  <a:srgbClr val="49403C"/>
                </a:solidFill>
                <a:latin typeface="Lucida Sans Unicode"/>
                <a:cs typeface="Lucida Sans Unicode"/>
              </a:rPr>
              <a:t>are </a:t>
            </a:r>
            <a:r>
              <a:rPr lang="en-US" sz="2800" spc="-50" dirty="0">
                <a:solidFill>
                  <a:srgbClr val="49403C"/>
                </a:solidFill>
                <a:latin typeface="Lucida Sans Unicode"/>
                <a:cs typeface="Lucida Sans Unicode"/>
              </a:rPr>
              <a:t>expected </a:t>
            </a:r>
            <a:r>
              <a:rPr lang="en-US" sz="2800" spc="-65" dirty="0">
                <a:solidFill>
                  <a:srgbClr val="49403C"/>
                </a:solidFill>
                <a:latin typeface="Lucida Sans Unicode"/>
                <a:cs typeface="Lucida Sans Unicode"/>
              </a:rPr>
              <a:t>to </a:t>
            </a:r>
            <a:r>
              <a:rPr lang="en-US" sz="2800" spc="-50" dirty="0">
                <a:solidFill>
                  <a:srgbClr val="49403C"/>
                </a:solidFill>
                <a:latin typeface="Lucida Sans Unicode"/>
                <a:cs typeface="Lucida Sans Unicode"/>
              </a:rPr>
              <a:t>load </a:t>
            </a:r>
            <a:r>
              <a:rPr lang="en-US" sz="2800" spc="-15" dirty="0">
                <a:solidFill>
                  <a:srgbClr val="49403C"/>
                </a:solidFill>
                <a:latin typeface="Lucida Sans Unicode"/>
                <a:cs typeface="Lucida Sans Unicode"/>
              </a:rPr>
              <a:t>the </a:t>
            </a:r>
            <a:r>
              <a:rPr lang="en-US" sz="2800" spc="-30" dirty="0">
                <a:solidFill>
                  <a:srgbClr val="49403C"/>
                </a:solidFill>
                <a:latin typeface="Lucida Sans Unicode"/>
                <a:cs typeface="Lucida Sans Unicode"/>
              </a:rPr>
              <a:t>entire </a:t>
            </a:r>
            <a:r>
              <a:rPr lang="en-US" sz="2800" spc="5" dirty="0">
                <a:solidFill>
                  <a:srgbClr val="49403C"/>
                </a:solidFill>
                <a:latin typeface="Lucida Sans Unicode"/>
                <a:cs typeface="Lucida Sans Unicode"/>
              </a:rPr>
              <a:t>data </a:t>
            </a:r>
            <a:r>
              <a:rPr lang="en-US" sz="2800" spc="-60" dirty="0">
                <a:solidFill>
                  <a:srgbClr val="49403C"/>
                </a:solidFill>
                <a:latin typeface="Lucida Sans Unicode"/>
                <a:cs typeface="Lucida Sans Unicode"/>
              </a:rPr>
              <a:t>into </a:t>
            </a:r>
            <a:r>
              <a:rPr lang="en-US" sz="2800" spc="-15" dirty="0">
                <a:solidFill>
                  <a:srgbClr val="49403C"/>
                </a:solidFill>
                <a:latin typeface="Lucida Sans Unicode"/>
                <a:cs typeface="Lucida Sans Unicode"/>
              </a:rPr>
              <a:t>the </a:t>
            </a:r>
            <a:r>
              <a:rPr lang="en-US" sz="2800" spc="-50" dirty="0">
                <a:solidFill>
                  <a:srgbClr val="49403C"/>
                </a:solidFill>
                <a:latin typeface="Lucida Sans Unicode"/>
                <a:cs typeface="Lucida Sans Unicode"/>
              </a:rPr>
              <a:t>working </a:t>
            </a:r>
            <a:r>
              <a:rPr lang="en-US" sz="2800" spc="-45" dirty="0">
                <a:solidFill>
                  <a:srgbClr val="49403C"/>
                </a:solidFill>
                <a:latin typeface="Lucida Sans Unicode"/>
                <a:cs typeface="Lucida Sans Unicode"/>
              </a:rPr>
              <a:t> </a:t>
            </a:r>
            <a:r>
              <a:rPr lang="en-US" sz="2800" spc="-35" dirty="0">
                <a:solidFill>
                  <a:srgbClr val="49403C"/>
                </a:solidFill>
                <a:latin typeface="Lucida Sans Unicode"/>
                <a:cs typeface="Lucida Sans Unicode"/>
              </a:rPr>
              <a:t>environment</a:t>
            </a:r>
            <a:r>
              <a:rPr lang="en-US" sz="2800" spc="-185" dirty="0">
                <a:solidFill>
                  <a:srgbClr val="49403C"/>
                </a:solidFill>
                <a:latin typeface="Lucida Sans Unicode"/>
                <a:cs typeface="Lucida Sans Unicode"/>
              </a:rPr>
              <a:t> </a:t>
            </a:r>
            <a:r>
              <a:rPr lang="en-US" sz="2800" spc="10" dirty="0">
                <a:solidFill>
                  <a:srgbClr val="49403C"/>
                </a:solidFill>
                <a:latin typeface="Lucida Sans Unicode"/>
                <a:cs typeface="Lucida Sans Unicode"/>
              </a:rPr>
              <a:t>(Python).</a:t>
            </a:r>
            <a:r>
              <a:rPr lang="en-US" sz="2800" spc="-180" dirty="0">
                <a:solidFill>
                  <a:srgbClr val="49403C"/>
                </a:solidFill>
                <a:latin typeface="Lucida Sans Unicode"/>
                <a:cs typeface="Lucida Sans Unicode"/>
              </a:rPr>
              <a:t> </a:t>
            </a:r>
            <a:r>
              <a:rPr lang="en-US" sz="2800" spc="-50" dirty="0">
                <a:solidFill>
                  <a:srgbClr val="49403C"/>
                </a:solidFill>
                <a:latin typeface="Lucida Sans Unicode"/>
                <a:cs typeface="Lucida Sans Unicode"/>
              </a:rPr>
              <a:t>The</a:t>
            </a:r>
            <a:r>
              <a:rPr lang="en-US" sz="2800" spc="-180" dirty="0">
                <a:solidFill>
                  <a:srgbClr val="49403C"/>
                </a:solidFill>
                <a:latin typeface="Lucida Sans Unicode"/>
                <a:cs typeface="Lucida Sans Unicode"/>
              </a:rPr>
              <a:t> </a:t>
            </a:r>
            <a:r>
              <a:rPr lang="en-US" sz="2800" spc="-30" dirty="0">
                <a:solidFill>
                  <a:srgbClr val="49403C"/>
                </a:solidFill>
                <a:latin typeface="Lucida Sans Unicode"/>
                <a:cs typeface="Lucida Sans Unicode"/>
              </a:rPr>
              <a:t>entire</a:t>
            </a:r>
            <a:r>
              <a:rPr lang="en-US" sz="2800" spc="-180" dirty="0">
                <a:solidFill>
                  <a:srgbClr val="49403C"/>
                </a:solidFill>
                <a:latin typeface="Lucida Sans Unicode"/>
                <a:cs typeface="Lucida Sans Unicode"/>
              </a:rPr>
              <a:t> </a:t>
            </a:r>
            <a:r>
              <a:rPr lang="en-US" sz="2800" spc="5" dirty="0">
                <a:solidFill>
                  <a:srgbClr val="49403C"/>
                </a:solidFill>
                <a:latin typeface="Lucida Sans Unicode"/>
                <a:cs typeface="Lucida Sans Unicode"/>
              </a:rPr>
              <a:t>data</a:t>
            </a:r>
            <a:r>
              <a:rPr lang="en-US" sz="2800" spc="-180" dirty="0">
                <a:solidFill>
                  <a:srgbClr val="49403C"/>
                </a:solidFill>
                <a:latin typeface="Lucida Sans Unicode"/>
                <a:cs typeface="Lucida Sans Unicode"/>
              </a:rPr>
              <a:t> </a:t>
            </a:r>
            <a:r>
              <a:rPr lang="en-US" sz="2800" spc="-55" dirty="0">
                <a:solidFill>
                  <a:srgbClr val="49403C"/>
                </a:solidFill>
                <a:latin typeface="Lucida Sans Unicode"/>
                <a:cs typeface="Lucida Sans Unicode"/>
              </a:rPr>
              <a:t>must</a:t>
            </a:r>
            <a:r>
              <a:rPr lang="en-US" sz="2800" spc="-185" dirty="0">
                <a:solidFill>
                  <a:srgbClr val="49403C"/>
                </a:solidFill>
                <a:latin typeface="Lucida Sans Unicode"/>
                <a:cs typeface="Lucida Sans Unicode"/>
              </a:rPr>
              <a:t> </a:t>
            </a:r>
            <a:r>
              <a:rPr lang="en-US" sz="2800" spc="-40" dirty="0">
                <a:solidFill>
                  <a:srgbClr val="49403C"/>
                </a:solidFill>
                <a:latin typeface="Lucida Sans Unicode"/>
                <a:cs typeface="Lucida Sans Unicode"/>
              </a:rPr>
              <a:t>be</a:t>
            </a:r>
            <a:r>
              <a:rPr lang="en-US" sz="2800" spc="-180" dirty="0">
                <a:solidFill>
                  <a:srgbClr val="49403C"/>
                </a:solidFill>
                <a:latin typeface="Lucida Sans Unicode"/>
                <a:cs typeface="Lucida Sans Unicode"/>
              </a:rPr>
              <a:t> </a:t>
            </a:r>
            <a:r>
              <a:rPr lang="en-US" sz="2800" spc="-55" dirty="0">
                <a:solidFill>
                  <a:srgbClr val="49403C"/>
                </a:solidFill>
                <a:latin typeface="Lucida Sans Unicode"/>
                <a:cs typeface="Lucida Sans Unicode"/>
              </a:rPr>
              <a:t>merged</a:t>
            </a:r>
            <a:r>
              <a:rPr lang="en-US" sz="2800" spc="-180" dirty="0">
                <a:solidFill>
                  <a:srgbClr val="49403C"/>
                </a:solidFill>
                <a:latin typeface="Lucida Sans Unicode"/>
                <a:cs typeface="Lucida Sans Unicode"/>
              </a:rPr>
              <a:t> </a:t>
            </a:r>
            <a:r>
              <a:rPr lang="en-US" sz="2800" spc="-60" dirty="0">
                <a:solidFill>
                  <a:srgbClr val="49403C"/>
                </a:solidFill>
                <a:latin typeface="Lucida Sans Unicode"/>
                <a:cs typeface="Lucida Sans Unicode"/>
              </a:rPr>
              <a:t>into</a:t>
            </a:r>
            <a:r>
              <a:rPr lang="en-US" sz="2800" spc="-180" dirty="0">
                <a:solidFill>
                  <a:srgbClr val="49403C"/>
                </a:solidFill>
                <a:latin typeface="Lucida Sans Unicode"/>
                <a:cs typeface="Lucida Sans Unicode"/>
              </a:rPr>
              <a:t> </a:t>
            </a:r>
            <a:r>
              <a:rPr lang="en-US" sz="2800" spc="50" dirty="0">
                <a:solidFill>
                  <a:srgbClr val="49403C"/>
                </a:solidFill>
                <a:latin typeface="Lucida Sans Unicode"/>
                <a:cs typeface="Lucida Sans Unicode"/>
              </a:rPr>
              <a:t>a</a:t>
            </a:r>
            <a:r>
              <a:rPr lang="en-US" sz="2800" spc="-180" dirty="0">
                <a:solidFill>
                  <a:srgbClr val="49403C"/>
                </a:solidFill>
                <a:latin typeface="Lucida Sans Unicode"/>
                <a:cs typeface="Lucida Sans Unicode"/>
              </a:rPr>
              <a:t> </a:t>
            </a:r>
            <a:r>
              <a:rPr lang="en-US" sz="2800" spc="-45" dirty="0">
                <a:solidFill>
                  <a:srgbClr val="49403C"/>
                </a:solidFill>
                <a:latin typeface="Lucida Sans Unicode"/>
                <a:cs typeface="Lucida Sans Unicode"/>
              </a:rPr>
              <a:t>single</a:t>
            </a:r>
            <a:r>
              <a:rPr lang="en-US" sz="2800" spc="-185" dirty="0">
                <a:solidFill>
                  <a:srgbClr val="49403C"/>
                </a:solidFill>
                <a:latin typeface="Lucida Sans Unicode"/>
                <a:cs typeface="Lucida Sans Unicode"/>
              </a:rPr>
              <a:t> </a:t>
            </a:r>
            <a:r>
              <a:rPr lang="en-US" sz="2800" spc="-5" dirty="0">
                <a:solidFill>
                  <a:srgbClr val="49403C"/>
                </a:solidFill>
                <a:latin typeface="Lucida Sans Unicode"/>
                <a:cs typeface="Lucida Sans Unicode"/>
              </a:rPr>
              <a:t>data frame</a:t>
            </a:r>
            <a:r>
              <a:rPr lang="en-US" sz="2800" spc="-180" dirty="0">
                <a:solidFill>
                  <a:srgbClr val="49403C"/>
                </a:solidFill>
                <a:latin typeface="Lucida Sans Unicode"/>
                <a:cs typeface="Lucida Sans Unicode"/>
              </a:rPr>
              <a:t> </a:t>
            </a:r>
            <a:r>
              <a:rPr lang="en-US" sz="2800" dirty="0">
                <a:solidFill>
                  <a:srgbClr val="49403C"/>
                </a:solidFill>
                <a:latin typeface="Lucida Sans Unicode"/>
                <a:cs typeface="Lucida Sans Unicode"/>
              </a:rPr>
              <a:t>with</a:t>
            </a:r>
            <a:r>
              <a:rPr lang="en-US" sz="2800" spc="-180" dirty="0">
                <a:solidFill>
                  <a:srgbClr val="49403C"/>
                </a:solidFill>
                <a:latin typeface="Lucida Sans Unicode"/>
                <a:cs typeface="Lucida Sans Unicode"/>
              </a:rPr>
              <a:t> </a:t>
            </a:r>
            <a:r>
              <a:rPr lang="en-US" sz="2800" spc="5" dirty="0">
                <a:solidFill>
                  <a:srgbClr val="49403C"/>
                </a:solidFill>
                <a:latin typeface="Lucida Sans Unicode"/>
                <a:cs typeface="Lucida Sans Unicode"/>
              </a:rPr>
              <a:t>only </a:t>
            </a:r>
            <a:r>
              <a:rPr lang="en-US" sz="2800" spc="-935" dirty="0">
                <a:solidFill>
                  <a:srgbClr val="49403C"/>
                </a:solidFill>
                <a:latin typeface="Lucida Sans Unicode"/>
                <a:cs typeface="Lucida Sans Unicode"/>
              </a:rPr>
              <a:t> </a:t>
            </a:r>
            <a:r>
              <a:rPr lang="en-US" sz="2800" spc="-15" dirty="0">
                <a:solidFill>
                  <a:srgbClr val="49403C"/>
                </a:solidFill>
                <a:latin typeface="Lucida Sans Unicode"/>
                <a:cs typeface="Lucida Sans Unicode"/>
              </a:rPr>
              <a:t>the</a:t>
            </a:r>
            <a:r>
              <a:rPr lang="en-US" sz="2800" spc="-190" dirty="0">
                <a:solidFill>
                  <a:srgbClr val="49403C"/>
                </a:solidFill>
                <a:latin typeface="Lucida Sans Unicode"/>
                <a:cs typeface="Lucida Sans Unicode"/>
              </a:rPr>
              <a:t> </a:t>
            </a:r>
            <a:r>
              <a:rPr lang="en-US" sz="2800" spc="-55" dirty="0">
                <a:solidFill>
                  <a:srgbClr val="49403C"/>
                </a:solidFill>
                <a:latin typeface="Lucida Sans Unicode"/>
                <a:cs typeface="Lucida Sans Unicode"/>
              </a:rPr>
              <a:t>required</a:t>
            </a:r>
            <a:r>
              <a:rPr lang="en-US" sz="2800" spc="-185" dirty="0">
                <a:solidFill>
                  <a:srgbClr val="49403C"/>
                </a:solidFill>
                <a:latin typeface="Lucida Sans Unicode"/>
                <a:cs typeface="Lucida Sans Unicode"/>
              </a:rPr>
              <a:t> </a:t>
            </a:r>
            <a:r>
              <a:rPr lang="en-US" sz="2800" spc="-95" dirty="0">
                <a:solidFill>
                  <a:srgbClr val="49403C"/>
                </a:solidFill>
                <a:latin typeface="Lucida Sans Unicode"/>
                <a:cs typeface="Lucida Sans Unicode"/>
              </a:rPr>
              <a:t>columns.</a:t>
            </a:r>
            <a:endParaRPr lang="en-US" sz="28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16330" y="2042302"/>
            <a:ext cx="14458949" cy="6496049"/>
          </a:xfrm>
          <a:prstGeom prst="rect">
            <a:avLst/>
          </a:prstGeom>
        </p:spPr>
      </p:pic>
      <p:sp>
        <p:nvSpPr>
          <p:cNvPr id="3" name="object 3"/>
          <p:cNvSpPr txBox="1">
            <a:spLocks noGrp="1"/>
          </p:cNvSpPr>
          <p:nvPr>
            <p:ph type="title"/>
          </p:nvPr>
        </p:nvSpPr>
        <p:spPr>
          <a:xfrm>
            <a:off x="3460599" y="311246"/>
            <a:ext cx="10947400" cy="1305560"/>
          </a:xfrm>
          <a:prstGeom prst="rect">
            <a:avLst/>
          </a:prstGeom>
        </p:spPr>
        <p:txBody>
          <a:bodyPr vert="horz" wrap="square" lIns="0" tIns="12700" rIns="0" bIns="0" rtlCol="0">
            <a:spAutoFit/>
          </a:bodyPr>
          <a:lstStyle/>
          <a:p>
            <a:pPr marL="12700">
              <a:lnSpc>
                <a:spcPct val="100000"/>
              </a:lnSpc>
              <a:spcBef>
                <a:spcPts val="100"/>
              </a:spcBef>
            </a:pPr>
            <a:r>
              <a:rPr sz="8400" spc="480" dirty="0"/>
              <a:t>DATA</a:t>
            </a:r>
            <a:r>
              <a:rPr sz="8400" spc="120" dirty="0"/>
              <a:t> </a:t>
            </a:r>
            <a:r>
              <a:rPr sz="8400" spc="490" dirty="0"/>
              <a:t>EXPLORATION</a:t>
            </a:r>
            <a:endParaRPr sz="8400"/>
          </a:p>
        </p:txBody>
      </p:sp>
      <p:sp>
        <p:nvSpPr>
          <p:cNvPr id="4" name="object 4"/>
          <p:cNvSpPr txBox="1"/>
          <p:nvPr/>
        </p:nvSpPr>
        <p:spPr>
          <a:xfrm>
            <a:off x="990600" y="8528237"/>
            <a:ext cx="15246350" cy="871219"/>
          </a:xfrm>
          <a:prstGeom prst="rect">
            <a:avLst/>
          </a:prstGeom>
        </p:spPr>
        <p:txBody>
          <a:bodyPr vert="horz" wrap="square" lIns="0" tIns="33019" rIns="0" bIns="0" rtlCol="0">
            <a:spAutoFit/>
          </a:bodyPr>
          <a:lstStyle/>
          <a:p>
            <a:pPr marL="12700" marR="5080">
              <a:lnSpc>
                <a:spcPts val="3300"/>
              </a:lnSpc>
              <a:spcBef>
                <a:spcPts val="259"/>
              </a:spcBef>
            </a:pPr>
            <a:r>
              <a:rPr sz="2800" spc="25" dirty="0">
                <a:solidFill>
                  <a:srgbClr val="49403C"/>
                </a:solidFill>
                <a:latin typeface="Lucida Sans Unicode"/>
                <a:cs typeface="Lucida Sans Unicode"/>
              </a:rPr>
              <a:t>FROM </a:t>
            </a:r>
            <a:r>
              <a:rPr sz="2800" spc="-50" dirty="0">
                <a:solidFill>
                  <a:srgbClr val="49403C"/>
                </a:solidFill>
                <a:latin typeface="Lucida Sans Unicode"/>
                <a:cs typeface="Lucida Sans Unicode"/>
              </a:rPr>
              <a:t>THE</a:t>
            </a:r>
            <a:r>
              <a:rPr sz="2800" spc="25" dirty="0">
                <a:solidFill>
                  <a:srgbClr val="49403C"/>
                </a:solidFill>
                <a:latin typeface="Lucida Sans Unicode"/>
                <a:cs typeface="Lucida Sans Unicode"/>
              </a:rPr>
              <a:t> </a:t>
            </a:r>
            <a:r>
              <a:rPr sz="2800" spc="85" dirty="0">
                <a:solidFill>
                  <a:srgbClr val="49403C"/>
                </a:solidFill>
                <a:latin typeface="Lucida Sans Unicode"/>
                <a:cs typeface="Lucida Sans Unicode"/>
              </a:rPr>
              <a:t>ABOVE</a:t>
            </a:r>
            <a:r>
              <a:rPr sz="2800" spc="25" dirty="0">
                <a:solidFill>
                  <a:srgbClr val="49403C"/>
                </a:solidFill>
                <a:latin typeface="Lucida Sans Unicode"/>
                <a:cs typeface="Lucida Sans Unicode"/>
              </a:rPr>
              <a:t> </a:t>
            </a:r>
            <a:r>
              <a:rPr sz="2800" spc="-15" dirty="0">
                <a:solidFill>
                  <a:srgbClr val="49403C"/>
                </a:solidFill>
                <a:latin typeface="Lucida Sans Unicode"/>
                <a:cs typeface="Lucida Sans Unicode"/>
              </a:rPr>
              <a:t>VISUALIZATION</a:t>
            </a:r>
            <a:r>
              <a:rPr sz="2800" spc="25" dirty="0">
                <a:solidFill>
                  <a:srgbClr val="49403C"/>
                </a:solidFill>
                <a:latin typeface="Lucida Sans Unicode"/>
                <a:cs typeface="Lucida Sans Unicode"/>
              </a:rPr>
              <a:t> </a:t>
            </a:r>
            <a:r>
              <a:rPr sz="2800" spc="-140" dirty="0">
                <a:solidFill>
                  <a:srgbClr val="49403C"/>
                </a:solidFill>
                <a:latin typeface="Lucida Sans Unicode"/>
                <a:cs typeface="Lucida Sans Unicode"/>
              </a:rPr>
              <a:t>IT</a:t>
            </a:r>
            <a:r>
              <a:rPr sz="2800" spc="25" dirty="0">
                <a:solidFill>
                  <a:srgbClr val="49403C"/>
                </a:solidFill>
                <a:latin typeface="Lucida Sans Unicode"/>
                <a:cs typeface="Lucida Sans Unicode"/>
              </a:rPr>
              <a:t> </a:t>
            </a:r>
            <a:r>
              <a:rPr sz="2800" spc="5" dirty="0">
                <a:solidFill>
                  <a:srgbClr val="49403C"/>
                </a:solidFill>
                <a:latin typeface="Lucida Sans Unicode"/>
                <a:cs typeface="Lucida Sans Unicode"/>
              </a:rPr>
              <a:t>CAN</a:t>
            </a:r>
            <a:r>
              <a:rPr sz="2800" spc="25" dirty="0">
                <a:solidFill>
                  <a:srgbClr val="49403C"/>
                </a:solidFill>
                <a:latin typeface="Lucida Sans Unicode"/>
                <a:cs typeface="Lucida Sans Unicode"/>
              </a:rPr>
              <a:t> </a:t>
            </a:r>
            <a:r>
              <a:rPr sz="2800" spc="105" dirty="0">
                <a:solidFill>
                  <a:srgbClr val="49403C"/>
                </a:solidFill>
                <a:latin typeface="Lucida Sans Unicode"/>
                <a:cs typeface="Lucida Sans Unicode"/>
              </a:rPr>
              <a:t>BE</a:t>
            </a:r>
            <a:r>
              <a:rPr sz="2800" spc="25" dirty="0">
                <a:solidFill>
                  <a:srgbClr val="49403C"/>
                </a:solidFill>
                <a:latin typeface="Lucida Sans Unicode"/>
                <a:cs typeface="Lucida Sans Unicode"/>
              </a:rPr>
              <a:t> </a:t>
            </a:r>
            <a:r>
              <a:rPr sz="2800" spc="-5" dirty="0">
                <a:solidFill>
                  <a:srgbClr val="49403C"/>
                </a:solidFill>
                <a:latin typeface="Lucida Sans Unicode"/>
                <a:cs typeface="Lucida Sans Unicode"/>
              </a:rPr>
              <a:t>DETERMINED</a:t>
            </a:r>
            <a:r>
              <a:rPr sz="2800" spc="25" dirty="0">
                <a:solidFill>
                  <a:srgbClr val="49403C"/>
                </a:solidFill>
                <a:latin typeface="Lucida Sans Unicode"/>
                <a:cs typeface="Lucida Sans Unicode"/>
              </a:rPr>
              <a:t> </a:t>
            </a:r>
            <a:r>
              <a:rPr sz="2800" spc="-100" dirty="0">
                <a:solidFill>
                  <a:srgbClr val="49403C"/>
                </a:solidFill>
                <a:latin typeface="Lucida Sans Unicode"/>
                <a:cs typeface="Lucida Sans Unicode"/>
              </a:rPr>
              <a:t>THAT</a:t>
            </a:r>
            <a:r>
              <a:rPr sz="2800" spc="25" dirty="0">
                <a:solidFill>
                  <a:srgbClr val="49403C"/>
                </a:solidFill>
                <a:latin typeface="Lucida Sans Unicode"/>
                <a:cs typeface="Lucida Sans Unicode"/>
              </a:rPr>
              <a:t> </a:t>
            </a:r>
            <a:r>
              <a:rPr sz="2800" spc="-20" dirty="0">
                <a:solidFill>
                  <a:srgbClr val="49403C"/>
                </a:solidFill>
                <a:latin typeface="Lucida Sans Unicode"/>
                <a:cs typeface="Lucida Sans Unicode"/>
              </a:rPr>
              <a:t>AMAZON</a:t>
            </a:r>
            <a:r>
              <a:rPr sz="2800" spc="25" dirty="0">
                <a:solidFill>
                  <a:srgbClr val="49403C"/>
                </a:solidFill>
                <a:latin typeface="Lucida Sans Unicode"/>
                <a:cs typeface="Lucida Sans Unicode"/>
              </a:rPr>
              <a:t> </a:t>
            </a:r>
            <a:r>
              <a:rPr sz="2800" spc="-70" dirty="0">
                <a:solidFill>
                  <a:srgbClr val="49403C"/>
                </a:solidFill>
                <a:latin typeface="Lucida Sans Unicode"/>
                <a:cs typeface="Lucida Sans Unicode"/>
              </a:rPr>
              <a:t>AND</a:t>
            </a:r>
            <a:r>
              <a:rPr sz="2800" spc="25" dirty="0">
                <a:solidFill>
                  <a:srgbClr val="49403C"/>
                </a:solidFill>
                <a:latin typeface="Lucida Sans Unicode"/>
                <a:cs typeface="Lucida Sans Unicode"/>
              </a:rPr>
              <a:t> </a:t>
            </a:r>
            <a:r>
              <a:rPr sz="2800" spc="110" dirty="0">
                <a:solidFill>
                  <a:srgbClr val="49403C"/>
                </a:solidFill>
                <a:latin typeface="Lucida Sans Unicode"/>
                <a:cs typeface="Lucida Sans Unicode"/>
              </a:rPr>
              <a:t>GOOGLE </a:t>
            </a:r>
            <a:r>
              <a:rPr sz="2800" spc="-875" dirty="0">
                <a:solidFill>
                  <a:srgbClr val="49403C"/>
                </a:solidFill>
                <a:latin typeface="Lucida Sans Unicode"/>
                <a:cs typeface="Lucida Sans Unicode"/>
              </a:rPr>
              <a:t> </a:t>
            </a:r>
            <a:r>
              <a:rPr sz="2800" spc="25" dirty="0">
                <a:solidFill>
                  <a:srgbClr val="49403C"/>
                </a:solidFill>
                <a:latin typeface="Lucida Sans Unicode"/>
                <a:cs typeface="Lucida Sans Unicode"/>
              </a:rPr>
              <a:t>HAVE</a:t>
            </a:r>
            <a:r>
              <a:rPr sz="2800" spc="15" dirty="0">
                <a:solidFill>
                  <a:srgbClr val="49403C"/>
                </a:solidFill>
                <a:latin typeface="Lucida Sans Unicode"/>
                <a:cs typeface="Lucida Sans Unicode"/>
              </a:rPr>
              <a:t> </a:t>
            </a:r>
            <a:r>
              <a:rPr sz="2800" spc="-75" dirty="0">
                <a:solidFill>
                  <a:srgbClr val="49403C"/>
                </a:solidFill>
                <a:latin typeface="Lucida Sans Unicode"/>
                <a:cs typeface="Lucida Sans Unicode"/>
              </a:rPr>
              <a:t>A</a:t>
            </a:r>
            <a:r>
              <a:rPr sz="2800" spc="20" dirty="0">
                <a:solidFill>
                  <a:srgbClr val="49403C"/>
                </a:solidFill>
                <a:latin typeface="Lucida Sans Unicode"/>
                <a:cs typeface="Lucida Sans Unicode"/>
              </a:rPr>
              <a:t> </a:t>
            </a:r>
            <a:r>
              <a:rPr sz="2800" spc="55" dirty="0">
                <a:solidFill>
                  <a:srgbClr val="49403C"/>
                </a:solidFill>
                <a:latin typeface="Lucida Sans Unicode"/>
                <a:cs typeface="Lucida Sans Unicode"/>
              </a:rPr>
              <a:t>UPWARD</a:t>
            </a:r>
            <a:r>
              <a:rPr sz="2800" spc="20" dirty="0">
                <a:solidFill>
                  <a:srgbClr val="49403C"/>
                </a:solidFill>
                <a:latin typeface="Lucida Sans Unicode"/>
                <a:cs typeface="Lucida Sans Unicode"/>
              </a:rPr>
              <a:t> </a:t>
            </a:r>
            <a:r>
              <a:rPr sz="2800" spc="-80" dirty="0">
                <a:solidFill>
                  <a:srgbClr val="49403C"/>
                </a:solidFill>
                <a:latin typeface="Lucida Sans Unicode"/>
                <a:cs typeface="Lucida Sans Unicode"/>
              </a:rPr>
              <a:t>TREND.</a:t>
            </a:r>
            <a:endParaRPr sz="2800" dirty="0">
              <a:latin typeface="Lucida Sans Unicode"/>
              <a:cs typeface="Lucida Sans Unicod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08113" y="393668"/>
            <a:ext cx="15668624" cy="8372474"/>
          </a:xfrm>
          <a:prstGeom prst="rect">
            <a:avLst/>
          </a:prstGeom>
        </p:spPr>
      </p:pic>
      <p:sp>
        <p:nvSpPr>
          <p:cNvPr id="3" name="object 3"/>
          <p:cNvSpPr txBox="1"/>
          <p:nvPr/>
        </p:nvSpPr>
        <p:spPr>
          <a:xfrm>
            <a:off x="1600200" y="8191500"/>
            <a:ext cx="15459075" cy="871219"/>
          </a:xfrm>
          <a:prstGeom prst="rect">
            <a:avLst/>
          </a:prstGeom>
        </p:spPr>
        <p:txBody>
          <a:bodyPr vert="horz" wrap="square" lIns="0" tIns="33019" rIns="0" bIns="0" rtlCol="0">
            <a:spAutoFit/>
          </a:bodyPr>
          <a:lstStyle/>
          <a:p>
            <a:pPr marL="12700" marR="5080">
              <a:lnSpc>
                <a:spcPts val="3300"/>
              </a:lnSpc>
              <a:spcBef>
                <a:spcPts val="259"/>
              </a:spcBef>
            </a:pPr>
            <a:r>
              <a:rPr sz="2800" spc="25" dirty="0">
                <a:latin typeface="Lucida Sans Unicode"/>
                <a:cs typeface="Lucida Sans Unicode"/>
              </a:rPr>
              <a:t>FROM</a:t>
            </a:r>
            <a:r>
              <a:rPr sz="2800" spc="20" dirty="0">
                <a:latin typeface="Lucida Sans Unicode"/>
                <a:cs typeface="Lucida Sans Unicode"/>
              </a:rPr>
              <a:t> </a:t>
            </a:r>
            <a:r>
              <a:rPr sz="2800" spc="-50" dirty="0">
                <a:latin typeface="Lucida Sans Unicode"/>
                <a:cs typeface="Lucida Sans Unicode"/>
              </a:rPr>
              <a:t>THE</a:t>
            </a:r>
            <a:r>
              <a:rPr sz="2800" spc="25" dirty="0">
                <a:latin typeface="Lucida Sans Unicode"/>
                <a:cs typeface="Lucida Sans Unicode"/>
              </a:rPr>
              <a:t> </a:t>
            </a:r>
            <a:r>
              <a:rPr sz="2800" spc="-10" dirty="0">
                <a:latin typeface="Lucida Sans Unicode"/>
                <a:cs typeface="Lucida Sans Unicode"/>
              </a:rPr>
              <a:t>NORMALIZED</a:t>
            </a:r>
            <a:r>
              <a:rPr sz="2800" spc="25" dirty="0">
                <a:latin typeface="Lucida Sans Unicode"/>
                <a:cs typeface="Lucida Sans Unicode"/>
              </a:rPr>
              <a:t> </a:t>
            </a:r>
            <a:r>
              <a:rPr sz="2800" spc="50" dirty="0">
                <a:latin typeface="Lucida Sans Unicode"/>
                <a:cs typeface="Lucida Sans Unicode"/>
              </a:rPr>
              <a:t>STOCKS</a:t>
            </a:r>
            <a:r>
              <a:rPr sz="2800" spc="25" dirty="0">
                <a:latin typeface="Lucida Sans Unicode"/>
                <a:cs typeface="Lucida Sans Unicode"/>
              </a:rPr>
              <a:t> </a:t>
            </a:r>
            <a:r>
              <a:rPr sz="2800" spc="20" dirty="0">
                <a:latin typeface="Lucida Sans Unicode"/>
                <a:cs typeface="Lucida Sans Unicode"/>
              </a:rPr>
              <a:t>ABOVE,</a:t>
            </a:r>
            <a:r>
              <a:rPr sz="2800" spc="25" dirty="0">
                <a:latin typeface="Lucida Sans Unicode"/>
                <a:cs typeface="Lucida Sans Unicode"/>
              </a:rPr>
              <a:t> </a:t>
            </a:r>
            <a:r>
              <a:rPr sz="2800" spc="-140" dirty="0">
                <a:latin typeface="Lucida Sans Unicode"/>
                <a:cs typeface="Lucida Sans Unicode"/>
              </a:rPr>
              <a:t>IT</a:t>
            </a:r>
            <a:r>
              <a:rPr sz="2800" spc="25" dirty="0">
                <a:latin typeface="Lucida Sans Unicode"/>
                <a:cs typeface="Lucida Sans Unicode"/>
              </a:rPr>
              <a:t> </a:t>
            </a:r>
            <a:r>
              <a:rPr sz="2800" spc="5" dirty="0">
                <a:latin typeface="Lucida Sans Unicode"/>
                <a:cs typeface="Lucida Sans Unicode"/>
              </a:rPr>
              <a:t>CAN</a:t>
            </a:r>
            <a:r>
              <a:rPr sz="2800" spc="25" dirty="0">
                <a:latin typeface="Lucida Sans Unicode"/>
                <a:cs typeface="Lucida Sans Unicode"/>
              </a:rPr>
              <a:t> </a:t>
            </a:r>
            <a:r>
              <a:rPr sz="2800" spc="105" dirty="0">
                <a:latin typeface="Lucida Sans Unicode"/>
                <a:cs typeface="Lucida Sans Unicode"/>
              </a:rPr>
              <a:t>BE</a:t>
            </a:r>
            <a:r>
              <a:rPr sz="2800" spc="25" dirty="0">
                <a:latin typeface="Lucida Sans Unicode"/>
                <a:cs typeface="Lucida Sans Unicode"/>
              </a:rPr>
              <a:t> </a:t>
            </a:r>
            <a:r>
              <a:rPr sz="2800" spc="80" dirty="0">
                <a:latin typeface="Lucida Sans Unicode"/>
                <a:cs typeface="Lucida Sans Unicode"/>
              </a:rPr>
              <a:t>OBSERVED</a:t>
            </a:r>
            <a:r>
              <a:rPr sz="2800" spc="25" dirty="0">
                <a:latin typeface="Lucida Sans Unicode"/>
                <a:cs typeface="Lucida Sans Unicode"/>
              </a:rPr>
              <a:t> </a:t>
            </a:r>
            <a:r>
              <a:rPr sz="2800" spc="-100" dirty="0">
                <a:latin typeface="Lucida Sans Unicode"/>
                <a:cs typeface="Lucida Sans Unicode"/>
              </a:rPr>
              <a:t>THAT</a:t>
            </a:r>
            <a:r>
              <a:rPr sz="2800" spc="25" dirty="0">
                <a:latin typeface="Lucida Sans Unicode"/>
                <a:cs typeface="Lucida Sans Unicode"/>
              </a:rPr>
              <a:t> </a:t>
            </a:r>
            <a:r>
              <a:rPr sz="2800" spc="-10" dirty="0">
                <a:latin typeface="Lucida Sans Unicode"/>
                <a:cs typeface="Lucida Sans Unicode"/>
              </a:rPr>
              <a:t>THERE</a:t>
            </a:r>
            <a:r>
              <a:rPr sz="2800" spc="25" dirty="0">
                <a:latin typeface="Lucida Sans Unicode"/>
                <a:cs typeface="Lucida Sans Unicode"/>
              </a:rPr>
              <a:t> </a:t>
            </a:r>
            <a:r>
              <a:rPr sz="2800" spc="10" dirty="0">
                <a:latin typeface="Lucida Sans Unicode"/>
                <a:cs typeface="Lucida Sans Unicode"/>
              </a:rPr>
              <a:t>ARE</a:t>
            </a:r>
            <a:r>
              <a:rPr sz="2800" spc="20" dirty="0">
                <a:latin typeface="Lucida Sans Unicode"/>
                <a:cs typeface="Lucida Sans Unicode"/>
              </a:rPr>
              <a:t> </a:t>
            </a:r>
            <a:r>
              <a:rPr sz="2800" spc="-10" dirty="0">
                <a:latin typeface="Lucida Sans Unicode"/>
                <a:cs typeface="Lucida Sans Unicode"/>
              </a:rPr>
              <a:t>QUITE</a:t>
            </a:r>
            <a:r>
              <a:rPr sz="2800" spc="25" dirty="0">
                <a:latin typeface="Lucida Sans Unicode"/>
                <a:cs typeface="Lucida Sans Unicode"/>
              </a:rPr>
              <a:t> </a:t>
            </a:r>
            <a:r>
              <a:rPr sz="2800" spc="-75" dirty="0">
                <a:latin typeface="Lucida Sans Unicode"/>
                <a:cs typeface="Lucida Sans Unicode"/>
              </a:rPr>
              <a:t>A </a:t>
            </a:r>
            <a:r>
              <a:rPr sz="2800" spc="-869" dirty="0">
                <a:latin typeface="Lucida Sans Unicode"/>
                <a:cs typeface="Lucida Sans Unicode"/>
              </a:rPr>
              <a:t> </a:t>
            </a:r>
            <a:r>
              <a:rPr sz="2800" spc="175" dirty="0">
                <a:latin typeface="Lucida Sans Unicode"/>
                <a:cs typeface="Lucida Sans Unicode"/>
              </a:rPr>
              <a:t>FEW</a:t>
            </a:r>
            <a:r>
              <a:rPr sz="2800" spc="15" dirty="0">
                <a:latin typeface="Lucida Sans Unicode"/>
                <a:cs typeface="Lucida Sans Unicode"/>
              </a:rPr>
              <a:t> </a:t>
            </a:r>
            <a:r>
              <a:rPr sz="2800" spc="50" dirty="0">
                <a:latin typeface="Lucida Sans Unicode"/>
                <a:cs typeface="Lucida Sans Unicode"/>
              </a:rPr>
              <a:t>STOCKS</a:t>
            </a:r>
            <a:r>
              <a:rPr sz="2800" spc="20" dirty="0">
                <a:latin typeface="Lucida Sans Unicode"/>
                <a:cs typeface="Lucida Sans Unicode"/>
              </a:rPr>
              <a:t> </a:t>
            </a:r>
            <a:r>
              <a:rPr sz="2800" spc="45" dirty="0">
                <a:latin typeface="Lucida Sans Unicode"/>
                <a:cs typeface="Lucida Sans Unicode"/>
              </a:rPr>
              <a:t>WHICH</a:t>
            </a:r>
            <a:r>
              <a:rPr sz="2800" spc="20" dirty="0">
                <a:latin typeface="Lucida Sans Unicode"/>
                <a:cs typeface="Lucida Sans Unicode"/>
              </a:rPr>
              <a:t> </a:t>
            </a:r>
            <a:r>
              <a:rPr sz="2800" spc="10" dirty="0">
                <a:latin typeface="Lucida Sans Unicode"/>
                <a:cs typeface="Lucida Sans Unicode"/>
              </a:rPr>
              <a:t>ARE</a:t>
            </a:r>
            <a:r>
              <a:rPr sz="2800" spc="20" dirty="0">
                <a:latin typeface="Lucida Sans Unicode"/>
                <a:cs typeface="Lucida Sans Unicode"/>
              </a:rPr>
              <a:t> </a:t>
            </a:r>
            <a:r>
              <a:rPr sz="2800" spc="40" dirty="0">
                <a:latin typeface="Lucida Sans Unicode"/>
                <a:cs typeface="Lucida Sans Unicode"/>
              </a:rPr>
              <a:t>PERFORMING</a:t>
            </a:r>
            <a:r>
              <a:rPr sz="2800" spc="20" dirty="0">
                <a:latin typeface="Lucida Sans Unicode"/>
                <a:cs typeface="Lucida Sans Unicode"/>
              </a:rPr>
              <a:t> </a:t>
            </a:r>
            <a:r>
              <a:rPr sz="2800" spc="10" dirty="0">
                <a:latin typeface="Lucida Sans Unicode"/>
                <a:cs typeface="Lucida Sans Unicode"/>
              </a:rPr>
              <a:t>BETTER</a:t>
            </a:r>
            <a:r>
              <a:rPr sz="2800" spc="20" dirty="0">
                <a:latin typeface="Lucida Sans Unicode"/>
                <a:cs typeface="Lucida Sans Unicode"/>
              </a:rPr>
              <a:t> </a:t>
            </a:r>
            <a:r>
              <a:rPr sz="2800" spc="-85" dirty="0">
                <a:latin typeface="Lucida Sans Unicode"/>
                <a:cs typeface="Lucida Sans Unicode"/>
              </a:rPr>
              <a:t>THAN</a:t>
            </a:r>
            <a:r>
              <a:rPr sz="2800" spc="20" dirty="0">
                <a:latin typeface="Lucida Sans Unicode"/>
                <a:cs typeface="Lucida Sans Unicode"/>
              </a:rPr>
              <a:t> </a:t>
            </a:r>
            <a:r>
              <a:rPr sz="2800" spc="100" dirty="0">
                <a:latin typeface="Lucida Sans Unicode"/>
                <a:cs typeface="Lucida Sans Unicode"/>
              </a:rPr>
              <a:t>S&amp;P500.</a:t>
            </a:r>
            <a:endParaRPr sz="2800" dirty="0">
              <a:latin typeface="Lucida Sans Unicode"/>
              <a:cs typeface="Lucida Sans Unicode"/>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TotalTime>
  <Words>573</Words>
  <Application>Microsoft Office PowerPoint</Application>
  <PresentationFormat>Custom</PresentationFormat>
  <Paragraphs>45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Lucida Sans Unicode</vt:lpstr>
      <vt:lpstr>Tahoma</vt:lpstr>
      <vt:lpstr>Times New Roman</vt:lpstr>
      <vt:lpstr>Trebuchet MS</vt:lpstr>
      <vt:lpstr>Wingdings</vt:lpstr>
      <vt:lpstr>Retrospect</vt:lpstr>
      <vt:lpstr>PowerPoint Presentation</vt:lpstr>
      <vt:lpstr>BUSINESS CASE</vt:lpstr>
      <vt:lpstr>Your task is to provide consultation to two different investors, Mr Patrick Jyenger and Mr  Peter Jyenger based on their requirements and financial objectives. You can refer to the  elements mentioned in the video to develop the investor persona. The image below  summarizes the profile of the two investors:</vt:lpstr>
      <vt:lpstr>PowerPoint Presentation</vt:lpstr>
      <vt:lpstr>DATA DESCRIPTION</vt:lpstr>
      <vt:lpstr>APPROACH</vt:lpstr>
      <vt:lpstr>PRELIMINARY STEPS</vt:lpstr>
      <vt:lpstr>DATA EXPLORATION</vt:lpstr>
      <vt:lpstr>PowerPoint Presentation</vt:lpstr>
      <vt:lpstr>PowerPoint Presentation</vt:lpstr>
      <vt:lpstr>PowerPoint Presentation</vt:lpstr>
      <vt:lpstr>PowerPoint Presentation</vt:lpstr>
      <vt:lpstr>A. MR. PATRICK JYENGER</vt:lpstr>
      <vt:lpstr>PowerPoint Presentation</vt:lpstr>
      <vt:lpstr>B. MR. PETER JYENGER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RISK ANALYTICS</dc:title>
  <dc:creator>Kartikey Shukla</dc:creator>
  <cp:keywords>DAFbwrP0e7M,BAEi4P5BzPU</cp:keywords>
  <cp:lastModifiedBy>SUTANUKA Nayak</cp:lastModifiedBy>
  <cp:revision>1</cp:revision>
  <dcterms:created xsi:type="dcterms:W3CDTF">2023-07-12T04:18:52Z</dcterms:created>
  <dcterms:modified xsi:type="dcterms:W3CDTF">2023-08-01T15:31:17Z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2023-03-01T00:00:00Z</vt:filetime>
  </property>
  <property fmtid="{D5CDD505-2E9C-101B-9397-08002B2CF9AE}" pid="3" name="Creator">
    <vt:lpwstr>Canva</vt:lpwstr>
  </property>
  <property fmtid="{D5CDD505-2E9C-101B-9397-08002B2CF9AE}" pid="4" name="LastSaved">
    <vt:filetime>2023-07-12T00:00:00Z</vt:filetime>
  </property>
</Properties>
</file>