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31"/>
  </p:notesMasterIdLst>
  <p:handoutMasterIdLst>
    <p:handoutMasterId r:id="rId32"/>
  </p:handoutMasterIdLst>
  <p:sldIdLst>
    <p:sldId id="262" r:id="rId5"/>
    <p:sldId id="261" r:id="rId6"/>
    <p:sldId id="281" r:id="rId7"/>
    <p:sldId id="282" r:id="rId8"/>
    <p:sldId id="256" r:id="rId9"/>
    <p:sldId id="257" r:id="rId10"/>
    <p:sldId id="258" r:id="rId11"/>
    <p:sldId id="259" r:id="rId12"/>
    <p:sldId id="260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9" r:id="rId29"/>
    <p:sldId id="280" r:id="rId30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3" autoAdjust="0"/>
  </p:normalViewPr>
  <p:slideViewPr>
    <p:cSldViewPr snapToGrid="0" snapToObjects="1" showGuides="1">
      <p:cViewPr>
        <p:scale>
          <a:sx n="130" d="100"/>
          <a:sy n="130" d="100"/>
        </p:scale>
        <p:origin x="-1062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1" d="100"/>
          <a:sy n="91" d="100"/>
        </p:scale>
        <p:origin x="-3690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Datenreihe 1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fr-F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Datenreihe 2</c:v>
                </c:pt>
              </c:strCache>
            </c:strRef>
          </c:tx>
          <c:invertIfNegative val="0"/>
          <c:dLbls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Datenreihe 3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fr-F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33260800"/>
        <c:axId val="133262336"/>
      </c:barChart>
      <c:catAx>
        <c:axId val="133260800"/>
        <c:scaling>
          <c:orientation val="minMax"/>
        </c:scaling>
        <c:delete val="0"/>
        <c:axPos val="l"/>
        <c:majorTickMark val="out"/>
        <c:minorTickMark val="none"/>
        <c:tickLblPos val="nextTo"/>
        <c:crossAx val="133262336"/>
        <c:crosses val="autoZero"/>
        <c:auto val="1"/>
        <c:lblAlgn val="ctr"/>
        <c:lblOffset val="100"/>
        <c:noMultiLvlLbl val="0"/>
      </c:catAx>
      <c:valAx>
        <c:axId val="13326233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33260800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>
          <a:latin typeface="Lucida Sans"/>
        </a:defRPr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Datenreihe 1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fr-F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Datenreihe 2</c:v>
                </c:pt>
              </c:strCache>
            </c:strRef>
          </c:tx>
          <c:invertIfNegative val="0"/>
          <c:dLbls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Datenreihe 3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fr-F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56269184"/>
        <c:axId val="156279168"/>
      </c:barChart>
      <c:catAx>
        <c:axId val="156269184"/>
        <c:scaling>
          <c:orientation val="minMax"/>
        </c:scaling>
        <c:delete val="0"/>
        <c:axPos val="b"/>
        <c:majorTickMark val="out"/>
        <c:minorTickMark val="none"/>
        <c:tickLblPos val="nextTo"/>
        <c:crossAx val="156279168"/>
        <c:crosses val="autoZero"/>
        <c:auto val="1"/>
        <c:lblAlgn val="ctr"/>
        <c:lblOffset val="100"/>
        <c:noMultiLvlLbl val="0"/>
      </c:catAx>
      <c:valAx>
        <c:axId val="1562791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6269184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>
          <a:latin typeface="Lucida Sans"/>
        </a:defRPr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Blatt1!$B$1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Datenreihe 2</c:v>
                </c:pt>
              </c:strCache>
            </c:strRef>
          </c:tx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Datenreihe 3</c:v>
                </c:pt>
              </c:strCache>
            </c:strRef>
          </c:tx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b"/>
      <c:overlay val="0"/>
    </c:legend>
    <c:plotVisOnly val="1"/>
    <c:dispBlanksAs val="zero"/>
    <c:showDLblsOverMax val="0"/>
  </c:chart>
  <c:spPr>
    <a:solidFill>
      <a:schemeClr val="bg1">
        <a:lumMod val="95000"/>
      </a:schemeClr>
    </a:solidFill>
  </c:spPr>
  <c:txPr>
    <a:bodyPr/>
    <a:lstStyle/>
    <a:p>
      <a:pPr>
        <a:defRPr sz="1200">
          <a:latin typeface="Lucida Sans"/>
          <a:cs typeface="Lucida Sans"/>
        </a:defRPr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Kategorie 1</c:v>
                </c:pt>
              </c:strCache>
            </c:strRef>
          </c:tx>
          <c:marker>
            <c:symbol val="none"/>
          </c:marker>
          <c:cat>
            <c:numRef>
              <c:f>Blatt1!$A$2:$A$13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Blatt1!$B$2:$B$13</c:f>
              <c:numCache>
                <c:formatCode>0.00%</c:formatCode>
                <c:ptCount val="12"/>
                <c:pt idx="0">
                  <c:v>2.5999999999999999E-2</c:v>
                </c:pt>
                <c:pt idx="1">
                  <c:v>3.2500000000000001E-2</c:v>
                </c:pt>
                <c:pt idx="2">
                  <c:v>2.8000000000000001E-2</c:v>
                </c:pt>
                <c:pt idx="3">
                  <c:v>3.2000000000000001E-2</c:v>
                </c:pt>
                <c:pt idx="4">
                  <c:v>2.5999999999999999E-2</c:v>
                </c:pt>
                <c:pt idx="5">
                  <c:v>2.8000000000000001E-2</c:v>
                </c:pt>
                <c:pt idx="6">
                  <c:v>2.5499999999999998E-2</c:v>
                </c:pt>
                <c:pt idx="7">
                  <c:v>2.9000000000000001E-2</c:v>
                </c:pt>
                <c:pt idx="8">
                  <c:v>2.4E-2</c:v>
                </c:pt>
                <c:pt idx="9">
                  <c:v>2.2499999999999999E-2</c:v>
                </c:pt>
                <c:pt idx="10" formatCode="0%">
                  <c:v>2.1999999999999999E-2</c:v>
                </c:pt>
                <c:pt idx="11" formatCode="0%">
                  <c:v>0.02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Kategorie 2</c:v>
                </c:pt>
              </c:strCache>
            </c:strRef>
          </c:tx>
          <c:marker>
            <c:symbol val="none"/>
          </c:marker>
          <c:cat>
            <c:numRef>
              <c:f>Blatt1!$A$2:$A$13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Blatt1!$C$2:$C$13</c:f>
              <c:numCache>
                <c:formatCode>0%</c:formatCode>
                <c:ptCount val="12"/>
                <c:pt idx="0" formatCode="0.00%">
                  <c:v>2.5999999999999999E-2</c:v>
                </c:pt>
                <c:pt idx="1">
                  <c:v>2.9000000000000001E-2</c:v>
                </c:pt>
                <c:pt idx="2" formatCode="0.00%">
                  <c:v>2.75E-2</c:v>
                </c:pt>
                <c:pt idx="3" formatCode="0.00%">
                  <c:v>2.8000000000000001E-2</c:v>
                </c:pt>
                <c:pt idx="4" formatCode="0.00%">
                  <c:v>2.5499999999999998E-2</c:v>
                </c:pt>
                <c:pt idx="5" formatCode="0.00%">
                  <c:v>2.5499999999999998E-2</c:v>
                </c:pt>
                <c:pt idx="6" formatCode="0.00%">
                  <c:v>2.5000000000000001E-2</c:v>
                </c:pt>
                <c:pt idx="7" formatCode="0.00%">
                  <c:v>2.5999999999999999E-2</c:v>
                </c:pt>
                <c:pt idx="8" formatCode="0.00%">
                  <c:v>2.2499999999999999E-2</c:v>
                </c:pt>
                <c:pt idx="9" formatCode="0.00%">
                  <c:v>2.4E-2</c:v>
                </c:pt>
                <c:pt idx="10" formatCode="0.00%">
                  <c:v>2.4500000000000001E-2</c:v>
                </c:pt>
                <c:pt idx="11" formatCode="0.00%">
                  <c:v>2.4E-2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287936"/>
        <c:axId val="177289472"/>
      </c:lineChart>
      <c:catAx>
        <c:axId val="177287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7289472"/>
        <c:crosses val="autoZero"/>
        <c:auto val="1"/>
        <c:lblAlgn val="ctr"/>
        <c:lblOffset val="100"/>
        <c:noMultiLvlLbl val="0"/>
      </c:catAx>
      <c:valAx>
        <c:axId val="177289472"/>
        <c:scaling>
          <c:orientation val="minMax"/>
        </c:scaling>
        <c:delete val="0"/>
        <c:axPos val="l"/>
        <c:majorGridlines/>
        <c:numFmt formatCode="0.0%" sourceLinked="0"/>
        <c:majorTickMark val="out"/>
        <c:minorTickMark val="none"/>
        <c:tickLblPos val="nextTo"/>
        <c:crossAx val="177287936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 b="0" i="0">
          <a:latin typeface="Lucida Sans"/>
          <a:cs typeface="Lucida Sans"/>
        </a:defRPr>
      </a:pPr>
      <a:endParaRPr lang="fr-FR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Datenreihe 1</c:v>
                </c:pt>
              </c:strCache>
            </c:strRef>
          </c:tx>
          <c:marker>
            <c:symbol val="none"/>
          </c:marker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Datenreihe 2</c:v>
                </c:pt>
              </c:strCache>
            </c:strRef>
          </c:tx>
          <c:marker>
            <c:symbol val="none"/>
          </c:marker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Datenreihe 3</c:v>
                </c:pt>
              </c:strCache>
            </c:strRef>
          </c:tx>
          <c:marker>
            <c:symbol val="none"/>
          </c:marker>
          <c:cat>
            <c:strRef>
              <c:f>Blatt1!$A$2:$A$5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Blatt1!$D$2:$D$5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134464"/>
        <c:axId val="201136000"/>
      </c:lineChart>
      <c:catAx>
        <c:axId val="201134464"/>
        <c:scaling>
          <c:orientation val="minMax"/>
        </c:scaling>
        <c:delete val="0"/>
        <c:axPos val="b"/>
        <c:majorTickMark val="out"/>
        <c:minorTickMark val="none"/>
        <c:tickLblPos val="nextTo"/>
        <c:crossAx val="201136000"/>
        <c:crosses val="autoZero"/>
        <c:auto val="1"/>
        <c:lblAlgn val="ctr"/>
        <c:lblOffset val="100"/>
        <c:noMultiLvlLbl val="0"/>
      </c:catAx>
      <c:valAx>
        <c:axId val="2011360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1134464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200" b="0" i="0">
          <a:latin typeface="Lucida Sans"/>
          <a:cs typeface="Lucida Sans"/>
        </a:defRPr>
      </a:pPr>
      <a:endParaRPr lang="fr-F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232B4D-ED74-AA4F-9EE7-CEA8B000CE30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F7B65284-80CD-384E-B526-EB948AD615B6}">
      <dgm:prSet phldrT="[Text]"/>
      <dgm:spPr/>
      <dgm:t>
        <a:bodyPr/>
        <a:lstStyle/>
        <a:p>
          <a:r>
            <a:rPr lang="de-DE" b="0" i="0" dirty="0" smtClean="0">
              <a:latin typeface="Lucida Sans"/>
              <a:cs typeface="Lucida Sans"/>
            </a:rPr>
            <a:t>Text</a:t>
          </a:r>
          <a:endParaRPr lang="de-DE" b="0" i="0" dirty="0">
            <a:latin typeface="Lucida Sans"/>
            <a:cs typeface="Lucida Sans"/>
          </a:endParaRPr>
        </a:p>
      </dgm:t>
    </dgm:pt>
    <dgm:pt modelId="{D0CBB5C7-A7A2-B149-8692-DE8ADE6773A1}" type="parTrans" cxnId="{AAA5CF56-585D-BA4B-BA37-DE0428510FCF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0DC9DC06-1F44-BA47-B26A-7080B16A6BBA}" type="sibTrans" cxnId="{AAA5CF56-585D-BA4B-BA37-DE0428510FCF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29961E07-C5B7-A44C-9CDB-9CCEE8CE702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i="0" dirty="0" smtClean="0">
              <a:latin typeface="Lucida Sans"/>
              <a:cs typeface="Lucida Sans"/>
            </a:rPr>
            <a:t>Text über zwei Zeilen</a:t>
          </a:r>
          <a:endParaRPr lang="de-DE" b="0" i="0" dirty="0">
            <a:latin typeface="Lucida Sans"/>
            <a:cs typeface="Lucida Sans"/>
          </a:endParaRPr>
        </a:p>
      </dgm:t>
    </dgm:pt>
    <dgm:pt modelId="{5FCF001F-BD35-4640-9DEF-142D00AFED3E}" type="parTrans" cxnId="{5138ACB5-0023-A243-84D0-CF1070C7487B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2CFC2DCD-E9FE-9943-93FB-DDD47659F131}" type="sibTrans" cxnId="{5138ACB5-0023-A243-84D0-CF1070C7487B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513A90FB-B669-F449-840B-1CCED2D6E62F}">
      <dgm:prSet/>
      <dgm:spPr/>
      <dgm:t>
        <a:bodyPr/>
        <a:lstStyle/>
        <a:p>
          <a:r>
            <a:rPr lang="de-DE" b="0" i="0" dirty="0" smtClean="0">
              <a:latin typeface="Lucida Sans"/>
              <a:cs typeface="Lucida Sans"/>
            </a:rPr>
            <a:t>Text</a:t>
          </a:r>
          <a:endParaRPr lang="de-DE" b="0" i="0" dirty="0">
            <a:latin typeface="Lucida Sans"/>
            <a:cs typeface="Lucida Sans"/>
          </a:endParaRPr>
        </a:p>
      </dgm:t>
    </dgm:pt>
    <dgm:pt modelId="{E18D9A7C-DCE7-C94F-B724-C3727DF9423D}" type="parTrans" cxnId="{28EF9B44-118C-9F4A-9137-59604156F24E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5C08DE06-8822-6848-9847-7657C484F3F0}" type="sibTrans" cxnId="{28EF9B44-118C-9F4A-9137-59604156F24E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C90396AB-0519-4C42-B04D-AAD86E66A154}">
      <dgm:prSet phldrT="[Text]"/>
      <dgm:spPr/>
      <dgm:t>
        <a:bodyPr/>
        <a:lstStyle/>
        <a:p>
          <a:r>
            <a:rPr lang="de-DE" b="0" i="0" dirty="0" smtClean="0">
              <a:latin typeface="Lucida Sans"/>
              <a:cs typeface="Lucida Sans"/>
            </a:rPr>
            <a:t>Text</a:t>
          </a:r>
          <a:endParaRPr lang="de-DE" b="0" i="0" dirty="0">
            <a:latin typeface="Lucida Sans"/>
            <a:cs typeface="Lucida Sans"/>
          </a:endParaRPr>
        </a:p>
      </dgm:t>
    </dgm:pt>
    <dgm:pt modelId="{5AC3230F-229A-854D-8AC0-26603F7299F2}" type="parTrans" cxnId="{E5AB27C8-B493-D146-A2E8-8B18C5F91071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144EBDDC-39C3-9148-9200-B2AEF229EA0E}" type="sibTrans" cxnId="{E5AB27C8-B493-D146-A2E8-8B18C5F91071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EC80029D-366E-124E-9B5F-0C5419792C02}">
      <dgm:prSet/>
      <dgm:spPr/>
      <dgm:t>
        <a:bodyPr/>
        <a:lstStyle/>
        <a:p>
          <a:r>
            <a:rPr lang="de-DE" b="0" i="0" dirty="0" smtClean="0">
              <a:latin typeface="Lucida Sans"/>
              <a:cs typeface="Lucida Sans"/>
            </a:rPr>
            <a:t>Text</a:t>
          </a:r>
          <a:endParaRPr lang="de-DE" b="0" i="0" dirty="0">
            <a:latin typeface="Lucida Sans"/>
            <a:cs typeface="Lucida Sans"/>
          </a:endParaRPr>
        </a:p>
      </dgm:t>
    </dgm:pt>
    <dgm:pt modelId="{C68813EB-CA99-9649-B8DD-2BA004D09984}" type="parTrans" cxnId="{D791D033-0D30-6E41-B008-F563A87B62DA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738FCC61-2BF1-3C4A-83E1-B4D055E6A703}" type="sibTrans" cxnId="{D791D033-0D30-6E41-B008-F563A87B62DA}">
      <dgm:prSet/>
      <dgm:spPr/>
      <dgm:t>
        <a:bodyPr/>
        <a:lstStyle/>
        <a:p>
          <a:endParaRPr lang="de-DE" b="0" i="0">
            <a:latin typeface="Lucida Sans"/>
            <a:cs typeface="Lucida Sans"/>
          </a:endParaRPr>
        </a:p>
      </dgm:t>
    </dgm:pt>
    <dgm:pt modelId="{44614FFE-B504-BF42-9308-F6484F947FF9}" type="pres">
      <dgm:prSet presAssocID="{00232B4D-ED74-AA4F-9EE7-CEA8B000CE30}" presName="Name0" presStyleCnt="0">
        <dgm:presLayoutVars>
          <dgm:dir/>
          <dgm:animLvl val="lvl"/>
          <dgm:resizeHandles val="exact"/>
        </dgm:presLayoutVars>
      </dgm:prSet>
      <dgm:spPr/>
    </dgm:pt>
    <dgm:pt modelId="{64A0A34A-3280-D949-A053-4DC177624F82}" type="pres">
      <dgm:prSet presAssocID="{F7B65284-80CD-384E-B526-EB948AD615B6}" presName="parTxOnly" presStyleLbl="node1" presStyleIdx="0" presStyleCnt="5" custScaleX="899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24F840C-17B4-994B-A2BC-DB1A9998D8A3}" type="pres">
      <dgm:prSet presAssocID="{0DC9DC06-1F44-BA47-B26A-7080B16A6BBA}" presName="parTxOnlySpace" presStyleCnt="0"/>
      <dgm:spPr/>
    </dgm:pt>
    <dgm:pt modelId="{0A57BFD1-B244-6442-80C9-88A0C3C10327}" type="pres">
      <dgm:prSet presAssocID="{C90396AB-0519-4C42-B04D-AAD86E66A15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CFE196-31CB-394B-A525-7C46B79DD837}" type="pres">
      <dgm:prSet presAssocID="{144EBDDC-39C3-9148-9200-B2AEF229EA0E}" presName="parTxOnlySpace" presStyleCnt="0"/>
      <dgm:spPr/>
    </dgm:pt>
    <dgm:pt modelId="{2B4A4026-153D-5A44-BEBC-3D8D25A6E900}" type="pres">
      <dgm:prSet presAssocID="{29961E07-C5B7-A44C-9CDB-9CCEE8CE702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A4D7A71-0432-654C-8CF2-6893585681C0}" type="pres">
      <dgm:prSet presAssocID="{2CFC2DCD-E9FE-9943-93FB-DDD47659F131}" presName="parTxOnlySpace" presStyleCnt="0"/>
      <dgm:spPr/>
    </dgm:pt>
    <dgm:pt modelId="{79E1183E-756B-CA48-AE2B-C88ADFAA866E}" type="pres">
      <dgm:prSet presAssocID="{EC80029D-366E-124E-9B5F-0C5419792C02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DF86629-5134-7345-954C-966E1A4125CC}" type="pres">
      <dgm:prSet presAssocID="{738FCC61-2BF1-3C4A-83E1-B4D055E6A703}" presName="parTxOnlySpace" presStyleCnt="0"/>
      <dgm:spPr/>
    </dgm:pt>
    <dgm:pt modelId="{FA37B042-E899-A341-AC51-6C4C0E69EC26}" type="pres">
      <dgm:prSet presAssocID="{513A90FB-B669-F449-840B-1CCED2D6E62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791D033-0D30-6E41-B008-F563A87B62DA}" srcId="{00232B4D-ED74-AA4F-9EE7-CEA8B000CE30}" destId="{EC80029D-366E-124E-9B5F-0C5419792C02}" srcOrd="3" destOrd="0" parTransId="{C68813EB-CA99-9649-B8DD-2BA004D09984}" sibTransId="{738FCC61-2BF1-3C4A-83E1-B4D055E6A703}"/>
    <dgm:cxn modelId="{4990DC6A-1B51-4041-BD3F-D6C3E27E310C}" type="presOf" srcId="{513A90FB-B669-F449-840B-1CCED2D6E62F}" destId="{FA37B042-E899-A341-AC51-6C4C0E69EC26}" srcOrd="0" destOrd="0" presId="urn:microsoft.com/office/officeart/2005/8/layout/chevron1"/>
    <dgm:cxn modelId="{194B9950-1DDE-4560-A360-D8FDC5059907}" type="presOf" srcId="{29961E07-C5B7-A44C-9CDB-9CCEE8CE7023}" destId="{2B4A4026-153D-5A44-BEBC-3D8D25A6E900}" srcOrd="0" destOrd="0" presId="urn:microsoft.com/office/officeart/2005/8/layout/chevron1"/>
    <dgm:cxn modelId="{AAA5CF56-585D-BA4B-BA37-DE0428510FCF}" srcId="{00232B4D-ED74-AA4F-9EE7-CEA8B000CE30}" destId="{F7B65284-80CD-384E-B526-EB948AD615B6}" srcOrd="0" destOrd="0" parTransId="{D0CBB5C7-A7A2-B149-8692-DE8ADE6773A1}" sibTransId="{0DC9DC06-1F44-BA47-B26A-7080B16A6BBA}"/>
    <dgm:cxn modelId="{E5AB27C8-B493-D146-A2E8-8B18C5F91071}" srcId="{00232B4D-ED74-AA4F-9EE7-CEA8B000CE30}" destId="{C90396AB-0519-4C42-B04D-AAD86E66A154}" srcOrd="1" destOrd="0" parTransId="{5AC3230F-229A-854D-8AC0-26603F7299F2}" sibTransId="{144EBDDC-39C3-9148-9200-B2AEF229EA0E}"/>
    <dgm:cxn modelId="{28EF9B44-118C-9F4A-9137-59604156F24E}" srcId="{00232B4D-ED74-AA4F-9EE7-CEA8B000CE30}" destId="{513A90FB-B669-F449-840B-1CCED2D6E62F}" srcOrd="4" destOrd="0" parTransId="{E18D9A7C-DCE7-C94F-B724-C3727DF9423D}" sibTransId="{5C08DE06-8822-6848-9847-7657C484F3F0}"/>
    <dgm:cxn modelId="{5138ACB5-0023-A243-84D0-CF1070C7487B}" srcId="{00232B4D-ED74-AA4F-9EE7-CEA8B000CE30}" destId="{29961E07-C5B7-A44C-9CDB-9CCEE8CE7023}" srcOrd="2" destOrd="0" parTransId="{5FCF001F-BD35-4640-9DEF-142D00AFED3E}" sibTransId="{2CFC2DCD-E9FE-9943-93FB-DDD47659F131}"/>
    <dgm:cxn modelId="{D01B6A40-6526-4004-9CBA-4884167C7DB2}" type="presOf" srcId="{00232B4D-ED74-AA4F-9EE7-CEA8B000CE30}" destId="{44614FFE-B504-BF42-9308-F6484F947FF9}" srcOrd="0" destOrd="0" presId="urn:microsoft.com/office/officeart/2005/8/layout/chevron1"/>
    <dgm:cxn modelId="{C76E0BF7-09B1-4DE0-A370-AA73ED673CED}" type="presOf" srcId="{F7B65284-80CD-384E-B526-EB948AD615B6}" destId="{64A0A34A-3280-D949-A053-4DC177624F82}" srcOrd="0" destOrd="0" presId="urn:microsoft.com/office/officeart/2005/8/layout/chevron1"/>
    <dgm:cxn modelId="{D373F0E6-7D83-4968-9376-FAD562AC0986}" type="presOf" srcId="{EC80029D-366E-124E-9B5F-0C5419792C02}" destId="{79E1183E-756B-CA48-AE2B-C88ADFAA866E}" srcOrd="0" destOrd="0" presId="urn:microsoft.com/office/officeart/2005/8/layout/chevron1"/>
    <dgm:cxn modelId="{3DE49329-B471-4DF7-AB90-07ED3A3EDFF9}" type="presOf" srcId="{C90396AB-0519-4C42-B04D-AAD86E66A154}" destId="{0A57BFD1-B244-6442-80C9-88A0C3C10327}" srcOrd="0" destOrd="0" presId="urn:microsoft.com/office/officeart/2005/8/layout/chevron1"/>
    <dgm:cxn modelId="{17E13CF4-1E9C-45AB-AF06-52034A45F952}" type="presParOf" srcId="{44614FFE-B504-BF42-9308-F6484F947FF9}" destId="{64A0A34A-3280-D949-A053-4DC177624F82}" srcOrd="0" destOrd="0" presId="urn:microsoft.com/office/officeart/2005/8/layout/chevron1"/>
    <dgm:cxn modelId="{91C34FFF-DCA4-485A-9D7F-A2B9020F2527}" type="presParOf" srcId="{44614FFE-B504-BF42-9308-F6484F947FF9}" destId="{324F840C-17B4-994B-A2BC-DB1A9998D8A3}" srcOrd="1" destOrd="0" presId="urn:microsoft.com/office/officeart/2005/8/layout/chevron1"/>
    <dgm:cxn modelId="{B4EDFD63-3B5B-4359-8510-66DCFBAD0F40}" type="presParOf" srcId="{44614FFE-B504-BF42-9308-F6484F947FF9}" destId="{0A57BFD1-B244-6442-80C9-88A0C3C10327}" srcOrd="2" destOrd="0" presId="urn:microsoft.com/office/officeart/2005/8/layout/chevron1"/>
    <dgm:cxn modelId="{6C4D3F22-8657-41AC-9B26-9FA0C7AAB36D}" type="presParOf" srcId="{44614FFE-B504-BF42-9308-F6484F947FF9}" destId="{D7CFE196-31CB-394B-A525-7C46B79DD837}" srcOrd="3" destOrd="0" presId="urn:microsoft.com/office/officeart/2005/8/layout/chevron1"/>
    <dgm:cxn modelId="{6ACBD255-F782-4DAF-8916-CC6F89B4272E}" type="presParOf" srcId="{44614FFE-B504-BF42-9308-F6484F947FF9}" destId="{2B4A4026-153D-5A44-BEBC-3D8D25A6E900}" srcOrd="4" destOrd="0" presId="urn:microsoft.com/office/officeart/2005/8/layout/chevron1"/>
    <dgm:cxn modelId="{CC51BFA1-9DDD-4BA8-B722-7DC0F0FF3103}" type="presParOf" srcId="{44614FFE-B504-BF42-9308-F6484F947FF9}" destId="{6A4D7A71-0432-654C-8CF2-6893585681C0}" srcOrd="5" destOrd="0" presId="urn:microsoft.com/office/officeart/2005/8/layout/chevron1"/>
    <dgm:cxn modelId="{4CBD7C99-E667-4D38-A419-2C3F0148B889}" type="presParOf" srcId="{44614FFE-B504-BF42-9308-F6484F947FF9}" destId="{79E1183E-756B-CA48-AE2B-C88ADFAA866E}" srcOrd="6" destOrd="0" presId="urn:microsoft.com/office/officeart/2005/8/layout/chevron1"/>
    <dgm:cxn modelId="{F6445607-CEB9-4775-A0B3-6928DAA84D6F}" type="presParOf" srcId="{44614FFE-B504-BF42-9308-F6484F947FF9}" destId="{DDF86629-5134-7345-954C-966E1A4125CC}" srcOrd="7" destOrd="0" presId="urn:microsoft.com/office/officeart/2005/8/layout/chevron1"/>
    <dgm:cxn modelId="{408A6FAA-51BE-48AF-8D4D-7EBDFE2DA166}" type="presParOf" srcId="{44614FFE-B504-BF42-9308-F6484F947FF9}" destId="{FA37B042-E899-A341-AC51-6C4C0E69EC2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25.10.2017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25.10.2017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4475E9-5ACF-3F47-9544-98EDFEBAF08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00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‹N°›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‹N°›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sses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9738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sses Bild mit Unter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dirty="0" smtClean="0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4625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Bilder mit Untertitel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dirty="0" smtClean="0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dirty="0" smtClean="0"/>
              <a:t>Mastertextformat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aseline="0">
                <a:solidFill>
                  <a:schemeClr val="tx1"/>
                </a:solidFill>
                <a:latin typeface="Lucida Sans Unicode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aseline="0">
                <a:solidFill>
                  <a:schemeClr val="tx1"/>
                </a:solidFill>
                <a:latin typeface="Lucida Sans Unicode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aseline="0">
                <a:solidFill>
                  <a:schemeClr val="tx1"/>
                </a:solidFill>
                <a:latin typeface="Lucida Sans Unicode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aseline="0">
                <a:solidFill>
                  <a:schemeClr val="tx1"/>
                </a:solidFill>
                <a:latin typeface="Lucida Sans Unicode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aseline="0">
                <a:solidFill>
                  <a:schemeClr val="tx1"/>
                </a:solidFill>
                <a:latin typeface="Lucida Sans Unico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6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rei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dirty="0" smtClean="0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dirty="0" smtClean="0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dirty="0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47070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‹N°›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‹N°›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‹N°›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‹N°›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‹N°›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‹N°›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‹N°›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‹N°›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  <p:sldLayoutId id="2147483796" r:id="rId13"/>
    <p:sldLayoutId id="2147483797" r:id="rId14"/>
    <p:sldLayoutId id="2147483798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Cum </a:t>
            </a:r>
            <a:r>
              <a:rPr lang="de-DE" dirty="0" err="1"/>
              <a:t>sociis</a:t>
            </a:r>
            <a:r>
              <a:rPr lang="de-DE" dirty="0"/>
              <a:t> </a:t>
            </a:r>
            <a:r>
              <a:rPr lang="de-DE" dirty="0" err="1"/>
              <a:t>natoque</a:t>
            </a:r>
            <a:r>
              <a:rPr lang="de-DE" dirty="0"/>
              <a:t> </a:t>
            </a:r>
            <a:r>
              <a:rPr lang="de-DE" dirty="0" err="1"/>
              <a:t>penatibus</a:t>
            </a:r>
            <a:r>
              <a:rPr lang="de-DE" dirty="0"/>
              <a:t> et </a:t>
            </a:r>
            <a:r>
              <a:rPr lang="de-DE" dirty="0" err="1"/>
              <a:t>magnis</a:t>
            </a:r>
            <a:r>
              <a:rPr lang="de-DE" dirty="0"/>
              <a:t> </a:t>
            </a:r>
            <a:r>
              <a:rPr lang="de-DE" dirty="0" err="1"/>
              <a:t>dis</a:t>
            </a:r>
            <a:r>
              <a:rPr lang="de-DE" dirty="0"/>
              <a:t> </a:t>
            </a:r>
            <a:r>
              <a:rPr lang="de-DE" dirty="0" err="1"/>
              <a:t>parturient</a:t>
            </a:r>
            <a:r>
              <a:rPr lang="de-DE" dirty="0"/>
              <a:t> </a:t>
            </a:r>
            <a:r>
              <a:rPr lang="de-DE" dirty="0" err="1"/>
              <a:t>montes</a:t>
            </a:r>
            <a:r>
              <a:rPr lang="de-DE" dirty="0"/>
              <a:t>, </a:t>
            </a:r>
            <a:r>
              <a:rPr lang="de-DE" dirty="0" err="1"/>
              <a:t>nascetur</a:t>
            </a:r>
            <a:r>
              <a:rPr lang="de-DE" dirty="0"/>
              <a:t> </a:t>
            </a:r>
            <a:r>
              <a:rPr lang="de-DE" dirty="0" err="1"/>
              <a:t>ridiculus</a:t>
            </a:r>
            <a:r>
              <a:rPr lang="de-DE" dirty="0"/>
              <a:t> </a:t>
            </a:r>
            <a:r>
              <a:rPr lang="de-DE" dirty="0" err="1"/>
              <a:t>mus</a:t>
            </a:r>
            <a:r>
              <a:rPr lang="de-DE" dirty="0"/>
              <a:t>. </a:t>
            </a:r>
            <a:r>
              <a:rPr lang="de-DE" dirty="0" err="1"/>
              <a:t>Donec</a:t>
            </a:r>
            <a:r>
              <a:rPr lang="de-DE" dirty="0"/>
              <a:t> </a:t>
            </a:r>
            <a:r>
              <a:rPr lang="de-DE" dirty="0" err="1"/>
              <a:t>quam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, </a:t>
            </a:r>
            <a:r>
              <a:rPr lang="de-DE" dirty="0" err="1"/>
              <a:t>ultricies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pellentesque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, </a:t>
            </a:r>
            <a:r>
              <a:rPr lang="de-DE" dirty="0" err="1"/>
              <a:t>pretium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, </a:t>
            </a:r>
            <a:r>
              <a:rPr lang="de-DE" dirty="0" err="1"/>
              <a:t>sem</a:t>
            </a:r>
            <a:r>
              <a:rPr lang="de-DE" dirty="0"/>
              <a:t>. </a:t>
            </a:r>
            <a:r>
              <a:rPr lang="de-DE" dirty="0" err="1"/>
              <a:t>Nulla</a:t>
            </a:r>
            <a:r>
              <a:rPr lang="de-DE" dirty="0"/>
              <a:t> </a:t>
            </a:r>
            <a:r>
              <a:rPr lang="de-DE" dirty="0" err="1"/>
              <a:t>consequat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.</a:t>
            </a:r>
            <a:r>
              <a:rPr lang="de-DE" dirty="0" smtClean="0"/>
              <a:t> 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err="1"/>
              <a:t>Donec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justo</a:t>
            </a:r>
            <a:r>
              <a:rPr lang="de-DE" dirty="0"/>
              <a:t>,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endParaRPr lang="de-DE" dirty="0"/>
          </a:p>
          <a:p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vulputate</a:t>
            </a:r>
            <a:r>
              <a:rPr lang="de-DE" dirty="0"/>
              <a:t> </a:t>
            </a:r>
            <a:r>
              <a:rPr lang="de-DE" dirty="0" err="1"/>
              <a:t>eget</a:t>
            </a:r>
            <a:endParaRPr lang="de-DE" dirty="0"/>
          </a:p>
          <a:p>
            <a:pPr lvl="1"/>
            <a:r>
              <a:rPr lang="de-DE" dirty="0" err="1"/>
              <a:t>Arcuc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 smtClean="0"/>
              <a:t>justo</a:t>
            </a:r>
            <a:endParaRPr lang="de-DE" dirty="0" smtClean="0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Musterseite mit Texthierarchien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196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Musterseite mit Untertitel	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 steht ein Untertitel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Cum </a:t>
            </a:r>
            <a:r>
              <a:rPr lang="de-DE" dirty="0" err="1"/>
              <a:t>sociis</a:t>
            </a:r>
            <a:r>
              <a:rPr lang="de-DE" dirty="0"/>
              <a:t> </a:t>
            </a:r>
            <a:r>
              <a:rPr lang="de-DE" dirty="0" err="1"/>
              <a:t>natoque</a:t>
            </a:r>
            <a:r>
              <a:rPr lang="de-DE" dirty="0"/>
              <a:t> </a:t>
            </a:r>
            <a:r>
              <a:rPr lang="de-DE" dirty="0" err="1"/>
              <a:t>penatibus</a:t>
            </a:r>
            <a:r>
              <a:rPr lang="de-DE" dirty="0"/>
              <a:t> et </a:t>
            </a:r>
            <a:r>
              <a:rPr lang="de-DE" dirty="0" err="1"/>
              <a:t>magnis</a:t>
            </a:r>
            <a:r>
              <a:rPr lang="de-DE" dirty="0"/>
              <a:t> </a:t>
            </a:r>
            <a:r>
              <a:rPr lang="de-DE" dirty="0" err="1"/>
              <a:t>dis</a:t>
            </a:r>
            <a:r>
              <a:rPr lang="de-DE" dirty="0"/>
              <a:t> </a:t>
            </a:r>
            <a:r>
              <a:rPr lang="de-DE" dirty="0" err="1"/>
              <a:t>parturient</a:t>
            </a:r>
            <a:r>
              <a:rPr lang="de-DE" dirty="0"/>
              <a:t> </a:t>
            </a:r>
            <a:r>
              <a:rPr lang="de-DE" dirty="0" err="1"/>
              <a:t>montes</a:t>
            </a:r>
            <a:r>
              <a:rPr lang="de-DE" dirty="0"/>
              <a:t>, </a:t>
            </a:r>
            <a:r>
              <a:rPr lang="de-DE" dirty="0" err="1"/>
              <a:t>nascetur</a:t>
            </a:r>
            <a:r>
              <a:rPr lang="de-DE" dirty="0"/>
              <a:t> </a:t>
            </a:r>
            <a:r>
              <a:rPr lang="de-DE" dirty="0" err="1"/>
              <a:t>ridiculus</a:t>
            </a:r>
            <a:r>
              <a:rPr lang="de-DE" dirty="0"/>
              <a:t> </a:t>
            </a:r>
            <a:r>
              <a:rPr lang="de-DE" dirty="0" err="1"/>
              <a:t>mus</a:t>
            </a:r>
            <a:r>
              <a:rPr lang="de-DE" dirty="0"/>
              <a:t>. </a:t>
            </a:r>
            <a:r>
              <a:rPr lang="de-DE" dirty="0" err="1"/>
              <a:t>Donec</a:t>
            </a:r>
            <a:r>
              <a:rPr lang="de-DE" dirty="0"/>
              <a:t> </a:t>
            </a:r>
            <a:r>
              <a:rPr lang="de-DE" dirty="0" err="1"/>
              <a:t>quam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, </a:t>
            </a:r>
            <a:r>
              <a:rPr lang="de-DE" dirty="0" err="1"/>
              <a:t>ultricies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pellentesque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, </a:t>
            </a:r>
            <a:r>
              <a:rPr lang="de-DE" dirty="0" err="1"/>
              <a:t>pretium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, </a:t>
            </a:r>
            <a:r>
              <a:rPr lang="de-DE" dirty="0" err="1"/>
              <a:t>sem</a:t>
            </a:r>
            <a:r>
              <a:rPr lang="de-DE" dirty="0"/>
              <a:t>. </a:t>
            </a:r>
            <a:r>
              <a:rPr lang="de-DE" dirty="0" err="1"/>
              <a:t>Nulla</a:t>
            </a:r>
            <a:r>
              <a:rPr lang="de-DE" dirty="0"/>
              <a:t> </a:t>
            </a:r>
            <a:r>
              <a:rPr lang="de-DE" dirty="0" err="1"/>
              <a:t>consequat</a:t>
            </a:r>
            <a:r>
              <a:rPr lang="de-DE" dirty="0"/>
              <a:t> </a:t>
            </a:r>
            <a:r>
              <a:rPr lang="de-DE" dirty="0" err="1"/>
              <a:t>massquis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.</a:t>
            </a:r>
            <a:r>
              <a:rPr lang="de-DE" dirty="0" smtClean="0"/>
              <a:t> 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err="1"/>
              <a:t>Donec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justo</a:t>
            </a:r>
            <a:r>
              <a:rPr lang="de-DE" dirty="0"/>
              <a:t>, </a:t>
            </a:r>
            <a:r>
              <a:rPr lang="de-DE" dirty="0" err="1"/>
              <a:t>fringilla</a:t>
            </a:r>
            <a:r>
              <a:rPr lang="de-DE" dirty="0"/>
              <a:t> </a:t>
            </a:r>
            <a:r>
              <a:rPr lang="de-DE" dirty="0" err="1"/>
              <a:t>vel</a:t>
            </a:r>
            <a:endParaRPr lang="de-DE" dirty="0"/>
          </a:p>
          <a:p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vulputate</a:t>
            </a:r>
            <a:r>
              <a:rPr lang="de-DE" dirty="0"/>
              <a:t> a </a:t>
            </a:r>
            <a:r>
              <a:rPr lang="de-DE" dirty="0" err="1"/>
              <a:t>eget</a:t>
            </a:r>
            <a:endParaRPr lang="de-DE" dirty="0" smtClean="0"/>
          </a:p>
          <a:p>
            <a:pPr lvl="1"/>
            <a:r>
              <a:rPr lang="de-DE" dirty="0" err="1" smtClean="0"/>
              <a:t>Arcuc</a:t>
            </a:r>
            <a:r>
              <a:rPr lang="de-DE" dirty="0" smtClean="0"/>
              <a:t> </a:t>
            </a:r>
            <a:r>
              <a:rPr lang="de-DE" dirty="0" err="1"/>
              <a:t>enim</a:t>
            </a:r>
            <a:r>
              <a:rPr lang="de-DE" dirty="0"/>
              <a:t> </a:t>
            </a:r>
            <a:r>
              <a:rPr lang="de-DE" dirty="0" err="1" smtClean="0"/>
              <a:t>justo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73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_D2U1312.jpg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Musterseite mit </a:t>
            </a:r>
            <a:r>
              <a:rPr lang="de-DE" dirty="0" err="1" smtClean="0"/>
              <a:t>grossem</a:t>
            </a:r>
            <a:r>
              <a:rPr lang="de-DE" dirty="0" smtClean="0"/>
              <a:t> Bild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962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Musterseite mit </a:t>
            </a:r>
            <a:r>
              <a:rPr lang="de-DE" dirty="0" err="1" smtClean="0"/>
              <a:t>grossem</a:t>
            </a:r>
            <a:r>
              <a:rPr lang="de-DE" dirty="0" smtClean="0"/>
              <a:t> Bild und Untertitel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 steht ein Untertitel</a:t>
            </a:r>
            <a:endParaRPr lang="de-DE" dirty="0"/>
          </a:p>
        </p:txBody>
      </p:sp>
      <p:pic>
        <p:nvPicPr>
          <p:cNvPr id="4" name="Inhaltsplatzhalter 3" descr="_D2U1312.jpg"/>
          <p:cNvPicPr>
            <a:picLocks noGrp="1" noChangeAspect="1"/>
          </p:cNvPicPr>
          <p:nvPr>
            <p:ph sz="half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83180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lIns="0"/>
          <a:lstStyle/>
          <a:p>
            <a:r>
              <a:rPr lang="de-DE" dirty="0" smtClean="0">
                <a:solidFill>
                  <a:srgbClr val="697378"/>
                </a:solidFill>
                <a:latin typeface="Lucida Sans"/>
                <a:cs typeface="Lucida Sans"/>
              </a:rPr>
              <a:t>Musterseite mit zwei Bildern</a:t>
            </a:r>
            <a:endParaRPr lang="de-DE" dirty="0">
              <a:solidFill>
                <a:srgbClr val="697378"/>
              </a:solidFill>
              <a:latin typeface="Lucida Sans"/>
              <a:cs typeface="Lucida Sans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 lIns="0"/>
          <a:lstStyle/>
          <a:p>
            <a:pPr>
              <a:spcBef>
                <a:spcPts val="0"/>
              </a:spcBef>
            </a:pPr>
            <a:r>
              <a:rPr lang="de-DE" b="0" kern="0" dirty="0" smtClean="0">
                <a:solidFill>
                  <a:srgbClr val="697378"/>
                </a:solidFill>
                <a:latin typeface="Lucida Sans"/>
                <a:cs typeface="Lucida Sans"/>
              </a:rPr>
              <a:t>Hier steht ein Untertitel</a:t>
            </a:r>
            <a:endParaRPr lang="de-DE" b="0" kern="0" dirty="0">
              <a:solidFill>
                <a:srgbClr val="697378"/>
              </a:solidFill>
              <a:latin typeface="Lucida Sans"/>
              <a:cs typeface="Lucida Sans"/>
            </a:endParaRPr>
          </a:p>
        </p:txBody>
      </p:sp>
      <p:pic>
        <p:nvPicPr>
          <p:cNvPr id="9" name="Inhaltsplatzhalter 8" descr="EA125-13-002.jpg"/>
          <p:cNvPicPr>
            <a:picLocks noGrp="1" noChangeAspect="1"/>
          </p:cNvPicPr>
          <p:nvPr>
            <p:ph sz="half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platzhalter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e-DE" b="0" dirty="0">
                <a:solidFill>
                  <a:srgbClr val="697378"/>
                </a:solidFill>
                <a:latin typeface="Lucida Sans"/>
                <a:cs typeface="Lucida Sans"/>
              </a:rPr>
              <a:t>Hier steht ein Untertitel</a:t>
            </a:r>
          </a:p>
        </p:txBody>
      </p:sp>
      <p:pic>
        <p:nvPicPr>
          <p:cNvPr id="10" name="Inhaltsplatzhalter 9" descr="EA125-13-010.jpg"/>
          <p:cNvPicPr>
            <a:picLocks noGrp="1" noChangeAspect="1"/>
          </p:cNvPicPr>
          <p:nvPr>
            <p:ph sz="half" idx="1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63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Musterseite mit drei Bildern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</p:spPr>
        <p:txBody>
          <a:bodyPr/>
          <a:lstStyle/>
          <a:p>
            <a:r>
              <a:rPr lang="de-DE" b="0" dirty="0" smtClean="0">
                <a:latin typeface="Lucida Sans"/>
              </a:rPr>
              <a:t>Hier stehen Informationen zum Bild</a:t>
            </a:r>
            <a:endParaRPr lang="de-DE" b="0" dirty="0">
              <a:latin typeface="Lucida Sans"/>
            </a:endParaRPr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</p:spPr>
        <p:txBody>
          <a:bodyPr/>
          <a:lstStyle/>
          <a:p>
            <a:r>
              <a:rPr lang="de-DE" b="0" dirty="0">
                <a:latin typeface="Lucida Sans"/>
              </a:rPr>
              <a:t>Hier stehen </a:t>
            </a:r>
            <a:r>
              <a:rPr lang="de-DE" b="0" dirty="0" smtClean="0">
                <a:latin typeface="Lucida Sans"/>
              </a:rPr>
              <a:t>Informationen </a:t>
            </a:r>
            <a:r>
              <a:rPr lang="de-DE" b="0" dirty="0">
                <a:latin typeface="Lucida Sans"/>
              </a:rPr>
              <a:t>zum Bild</a:t>
            </a:r>
          </a:p>
        </p:txBody>
      </p:sp>
      <p:pic>
        <p:nvPicPr>
          <p:cNvPr id="14" name="Inhaltsplatzhalter 13" descr="_D2U1229.jpg"/>
          <p:cNvPicPr>
            <a:picLocks noGrp="1" noChangeAspect="1"/>
          </p:cNvPicPr>
          <p:nvPr>
            <p:ph sz="half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5" name="Inhaltsplatzhalter 14" descr="_D2U1295.jpg"/>
          <p:cNvPicPr>
            <a:picLocks noGrp="1" noChangeAspect="1"/>
          </p:cNvPicPr>
          <p:nvPr>
            <p:ph sz="half" idx="1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6" name="Inhaltsplatzhalter 15" descr="_D2U1312.jpg"/>
          <p:cNvPicPr>
            <a:picLocks noGrp="1" noChangeAspect="1"/>
          </p:cNvPicPr>
          <p:nvPr>
            <p:ph sz="half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extplatzhalter 1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</p:spPr>
        <p:txBody>
          <a:bodyPr/>
          <a:lstStyle/>
          <a:p>
            <a:r>
              <a:rPr lang="de-DE" b="0" dirty="0">
                <a:latin typeface="Lucida Sans"/>
              </a:rPr>
              <a:t>Hier stehen Informationen </a:t>
            </a:r>
            <a:r>
              <a:rPr lang="de-DE" b="0" dirty="0" smtClean="0">
                <a:latin typeface="Lucida Sans"/>
              </a:rPr>
              <a:t>zum </a:t>
            </a:r>
            <a:r>
              <a:rPr lang="de-DE" b="0" dirty="0">
                <a:latin typeface="Lucida Sans"/>
              </a:rPr>
              <a:t>Bild</a:t>
            </a:r>
          </a:p>
        </p:txBody>
      </p:sp>
    </p:spTree>
    <p:extLst>
      <p:ext uri="{BB962C8B-B14F-4D97-AF65-F5344CB8AC3E}">
        <p14:creationId xmlns:p14="http://schemas.microsoft.com/office/powerpoint/2010/main" val="258936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2878669"/>
            <a:ext cx="2520000" cy="3241329"/>
          </a:xfrm>
        </p:spPr>
        <p:txBody>
          <a:bodyPr/>
          <a:lstStyle/>
          <a:p>
            <a:pPr marL="0" indent="0">
              <a:buNone/>
            </a:pPr>
            <a:r>
              <a:rPr lang="de-DE" sz="1400" dirty="0" smtClean="0"/>
              <a:t>Hier stehen Informationen zum Bild</a:t>
            </a:r>
          </a:p>
          <a:p>
            <a:pPr marL="0" indent="0">
              <a:buNone/>
            </a:pPr>
            <a:endParaRPr lang="de-DE" sz="14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Musterseite mit kleinen Bildern</a:t>
            </a:r>
            <a:endParaRPr lang="de-DE" dirty="0"/>
          </a:p>
        </p:txBody>
      </p:sp>
      <p:pic>
        <p:nvPicPr>
          <p:cNvPr id="5" name="Inhaltsplatzhalter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8000" y="1440001"/>
            <a:ext cx="2520000" cy="1438668"/>
          </a:xfrm>
          <a:prstGeom prst="rect">
            <a:avLst/>
          </a:prstGeom>
        </p:spPr>
      </p:pic>
      <p:pic>
        <p:nvPicPr>
          <p:cNvPr id="8" name="Inhaltsplatzhalter 1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58001" y="1440000"/>
            <a:ext cx="2519998" cy="1438666"/>
          </a:xfrm>
          <a:prstGeom prst="rect">
            <a:avLst/>
          </a:prstGeom>
        </p:spPr>
      </p:pic>
      <p:pic>
        <p:nvPicPr>
          <p:cNvPr id="9" name="Inhaltsplatzhalter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000" y="1440000"/>
            <a:ext cx="2520000" cy="1438666"/>
          </a:xfrm>
          <a:prstGeom prst="rect">
            <a:avLst/>
          </a:prstGeom>
        </p:spPr>
      </p:pic>
      <p:sp>
        <p:nvSpPr>
          <p:cNvPr id="11" name="Inhaltsplatzhalter 1"/>
          <p:cNvSpPr txBox="1">
            <a:spLocks/>
          </p:cNvSpPr>
          <p:nvPr/>
        </p:nvSpPr>
        <p:spPr>
          <a:xfrm>
            <a:off x="3258000" y="2878669"/>
            <a:ext cx="2520000" cy="3241329"/>
          </a:xfrm>
          <a:prstGeom prst="rect">
            <a:avLst/>
          </a:prstGeom>
        </p:spPr>
        <p:txBody>
          <a:bodyPr/>
          <a:lstStyle>
            <a:lvl1pPr marL="271463" indent="-271463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 smtClean="0"/>
              <a:t>Hier stehen Informationen zum Bild</a:t>
            </a:r>
          </a:p>
          <a:p>
            <a:pPr marL="0" indent="0">
              <a:buNone/>
            </a:pPr>
            <a:endParaRPr lang="de-DE" sz="1400" dirty="0"/>
          </a:p>
        </p:txBody>
      </p:sp>
      <p:sp>
        <p:nvSpPr>
          <p:cNvPr id="12" name="Inhaltsplatzhalter 1"/>
          <p:cNvSpPr txBox="1">
            <a:spLocks/>
          </p:cNvSpPr>
          <p:nvPr/>
        </p:nvSpPr>
        <p:spPr>
          <a:xfrm>
            <a:off x="6048000" y="2878669"/>
            <a:ext cx="2520000" cy="3241329"/>
          </a:xfrm>
          <a:prstGeom prst="rect">
            <a:avLst/>
          </a:prstGeom>
        </p:spPr>
        <p:txBody>
          <a:bodyPr/>
          <a:lstStyle>
            <a:lvl1pPr marL="271463" indent="-271463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E78E23"/>
              </a:buClr>
              <a:buSzPct val="80000"/>
              <a:buFont typeface="Lucida Grande"/>
              <a:buChar char="▶"/>
              <a:defRPr sz="1800" kern="1200">
                <a:solidFill>
                  <a:schemeClr val="tx1"/>
                </a:solidFill>
                <a:latin typeface="Lucida Sans"/>
                <a:ea typeface="+mn-ea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 smtClean="0"/>
              <a:t>Hier stehen Informationen zum Bild</a:t>
            </a:r>
          </a:p>
          <a:p>
            <a:pPr marL="0" indent="0">
              <a:buNone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72847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Musterseite mit wissenschaftlicher Zeichnung</a:t>
            </a:r>
          </a:p>
        </p:txBody>
      </p:sp>
      <p:pic>
        <p:nvPicPr>
          <p:cNvPr id="10" name="Inhaltsplatzhalter 9" descr="532px-Phalaenopsis_amabilis_-_Curtis'_73_(Ser._3_no._3)_pl._4297_(1847).jpg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9240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3631063516"/>
              </p:ext>
            </p:extLst>
          </p:nvPr>
        </p:nvGraphicFramePr>
        <p:xfrm>
          <a:off x="468313" y="2160588"/>
          <a:ext cx="8099425" cy="395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el 2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</p:spPr>
        <p:txBody>
          <a:bodyPr/>
          <a:lstStyle/>
          <a:p>
            <a:r>
              <a:rPr lang="de-DE" dirty="0" smtClean="0">
                <a:latin typeface="Lucida Sans"/>
                <a:cs typeface="Lucida Sans"/>
              </a:rPr>
              <a:t>Musterseite mit Balkendiagramm</a:t>
            </a:r>
            <a:endParaRPr lang="de-DE" dirty="0">
              <a:latin typeface="Lucida Sans"/>
              <a:cs typeface="Lucida Sans"/>
            </a:endParaRPr>
          </a:p>
        </p:txBody>
      </p:sp>
      <p:sp>
        <p:nvSpPr>
          <p:cNvPr id="8" name="Textplatzhalter 1"/>
          <p:cNvSpPr>
            <a:spLocks noGrp="1"/>
          </p:cNvSpPr>
          <p:nvPr>
            <p:ph type="body" idx="1"/>
          </p:nvPr>
        </p:nvSpPr>
        <p:spPr>
          <a:xfrm>
            <a:off x="468000" y="1440000"/>
            <a:ext cx="8100000" cy="540000"/>
          </a:xfrm>
        </p:spPr>
        <p:txBody>
          <a:bodyPr/>
          <a:lstStyle/>
          <a:p>
            <a:r>
              <a:rPr lang="de-DE" b="0" dirty="0">
                <a:latin typeface="Lucida Sans"/>
              </a:rPr>
              <a:t>Diagrammtitel</a:t>
            </a:r>
          </a:p>
        </p:txBody>
      </p:sp>
    </p:spTree>
    <p:extLst>
      <p:ext uri="{BB962C8B-B14F-4D97-AF65-F5344CB8AC3E}">
        <p14:creationId xmlns:p14="http://schemas.microsoft.com/office/powerpoint/2010/main" val="250528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2028377395"/>
              </p:ext>
            </p:extLst>
          </p:nvPr>
        </p:nvGraphicFramePr>
        <p:xfrm>
          <a:off x="468313" y="2160588"/>
          <a:ext cx="8099425" cy="395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el 2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</p:spPr>
        <p:txBody>
          <a:bodyPr/>
          <a:lstStyle/>
          <a:p>
            <a:r>
              <a:rPr lang="de-DE" dirty="0" smtClean="0">
                <a:latin typeface="Lucida Sans"/>
                <a:cs typeface="Lucida Sans"/>
              </a:rPr>
              <a:t>Musterseite mit Säulendiagramm</a:t>
            </a:r>
            <a:endParaRPr lang="de-DE" dirty="0">
              <a:latin typeface="Lucida Sans"/>
              <a:cs typeface="Lucida Sans"/>
            </a:endParaRPr>
          </a:p>
        </p:txBody>
      </p:sp>
      <p:sp>
        <p:nvSpPr>
          <p:cNvPr id="11" name="Textplatzhalter 1"/>
          <p:cNvSpPr>
            <a:spLocks noGrp="1"/>
          </p:cNvSpPr>
          <p:nvPr>
            <p:ph type="body" idx="1"/>
          </p:nvPr>
        </p:nvSpPr>
        <p:spPr>
          <a:xfrm>
            <a:off x="468000" y="1440000"/>
            <a:ext cx="8100000" cy="540000"/>
          </a:xfrm>
        </p:spPr>
        <p:txBody>
          <a:bodyPr/>
          <a:lstStyle/>
          <a:p>
            <a:r>
              <a:rPr lang="de-DE" b="0" dirty="0">
                <a:latin typeface="Lucida Sans"/>
              </a:rPr>
              <a:t>Diagrammtitel</a:t>
            </a:r>
          </a:p>
        </p:txBody>
      </p:sp>
    </p:spTree>
    <p:extLst>
      <p:ext uri="{BB962C8B-B14F-4D97-AF65-F5344CB8AC3E}">
        <p14:creationId xmlns:p14="http://schemas.microsoft.com/office/powerpoint/2010/main" val="54615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Lucida Sans"/>
                <a:cs typeface="Lucida Sans"/>
              </a:rPr>
              <a:t>Musterseite mit Kuchendiagramm</a:t>
            </a:r>
            <a:endParaRPr lang="de-DE" dirty="0">
              <a:latin typeface="Lucida Sans"/>
              <a:cs typeface="Lucida Sans"/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>
                <a:latin typeface="Lucida Sans"/>
              </a:rPr>
              <a:t>Diagrammtitel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912405645"/>
              </p:ext>
            </p:extLst>
          </p:nvPr>
        </p:nvGraphicFramePr>
        <p:xfrm>
          <a:off x="468313" y="2160588"/>
          <a:ext cx="8099425" cy="395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9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Civilization</a:t>
            </a:r>
            <a:endParaRPr lang="de-DE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939445"/>
              </p:ext>
            </p:extLst>
          </p:nvPr>
        </p:nvGraphicFramePr>
        <p:xfrm>
          <a:off x="602285" y="1016814"/>
          <a:ext cx="7854086" cy="477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7043"/>
                <a:gridCol w="3927043"/>
              </a:tblGrid>
              <a:tr h="796137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Civilization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New World</a:t>
                      </a:r>
                      <a:endParaRPr lang="fr-CH" dirty="0"/>
                    </a:p>
                  </a:txBody>
                  <a:tcPr/>
                </a:tc>
              </a:tr>
              <a:tr h="796137">
                <a:tc>
                  <a:txBody>
                    <a:bodyPr/>
                    <a:lstStyle/>
                    <a:p>
                      <a:r>
                        <a:rPr lang="fr-CH" dirty="0" smtClean="0"/>
                        <a:t>-</a:t>
                      </a:r>
                      <a:r>
                        <a:rPr lang="fr-CH" dirty="0" err="1" smtClean="0"/>
                        <a:t>Hex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map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going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around</a:t>
                      </a:r>
                      <a:r>
                        <a:rPr lang="fr-CH" baseline="0" dirty="0" smtClean="0"/>
                        <a:t> the world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-</a:t>
                      </a:r>
                      <a:r>
                        <a:rPr lang="fr-CH" dirty="0" err="1" smtClean="0"/>
                        <a:t>Hex</a:t>
                      </a:r>
                      <a:r>
                        <a:rPr lang="fr-CH" dirty="0" smtClean="0"/>
                        <a:t> </a:t>
                      </a:r>
                      <a:r>
                        <a:rPr lang="fr-CH" dirty="0" err="1" smtClean="0"/>
                        <a:t>map</a:t>
                      </a:r>
                      <a:r>
                        <a:rPr lang="fr-CH" dirty="0" smtClean="0"/>
                        <a:t> on</a:t>
                      </a:r>
                      <a:r>
                        <a:rPr lang="fr-CH" baseline="0" dirty="0" smtClean="0"/>
                        <a:t> a flat world</a:t>
                      </a:r>
                      <a:endParaRPr lang="fr-CH" dirty="0"/>
                    </a:p>
                  </a:txBody>
                  <a:tcPr/>
                </a:tc>
              </a:tr>
              <a:tr h="796137">
                <a:tc>
                  <a:txBody>
                    <a:bodyPr/>
                    <a:lstStyle/>
                    <a:p>
                      <a:r>
                        <a:rPr lang="fr-CH" dirty="0" smtClean="0"/>
                        <a:t>-Use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units</a:t>
                      </a:r>
                      <a:r>
                        <a:rPr lang="fr-CH" baseline="0" dirty="0" smtClean="0"/>
                        <a:t> to move and </a:t>
                      </a:r>
                      <a:r>
                        <a:rPr lang="fr-CH" baseline="0" dirty="0" err="1" smtClean="0"/>
                        <a:t>build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-No </a:t>
                      </a:r>
                      <a:r>
                        <a:rPr lang="fr-CH" dirty="0" err="1" smtClean="0"/>
                        <a:t>need</a:t>
                      </a:r>
                      <a:r>
                        <a:rPr lang="fr-CH" dirty="0" smtClean="0"/>
                        <a:t> to </a:t>
                      </a:r>
                      <a:r>
                        <a:rPr lang="fr-CH" dirty="0" err="1" smtClean="0"/>
                        <a:t>make</a:t>
                      </a:r>
                      <a:r>
                        <a:rPr lang="fr-CH" dirty="0" smtClean="0"/>
                        <a:t> </a:t>
                      </a:r>
                      <a:r>
                        <a:rPr lang="fr-CH" dirty="0" err="1" smtClean="0"/>
                        <a:t>units</a:t>
                      </a:r>
                      <a:r>
                        <a:rPr lang="fr-CH" dirty="0" smtClean="0"/>
                        <a:t> to explore</a:t>
                      </a:r>
                      <a:endParaRPr lang="fr-CH" dirty="0"/>
                    </a:p>
                  </a:txBody>
                  <a:tcPr/>
                </a:tc>
              </a:tr>
              <a:tr h="796137">
                <a:tc>
                  <a:txBody>
                    <a:bodyPr/>
                    <a:lstStyle/>
                    <a:p>
                      <a:r>
                        <a:rPr lang="fr-CH" dirty="0" smtClean="0"/>
                        <a:t>-</a:t>
                      </a:r>
                      <a:r>
                        <a:rPr lang="fr-CH" dirty="0" err="1" smtClean="0"/>
                        <a:t>Many</a:t>
                      </a:r>
                      <a:r>
                        <a:rPr lang="fr-CH" baseline="0" dirty="0" smtClean="0"/>
                        <a:t> factions, </a:t>
                      </a:r>
                      <a:r>
                        <a:rPr lang="fr-CH" baseline="0" dirty="0" err="1" smtClean="0"/>
                        <a:t>enemies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-Player </a:t>
                      </a:r>
                      <a:r>
                        <a:rPr lang="fr-CH" dirty="0" err="1" smtClean="0"/>
                        <a:t>is</a:t>
                      </a:r>
                      <a:r>
                        <a:rPr lang="fr-CH" dirty="0" smtClean="0"/>
                        <a:t> </a:t>
                      </a:r>
                      <a:r>
                        <a:rPr lang="fr-CH" dirty="0" err="1" smtClean="0"/>
                        <a:t>alone</a:t>
                      </a:r>
                      <a:endParaRPr lang="fr-CH" dirty="0"/>
                    </a:p>
                  </a:txBody>
                  <a:tcPr/>
                </a:tc>
              </a:tr>
              <a:tr h="796137">
                <a:tc>
                  <a:txBody>
                    <a:bodyPr/>
                    <a:lstStyle/>
                    <a:p>
                      <a:r>
                        <a:rPr lang="fr-CH" dirty="0" smtClean="0"/>
                        <a:t>-Player </a:t>
                      </a:r>
                      <a:r>
                        <a:rPr lang="fr-CH" dirty="0" err="1" smtClean="0"/>
                        <a:t>can</a:t>
                      </a:r>
                      <a:r>
                        <a:rPr lang="fr-CH" dirty="0" smtClean="0"/>
                        <a:t> </a:t>
                      </a:r>
                      <a:r>
                        <a:rPr lang="fr-CH" dirty="0" err="1" smtClean="0"/>
                        <a:t>lose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-</a:t>
                      </a:r>
                      <a:r>
                        <a:rPr lang="fr-CH" dirty="0" err="1" smtClean="0"/>
                        <a:t>Can’t</a:t>
                      </a:r>
                      <a:r>
                        <a:rPr lang="fr-CH" dirty="0" smtClean="0"/>
                        <a:t> </a:t>
                      </a:r>
                      <a:r>
                        <a:rPr lang="fr-CH" dirty="0" err="1" smtClean="0"/>
                        <a:t>lose</a:t>
                      </a:r>
                      <a:r>
                        <a:rPr lang="fr-CH" dirty="0" smtClean="0"/>
                        <a:t> the </a:t>
                      </a:r>
                      <a:r>
                        <a:rPr lang="fr-CH" dirty="0" err="1" smtClean="0"/>
                        <a:t>game</a:t>
                      </a:r>
                      <a:endParaRPr lang="fr-CH" dirty="0"/>
                    </a:p>
                  </a:txBody>
                  <a:tcPr/>
                </a:tc>
              </a:tr>
              <a:tr h="796137">
                <a:tc>
                  <a:txBody>
                    <a:bodyPr/>
                    <a:lstStyle/>
                    <a:p>
                      <a:r>
                        <a:rPr lang="fr-CH" dirty="0" smtClean="0"/>
                        <a:t>-Objective : world domination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-Objective : world domination</a:t>
                      </a:r>
                      <a:r>
                        <a:rPr lang="fr-CH" baseline="0" dirty="0" smtClean="0"/>
                        <a:t> (</a:t>
                      </a:r>
                      <a:r>
                        <a:rPr lang="fr-CH" baseline="0" dirty="0" err="1" smtClean="0"/>
                        <a:t>faster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is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better</a:t>
                      </a:r>
                      <a:r>
                        <a:rPr lang="fr-CH" baseline="0" dirty="0" smtClean="0"/>
                        <a:t>) </a:t>
                      </a:r>
                      <a:endParaRPr lang="fr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98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2030437"/>
              </p:ext>
            </p:extLst>
          </p:nvPr>
        </p:nvGraphicFramePr>
        <p:xfrm>
          <a:off x="468000" y="1440000"/>
          <a:ext cx="7920000" cy="3600000"/>
        </p:xfrm>
        <a:graphic>
          <a:graphicData uri="http://schemas.openxmlformats.org/drawingml/2006/table">
            <a:tbl>
              <a:tblPr/>
              <a:tblGrid>
                <a:gridCol w="2133698"/>
                <a:gridCol w="1392329"/>
                <a:gridCol w="4393973"/>
              </a:tblGrid>
              <a:tr h="376543"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Lucida Sans"/>
                          <a:cs typeface="Lucida Sans"/>
                        </a:rPr>
                        <a:t>Titel</a:t>
                      </a:r>
                      <a:endParaRPr lang="de-DE" sz="1200" b="0" i="0" u="none" strike="noStrike" dirty="0">
                        <a:solidFill>
                          <a:srgbClr val="FFFFFF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6455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Lucida Sans"/>
                          <a:cs typeface="Lucida Sans"/>
                        </a:rPr>
                        <a:t>Titel</a:t>
                      </a:r>
                      <a:endParaRPr lang="de-DE" sz="1200" b="0" i="0" u="none" strike="noStrike" dirty="0">
                        <a:solidFill>
                          <a:srgbClr val="FFFFFF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6455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Lucida Sans"/>
                          <a:cs typeface="Lucida Sans"/>
                        </a:rPr>
                        <a:t>Titel</a:t>
                      </a:r>
                      <a:endParaRPr lang="de-DE" sz="1200" b="0" i="0" u="none" strike="noStrike" dirty="0">
                        <a:solidFill>
                          <a:srgbClr val="FFFFFF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6455"/>
                    </a:solidFill>
                  </a:tcPr>
                </a:tc>
              </a:tr>
              <a:tr h="585733"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dolor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sit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</a:p>
                    <a:p>
                      <a:pPr marL="36000" lvl="0" algn="l" fontAlgn="ctr"/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amet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dolor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sit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amet</a:t>
                      </a:r>
                      <a:r>
                        <a:rPr lang="de-DE" sz="1200" b="0" i="0" dirty="0" smtClean="0">
                          <a:latin typeface="Lucida Sans"/>
                          <a:cs typeface="Lucida Sans"/>
                        </a:rPr>
                        <a:t>, </a:t>
                      </a:r>
                      <a:r>
                        <a:rPr lang="de-DE" sz="1200" b="0" i="0" dirty="0" err="1" smtClean="0">
                          <a:latin typeface="Lucida Sans"/>
                          <a:cs typeface="Lucida Sans"/>
                        </a:rPr>
                        <a:t>consectetuer</a:t>
                      </a:r>
                      <a:r>
                        <a:rPr lang="de-DE" sz="1200" b="0" i="0" dirty="0" smtClean="0">
                          <a:latin typeface="Lucida Sans"/>
                          <a:cs typeface="Lucida Sans"/>
                        </a:rPr>
                        <a:t>  </a:t>
                      </a:r>
                      <a:r>
                        <a:rPr lang="de-DE" sz="1200" b="0" i="0" dirty="0" err="1" smtClean="0">
                          <a:latin typeface="Lucida Sans"/>
                          <a:cs typeface="Lucida Sans"/>
                        </a:rPr>
                        <a:t>adipiscing</a:t>
                      </a:r>
                      <a:r>
                        <a:rPr lang="de-DE" sz="1200" b="0" i="0" dirty="0" smtClean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 smtClean="0">
                          <a:latin typeface="Lucida Sans"/>
                          <a:cs typeface="Lucida Sans"/>
                        </a:rPr>
                        <a:t>elit</a:t>
                      </a:r>
                      <a:r>
                        <a:rPr lang="de-DE" sz="1200" b="0" i="0" dirty="0" smtClean="0">
                          <a:latin typeface="Lucida Sans"/>
                          <a:cs typeface="Lucida Sans"/>
                        </a:rPr>
                        <a:t>. </a:t>
                      </a:r>
                      <a:r>
                        <a:rPr lang="de-DE" sz="1200" b="0" i="0" dirty="0" err="1" smtClean="0">
                          <a:latin typeface="Lucida Sans"/>
                          <a:cs typeface="Lucida Sans"/>
                        </a:rPr>
                        <a:t>Aenean</a:t>
                      </a:r>
                      <a:r>
                        <a:rPr lang="de-DE" sz="1200" b="0" i="0" dirty="0" smtClean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 smtClean="0">
                          <a:latin typeface="Lucida Sans"/>
                          <a:cs typeface="Lucida Sans"/>
                        </a:rPr>
                        <a:t>commodo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</a:tr>
              <a:tr h="587658"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dolor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sit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</a:p>
                    <a:p>
                      <a:pPr marL="36000" lvl="0" algn="l" fontAlgn="ctr"/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amet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dolor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sit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amet</a:t>
                      </a:r>
                      <a:r>
                        <a:rPr lang="de-DE" sz="1200" b="0" i="0" dirty="0" smtClean="0">
                          <a:latin typeface="Lucida Sans"/>
                          <a:cs typeface="Lucida Sans"/>
                        </a:rPr>
                        <a:t>, </a:t>
                      </a:r>
                      <a:r>
                        <a:rPr lang="de-DE" sz="1200" b="0" i="0" dirty="0" err="1" smtClean="0">
                          <a:latin typeface="Lucida Sans"/>
                          <a:cs typeface="Lucida Sans"/>
                        </a:rPr>
                        <a:t>consectetuer</a:t>
                      </a:r>
                      <a:r>
                        <a:rPr lang="de-DE" sz="1200" b="0" i="0" dirty="0" smtClean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 smtClean="0">
                          <a:latin typeface="Lucida Sans"/>
                          <a:cs typeface="Lucida Sans"/>
                        </a:rPr>
                        <a:t>adipiscing</a:t>
                      </a:r>
                      <a:r>
                        <a:rPr lang="de-DE" sz="1200" b="0" i="0" dirty="0" smtClean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 smtClean="0">
                          <a:latin typeface="Lucida Sans"/>
                          <a:cs typeface="Lucida Sans"/>
                        </a:rPr>
                        <a:t>elit</a:t>
                      </a:r>
                      <a:r>
                        <a:rPr lang="de-DE" sz="1200" b="0" i="0" dirty="0" smtClean="0">
                          <a:latin typeface="Lucida Sans"/>
                          <a:cs typeface="Lucida Sans"/>
                        </a:rPr>
                        <a:t>. </a:t>
                      </a:r>
                      <a:r>
                        <a:rPr lang="de-DE" sz="1200" b="0" i="0" dirty="0" err="1" smtClean="0">
                          <a:latin typeface="Lucida Sans"/>
                          <a:cs typeface="Lucida Sans"/>
                        </a:rPr>
                        <a:t>Aenean</a:t>
                      </a:r>
                      <a:r>
                        <a:rPr lang="de-DE" sz="1200" b="0" i="0" dirty="0" smtClean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 smtClean="0">
                          <a:latin typeface="Lucida Sans"/>
                          <a:cs typeface="Lucida Sans"/>
                        </a:rPr>
                        <a:t>commodo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</a:tr>
              <a:tr h="585733"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dolor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sit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</a:p>
                    <a:p>
                      <a:pPr marL="36000" lvl="0" algn="l" fontAlgn="ctr"/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amet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dolor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sit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amet</a:t>
                      </a:r>
                      <a:r>
                        <a:rPr lang="de-DE" sz="1200" b="0" i="0" dirty="0" smtClean="0">
                          <a:latin typeface="Lucida Sans"/>
                          <a:cs typeface="Lucida Sans"/>
                        </a:rPr>
                        <a:t>, </a:t>
                      </a:r>
                      <a:r>
                        <a:rPr lang="de-DE" sz="1200" b="0" i="0" dirty="0" err="1" smtClean="0">
                          <a:latin typeface="Lucida Sans"/>
                          <a:cs typeface="Lucida Sans"/>
                        </a:rPr>
                        <a:t>consectetuer</a:t>
                      </a:r>
                      <a:r>
                        <a:rPr lang="de-DE" sz="1200" b="0" i="0" dirty="0" smtClean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 smtClean="0">
                          <a:latin typeface="Lucida Sans"/>
                          <a:cs typeface="Lucida Sans"/>
                        </a:rPr>
                        <a:t>adipiscing</a:t>
                      </a:r>
                      <a:r>
                        <a:rPr lang="de-DE" sz="1200" b="0" i="0" dirty="0" smtClean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 smtClean="0">
                          <a:latin typeface="Lucida Sans"/>
                          <a:cs typeface="Lucida Sans"/>
                        </a:rPr>
                        <a:t>elit</a:t>
                      </a:r>
                      <a:r>
                        <a:rPr lang="de-DE" sz="1200" b="0" i="0" dirty="0" smtClean="0">
                          <a:latin typeface="Lucida Sans"/>
                          <a:cs typeface="Lucida Sans"/>
                        </a:rPr>
                        <a:t>. </a:t>
                      </a:r>
                      <a:r>
                        <a:rPr lang="de-DE" sz="1200" b="0" i="0" dirty="0" err="1" smtClean="0">
                          <a:latin typeface="Lucida Sans"/>
                          <a:cs typeface="Lucida Sans"/>
                        </a:rPr>
                        <a:t>Aenean</a:t>
                      </a:r>
                      <a:r>
                        <a:rPr lang="de-DE" sz="1200" b="0" i="0" dirty="0" smtClean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 smtClean="0">
                          <a:latin typeface="Lucida Sans"/>
                          <a:cs typeface="Lucida Sans"/>
                        </a:rPr>
                        <a:t>commodo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</a:tr>
              <a:tr h="1464333"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dolor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sit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</a:p>
                    <a:p>
                      <a:pPr marL="36000" lvl="0" algn="l" fontAlgn="ctr"/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amet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0" algn="l" fontAlgn="ctr"/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Lorem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ipsum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dolor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sit</a:t>
                      </a:r>
                      <a:r>
                        <a:rPr lang="de-DE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Sans"/>
                          <a:cs typeface="Lucida Sans"/>
                        </a:rPr>
                        <a:t>amet</a:t>
                      </a:r>
                      <a:r>
                        <a:rPr lang="de-DE" sz="1200" b="0" i="0" dirty="0" smtClean="0">
                          <a:latin typeface="Lucida Sans"/>
                          <a:cs typeface="Lucida Sans"/>
                        </a:rPr>
                        <a:t>, </a:t>
                      </a:r>
                      <a:r>
                        <a:rPr lang="de-DE" sz="1200" b="0" i="0" dirty="0" err="1" smtClean="0">
                          <a:latin typeface="Lucida Sans"/>
                          <a:cs typeface="Lucida Sans"/>
                        </a:rPr>
                        <a:t>consectetuer</a:t>
                      </a:r>
                      <a:r>
                        <a:rPr lang="de-DE" sz="1200" b="0" i="0" dirty="0" smtClean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 smtClean="0">
                          <a:latin typeface="Lucida Sans"/>
                          <a:cs typeface="Lucida Sans"/>
                        </a:rPr>
                        <a:t>adipiscing</a:t>
                      </a:r>
                      <a:r>
                        <a:rPr lang="de-DE" sz="1200" b="0" i="0" dirty="0" smtClean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 smtClean="0">
                          <a:latin typeface="Lucida Sans"/>
                          <a:cs typeface="Lucida Sans"/>
                        </a:rPr>
                        <a:t>elit</a:t>
                      </a:r>
                      <a:r>
                        <a:rPr lang="de-DE" sz="1200" b="0" i="0" dirty="0" smtClean="0">
                          <a:latin typeface="Lucida Sans"/>
                          <a:cs typeface="Lucida Sans"/>
                        </a:rPr>
                        <a:t>. </a:t>
                      </a:r>
                      <a:r>
                        <a:rPr lang="de-DE" sz="1200" b="0" i="0" dirty="0" err="1" smtClean="0">
                          <a:latin typeface="Lucida Sans"/>
                          <a:cs typeface="Lucida Sans"/>
                        </a:rPr>
                        <a:t>Aenean</a:t>
                      </a:r>
                      <a:r>
                        <a:rPr lang="de-DE" sz="1200" b="0" i="0" dirty="0" smtClean="0">
                          <a:latin typeface="Lucida Sans"/>
                          <a:cs typeface="Lucida Sans"/>
                        </a:rPr>
                        <a:t> </a:t>
                      </a:r>
                      <a:r>
                        <a:rPr lang="de-DE" sz="1200" b="0" i="0" dirty="0" err="1" smtClean="0">
                          <a:latin typeface="Lucida Sans"/>
                          <a:cs typeface="Lucida Sans"/>
                        </a:rPr>
                        <a:t>commodo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Lucida Sans"/>
                        <a:cs typeface="Lucida Sans"/>
                      </a:endParaRP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FE1"/>
                    </a:solidFill>
                  </a:tcPr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Musterseite mit Tabelle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34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84853742"/>
              </p:ext>
            </p:extLst>
          </p:nvPr>
        </p:nvGraphicFramePr>
        <p:xfrm>
          <a:off x="468313" y="1439863"/>
          <a:ext cx="8099425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Musterseite Kurvendiagramm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123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Lucida Sans"/>
                <a:cs typeface="Lucida Sans"/>
              </a:rPr>
              <a:t>Musterseite mit Kurvendiagramm und Untertitel</a:t>
            </a:r>
            <a:endParaRPr lang="de-DE" dirty="0">
              <a:latin typeface="Lucida Sans"/>
              <a:cs typeface="Lucida Sans"/>
            </a:endParaRPr>
          </a:p>
        </p:txBody>
      </p:sp>
      <p:sp>
        <p:nvSpPr>
          <p:cNvPr id="10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>
                <a:latin typeface="Lucida Sans"/>
              </a:rPr>
              <a:t>Diagrammtitel</a:t>
            </a:r>
          </a:p>
        </p:txBody>
      </p:sp>
      <p:graphicFrame>
        <p:nvGraphicFramePr>
          <p:cNvPr id="3" name="Inhaltsplatzhalter 2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2523647715"/>
              </p:ext>
            </p:extLst>
          </p:nvPr>
        </p:nvGraphicFramePr>
        <p:xfrm>
          <a:off x="468313" y="2160588"/>
          <a:ext cx="8099425" cy="395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0150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nhaltsplatzhalter 3"/>
          <p:cNvSpPr>
            <a:spLocks noGrp="1"/>
          </p:cNvSpPr>
          <p:nvPr>
            <p:ph sz="half" idx="1"/>
          </p:nvPr>
        </p:nvSpPr>
        <p:spPr>
          <a:xfrm>
            <a:off x="468000" y="3743387"/>
            <a:ext cx="8100000" cy="2371663"/>
          </a:xfrm>
        </p:spPr>
        <p:txBody>
          <a:bodyPr lIns="0" rIns="0"/>
          <a:lstStyle/>
          <a:p>
            <a:pPr>
              <a:buClr>
                <a:srgbClr val="FAA500"/>
              </a:buClr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 smtClean="0"/>
          </a:p>
          <a:p>
            <a:pPr>
              <a:buClr>
                <a:srgbClr val="FAA500"/>
              </a:buClr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r>
              <a:rPr lang="de-DE" dirty="0" err="1" smtClean="0"/>
              <a:t>amet</a:t>
            </a:r>
            <a:endParaRPr lang="de-DE" dirty="0" smtClean="0"/>
          </a:p>
          <a:p>
            <a:pPr>
              <a:buClr>
                <a:srgbClr val="FAA500"/>
              </a:buClr>
            </a:pPr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r>
              <a:rPr lang="de-DE" dirty="0" smtClean="0"/>
              <a:t> </a:t>
            </a:r>
            <a:r>
              <a:rPr lang="de-DE" dirty="0" err="1" smtClean="0"/>
              <a:t>dolor</a:t>
            </a:r>
            <a:r>
              <a:rPr lang="de-DE" dirty="0" smtClean="0"/>
              <a:t> </a:t>
            </a:r>
            <a:r>
              <a:rPr lang="de-DE" dirty="0" err="1" smtClean="0"/>
              <a:t>sit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lIns="0" rIns="0"/>
          <a:lstStyle/>
          <a:p>
            <a:r>
              <a:rPr lang="de-DE" dirty="0" smtClean="0">
                <a:solidFill>
                  <a:srgbClr val="697D91"/>
                </a:solidFill>
              </a:rPr>
              <a:t>Musterseite mit komplexerer Ablaufgrafik</a:t>
            </a:r>
            <a:endParaRPr lang="de-DE" dirty="0">
              <a:solidFill>
                <a:srgbClr val="697D91"/>
              </a:solidFill>
            </a:endParaRP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325018871"/>
              </p:ext>
            </p:extLst>
          </p:nvPr>
        </p:nvGraphicFramePr>
        <p:xfrm>
          <a:off x="467906" y="460272"/>
          <a:ext cx="7929563" cy="3102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Rechteck 19"/>
          <p:cNvSpPr/>
          <p:nvPr/>
        </p:nvSpPr>
        <p:spPr>
          <a:xfrm>
            <a:off x="468000" y="2637277"/>
            <a:ext cx="7785100" cy="837659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latin typeface="Lucida Sans"/>
                <a:cs typeface="Lucida Sans"/>
              </a:rPr>
              <a:t>Begriff 1</a:t>
            </a:r>
            <a:endParaRPr lang="de-DE" sz="1600" dirty="0">
              <a:latin typeface="Lucida Sans"/>
              <a:cs typeface="Lucida Sans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4507149" y="2637277"/>
            <a:ext cx="3890726" cy="837659"/>
          </a:xfrm>
          <a:prstGeom prst="rect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600" dirty="0" smtClean="0">
                <a:latin typeface="Lucida Sans"/>
                <a:cs typeface="Lucida Sans"/>
              </a:rPr>
              <a:t>Begriff 2</a:t>
            </a:r>
            <a:endParaRPr lang="de-DE" sz="1600" dirty="0">
              <a:latin typeface="Lucida Sans"/>
              <a:cs typeface="Lucida Sans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3383064" y="2858851"/>
            <a:ext cx="2248170" cy="616085"/>
          </a:xfrm>
          <a:prstGeom prst="rect">
            <a:avLst/>
          </a:prstGeom>
          <a:solidFill>
            <a:schemeClr val="accent5"/>
          </a:solidFill>
          <a:ln w="158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latin typeface="Lucida Sans"/>
                <a:cs typeface="Lucida Sans"/>
              </a:rPr>
              <a:t>Längerer Text über zwei Zeilen </a:t>
            </a:r>
            <a:endParaRPr lang="de-DE" sz="1600" dirty="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8604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5310000" cy="4680000"/>
          </a:xfrm>
        </p:spPr>
        <p:txBody>
          <a:bodyPr/>
          <a:lstStyle/>
          <a:p>
            <a:r>
              <a:rPr lang="de-DE" sz="1400" dirty="0" smtClean="0"/>
              <a:t>Ausnahmsweise darf der Text nur 14 Punkt </a:t>
            </a:r>
            <a:r>
              <a:rPr lang="de-DE" sz="1400" dirty="0" err="1" smtClean="0"/>
              <a:t>gross</a:t>
            </a:r>
            <a:r>
              <a:rPr lang="de-DE" sz="1400" dirty="0" smtClean="0"/>
              <a:t> sein</a:t>
            </a:r>
          </a:p>
          <a:p>
            <a:r>
              <a:rPr lang="de-DE" sz="1400" dirty="0" smtClean="0"/>
              <a:t>Dies macht aber nur Sinn, wenn der Inhalt nicht über zwei Seiten verteilt werden kann</a:t>
            </a:r>
          </a:p>
          <a:p>
            <a:r>
              <a:rPr lang="de-DE" sz="1400" dirty="0" smtClean="0"/>
              <a:t>Bitte bedenke Sie, dass die Lesbarkeit gewährleistet sein muss</a:t>
            </a:r>
          </a:p>
          <a:p>
            <a:r>
              <a:rPr lang="de-DE" sz="1400" dirty="0" smtClean="0"/>
              <a:t>Hier steht ein Aufzählungspunkt, der etwas länger ist und über zwei Zeilen läuft</a:t>
            </a:r>
          </a:p>
          <a:p>
            <a:r>
              <a:rPr lang="de-DE" sz="1400" dirty="0" smtClean="0"/>
              <a:t>Hier steht ein Aufzählungspunkt, der etwas länger ist und über zwei Zeilen läuft</a:t>
            </a:r>
          </a:p>
          <a:p>
            <a:r>
              <a:rPr lang="de-DE" sz="1400" dirty="0" smtClean="0"/>
              <a:t>Hier steht ein Aufzählungspunkt, der etwas länger ist und über zwei Zeilen läuft</a:t>
            </a:r>
          </a:p>
          <a:p>
            <a:r>
              <a:rPr lang="de-DE" sz="1400" dirty="0" smtClean="0"/>
              <a:t>Hier steht ein Aufzählungspunkt, der etwas länger ist und über zwei Zeilen läuft</a:t>
            </a:r>
          </a:p>
          <a:p>
            <a:r>
              <a:rPr lang="de-DE" sz="1400" dirty="0" smtClean="0"/>
              <a:t>Hier steht ein Aufzählungspunkt, der etwas länger ist und über zwei Zeilen läuft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Musterseite mit sehr kompaktem Inhalt</a:t>
            </a:r>
            <a:endParaRPr lang="de-DE" dirty="0"/>
          </a:p>
        </p:txBody>
      </p:sp>
      <p:pic>
        <p:nvPicPr>
          <p:cNvPr id="5" name="Inhaltsplatzhalter 12" descr="_D2U1229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000" y="1440002"/>
            <a:ext cx="2520000" cy="1438666"/>
          </a:xfrm>
          <a:prstGeom prst="rect">
            <a:avLst/>
          </a:prstGeom>
        </p:spPr>
      </p:pic>
      <p:pic>
        <p:nvPicPr>
          <p:cNvPr id="8" name="Inhaltsplatzhalter 12" descr="_D2U1229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000" y="3002487"/>
            <a:ext cx="2520000" cy="1438666"/>
          </a:xfrm>
          <a:prstGeom prst="rect">
            <a:avLst/>
          </a:prstGeom>
        </p:spPr>
      </p:pic>
      <p:pic>
        <p:nvPicPr>
          <p:cNvPr id="9" name="Inhaltsplatzhalter 12" descr="_D2U1229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000" y="4580365"/>
            <a:ext cx="2520000" cy="143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57200" y="6258473"/>
            <a:ext cx="7221461" cy="376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85762"/>
            <a:ext cx="8781927" cy="6110165"/>
          </a:xfrm>
          <a:prstGeom prst="rect">
            <a:avLst/>
          </a:prstGeom>
          <a:solidFill>
            <a:srgbClr val="4A5B60"/>
          </a:solidFill>
        </p:spPr>
      </p:pic>
      <p:sp>
        <p:nvSpPr>
          <p:cNvPr id="12" name="Abgerundetes Rechteck 11"/>
          <p:cNvSpPr/>
          <p:nvPr/>
        </p:nvSpPr>
        <p:spPr>
          <a:xfrm>
            <a:off x="0" y="388408"/>
            <a:ext cx="8784000" cy="72000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E78E23"/>
                </a:solidFill>
              </a:rPr>
              <a:t> </a:t>
            </a:r>
            <a:endParaRPr lang="de-DE" dirty="0">
              <a:solidFill>
                <a:srgbClr val="E78E23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0" y="6423927"/>
            <a:ext cx="8784000" cy="72000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E78E23"/>
                </a:solidFill>
              </a:rPr>
              <a:t> </a:t>
            </a:r>
            <a:endParaRPr lang="de-DE" dirty="0">
              <a:solidFill>
                <a:srgbClr val="E78E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74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Danke für Ihre Aufmerksamkeit.</a:t>
            </a:r>
            <a:br>
              <a:rPr lang="de-DE" dirty="0" smtClean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29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sz="2800" dirty="0" smtClean="0"/>
              <a:t>Has a good </a:t>
            </a:r>
            <a:r>
              <a:rPr lang="fr-CH" sz="2800" dirty="0" err="1" smtClean="0"/>
              <a:t>flexibility</a:t>
            </a:r>
            <a:r>
              <a:rPr lang="fr-CH" sz="2800" dirty="0" smtClean="0"/>
              <a:t> (</a:t>
            </a:r>
            <a:r>
              <a:rPr lang="fr-CH" sz="2800" dirty="0" err="1" smtClean="0"/>
              <a:t>can</a:t>
            </a:r>
            <a:r>
              <a:rPr lang="fr-CH" sz="2800" dirty="0" smtClean="0"/>
              <a:t> do 3D or 2D) </a:t>
            </a:r>
          </a:p>
          <a:p>
            <a:r>
              <a:rPr lang="fr-CH" sz="2800" dirty="0" smtClean="0"/>
              <a:t>Free for </a:t>
            </a:r>
            <a:r>
              <a:rPr lang="fr-CH" sz="2800" dirty="0" err="1" smtClean="0"/>
              <a:t>private</a:t>
            </a:r>
            <a:r>
              <a:rPr lang="fr-CH" sz="2800" dirty="0" smtClean="0"/>
              <a:t> use.</a:t>
            </a:r>
          </a:p>
          <a:p>
            <a:r>
              <a:rPr lang="fr-CH" sz="2800" dirty="0" err="1" smtClean="0"/>
              <a:t>Many</a:t>
            </a:r>
            <a:r>
              <a:rPr lang="fr-CH" sz="2800" dirty="0" smtClean="0"/>
              <a:t> </a:t>
            </a:r>
            <a:r>
              <a:rPr lang="fr-CH" sz="2800" dirty="0" err="1" smtClean="0"/>
              <a:t>tutorials</a:t>
            </a:r>
            <a:endParaRPr lang="fr-CH" sz="2800" dirty="0"/>
          </a:p>
          <a:p>
            <a:r>
              <a:rPr lang="fr-CH" sz="2800" dirty="0" err="1" smtClean="0"/>
              <a:t>Makes</a:t>
            </a:r>
            <a:r>
              <a:rPr lang="fr-CH" sz="2800" dirty="0" smtClean="0"/>
              <a:t> </a:t>
            </a:r>
            <a:r>
              <a:rPr lang="fr-CH" sz="2800" dirty="0" err="1" smtClean="0"/>
              <a:t>things</a:t>
            </a:r>
            <a:r>
              <a:rPr lang="fr-CH" sz="2800" dirty="0" smtClean="0"/>
              <a:t> </a:t>
            </a:r>
            <a:r>
              <a:rPr lang="fr-CH" sz="2800" dirty="0" err="1" smtClean="0"/>
              <a:t>easier</a:t>
            </a:r>
            <a:r>
              <a:rPr lang="fr-CH" sz="2800" dirty="0" smtClean="0"/>
              <a:t> (</a:t>
            </a:r>
            <a:r>
              <a:rPr lang="fr-CH" sz="2800" dirty="0" err="1" smtClean="0"/>
              <a:t>camera,some</a:t>
            </a:r>
            <a:r>
              <a:rPr lang="fr-CH" sz="2800" dirty="0" smtClean="0"/>
              <a:t> ressources) </a:t>
            </a:r>
          </a:p>
          <a:p>
            <a:r>
              <a:rPr lang="fr-CH" sz="2800" dirty="0" smtClean="0"/>
              <a:t>Works on </a:t>
            </a:r>
            <a:r>
              <a:rPr lang="fr-CH" sz="2800" dirty="0" err="1" smtClean="0"/>
              <a:t>windows</a:t>
            </a:r>
            <a:r>
              <a:rPr lang="fr-CH" sz="2800" dirty="0" smtClean="0"/>
              <a:t>, mac and linux</a:t>
            </a:r>
          </a:p>
          <a:p>
            <a:r>
              <a:rPr lang="fr-CH" sz="2800" dirty="0"/>
              <a:t> </a:t>
            </a:r>
            <a:r>
              <a:rPr lang="fr-CH" sz="2800" dirty="0" smtClean="0"/>
              <a:t>Forums have a lot of informations</a:t>
            </a:r>
          </a:p>
          <a:p>
            <a:r>
              <a:rPr lang="fr-CH" sz="2800" dirty="0" err="1" smtClean="0"/>
              <a:t>Offers</a:t>
            </a:r>
            <a:r>
              <a:rPr lang="fr-CH" sz="2800" dirty="0" smtClean="0"/>
              <a:t> collaboration </a:t>
            </a:r>
            <a:r>
              <a:rPr lang="fr-CH" sz="2800" dirty="0" err="1" smtClean="0"/>
              <a:t>tools</a:t>
            </a:r>
            <a:r>
              <a:rPr lang="fr-CH" sz="2800" dirty="0" smtClean="0"/>
              <a:t> (</a:t>
            </a:r>
            <a:r>
              <a:rPr lang="fr-CH" sz="2800" dirty="0" err="1" smtClean="0"/>
              <a:t>we</a:t>
            </a:r>
            <a:r>
              <a:rPr lang="fr-CH" sz="2800" dirty="0" smtClean="0"/>
              <a:t> </a:t>
            </a:r>
            <a:r>
              <a:rPr lang="fr-CH" sz="2800" dirty="0" err="1" smtClean="0"/>
              <a:t>used</a:t>
            </a:r>
            <a:r>
              <a:rPr lang="fr-CH" sz="2800" dirty="0" smtClean="0"/>
              <a:t> </a:t>
            </a:r>
            <a:r>
              <a:rPr lang="fr-CH" sz="2800" dirty="0" err="1" smtClean="0"/>
              <a:t>github</a:t>
            </a:r>
            <a:r>
              <a:rPr lang="fr-CH" sz="2800" dirty="0" smtClean="0"/>
              <a:t>) </a:t>
            </a:r>
          </a:p>
          <a:p>
            <a:r>
              <a:rPr lang="fr-CH" sz="2800" dirty="0" err="1" smtClean="0"/>
              <a:t>Also</a:t>
            </a:r>
            <a:r>
              <a:rPr lang="fr-CH" sz="2800" dirty="0" smtClean="0"/>
              <a:t> </a:t>
            </a:r>
            <a:r>
              <a:rPr lang="fr-CH" sz="2800" dirty="0" err="1" smtClean="0"/>
              <a:t>offers</a:t>
            </a:r>
            <a:r>
              <a:rPr lang="fr-CH" sz="2800" dirty="0" smtClean="0"/>
              <a:t> </a:t>
            </a:r>
            <a:r>
              <a:rPr lang="fr-CH" sz="2800" dirty="0" err="1" smtClean="0"/>
              <a:t>tools</a:t>
            </a:r>
            <a:r>
              <a:rPr lang="fr-CH" sz="2800" dirty="0" smtClean="0"/>
              <a:t> to </a:t>
            </a:r>
            <a:r>
              <a:rPr lang="fr-CH" sz="2800" dirty="0" err="1" smtClean="0"/>
              <a:t>distribute</a:t>
            </a:r>
            <a:r>
              <a:rPr lang="fr-CH" sz="2800" dirty="0" smtClean="0"/>
              <a:t> the </a:t>
            </a:r>
            <a:r>
              <a:rPr lang="fr-CH" sz="2800" dirty="0" err="1" smtClean="0"/>
              <a:t>product</a:t>
            </a:r>
            <a:endParaRPr lang="fr-CH" sz="2800" dirty="0" smtClean="0"/>
          </a:p>
          <a:p>
            <a:endParaRPr lang="fr-CH" sz="2800" dirty="0" smtClean="0"/>
          </a:p>
          <a:p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CH" sz="4800" b="1" dirty="0" err="1" smtClean="0"/>
              <a:t>Unity</a:t>
            </a:r>
            <a:r>
              <a:rPr lang="fr-CH" sz="4800" b="1" dirty="0" smtClean="0"/>
              <a:t> </a:t>
            </a:r>
            <a:r>
              <a:rPr lang="fr-CH" sz="4800" b="1" dirty="0" err="1" smtClean="0"/>
              <a:t>engine</a:t>
            </a:r>
            <a:endParaRPr lang="fr-CH" sz="4800" b="1" dirty="0"/>
          </a:p>
        </p:txBody>
      </p:sp>
    </p:spTree>
    <p:extLst>
      <p:ext uri="{BB962C8B-B14F-4D97-AF65-F5344CB8AC3E}">
        <p14:creationId xmlns:p14="http://schemas.microsoft.com/office/powerpoint/2010/main" val="363460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sz="2000" dirty="0" smtClean="0"/>
              <a:t>The camera </a:t>
            </a:r>
            <a:r>
              <a:rPr lang="fr-CH" sz="2000" dirty="0" err="1" smtClean="0"/>
              <a:t>should</a:t>
            </a:r>
            <a:r>
              <a:rPr lang="fr-CH" sz="2000" dirty="0" smtClean="0"/>
              <a:t> </a:t>
            </a:r>
            <a:r>
              <a:rPr lang="fr-CH" sz="2000" dirty="0" err="1" smtClean="0"/>
              <a:t>be</a:t>
            </a:r>
            <a:r>
              <a:rPr lang="fr-CH" sz="2000" dirty="0"/>
              <a:t> </a:t>
            </a:r>
            <a:r>
              <a:rPr lang="fr-CH" sz="2000" dirty="0" smtClean="0"/>
              <a:t>able to move to the </a:t>
            </a:r>
            <a:r>
              <a:rPr lang="fr-CH" sz="2000" dirty="0" err="1" smtClean="0"/>
              <a:t>sides</a:t>
            </a:r>
            <a:r>
              <a:rPr lang="fr-CH" sz="2000" dirty="0" smtClean="0"/>
              <a:t>, up and down to </a:t>
            </a:r>
            <a:r>
              <a:rPr lang="fr-CH" sz="2000" dirty="0" err="1" smtClean="0"/>
              <a:t>allow</a:t>
            </a:r>
            <a:r>
              <a:rPr lang="fr-CH" sz="2000" dirty="0" smtClean="0"/>
              <a:t> </a:t>
            </a:r>
            <a:r>
              <a:rPr lang="fr-CH" sz="2000" dirty="0" err="1" smtClean="0"/>
              <a:t>seeing</a:t>
            </a:r>
            <a:r>
              <a:rPr lang="fr-CH" sz="2000" dirty="0" smtClean="0"/>
              <a:t> the </a:t>
            </a:r>
            <a:r>
              <a:rPr lang="fr-CH" sz="2000" dirty="0" err="1" smtClean="0"/>
              <a:t>whole</a:t>
            </a:r>
            <a:r>
              <a:rPr lang="fr-CH" sz="2000" dirty="0" smtClean="0"/>
              <a:t> </a:t>
            </a:r>
            <a:r>
              <a:rPr lang="fr-CH" sz="2000" dirty="0" err="1" smtClean="0"/>
              <a:t>map</a:t>
            </a:r>
            <a:r>
              <a:rPr lang="fr-CH" sz="2000" dirty="0" smtClean="0"/>
              <a:t> </a:t>
            </a:r>
          </a:p>
          <a:p>
            <a:r>
              <a:rPr lang="fr-CH" sz="2000" dirty="0" err="1" smtClean="0"/>
              <a:t>With</a:t>
            </a:r>
            <a:r>
              <a:rPr lang="fr-CH" sz="2000" dirty="0" smtClean="0"/>
              <a:t> </a:t>
            </a:r>
            <a:r>
              <a:rPr lang="fr-CH" sz="2000" dirty="0" err="1" smtClean="0"/>
              <a:t>map</a:t>
            </a:r>
            <a:r>
              <a:rPr lang="fr-CH" sz="2000" dirty="0" smtClean="0"/>
              <a:t> size changes, a </a:t>
            </a:r>
            <a:r>
              <a:rPr lang="fr-CH" sz="2000" dirty="0" err="1" smtClean="0"/>
              <a:t>tool</a:t>
            </a:r>
            <a:r>
              <a:rPr lang="fr-CH" sz="2000" dirty="0" smtClean="0"/>
              <a:t> </a:t>
            </a:r>
            <a:r>
              <a:rPr lang="fr-CH" sz="2000" dirty="0" err="1" smtClean="0"/>
              <a:t>allowing</a:t>
            </a:r>
            <a:r>
              <a:rPr lang="fr-CH" sz="2000" dirty="0" smtClean="0"/>
              <a:t> to zoom in and out </a:t>
            </a:r>
            <a:r>
              <a:rPr lang="fr-CH" sz="2000" dirty="0" err="1" smtClean="0"/>
              <a:t>becomes</a:t>
            </a:r>
            <a:r>
              <a:rPr lang="fr-CH" sz="2000" dirty="0" smtClean="0"/>
              <a:t> </a:t>
            </a:r>
            <a:r>
              <a:rPr lang="fr-CH" sz="2000" dirty="0" err="1" smtClean="0"/>
              <a:t>quite</a:t>
            </a:r>
            <a:r>
              <a:rPr lang="fr-CH" sz="2000" dirty="0" smtClean="0"/>
              <a:t> </a:t>
            </a:r>
            <a:r>
              <a:rPr lang="fr-CH" sz="2000" dirty="0" err="1" smtClean="0"/>
              <a:t>useful</a:t>
            </a:r>
            <a:endParaRPr lang="fr-CH" sz="2000" dirty="0"/>
          </a:p>
          <a:p>
            <a:r>
              <a:rPr lang="fr-CH" sz="2000" dirty="0" smtClean="0"/>
              <a:t>Speed change </a:t>
            </a:r>
            <a:r>
              <a:rPr lang="fr-CH" sz="2000" dirty="0" err="1" smtClean="0"/>
              <a:t>was</a:t>
            </a:r>
            <a:r>
              <a:rPr lang="fr-CH" sz="2000" dirty="0" smtClean="0"/>
              <a:t> </a:t>
            </a:r>
            <a:r>
              <a:rPr lang="fr-CH" sz="2000" dirty="0" err="1" smtClean="0"/>
              <a:t>added</a:t>
            </a:r>
            <a:r>
              <a:rPr lang="fr-CH" sz="2000" dirty="0" smtClean="0"/>
              <a:t> </a:t>
            </a:r>
            <a:r>
              <a:rPr lang="fr-CH" sz="2000" dirty="0" err="1" smtClean="0"/>
              <a:t>with</a:t>
            </a:r>
            <a:r>
              <a:rPr lang="fr-CH" sz="2000" dirty="0" smtClean="0"/>
              <a:t> zoom in and out to </a:t>
            </a:r>
            <a:r>
              <a:rPr lang="fr-CH" sz="2000" dirty="0" err="1" smtClean="0"/>
              <a:t>allow</a:t>
            </a:r>
            <a:r>
              <a:rPr lang="fr-CH" sz="2000" dirty="0" smtClean="0"/>
              <a:t> </a:t>
            </a:r>
            <a:r>
              <a:rPr lang="fr-CH" sz="2000" dirty="0" err="1" smtClean="0"/>
              <a:t>moving</a:t>
            </a:r>
            <a:r>
              <a:rPr lang="fr-CH" sz="2000" dirty="0" smtClean="0"/>
              <a:t> </a:t>
            </a:r>
            <a:r>
              <a:rPr lang="fr-CH" sz="2000" dirty="0" err="1" smtClean="0"/>
              <a:t>faster</a:t>
            </a:r>
            <a:r>
              <a:rPr lang="fr-CH" sz="2000" dirty="0" smtClean="0"/>
              <a:t> or </a:t>
            </a:r>
            <a:r>
              <a:rPr lang="fr-CH" sz="2000" dirty="0" err="1" smtClean="0"/>
              <a:t>with</a:t>
            </a:r>
            <a:r>
              <a:rPr lang="fr-CH" sz="2000" dirty="0" smtClean="0"/>
              <a:t> more </a:t>
            </a:r>
            <a:r>
              <a:rPr lang="fr-CH" sz="2000" dirty="0" err="1" smtClean="0"/>
              <a:t>accuracy</a:t>
            </a:r>
            <a:r>
              <a:rPr lang="fr-CH" sz="2000" dirty="0" smtClean="0"/>
              <a:t> </a:t>
            </a:r>
            <a:br>
              <a:rPr lang="fr-CH" sz="2000" dirty="0" smtClean="0"/>
            </a:br>
            <a:endParaRPr lang="fr-CH" sz="2000" dirty="0" smtClean="0"/>
          </a:p>
          <a:p>
            <a:pPr marL="0" indent="0">
              <a:buNone/>
            </a:pPr>
            <a:r>
              <a:rPr lang="fr-CH" sz="2000" dirty="0" smtClean="0"/>
              <a:t> </a:t>
            </a:r>
            <a:endParaRPr lang="fr-CH" sz="2000" dirty="0" smtClean="0"/>
          </a:p>
          <a:p>
            <a:r>
              <a:rPr lang="fr-CH" sz="2000" dirty="0" smtClean="0"/>
              <a:t>The </a:t>
            </a:r>
            <a:r>
              <a:rPr lang="fr-CH" sz="2000" dirty="0" err="1" smtClean="0"/>
              <a:t>artwork</a:t>
            </a:r>
            <a:r>
              <a:rPr lang="fr-CH" sz="2000" dirty="0" smtClean="0"/>
              <a:t> for the </a:t>
            </a:r>
            <a:r>
              <a:rPr lang="fr-CH" sz="2000" dirty="0" err="1" smtClean="0"/>
              <a:t>sprites</a:t>
            </a:r>
            <a:r>
              <a:rPr lang="fr-CH" sz="2000" dirty="0" smtClean="0"/>
              <a:t> must </a:t>
            </a:r>
            <a:r>
              <a:rPr lang="fr-CH" sz="2000" dirty="0" err="1" smtClean="0"/>
              <a:t>be</a:t>
            </a:r>
            <a:r>
              <a:rPr lang="fr-CH" sz="2000" dirty="0" smtClean="0"/>
              <a:t> </a:t>
            </a:r>
            <a:r>
              <a:rPr lang="fr-CH" sz="2000" dirty="0" err="1" smtClean="0"/>
              <a:t>easy</a:t>
            </a:r>
            <a:r>
              <a:rPr lang="fr-CH" sz="2000" dirty="0" smtClean="0"/>
              <a:t> to </a:t>
            </a:r>
            <a:r>
              <a:rPr lang="fr-CH" sz="2000" dirty="0" err="1" smtClean="0"/>
              <a:t>recognize</a:t>
            </a:r>
            <a:r>
              <a:rPr lang="fr-CH" sz="2000" dirty="0" smtClean="0"/>
              <a:t> </a:t>
            </a:r>
            <a:r>
              <a:rPr lang="fr-CH" sz="2000" dirty="0" err="1" smtClean="0"/>
              <a:t>with</a:t>
            </a:r>
            <a:r>
              <a:rPr lang="fr-CH" sz="2000" dirty="0" smtClean="0"/>
              <a:t> the default zoom.</a:t>
            </a:r>
          </a:p>
          <a:p>
            <a:r>
              <a:rPr lang="fr-CH" sz="2000" dirty="0" err="1" smtClean="0"/>
              <a:t>Using</a:t>
            </a:r>
            <a:r>
              <a:rPr lang="fr-CH" sz="2000" dirty="0" smtClean="0"/>
              <a:t> a simple design </a:t>
            </a:r>
            <a:r>
              <a:rPr lang="fr-CH" sz="2000" dirty="0" err="1" smtClean="0"/>
              <a:t>allows</a:t>
            </a:r>
            <a:r>
              <a:rPr lang="fr-CH" sz="2000" dirty="0" smtClean="0"/>
              <a:t> to </a:t>
            </a:r>
            <a:r>
              <a:rPr lang="fr-CH" sz="2000" dirty="0" err="1" smtClean="0"/>
              <a:t>make</a:t>
            </a:r>
            <a:r>
              <a:rPr lang="fr-CH" sz="2000" dirty="0" smtClean="0"/>
              <a:t> </a:t>
            </a:r>
            <a:r>
              <a:rPr lang="fr-CH" sz="2000" dirty="0" err="1" smtClean="0"/>
              <a:t>many</a:t>
            </a:r>
            <a:r>
              <a:rPr lang="fr-CH" sz="2000" dirty="0" smtClean="0"/>
              <a:t> </a:t>
            </a:r>
            <a:r>
              <a:rPr lang="fr-CH" sz="2000" dirty="0" err="1" smtClean="0"/>
              <a:t>easily</a:t>
            </a:r>
            <a:r>
              <a:rPr lang="fr-CH" sz="2000" dirty="0" smtClean="0"/>
              <a:t> </a:t>
            </a:r>
            <a:r>
              <a:rPr lang="fr-CH" sz="2000" dirty="0" err="1" smtClean="0"/>
              <a:t>noticeable</a:t>
            </a:r>
            <a:r>
              <a:rPr lang="fr-CH" sz="2000" dirty="0" smtClean="0"/>
              <a:t> items in a short time </a:t>
            </a:r>
            <a:r>
              <a:rPr lang="fr-CH" sz="2000" dirty="0" err="1" smtClean="0"/>
              <a:t>without</a:t>
            </a:r>
            <a:r>
              <a:rPr lang="fr-CH" sz="2000" dirty="0" smtClean="0"/>
              <a:t> </a:t>
            </a:r>
            <a:r>
              <a:rPr lang="fr-CH" sz="2000" dirty="0" err="1" smtClean="0"/>
              <a:t>affecting</a:t>
            </a:r>
            <a:r>
              <a:rPr lang="fr-CH" sz="2000" dirty="0" smtClean="0"/>
              <a:t> the </a:t>
            </a:r>
            <a:r>
              <a:rPr lang="fr-CH" sz="2000" dirty="0" err="1" smtClean="0"/>
              <a:t>game</a:t>
            </a:r>
            <a:r>
              <a:rPr lang="fr-CH" sz="2000" dirty="0" smtClean="0"/>
              <a:t> </a:t>
            </a:r>
            <a:r>
              <a:rPr lang="fr-CH" sz="2000" dirty="0" err="1" smtClean="0"/>
              <a:t>too</a:t>
            </a:r>
            <a:r>
              <a:rPr lang="fr-CH" sz="2000" dirty="0" smtClean="0"/>
              <a:t> </a:t>
            </a:r>
            <a:r>
              <a:rPr lang="fr-CH" sz="2000" dirty="0" err="1" smtClean="0"/>
              <a:t>much</a:t>
            </a:r>
            <a:endParaRPr lang="fr-CH" sz="2000" dirty="0" smtClean="0"/>
          </a:p>
          <a:p>
            <a:r>
              <a:rPr lang="fr-CH" sz="2000" dirty="0" err="1" smtClean="0"/>
              <a:t>Each</a:t>
            </a:r>
            <a:r>
              <a:rPr lang="fr-CH" sz="2000" dirty="0" smtClean="0"/>
              <a:t> </a:t>
            </a:r>
            <a:r>
              <a:rPr lang="fr-CH" sz="2000" dirty="0" err="1" smtClean="0"/>
              <a:t>different</a:t>
            </a:r>
            <a:r>
              <a:rPr lang="fr-CH" sz="2000" dirty="0" smtClean="0"/>
              <a:t> ressource </a:t>
            </a:r>
            <a:r>
              <a:rPr lang="fr-CH" sz="2000" dirty="0" err="1" smtClean="0"/>
              <a:t>hex</a:t>
            </a:r>
            <a:r>
              <a:rPr lang="fr-CH" sz="2000" dirty="0" smtClean="0"/>
              <a:t> </a:t>
            </a:r>
            <a:r>
              <a:rPr lang="fr-CH" sz="2000" dirty="0" err="1" smtClean="0"/>
              <a:t>requires</a:t>
            </a:r>
            <a:r>
              <a:rPr lang="fr-CH" sz="2000" dirty="0" smtClean="0"/>
              <a:t> 3 </a:t>
            </a:r>
            <a:r>
              <a:rPr lang="fr-CH" sz="2000" dirty="0" err="1" smtClean="0"/>
              <a:t>different</a:t>
            </a:r>
            <a:r>
              <a:rPr lang="fr-CH" sz="2000" dirty="0" smtClean="0"/>
              <a:t> </a:t>
            </a:r>
            <a:r>
              <a:rPr lang="fr-CH" sz="2000" dirty="0" err="1" smtClean="0"/>
              <a:t>sprites</a:t>
            </a:r>
            <a:r>
              <a:rPr lang="fr-CH" sz="2000" dirty="0"/>
              <a:t> </a:t>
            </a:r>
            <a:r>
              <a:rPr lang="fr-CH" sz="2000" dirty="0" smtClean="0"/>
              <a:t>to </a:t>
            </a:r>
            <a:r>
              <a:rPr lang="fr-CH" sz="2000" dirty="0" err="1" smtClean="0"/>
              <a:t>make</a:t>
            </a:r>
            <a:r>
              <a:rPr lang="fr-CH" sz="2000" dirty="0" smtClean="0"/>
              <a:t> </a:t>
            </a:r>
            <a:r>
              <a:rPr lang="fr-CH" sz="2000" dirty="0" err="1" smtClean="0"/>
              <a:t>it</a:t>
            </a:r>
            <a:r>
              <a:rPr lang="fr-CH" sz="2000" dirty="0" smtClean="0"/>
              <a:t> change as the </a:t>
            </a:r>
            <a:r>
              <a:rPr lang="fr-CH" sz="2000" dirty="0" err="1" smtClean="0"/>
              <a:t>player</a:t>
            </a:r>
            <a:r>
              <a:rPr lang="fr-CH" sz="2000" dirty="0" smtClean="0"/>
              <a:t> click </a:t>
            </a:r>
            <a:r>
              <a:rPr lang="fr-CH" sz="2000" dirty="0" err="1" smtClean="0"/>
              <a:t>it</a:t>
            </a:r>
            <a:r>
              <a:rPr lang="fr-CH" sz="2000" dirty="0" smtClean="0"/>
              <a:t> or click </a:t>
            </a:r>
            <a:r>
              <a:rPr lang="fr-CH" sz="2000" dirty="0" err="1" smtClean="0"/>
              <a:t>near</a:t>
            </a:r>
            <a:r>
              <a:rPr lang="fr-CH" sz="2000" dirty="0" smtClean="0"/>
              <a:t> </a:t>
            </a:r>
            <a:r>
              <a:rPr lang="fr-CH" sz="2000" dirty="0" err="1" smtClean="0"/>
              <a:t>it</a:t>
            </a:r>
            <a:r>
              <a:rPr lang="fr-CH" sz="2000" dirty="0" smtClean="0"/>
              <a:t>. </a:t>
            </a:r>
            <a:br>
              <a:rPr lang="fr-CH" sz="2000" dirty="0" smtClean="0"/>
            </a:br>
            <a:endParaRPr lang="fr-CH" sz="2000" dirty="0" smtClean="0"/>
          </a:p>
          <a:p>
            <a:pPr marL="0" indent="0">
              <a:buNone/>
            </a:pP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468000" y="398131"/>
            <a:ext cx="8100000" cy="540000"/>
          </a:xfrm>
        </p:spPr>
        <p:txBody>
          <a:bodyPr/>
          <a:lstStyle/>
          <a:p>
            <a:pPr algn="ctr"/>
            <a:r>
              <a:rPr lang="fr-CH" sz="4400" dirty="0" smtClean="0"/>
              <a:t>Camera and </a:t>
            </a:r>
            <a:r>
              <a:rPr lang="fr-CH" sz="4400" dirty="0" err="1" smtClean="0"/>
              <a:t>Artwork</a:t>
            </a:r>
            <a:endParaRPr lang="fr-CH" sz="4400" dirty="0"/>
          </a:p>
        </p:txBody>
      </p:sp>
    </p:spTree>
    <p:extLst>
      <p:ext uri="{BB962C8B-B14F-4D97-AF65-F5344CB8AC3E}">
        <p14:creationId xmlns:p14="http://schemas.microsoft.com/office/powerpoint/2010/main" val="225293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de-DE" dirty="0" smtClean="0"/>
              <a:t>Hier steht ein Titel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0"/>
          <a:lstStyle/>
          <a:p>
            <a:pPr marL="0" indent="0">
              <a:buNone/>
            </a:pPr>
            <a:r>
              <a:rPr lang="de-DE" dirty="0" err="1" smtClean="0">
                <a:latin typeface="Lucida Sans"/>
                <a:cs typeface="Lucida Sans"/>
              </a:rPr>
              <a:t>Civilisation</a:t>
            </a:r>
            <a:r>
              <a:rPr lang="de-DE" dirty="0" smtClean="0">
                <a:latin typeface="Lucida Sans"/>
                <a:cs typeface="Lucida Sans"/>
              </a:rPr>
              <a:t> , </a:t>
            </a:r>
            <a:r>
              <a:rPr lang="de-DE" dirty="0" err="1" smtClean="0">
                <a:latin typeface="Lucida Sans"/>
                <a:cs typeface="Lucida Sans"/>
              </a:rPr>
              <a:t>engine</a:t>
            </a:r>
            <a:r>
              <a:rPr lang="de-DE" dirty="0" smtClean="0">
                <a:latin typeface="Lucida Sans"/>
                <a:cs typeface="Lucida Sans"/>
              </a:rPr>
              <a:t> (</a:t>
            </a:r>
            <a:r>
              <a:rPr lang="de-DE" dirty="0" err="1" smtClean="0">
                <a:latin typeface="Lucida Sans"/>
                <a:cs typeface="Lucida Sans"/>
              </a:rPr>
              <a:t>unity</a:t>
            </a:r>
            <a:r>
              <a:rPr lang="de-DE" dirty="0" smtClean="0">
                <a:latin typeface="Lucida Sans"/>
                <a:cs typeface="Lucida Sans"/>
              </a:rPr>
              <a:t>) , </a:t>
            </a:r>
            <a:r>
              <a:rPr lang="de-DE" dirty="0" err="1" smtClean="0">
                <a:latin typeface="Lucida Sans"/>
                <a:cs typeface="Lucida Sans"/>
              </a:rPr>
              <a:t>language</a:t>
            </a:r>
            <a:r>
              <a:rPr lang="de-DE" dirty="0" smtClean="0">
                <a:latin typeface="Lucida Sans"/>
                <a:cs typeface="Lucida Sans"/>
              </a:rPr>
              <a:t>, </a:t>
            </a:r>
            <a:r>
              <a:rPr lang="de-DE" dirty="0" err="1" smtClean="0">
                <a:latin typeface="Lucida Sans"/>
                <a:cs typeface="Lucida Sans"/>
              </a:rPr>
              <a:t>camera</a:t>
            </a:r>
            <a:r>
              <a:rPr lang="de-DE" dirty="0" smtClean="0">
                <a:latin typeface="Lucida Sans"/>
                <a:cs typeface="Lucida Sans"/>
              </a:rPr>
              <a:t>, </a:t>
            </a:r>
            <a:r>
              <a:rPr lang="de-DE" dirty="0" err="1" smtClean="0">
                <a:latin typeface="Lucida Sans"/>
                <a:cs typeface="Lucida Sans"/>
              </a:rPr>
              <a:t>artwork</a:t>
            </a:r>
            <a:r>
              <a:rPr lang="de-DE" dirty="0" smtClean="0">
                <a:latin typeface="Lucida Sans"/>
                <a:cs typeface="Lucida Sans"/>
              </a:rPr>
              <a:t> , </a:t>
            </a:r>
            <a:r>
              <a:rPr lang="de-DE" dirty="0" err="1" smtClean="0">
                <a:latin typeface="Lucida Sans"/>
                <a:cs typeface="Lucida Sans"/>
              </a:rPr>
              <a:t>future</a:t>
            </a:r>
            <a:r>
              <a:rPr lang="de-DE" dirty="0" smtClean="0">
                <a:latin typeface="Lucida Sans"/>
                <a:cs typeface="Lucida Sans"/>
              </a:rPr>
              <a:t> (</a:t>
            </a:r>
            <a:r>
              <a:rPr lang="de-DE" dirty="0" err="1" smtClean="0">
                <a:latin typeface="Lucida Sans"/>
                <a:cs typeface="Lucida Sans"/>
              </a:rPr>
              <a:t>learned</a:t>
            </a:r>
            <a:r>
              <a:rPr lang="de-DE" dirty="0" smtClean="0">
                <a:latin typeface="Lucida Sans"/>
                <a:cs typeface="Lucida Sans"/>
              </a:rPr>
              <a:t> </a:t>
            </a:r>
            <a:r>
              <a:rPr lang="de-DE" dirty="0" err="1" smtClean="0">
                <a:latin typeface="Lucida Sans"/>
                <a:cs typeface="Lucida Sans"/>
              </a:rPr>
              <a:t>how</a:t>
            </a:r>
            <a:r>
              <a:rPr lang="de-DE" dirty="0" smtClean="0">
                <a:latin typeface="Lucida Sans"/>
                <a:cs typeface="Lucida Sans"/>
              </a:rPr>
              <a:t> </a:t>
            </a:r>
            <a:r>
              <a:rPr lang="de-DE" dirty="0" err="1" smtClean="0">
                <a:latin typeface="Lucida Sans"/>
                <a:cs typeface="Lucida Sans"/>
              </a:rPr>
              <a:t>to</a:t>
            </a:r>
            <a:r>
              <a:rPr lang="de-DE" dirty="0" smtClean="0">
                <a:latin typeface="Lucida Sans"/>
                <a:cs typeface="Lucida Sans"/>
              </a:rPr>
              <a:t> </a:t>
            </a:r>
            <a:r>
              <a:rPr lang="de-DE" dirty="0" err="1" smtClean="0">
                <a:latin typeface="Lucida Sans"/>
                <a:cs typeface="Lucida Sans"/>
              </a:rPr>
              <a:t>use</a:t>
            </a:r>
            <a:r>
              <a:rPr lang="de-DE" dirty="0" smtClean="0">
                <a:latin typeface="Lucida Sans"/>
                <a:cs typeface="Lucida Sans"/>
              </a:rPr>
              <a:t> </a:t>
            </a:r>
            <a:r>
              <a:rPr lang="de-DE" dirty="0" err="1" smtClean="0">
                <a:latin typeface="Lucida Sans"/>
                <a:cs typeface="Lucida Sans"/>
              </a:rPr>
              <a:t>unity</a:t>
            </a:r>
            <a:r>
              <a:rPr lang="de-DE" dirty="0" smtClean="0">
                <a:latin typeface="Lucida Sans"/>
                <a:cs typeface="Lucida Sans"/>
              </a:rPr>
              <a:t> , </a:t>
            </a:r>
            <a:r>
              <a:rPr lang="de-DE" dirty="0" err="1" smtClean="0">
                <a:latin typeface="Lucida Sans"/>
                <a:cs typeface="Lucida Sans"/>
              </a:rPr>
              <a:t>c#</a:t>
            </a:r>
            <a:r>
              <a:rPr lang="de-DE" dirty="0" smtClean="0">
                <a:latin typeface="Lucida Sans"/>
                <a:cs typeface="Lucida Sans"/>
              </a:rPr>
              <a:t> </a:t>
            </a:r>
            <a:r>
              <a:rPr lang="de-DE" dirty="0" err="1" smtClean="0">
                <a:latin typeface="Lucida Sans"/>
                <a:cs typeface="Lucida Sans"/>
              </a:rPr>
              <a:t>and</a:t>
            </a:r>
            <a:r>
              <a:rPr lang="de-DE" dirty="0" smtClean="0">
                <a:latin typeface="Lucida Sans"/>
                <a:cs typeface="Lucida Sans"/>
              </a:rPr>
              <a:t> </a:t>
            </a:r>
            <a:r>
              <a:rPr lang="de-DE" dirty="0" err="1" smtClean="0">
                <a:latin typeface="Lucida Sans"/>
                <a:cs typeface="Lucida Sans"/>
              </a:rPr>
              <a:t>github</a:t>
            </a:r>
            <a:endParaRPr lang="de-DE" dirty="0">
              <a:latin typeface="Lucida Sans"/>
              <a:cs typeface="Lucida San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Hier steht das Departement, der Fachbereich oder das Institut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28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de-DE" dirty="0" smtClean="0"/>
              <a:t>Hier steht ein Titel</a:t>
            </a:r>
            <a:endParaRPr lang="de-DE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0"/>
          <a:lstStyle/>
          <a:p>
            <a:pPr marL="0" indent="0">
              <a:buNone/>
            </a:pPr>
            <a:r>
              <a:rPr lang="de-DE" sz="1600" dirty="0" smtClean="0">
                <a:solidFill>
                  <a:schemeClr val="bg1"/>
                </a:solidFill>
                <a:latin typeface="Lucida Sans"/>
                <a:cs typeface="Lucida Sans"/>
              </a:rPr>
              <a:t>Hier steht ein Untertitel</a:t>
            </a:r>
            <a:endParaRPr lang="de-DE" sz="1600" dirty="0">
              <a:solidFill>
                <a:schemeClr val="bg1"/>
              </a:solidFill>
              <a:latin typeface="Lucida Sans"/>
              <a:cs typeface="Lucida Sans"/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Hier steht das Departement, der Fachbereich oder das </a:t>
            </a:r>
            <a:r>
              <a:rPr lang="de-DE" dirty="0" smtClean="0"/>
              <a:t>Institut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980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468000" y="1839808"/>
            <a:ext cx="6528227" cy="533105"/>
          </a:xfrm>
          <a:prstGeom prst="rect">
            <a:avLst/>
          </a:prstGeom>
        </p:spPr>
        <p:txBody>
          <a:bodyPr lIns="0"/>
          <a:lstStyle/>
          <a:p>
            <a:r>
              <a:rPr lang="de-DE" dirty="0" smtClean="0"/>
              <a:t>Diese Titelseite ist sehr voll, aber sie ist trotzdem gut strukturiert.</a:t>
            </a:r>
            <a:endParaRPr lang="de-DE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4294967295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/>
          <a:p>
            <a:pPr marL="0" indent="0">
              <a:buNone/>
            </a:pPr>
            <a:endParaRPr lang="de-DE" sz="16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de-DE" sz="16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de-DE" sz="1600" dirty="0" smtClean="0">
                <a:solidFill>
                  <a:srgbClr val="FFFFFF"/>
                </a:solidFill>
                <a:latin typeface="Lucida Sans"/>
                <a:cs typeface="Lucida Sans"/>
              </a:rPr>
              <a:t>Hier darf zusätzlicher, erläuternder Text stehen, er darf auch zwei Zeilen lang sein.</a:t>
            </a:r>
          </a:p>
          <a:p>
            <a:pPr marL="0" indent="0">
              <a:buNone/>
            </a:pPr>
            <a:endParaRPr lang="de-DE" sz="1600" dirty="0" smtClean="0">
              <a:solidFill>
                <a:srgbClr val="FFFFFF"/>
              </a:solidFill>
              <a:latin typeface="Lucida Sans"/>
              <a:cs typeface="Lucida Sans"/>
            </a:endParaRPr>
          </a:p>
          <a:p>
            <a:pPr marL="0" indent="0">
              <a:buNone/>
            </a:pPr>
            <a:r>
              <a:rPr lang="de-DE" sz="1600" dirty="0" smtClean="0">
                <a:solidFill>
                  <a:srgbClr val="FFFFFF"/>
                </a:solidFill>
                <a:latin typeface="Lucida Sans"/>
                <a:cs typeface="Lucida Sans"/>
              </a:rPr>
              <a:t>Vielleicht steht hier noch ein Veranstalter</a:t>
            </a:r>
          </a:p>
          <a:p>
            <a:pPr marL="0" indent="0">
              <a:buNone/>
            </a:pPr>
            <a:r>
              <a:rPr lang="de-DE" sz="1600" dirty="0" smtClean="0">
                <a:solidFill>
                  <a:srgbClr val="FFFFFF"/>
                </a:solidFill>
                <a:latin typeface="Lucida Sans"/>
                <a:cs typeface="Lucida Sans"/>
              </a:rPr>
              <a:t>Vielleicht steht hier ein Anlass</a:t>
            </a:r>
            <a:endParaRPr lang="de-DE" sz="1600" dirty="0">
              <a:solidFill>
                <a:srgbClr val="FFFFFF"/>
              </a:solidFill>
              <a:latin typeface="Lucida Sans"/>
              <a:cs typeface="Lucida Sans"/>
            </a:endParaRPr>
          </a:p>
        </p:txBody>
      </p:sp>
      <p:sp>
        <p:nvSpPr>
          <p:cNvPr id="11" name="Untertitel 3"/>
          <p:cNvSpPr txBox="1">
            <a:spLocks/>
          </p:cNvSpPr>
          <p:nvPr/>
        </p:nvSpPr>
        <p:spPr>
          <a:xfrm>
            <a:off x="468000" y="4737538"/>
            <a:ext cx="6784390" cy="467310"/>
          </a:xfrm>
          <a:prstGeom prst="rect">
            <a:avLst/>
          </a:prstGeom>
        </p:spPr>
        <p:txBody>
          <a:bodyPr lIns="0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bg1"/>
                </a:solidFill>
                <a:latin typeface="Lucida Sans Unicode"/>
                <a:ea typeface="+mn-ea"/>
                <a:cs typeface="Lucida Sans Unico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chemeClr val="tx1"/>
                </a:solidFill>
                <a:latin typeface="Lucida Sans"/>
                <a:cs typeface="Lucida Sans"/>
              </a:rPr>
              <a:t>Hier kann der Autor stehen</a:t>
            </a:r>
          </a:p>
          <a:p>
            <a:r>
              <a:rPr lang="de-DE" dirty="0" smtClean="0">
                <a:solidFill>
                  <a:schemeClr val="tx1"/>
                </a:solidFill>
                <a:latin typeface="Lucida Sans"/>
                <a:cs typeface="Lucida Sans"/>
              </a:rPr>
              <a:t>Seine Funktion darf auf der zweiten Zeile stehen</a:t>
            </a:r>
            <a:endParaRPr lang="de-DE" dirty="0">
              <a:solidFill>
                <a:schemeClr val="tx1"/>
              </a:solidFill>
              <a:latin typeface="Lucida Sans"/>
              <a:cs typeface="Lucida Sans"/>
            </a:endParaRPr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462006" y="6299494"/>
            <a:ext cx="6790384" cy="258474"/>
          </a:xfrm>
        </p:spPr>
        <p:txBody>
          <a:bodyPr/>
          <a:lstStyle/>
          <a:p>
            <a:r>
              <a:rPr lang="de-DE" dirty="0"/>
              <a:t>Hier steht das Departement, der Fachbereich oder das </a:t>
            </a:r>
            <a:r>
              <a:rPr lang="de-DE" dirty="0" smtClean="0"/>
              <a:t>Institut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12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 lIns="0"/>
          <a:lstStyle/>
          <a:p>
            <a:r>
              <a:rPr lang="de-DE" dirty="0" smtClean="0"/>
              <a:t>Dies ist eine Kapiteltrennseite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 lIns="0"/>
          <a:lstStyle/>
          <a:p>
            <a:r>
              <a:rPr lang="de-DE" dirty="0" smtClean="0"/>
              <a:t>Hier steht ein 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701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468000" y="1839808"/>
            <a:ext cx="6528227" cy="533105"/>
          </a:xfrm>
          <a:prstGeom prst="rect">
            <a:avLst/>
          </a:prstGeom>
        </p:spPr>
        <p:txBody>
          <a:bodyPr lIns="0"/>
          <a:lstStyle/>
          <a:p>
            <a:r>
              <a:rPr lang="de-DE" dirty="0" smtClean="0"/>
              <a:t>Dies ist eine Kapiteltrennseite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4294967295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/>
          <a:p>
            <a:pPr marL="0" indent="0">
              <a:buNone/>
            </a:pPr>
            <a:r>
              <a:rPr lang="de-DE" sz="1600" dirty="0">
                <a:solidFill>
                  <a:srgbClr val="FFFFFF"/>
                </a:solidFill>
                <a:latin typeface="Lucida Sans"/>
                <a:cs typeface="Lucida Sans"/>
              </a:rPr>
              <a:t>Hier steht ein Untertitel</a:t>
            </a:r>
          </a:p>
        </p:txBody>
      </p:sp>
    </p:spTree>
    <p:extLst>
      <p:ext uri="{BB962C8B-B14F-4D97-AF65-F5344CB8AC3E}">
        <p14:creationId xmlns:p14="http://schemas.microsoft.com/office/powerpoint/2010/main" val="61743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FH">
    <a:dk1>
      <a:sysClr val="windowText" lastClr="000000"/>
    </a:dk1>
    <a:lt1>
      <a:sysClr val="window" lastClr="FFFFFF"/>
    </a:lt1>
    <a:dk2>
      <a:srgbClr val="455960"/>
    </a:dk2>
    <a:lt2>
      <a:srgbClr val="EEECE1"/>
    </a:lt2>
    <a:accent1>
      <a:srgbClr val="3B5C41"/>
    </a:accent1>
    <a:accent2>
      <a:srgbClr val="80B87B"/>
    </a:accent2>
    <a:accent3>
      <a:srgbClr val="395B8B"/>
    </a:accent3>
    <a:accent4>
      <a:srgbClr val="7CBDC1"/>
    </a:accent4>
    <a:accent5>
      <a:srgbClr val="502E63"/>
    </a:accent5>
    <a:accent6>
      <a:srgbClr val="98759C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95561030a1194bdd1903eaf06697dcb">
  <xsd:schema xmlns:xsd="http://www.w3.org/2001/XMLSchema" xmlns:xs="http://www.w3.org/2001/XMLSchema" xmlns:p="http://schemas.microsoft.com/office/2006/metadata/properties" xmlns:ns2="f6f68f68-5570-446d-b1e6-2310e70d83d3" xmlns:ns3="2551ef7e-3b29-44d1-a8ad-ef34c26bfc60" targetNamespace="http://schemas.microsoft.com/office/2006/metadata/properties" ma:root="true" ma:fieldsID="a12ba8f3cc9838c64a8c8804efb93033" ns2:_="" ns3:_="">
    <xsd:import namespace="f6f68f68-5570-446d-b1e6-2310e70d83d3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68f68-5570-446d-b1e6-2310e70d83d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472</QMPilot_DokID>
    <BfhIntranetDepartmentText xmlns="f6f68f68-5570-446d-b1e6-2310e70d83d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Props1.xml><?xml version="1.0" encoding="utf-8"?>
<ds:datastoreItem xmlns:ds="http://schemas.openxmlformats.org/officeDocument/2006/customXml" ds:itemID="{300D78C0-3D44-4965-BDA1-8F8DE0C827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68f68-5570-446d-b1e6-2310e70d83d3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BDE0C0-35B0-425A-AB3D-D29ACB5B09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0FDAEB-5172-4F6A-8A5C-B45BD234C9BF}">
  <ds:schemaRefs>
    <ds:schemaRef ds:uri="http://schemas.microsoft.com/office/2006/metadata/properties"/>
    <ds:schemaRef ds:uri="http://schemas.microsoft.com/office/infopath/2007/PartnerControls"/>
    <ds:schemaRef ds:uri="2551ef7e-3b29-44d1-a8ad-ef34c26bfc60"/>
    <ds:schemaRef ds:uri="f6f68f68-5570-446d-b1e6-2310e70d83d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558</TotalTime>
  <Words>783</Words>
  <Application>Microsoft Office PowerPoint</Application>
  <PresentationFormat>Affichage à l'écran (4:3)</PresentationFormat>
  <Paragraphs>133</Paragraphs>
  <Slides>26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BFH_PPT_Vorlage</vt:lpstr>
      <vt:lpstr>Musterseite mit Texthierarchien</vt:lpstr>
      <vt:lpstr>Comparison with Civilization</vt:lpstr>
      <vt:lpstr>Unity engine</vt:lpstr>
      <vt:lpstr>Camera and Artwork</vt:lpstr>
      <vt:lpstr>Hier steht ein Titel</vt:lpstr>
      <vt:lpstr>Hier steht ein Titel</vt:lpstr>
      <vt:lpstr>Diese Titelseite ist sehr voll, aber sie ist trotzdem gut strukturiert.</vt:lpstr>
      <vt:lpstr>Dies ist eine Kapiteltrennseite</vt:lpstr>
      <vt:lpstr>Dies ist eine Kapiteltrennseite</vt:lpstr>
      <vt:lpstr>Musterseite mit Untertitel </vt:lpstr>
      <vt:lpstr>Musterseite mit grossem Bild</vt:lpstr>
      <vt:lpstr>Musterseite mit grossem Bild und Untertitel</vt:lpstr>
      <vt:lpstr>Musterseite mit zwei Bildern</vt:lpstr>
      <vt:lpstr>Musterseite mit drei Bildern</vt:lpstr>
      <vt:lpstr>Musterseite mit kleinen Bildern</vt:lpstr>
      <vt:lpstr>Musterseite mit wissenschaftlicher Zeichnung</vt:lpstr>
      <vt:lpstr>Musterseite mit Balkendiagramm</vt:lpstr>
      <vt:lpstr>Musterseite mit Säulendiagramm</vt:lpstr>
      <vt:lpstr>Musterseite mit Kuchendiagramm</vt:lpstr>
      <vt:lpstr>Musterseite mit Tabelle</vt:lpstr>
      <vt:lpstr>Musterseite Kurvendiagramm</vt:lpstr>
      <vt:lpstr>Musterseite mit Kurvendiagramm und Untertitel</vt:lpstr>
      <vt:lpstr>Musterseite mit komplexerer Ablaufgrafik</vt:lpstr>
      <vt:lpstr>Musterseite mit sehr kompaktem Inhalt</vt:lpstr>
      <vt:lpstr>Présentation PowerPoint</vt:lpstr>
      <vt:lpstr>Danke für Ihre Aufmerksamkeit. 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BFH Musterpräsentation</dc:title>
  <dc:creator>Gloor Manuela</dc:creator>
  <cp:lastModifiedBy>Jean-Louis Studer</cp:lastModifiedBy>
  <cp:revision>22</cp:revision>
  <cp:lastPrinted>2013-04-25T14:17:09Z</cp:lastPrinted>
  <dcterms:created xsi:type="dcterms:W3CDTF">2013-04-25T14:36:44Z</dcterms:created>
  <dcterms:modified xsi:type="dcterms:W3CDTF">2017-10-25T21:04:32Z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