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97d2b2aa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97d2b2aa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97d2b2aa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97d2b2aa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97d2b2aa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97d2b2aa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97d2b2aa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97d2b2aa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97d2b2aa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97d2b2aa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jetbrains.com/idea/download" TargetMode="External"/><Relationship Id="rId4" Type="http://schemas.openxmlformats.org/officeDocument/2006/relationships/hyperlink" Target="https://camunda.com/download/modeler/" TargetMode="External"/><Relationship Id="rId5" Type="http://schemas.openxmlformats.org/officeDocument/2006/relationships/hyperlink" Target="https://start.camunda.com/" TargetMode="External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Process Management Using Camunda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Yosef Samuel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400" y="4209900"/>
            <a:ext cx="933601" cy="93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flowchart symbols in Camunda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400" y="4209900"/>
            <a:ext cx="933601" cy="93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00" y="1784175"/>
            <a:ext cx="5604176" cy="321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Camunda Component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861925"/>
            <a:ext cx="7643399" cy="307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0400" y="4209900"/>
            <a:ext cx="933601" cy="93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started with Camunda and the Spring Boot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IntelliJ IDEA Community Edition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https://www.jetbrains.com/idea/download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Camunda Modeler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https://camunda.com/download/modeler/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Camunda Platform Initializr 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https://start.camunda.com/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10400" y="4209900"/>
            <a:ext cx="933601" cy="93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ctrTitle"/>
          </p:nvPr>
        </p:nvSpPr>
        <p:spPr>
          <a:xfrm>
            <a:off x="369725" y="21049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 sz="62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400" y="4209900"/>
            <a:ext cx="933601" cy="93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369725" y="21049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r>
              <a:rPr lang="en" sz="4000">
                <a:latin typeface="Meiryo"/>
                <a:ea typeface="Meiryo"/>
                <a:cs typeface="Meiryo"/>
                <a:sym typeface="Meiryo"/>
              </a:rPr>
              <a:t>ツ</a:t>
            </a:r>
            <a:endParaRPr sz="62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400" y="4209900"/>
            <a:ext cx="933601" cy="93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