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Book-Level Intertextual Influence in African American Literature</a:t>
            </a:r>
          </a:p>
        </p:txBody>
      </p:sp>
      <p:pic>
        <p:nvPicPr>
          <p:cNvPr id="4" name="Picture 3" descr="Book_Level_Networ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48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Explore Interactive Version (Local Link)</a:t>
            </a:r>
          </a:p>
        </p:txBody>
      </p:sp>
      <p:pic>
        <p:nvPicPr>
          <p:cNvPr id="4" name="Picture 3" descr="Interactive_Q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