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6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5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38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1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2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0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E5F97E-FE74-4B79-911D-07CAE5DF092A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5A23D66-F8F5-4343-A26E-76843B2E46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64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eadness/habr-pos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AC195-B157-4654-9BF1-007FA5E6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36894"/>
            <a:ext cx="7315200" cy="1984683"/>
          </a:xfrm>
        </p:spPr>
        <p:txBody>
          <a:bodyPr>
            <a:normAutofit/>
          </a:bodyPr>
          <a:lstStyle/>
          <a:p>
            <a:r>
              <a:rPr lang="ru-RU" dirty="0"/>
              <a:t>Курсовой проект по машинному обучению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5204E6-3D9E-4129-BAD5-79ADD2F4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821576"/>
            <a:ext cx="7315200" cy="3199529"/>
          </a:xfrm>
        </p:spPr>
        <p:txBody>
          <a:bodyPr>
            <a:noAutofit/>
          </a:bodyPr>
          <a:lstStyle/>
          <a:p>
            <a:r>
              <a:rPr lang="ru-RU" sz="2000" b="1" dirty="0"/>
              <a:t>Выполнили:</a:t>
            </a:r>
          </a:p>
          <a:p>
            <a:r>
              <a:rPr lang="ru-RU" sz="2000" dirty="0"/>
              <a:t>Болгова А.И,</a:t>
            </a:r>
          </a:p>
          <a:p>
            <a:r>
              <a:rPr lang="ru-RU" sz="2000" dirty="0"/>
              <a:t>Оргаева Д.С.</a:t>
            </a:r>
          </a:p>
          <a:p>
            <a:r>
              <a:rPr lang="ru-RU" sz="2000" b="1" dirty="0"/>
              <a:t>ИДБ-18-09</a:t>
            </a:r>
          </a:p>
        </p:txBody>
      </p:sp>
    </p:spTree>
    <p:extLst>
      <p:ext uri="{BB962C8B-B14F-4D97-AF65-F5344CB8AC3E}">
        <p14:creationId xmlns:p14="http://schemas.microsoft.com/office/powerpoint/2010/main" val="21852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F6C6A-E49C-4F81-B599-AB9F5BFC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9154A-8717-49CE-B34A-19351D63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Веб-страничка, в которую пользователь загружает научные статьи и/или тексты новостей, которые ему понравились. Затем система выдаёт ему другие тексты, похожие по тематике и/или по наличию отдельных фактов (можно сделать через </a:t>
            </a:r>
            <a:r>
              <a:rPr lang="ru-RU" dirty="0" err="1"/>
              <a:t>эмбеддинги</a:t>
            </a:r>
            <a:r>
              <a:rPr lang="ru-RU" dirty="0"/>
              <a:t> предложений)</a:t>
            </a:r>
          </a:p>
        </p:txBody>
      </p:sp>
    </p:spTree>
    <p:extLst>
      <p:ext uri="{BB962C8B-B14F-4D97-AF65-F5344CB8AC3E}">
        <p14:creationId xmlns:p14="http://schemas.microsoft.com/office/powerpoint/2010/main" val="59354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50547-6D07-467B-BCC0-CA2B4D5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49D56-F9AE-41C2-BFB4-188E23F6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</a:t>
            </a:r>
            <a:r>
              <a:rPr lang="ru-RU" dirty="0" err="1"/>
              <a:t>притренерованную</a:t>
            </a:r>
            <a:r>
              <a:rPr lang="ru-RU" dirty="0"/>
              <a:t> модель из </a:t>
            </a:r>
            <a:r>
              <a:rPr lang="ru-RU" dirty="0" err="1"/>
              <a:t>sentence-transformers</a:t>
            </a:r>
            <a:r>
              <a:rPr lang="ru-RU" dirty="0"/>
              <a:t> вытаскивать векторы-представления из статей и хранить их в базе данных вместе со статьями. По запросу пользователя добавлять новые статьи в базу или по выбранной (загруженной) статье выдавать похожие</a:t>
            </a:r>
          </a:p>
        </p:txBody>
      </p:sp>
    </p:spTree>
    <p:extLst>
      <p:ext uri="{BB962C8B-B14F-4D97-AF65-F5344CB8AC3E}">
        <p14:creationId xmlns:p14="http://schemas.microsoft.com/office/powerpoint/2010/main" val="6748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F1084-EB07-4D94-A114-C83B8B92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BBB11-5285-4CA2-B32E-A4EA36DB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демонстрации работы был взят </a:t>
            </a:r>
            <a:r>
              <a:rPr lang="ru-RU" dirty="0" err="1"/>
              <a:t>датасет</a:t>
            </a:r>
            <a:r>
              <a:rPr lang="ru-RU" dirty="0"/>
              <a:t> различных тематических новостей с сайта </a:t>
            </a:r>
            <a:r>
              <a:rPr lang="ru-RU" dirty="0" err="1"/>
              <a:t>хабр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https://www.kaggle.com/leadness/habr-posts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5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6CDC6-DC7E-496B-9A98-027BE8D5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статьи, находящийся в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9473B7-E74B-44B7-8289-19F04E212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69836"/>
            <a:ext cx="7315200" cy="330880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8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748F8-AAB1-4CBE-A28E-6C66E13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поиска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25376A-E167-4B66-8C6A-B280A656F9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50" y="1814290"/>
            <a:ext cx="3475038" cy="3229420"/>
          </a:xfrm>
          <a:ln>
            <a:solidFill>
              <a:schemeClr val="tx1"/>
            </a:solidFill>
          </a:ln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85446029-75EA-4669-8753-7F927D564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Взяв часть текста из предыдущей статьи воспользуемся поиском.</a:t>
            </a:r>
          </a:p>
          <a:p>
            <a:pPr marL="0" indent="0">
              <a:buNone/>
            </a:pPr>
            <a:r>
              <a:rPr lang="ru-RU" dirty="0"/>
              <a:t>В результате среди подобранных текстов будет оригинальный.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8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434B6-FB20-4965-9729-41E934A5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в базу данных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1C792AB-DC78-40B4-88AD-38B034EC2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50" y="1337004"/>
            <a:ext cx="3475038" cy="4183992"/>
          </a:xfrm>
          <a:ln>
            <a:solidFill>
              <a:schemeClr val="tx1"/>
            </a:solidFill>
          </a:ln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FB2A294-BE46-4D10-8903-B6186E258F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добавления статьи в БД, при поиске по такому же тексту, мы получим её в результатах.</a:t>
            </a:r>
          </a:p>
        </p:txBody>
      </p:sp>
    </p:spTree>
    <p:extLst>
      <p:ext uri="{BB962C8B-B14F-4D97-AF65-F5344CB8AC3E}">
        <p14:creationId xmlns:p14="http://schemas.microsoft.com/office/powerpoint/2010/main" val="365993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0CADE-521B-4A72-8185-AC3EEB7D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сторонней статьи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2EFA05-AA37-4F70-B96A-2C030BA6B7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2153" y="868363"/>
            <a:ext cx="3465032" cy="5121275"/>
          </a:xfrm>
          <a:ln>
            <a:solidFill>
              <a:schemeClr val="tx1"/>
            </a:solidFill>
          </a:ln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8A53D63-428A-46CB-BD5E-81A8F96ED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18438" y="1316616"/>
            <a:ext cx="3475037" cy="422476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2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F5203-6AA0-4A6E-8802-19B59CB13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3738568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17</TotalTime>
  <Words>177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Рамка</vt:lpstr>
      <vt:lpstr>Курсовой проект по машинному обучению</vt:lpstr>
      <vt:lpstr>Задача</vt:lpstr>
      <vt:lpstr>Идея</vt:lpstr>
      <vt:lpstr>Датасет</vt:lpstr>
      <vt:lpstr>Пример статьи, находящийся в БД</vt:lpstr>
      <vt:lpstr>Результат поиска</vt:lpstr>
      <vt:lpstr>Добавление в базу данных</vt:lpstr>
      <vt:lpstr>Поиск сторонней статьи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машинному обучению</dc:title>
  <dc:creator>QDeVerde</dc:creator>
  <cp:lastModifiedBy>QDeVerde</cp:lastModifiedBy>
  <cp:revision>8</cp:revision>
  <dcterms:created xsi:type="dcterms:W3CDTF">2021-06-08T18:27:46Z</dcterms:created>
  <dcterms:modified xsi:type="dcterms:W3CDTF">2021-06-08T18:44:49Z</dcterms:modified>
</cp:coreProperties>
</file>