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e774645b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e774645b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e71a9e2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e71a9e2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e71a9e28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e71a9e28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e71a9e28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e71a9e28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e71a9e28b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e71a9e28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e72aae7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e72aae7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e774645b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e774645b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e774645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e774645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e774645b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e774645b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Chocolatey/Boxstarter for Dev Machine Parity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6833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Brendan Finan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Acknowledgements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Reduce Dev Machine setup time</a:t>
            </a:r>
            <a:endParaRPr>
              <a:solidFill>
                <a:srgbClr val="FFFFFF"/>
              </a:solidFill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Reduce “Works On My Machine / Doesn’t Work On My Machine” problems</a:t>
            </a:r>
            <a:endParaRPr>
              <a:solidFill>
                <a:srgbClr val="FFFFFF"/>
              </a:solidFill>
            </a:endParaRPr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Provide a friendlier process for rolling out “fixes” to dev machines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Technologies</a:t>
            </a:r>
            <a:endParaRPr sz="4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Chocolatey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6017400" cy="34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 sz="1800">
                <a:solidFill>
                  <a:srgbClr val="F3F3F3"/>
                </a:solidFill>
              </a:rPr>
              <a:t>Package Manager for Windows</a:t>
            </a:r>
            <a:endParaRPr sz="1800">
              <a:solidFill>
                <a:srgbClr val="F3F3F3"/>
              </a:solidFill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 sz="1800">
                <a:solidFill>
                  <a:srgbClr val="F3F3F3"/>
                </a:solidFill>
              </a:rPr>
              <a:t>Completes installations in the same way you would</a:t>
            </a:r>
            <a:endParaRPr sz="1800">
              <a:solidFill>
                <a:srgbClr val="F3F3F3"/>
              </a:solidFill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 sz="1800">
                <a:solidFill>
                  <a:srgbClr val="F3F3F3"/>
                </a:solidFill>
              </a:rPr>
              <a:t>Easy commands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hoco install nodejs-lts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hoco uninstall nodejs-lts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choco upgrade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0350" y="1584063"/>
            <a:ext cx="1975375" cy="197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Boxstarter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5285700" cy="34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 sz="1800">
                <a:solidFill>
                  <a:srgbClr val="F3F3F3"/>
                </a:solidFill>
              </a:rPr>
              <a:t>Manages Chocolatey / Powershell scripts</a:t>
            </a:r>
            <a:endParaRPr sz="1800">
              <a:solidFill>
                <a:srgbClr val="F3F3F3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 sz="1800">
                <a:solidFill>
                  <a:srgbClr val="F3F3F3"/>
                </a:solidFill>
              </a:rPr>
              <a:t>Continues executing through reboots (nice)</a:t>
            </a:r>
            <a:endParaRPr sz="1800">
              <a:solidFill>
                <a:srgbClr val="F3F3F3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 sz="1800">
                <a:solidFill>
                  <a:srgbClr val="F3F3F3"/>
                </a:solidFill>
              </a:rPr>
              <a:t>One-step packaging and deployment</a:t>
            </a:r>
            <a:endParaRPr sz="1800">
              <a:solidFill>
                <a:srgbClr val="F3F3F3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FDFB9"/>
                </a:solidFill>
                <a:latin typeface="Consolas"/>
                <a:ea typeface="Consolas"/>
                <a:cs typeface="Consolas"/>
                <a:sym typeface="Consolas"/>
              </a:rPr>
              <a:t>https://boxstarter.org/package/url?</a:t>
            </a:r>
            <a:r>
              <a:rPr lang="en" sz="2400">
                <a:solidFill>
                  <a:srgbClr val="AFFBFF"/>
                </a:solidFill>
                <a:latin typeface="Consolas"/>
                <a:ea typeface="Consolas"/>
                <a:cs typeface="Consolas"/>
                <a:sym typeface="Consolas"/>
              </a:rPr>
              <a:t>https://raw.githubusercontent.com/bfinan/btps1/master/hw.ps1</a:t>
            </a:r>
            <a:endParaRPr sz="2400">
              <a:solidFill>
                <a:srgbClr val="AFFB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9097" y="1526450"/>
            <a:ext cx="2585375" cy="20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 - New Dev Machine Setup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Current Process - Manual installation</a:t>
            </a:r>
            <a:endParaRPr>
              <a:solidFill>
                <a:srgbClr val="FFFFFF"/>
              </a:solidFill>
            </a:endParaRPr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Now allows unsupervised, concurrent installations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 - Existing Developer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Current Process</a:t>
            </a:r>
            <a:endParaRPr b="1">
              <a:solidFill>
                <a:srgbClr val="FFFFFF"/>
              </a:solidFill>
            </a:endParaRPr>
          </a:p>
          <a:p>
            <a:pPr indent="-342900" lvl="0" marL="457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 </a:t>
            </a:r>
            <a:r>
              <a:rPr lang="en">
                <a:solidFill>
                  <a:srgbClr val="FFFFFF"/>
                </a:solidFill>
              </a:rPr>
              <a:t>“[Action Required]” emails for new fixes</a:t>
            </a:r>
            <a:endParaRPr>
              <a:solidFill>
                <a:srgbClr val="FFFFFF"/>
              </a:solidFill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Missed fixes</a:t>
            </a:r>
            <a:endParaRPr>
              <a:solidFill>
                <a:srgbClr val="FFFFFF"/>
              </a:solidFill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“Works on My Machine” / “Doesn’t Work on My Machine”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New Process</a:t>
            </a:r>
            <a:endParaRPr b="1">
              <a:solidFill>
                <a:srgbClr val="FFFFFF"/>
              </a:solidFill>
            </a:endParaRPr>
          </a:p>
          <a:p>
            <a:pPr indent="-342900" lvl="0" marL="457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Simple fix rollout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19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Design Choices</a:t>
            </a:r>
            <a:endParaRPr sz="3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Next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Rollout</a:t>
            </a:r>
            <a:endParaRPr>
              <a:solidFill>
                <a:srgbClr val="FFFFFF"/>
              </a:solidFill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New Fixes</a:t>
            </a:r>
            <a:endParaRPr>
              <a:solidFill>
                <a:srgbClr val="FFFFFF"/>
              </a:solidFill>
            </a:endParaRPr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Script versioning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