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8"/>
    <p:restoredTop sz="94650"/>
  </p:normalViewPr>
  <p:slideViewPr>
    <p:cSldViewPr snapToGrid="0" snapToObjects="1">
      <p:cViewPr varScale="1">
        <p:scale>
          <a:sx n="142" d="100"/>
          <a:sy n="142" d="100"/>
        </p:scale>
        <p:origin x="1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D2E6-1FA7-7D40-B04C-00BAB107E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5B00C-D7B0-8646-B8A9-B7764C4E8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EE57-8DB9-664A-9BF4-F615C4A8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61532-632B-A04F-969B-DF2DFB57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AC8B-6015-4048-895F-C40E88B9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8125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2559-CD86-404D-80C1-8307C708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ACAA3-B715-7B41-AEDB-86AAE617A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714F-DDB3-954A-B835-97121DB3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A407-1D10-5949-B654-12D88DBA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188-5465-D84D-8B52-CC51C423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497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9889D-7B81-6B48-A2CB-E0A3B0847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7270D-1CE4-1F42-B0C3-DC959D66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214-1F61-8B4E-96E7-7B388EBE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CA1-1C94-DB41-A689-875F3B22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3F08-DFAA-2B49-84B1-A5E6983E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02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F2B7-8251-764F-912A-365F59C9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3310-3BCE-E44B-83FA-69759025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2AFE-4816-8E42-A903-41CB5EA5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B22D-C2A2-724D-A532-19D464BD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9A5DD-450F-3744-9745-B6504E01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6550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2369-274C-504E-82A9-AED3664F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336FC-9720-A148-8A7C-257D4F96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F572-7DB8-DC40-B985-C195EC84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4DEC4-127D-B242-AD13-561ADB31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3698B-4EC7-A742-AA78-BD0432B2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0010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9F2C-A708-1149-AB5C-D3C939F8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EE6-A167-7B41-879A-EC0256712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20D23-F39D-F84A-A8B3-7A5D42042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4710B-501D-FA4B-80D3-27135E1B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979CD-98D7-B44E-BD2D-1A2F940A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3098-5AC3-BC42-8ABF-C218194D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947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2C5E-35F6-274F-AF18-E801EED8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7B5E2-904E-BD40-85A8-57E3C58AC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F6DD9-D5C4-C64A-9D99-F26AC2DC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E99EB-6832-564E-A261-B9AC21A9C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F0296-07CC-7848-B210-B0353A41A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B3786-C2F2-C54D-8430-A7621FA2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2020/10/21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6C20B-DD64-D345-9099-5786B1F7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C65B5-BF65-CD41-9D56-0E466AA0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7727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7E30-31C7-A645-9BA6-7AC0F1B5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E5374-F4C3-DE4C-9F69-47DDD0D1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2020/10/21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E4439-CD8C-5643-8F39-17291540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B0474-02A2-0C43-9A76-6AEE3AE4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8407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BC0D8-23E6-3A4F-B26D-A3D4C382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2020/10/21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D9FE2-1767-0F41-AE9B-D76E8676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9E29A-64B0-7540-BEC1-7F2BA20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0324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DC6E-D4D7-4B4B-9CA9-B16F6860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40C1-BB17-AE49-A2EC-D1296B7F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4079D-A561-E545-A366-32BCBB53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E58A-EA7B-8046-9B65-CB45E99A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CF79F-2EB3-0745-A4BE-4178B790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7D4C-539B-554B-8033-9DF8C6DB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23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49F3-F4FE-3D46-B035-6F3C1F3E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E1E3E-E022-0E4D-A105-F61DDC93B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84393-0A30-F649-A796-277DEC746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7C2B-2B86-8C48-8700-B229B80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9B5BD-A971-A049-94FE-39EED981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621B3-5E58-A447-8BA0-1D597534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7516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0B325-D57A-FE45-9E6E-3BEC94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A7419-E951-4649-B624-F9AAFBD8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ECE4D-4424-DD48-9BCA-FA8F7B520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912-8FF2-8D49-9FDC-470898B69B4D}" type="datetimeFigureOut">
              <a:rPr lang="en-TW" smtClean="0"/>
              <a:t>2020/10/21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17AF-EBC2-9645-B185-273D26D26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E441-84F9-3546-AEFE-04E4C5C83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8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A44B329-0032-7647-9E13-249004EE4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BEB"/>
          </a:solidFill>
          <a:ln>
            <a:solidFill>
              <a:srgbClr val="ED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590E37-35C8-4043-AFA2-4879716D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64" y="0"/>
            <a:ext cx="5751871" cy="68580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069C9D-0CDA-1747-8B8E-C2E4EAA60CC8}"/>
              </a:ext>
            </a:extLst>
          </p:cNvPr>
          <p:cNvSpPr/>
          <p:nvPr/>
        </p:nvSpPr>
        <p:spPr>
          <a:xfrm>
            <a:off x="1229170" y="340407"/>
            <a:ext cx="1666430" cy="73493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Reduced size of banner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F65AE-C36A-1640-B8B2-741D6B8C0DE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95600" y="707876"/>
            <a:ext cx="324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719854E-5AB5-894B-A236-C3D0CD8B744A}"/>
              </a:ext>
            </a:extLst>
          </p:cNvPr>
          <p:cNvSpPr/>
          <p:nvPr/>
        </p:nvSpPr>
        <p:spPr>
          <a:xfrm>
            <a:off x="9296399" y="323315"/>
            <a:ext cx="2196354" cy="622420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Would choose a milder shade of 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A5754-CFA1-354B-934C-680E02CD72C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750893" y="634525"/>
            <a:ext cx="545506" cy="271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3777A8-89B9-3E48-A902-0771EB02A79C}"/>
              </a:ext>
            </a:extLst>
          </p:cNvPr>
          <p:cNvSpPr/>
          <p:nvPr/>
        </p:nvSpPr>
        <p:spPr>
          <a:xfrm>
            <a:off x="400313" y="1195301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Place title against white background for clarity &amp; simplicity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1E8017-D0F9-A648-A7D4-9F323D674A1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485487" y="1375016"/>
            <a:ext cx="876278" cy="22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CDDF2ED-E9D6-264F-8B60-CEAEA0BA9A00}"/>
              </a:ext>
            </a:extLst>
          </p:cNvPr>
          <p:cNvSpPr/>
          <p:nvPr/>
        </p:nvSpPr>
        <p:spPr>
          <a:xfrm>
            <a:off x="9517441" y="1743342"/>
            <a:ext cx="1853015" cy="940037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Places one single image/article for better focus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FD274-9166-FD41-A95C-D0A5434D38B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750893" y="2213361"/>
            <a:ext cx="766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A09F40-A4F9-734E-A89E-65FCFFF21560}"/>
              </a:ext>
            </a:extLst>
          </p:cNvPr>
          <p:cNvSpPr/>
          <p:nvPr/>
        </p:nvSpPr>
        <p:spPr>
          <a:xfrm>
            <a:off x="821544" y="2647167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Provides all impotant/common functions in one place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8D8069-235A-E846-BEF5-DDCDDDA9485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906718" y="3050233"/>
            <a:ext cx="15308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07BD993-5C8B-334D-84A6-B1EB8456DEF9}"/>
              </a:ext>
            </a:extLst>
          </p:cNvPr>
          <p:cNvSpPr/>
          <p:nvPr/>
        </p:nvSpPr>
        <p:spPr>
          <a:xfrm>
            <a:off x="9517441" y="3520867"/>
            <a:ext cx="1853015" cy="940037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Quick access to most commonly used features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A15DDF-BAB2-8746-BE72-82C1635E8E92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8614161" y="3913974"/>
            <a:ext cx="903280" cy="76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C99698-81D4-A643-88AE-994D2C2134FA}"/>
              </a:ext>
            </a:extLst>
          </p:cNvPr>
          <p:cNvSpPr/>
          <p:nvPr/>
        </p:nvSpPr>
        <p:spPr>
          <a:xfrm>
            <a:off x="810426" y="5076905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Uses card-like stack to organize recent event info + new programs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4999D3-658A-0447-96E1-C7E8F5303AB1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895600" y="5212913"/>
            <a:ext cx="770546" cy="26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E102ECB-090F-C245-9BB2-DC84C673AF50}"/>
              </a:ext>
            </a:extLst>
          </p:cNvPr>
          <p:cNvSpPr/>
          <p:nvPr/>
        </p:nvSpPr>
        <p:spPr>
          <a:xfrm>
            <a:off x="821544" y="3935713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Uses icons for better understanding/usability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35DDFA-E98E-8040-A282-B93F28AB10CB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906718" y="3913975"/>
            <a:ext cx="2487378" cy="424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6CB6D41-5040-E943-95E3-E4088EEBB714}"/>
              </a:ext>
            </a:extLst>
          </p:cNvPr>
          <p:cNvSpPr/>
          <p:nvPr/>
        </p:nvSpPr>
        <p:spPr>
          <a:xfrm>
            <a:off x="9528559" y="4988744"/>
            <a:ext cx="2448288" cy="1295515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Groups functions by category </a:t>
            </a:r>
            <a:b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</a:br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(e.g. popularity, featured, etc)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96360F-8BB5-604B-B4E0-0A9D24D2C6A0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8750893" y="4174624"/>
            <a:ext cx="777666" cy="1461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3149BD-0ED9-494F-9D46-FEDDCA8F4B48}"/>
              </a:ext>
            </a:extLst>
          </p:cNvPr>
          <p:cNvCxnSpPr>
            <a:cxnSpLocks/>
          </p:cNvCxnSpPr>
          <p:nvPr/>
        </p:nvCxnSpPr>
        <p:spPr>
          <a:xfrm flipH="1" flipV="1">
            <a:off x="7225553" y="4563179"/>
            <a:ext cx="2289734" cy="1073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A44B329-0032-7647-9E13-249004EE4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BEB"/>
          </a:solidFill>
          <a:ln>
            <a:solidFill>
              <a:srgbClr val="ED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20BDF60-0F0B-D54A-8502-7728B82B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32" y="0"/>
            <a:ext cx="3962736" cy="6858000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CDDF2ED-E9D6-264F-8B60-CEAEA0BA9A00}"/>
              </a:ext>
            </a:extLst>
          </p:cNvPr>
          <p:cNvSpPr/>
          <p:nvPr/>
        </p:nvSpPr>
        <p:spPr>
          <a:xfrm>
            <a:off x="8483485" y="1488897"/>
            <a:ext cx="2090554" cy="940037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Shrinks font to adjust responsively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FD274-9166-FD41-A95C-D0A5434D38B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542081" y="1958916"/>
            <a:ext cx="9414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A09F40-A4F9-734E-A89E-65FCFFF21560}"/>
              </a:ext>
            </a:extLst>
          </p:cNvPr>
          <p:cNvSpPr/>
          <p:nvPr/>
        </p:nvSpPr>
        <p:spPr>
          <a:xfrm>
            <a:off x="1631972" y="2825808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Moves section title from side to top for better view on tablets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8D8069-235A-E846-BEF5-DDCDDDA9485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717146" y="3092868"/>
            <a:ext cx="1652376" cy="13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C99698-81D4-A643-88AE-994D2C2134FA}"/>
              </a:ext>
            </a:extLst>
          </p:cNvPr>
          <p:cNvSpPr/>
          <p:nvPr/>
        </p:nvSpPr>
        <p:spPr>
          <a:xfrm>
            <a:off x="1423164" y="4695937"/>
            <a:ext cx="2293982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Changes cards from a horizontal to vertical layout</a:t>
            </a:r>
          </a:p>
          <a:p>
            <a:pPr algn="ctr"/>
            <a:r>
              <a:rPr lang="en-US" sz="1400" dirty="0">
                <a:ln w="12700">
                  <a:noFill/>
                </a:ln>
                <a:solidFill>
                  <a:sysClr val="windowText" lastClr="000000"/>
                </a:solidFill>
              </a:rPr>
              <a:t>for better view on tablets</a:t>
            </a:r>
            <a:endParaRPr lang="en-TW" sz="1400" dirty="0">
              <a:ln w="12700">
                <a:noFill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4999D3-658A-0447-96E1-C7E8F5303AB1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717146" y="4831945"/>
            <a:ext cx="770546" cy="26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C0CF6B-8A18-F44A-8DE3-3D95908E0CF4}"/>
              </a:ext>
            </a:extLst>
          </p:cNvPr>
          <p:cNvCxnSpPr>
            <a:cxnSpLocks/>
          </p:cNvCxnSpPr>
          <p:nvPr/>
        </p:nvCxnSpPr>
        <p:spPr>
          <a:xfrm>
            <a:off x="3708515" y="5114321"/>
            <a:ext cx="779177" cy="6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2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A44B329-0032-7647-9E13-249004EE4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BEB"/>
          </a:solidFill>
          <a:ln>
            <a:solidFill>
              <a:srgbClr val="ED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9C2C8FD-DC24-C649-A8C7-0075D49E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516" y="0"/>
            <a:ext cx="2254968" cy="68580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069C9D-0CDA-1747-8B8E-C2E4EAA60CC8}"/>
              </a:ext>
            </a:extLst>
          </p:cNvPr>
          <p:cNvSpPr/>
          <p:nvPr/>
        </p:nvSpPr>
        <p:spPr>
          <a:xfrm>
            <a:off x="2017059" y="152400"/>
            <a:ext cx="2465756" cy="931470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Shrinks text into one blurb </a:t>
            </a:r>
            <a:r>
              <a:rPr lang="en-US" dirty="0">
                <a:ln w="12700">
                  <a:noFill/>
                </a:ln>
                <a:solidFill>
                  <a:sysClr val="windowText" lastClr="000000"/>
                </a:solidFill>
              </a:rPr>
              <a:t>for better view on phones</a:t>
            </a:r>
            <a:endParaRPr lang="en-TW" dirty="0">
              <a:ln w="12700">
                <a:noFill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F65AE-C36A-1640-B8B2-741D6B8C0DE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82815" y="618135"/>
            <a:ext cx="783579" cy="235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719854E-5AB5-894B-A236-C3D0CD8B744A}"/>
              </a:ext>
            </a:extLst>
          </p:cNvPr>
          <p:cNvSpPr/>
          <p:nvPr/>
        </p:nvSpPr>
        <p:spPr>
          <a:xfrm>
            <a:off x="7522600" y="797703"/>
            <a:ext cx="1928731" cy="81031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Changes navigation bar to menu icon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A5754-CFA1-354B-934C-680E02CD72C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77094" y="1202862"/>
            <a:ext cx="545506" cy="17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3777A8-89B9-3E48-A902-0771EB02A79C}"/>
              </a:ext>
            </a:extLst>
          </p:cNvPr>
          <p:cNvSpPr/>
          <p:nvPr/>
        </p:nvSpPr>
        <p:spPr>
          <a:xfrm>
            <a:off x="2674559" y="1917781"/>
            <a:ext cx="1915232" cy="738525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Changes to vertical layout of text + button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1E8017-D0F9-A648-A7D4-9F323D674A1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589791" y="2287044"/>
            <a:ext cx="930985" cy="521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A09F40-A4F9-734E-A89E-65FCFFF21560}"/>
              </a:ext>
            </a:extLst>
          </p:cNvPr>
          <p:cNvSpPr/>
          <p:nvPr/>
        </p:nvSpPr>
        <p:spPr>
          <a:xfrm>
            <a:off x="2558263" y="3702968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Changes grouping of icons &amp; number of icons per row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8D8069-235A-E846-BEF5-DDCDDDA9485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643437" y="4049276"/>
            <a:ext cx="712334" cy="56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C99698-81D4-A643-88AE-994D2C2134FA}"/>
              </a:ext>
            </a:extLst>
          </p:cNvPr>
          <p:cNvSpPr/>
          <p:nvPr/>
        </p:nvSpPr>
        <p:spPr>
          <a:xfrm>
            <a:off x="7674920" y="4758585"/>
            <a:ext cx="2168327" cy="810317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Inherits vertical layout from tablet view, but with text underneath image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4999D3-658A-0447-96E1-C7E8F5303AB1}"/>
              </a:ext>
            </a:extLst>
          </p:cNvPr>
          <p:cNvCxnSpPr>
            <a:cxnSpLocks/>
          </p:cNvCxnSpPr>
          <p:nvPr/>
        </p:nvCxnSpPr>
        <p:spPr>
          <a:xfrm flipH="1">
            <a:off x="6840812" y="5377054"/>
            <a:ext cx="824188" cy="27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3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A44B329-0032-7647-9E13-249004EE4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BEB"/>
          </a:solidFill>
          <a:ln>
            <a:solidFill>
              <a:srgbClr val="ED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3867A26-1A41-0B4B-BCE1-A7A2A7650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942" y="0"/>
            <a:ext cx="4325677" cy="68580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069C9D-0CDA-1747-8B8E-C2E4EAA60CC8}"/>
              </a:ext>
            </a:extLst>
          </p:cNvPr>
          <p:cNvSpPr/>
          <p:nvPr/>
        </p:nvSpPr>
        <p:spPr>
          <a:xfrm>
            <a:off x="1109928" y="35589"/>
            <a:ext cx="2392871" cy="73493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Banner with slight shadowing to grab attention, makes it </a:t>
            </a:r>
            <a:b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</a:br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”stand out”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F65AE-C36A-1640-B8B2-741D6B8C0DE7}"/>
              </a:ext>
            </a:extLst>
          </p:cNvPr>
          <p:cNvCxnSpPr>
            <a:cxnSpLocks/>
          </p:cNvCxnSpPr>
          <p:nvPr/>
        </p:nvCxnSpPr>
        <p:spPr>
          <a:xfrm flipV="1">
            <a:off x="3502799" y="177800"/>
            <a:ext cx="597143" cy="1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719854E-5AB5-894B-A236-C3D0CD8B744A}"/>
              </a:ext>
            </a:extLst>
          </p:cNvPr>
          <p:cNvSpPr/>
          <p:nvPr/>
        </p:nvSpPr>
        <p:spPr>
          <a:xfrm>
            <a:off x="9022762" y="143862"/>
            <a:ext cx="1853015" cy="73493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Choose a milder shade of 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A5754-CFA1-354B-934C-680E02CD72C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93585" y="177800"/>
            <a:ext cx="629177" cy="333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3777A8-89B9-3E48-A902-0771EB02A79C}"/>
              </a:ext>
            </a:extLst>
          </p:cNvPr>
          <p:cNvSpPr/>
          <p:nvPr/>
        </p:nvSpPr>
        <p:spPr>
          <a:xfrm>
            <a:off x="1477550" y="878800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Flex container with columns to divide title + navigation bar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1E8017-D0F9-A648-A7D4-9F323D674A1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562724" y="592515"/>
            <a:ext cx="537218" cy="689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CDDF2ED-E9D6-264F-8B60-CEAEA0BA9A00}"/>
              </a:ext>
            </a:extLst>
          </p:cNvPr>
          <p:cNvSpPr/>
          <p:nvPr/>
        </p:nvSpPr>
        <p:spPr>
          <a:xfrm>
            <a:off x="8537961" y="1914258"/>
            <a:ext cx="2015739" cy="940037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noFill/>
                </a:ln>
                <a:solidFill>
                  <a:sysClr val="windowText" lastClr="000000"/>
                </a:solidFill>
              </a:rPr>
              <a:t>U</a:t>
            </a:r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ses dropdown menu to contain various functions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FD274-9166-FD41-A95C-D0A5434D38B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743701" y="2384277"/>
            <a:ext cx="1794260" cy="54123"/>
          </a:xfrm>
          <a:prstGeom prst="straightConnector1">
            <a:avLst/>
          </a:prstGeom>
          <a:ln>
            <a:solidFill>
              <a:srgbClr val="EDE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07BD993-5C8B-334D-84A6-B1EB8456DEF9}"/>
              </a:ext>
            </a:extLst>
          </p:cNvPr>
          <p:cNvSpPr/>
          <p:nvPr/>
        </p:nvSpPr>
        <p:spPr>
          <a:xfrm>
            <a:off x="8962837" y="3062960"/>
            <a:ext cx="2234081" cy="734937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12700">
                  <a:noFill/>
                </a:ln>
                <a:solidFill>
                  <a:sysClr val="windowText" lastClr="000000"/>
                </a:solidFill>
              </a:rPr>
              <a:t>U</a:t>
            </a:r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ses row to contain columns of icon + text that adapts responsively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A15DDF-BAB2-8746-BE72-82C1635E8E92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8235951" y="3098525"/>
            <a:ext cx="726886" cy="331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C99698-81D4-A643-88AE-994D2C2134FA}"/>
              </a:ext>
            </a:extLst>
          </p:cNvPr>
          <p:cNvSpPr/>
          <p:nvPr/>
        </p:nvSpPr>
        <p:spPr>
          <a:xfrm>
            <a:off x="810426" y="4577676"/>
            <a:ext cx="2692373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Uses the bootstrap card element with image &amp; shadowing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4999D3-658A-0447-96E1-C7E8F5303AB1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02799" y="4713684"/>
            <a:ext cx="770546" cy="26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0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A44B329-0032-7647-9E13-249004EE4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BEB"/>
          </a:solidFill>
          <a:ln>
            <a:solidFill>
              <a:srgbClr val="ED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CDDF2ED-E9D6-264F-8B60-CEAEA0BA9A00}"/>
              </a:ext>
            </a:extLst>
          </p:cNvPr>
          <p:cNvSpPr/>
          <p:nvPr/>
        </p:nvSpPr>
        <p:spPr>
          <a:xfrm>
            <a:off x="8483484" y="1488897"/>
            <a:ext cx="2114665" cy="752653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600" dirty="0">
                <a:ln w="12700">
                  <a:noFill/>
                </a:ln>
                <a:solidFill>
                  <a:sysClr val="windowText" lastClr="000000"/>
                </a:solidFill>
              </a:rPr>
              <a:t>Shrinks font to adjust responsively without losing readibility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5F608D-84F0-CA41-A545-C3C8D9D1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897" y="0"/>
            <a:ext cx="3237212" cy="68580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FD274-9166-FD41-A95C-D0A5434D38B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721602" y="1651002"/>
            <a:ext cx="761882" cy="214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C99698-81D4-A643-88AE-994D2C2134FA}"/>
              </a:ext>
            </a:extLst>
          </p:cNvPr>
          <p:cNvSpPr/>
          <p:nvPr/>
        </p:nvSpPr>
        <p:spPr>
          <a:xfrm>
            <a:off x="1631972" y="4480037"/>
            <a:ext cx="2293982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Changes cards from a horizontal to vertical layout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4999D3-658A-0447-96E1-C7E8F5303AB1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925954" y="4616045"/>
            <a:ext cx="770546" cy="26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C0CF6B-8A18-F44A-8DE3-3D95908E0CF4}"/>
              </a:ext>
            </a:extLst>
          </p:cNvPr>
          <p:cNvCxnSpPr>
            <a:cxnSpLocks/>
          </p:cNvCxnSpPr>
          <p:nvPr/>
        </p:nvCxnSpPr>
        <p:spPr>
          <a:xfrm>
            <a:off x="3917323" y="4898421"/>
            <a:ext cx="779177" cy="6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A44B329-0032-7647-9E13-249004EE4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BEB"/>
          </a:solidFill>
          <a:ln>
            <a:solidFill>
              <a:srgbClr val="ED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160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F9A1336-3C4D-5343-9E81-1A9940C0A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985" y="0"/>
            <a:ext cx="1282029" cy="68580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069C9D-0CDA-1747-8B8E-C2E4EAA60CC8}"/>
              </a:ext>
            </a:extLst>
          </p:cNvPr>
          <p:cNvSpPr/>
          <p:nvPr/>
        </p:nvSpPr>
        <p:spPr>
          <a:xfrm>
            <a:off x="3002969" y="108781"/>
            <a:ext cx="1666430" cy="73493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600" dirty="0">
                <a:ln w="12700">
                  <a:noFill/>
                </a:ln>
                <a:solidFill>
                  <a:sysClr val="windowText" lastClr="000000"/>
                </a:solidFill>
              </a:rPr>
              <a:t>Shrinks text into one blurb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F65AE-C36A-1640-B8B2-741D6B8C0DE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669399" y="165789"/>
            <a:ext cx="785586" cy="310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719854E-5AB5-894B-A236-C3D0CD8B744A}"/>
              </a:ext>
            </a:extLst>
          </p:cNvPr>
          <p:cNvSpPr/>
          <p:nvPr/>
        </p:nvSpPr>
        <p:spPr>
          <a:xfrm>
            <a:off x="7522600" y="797703"/>
            <a:ext cx="1928731" cy="81031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600" dirty="0">
                <a:ln w="12700">
                  <a:noFill/>
                </a:ln>
                <a:solidFill>
                  <a:sysClr val="windowText" lastClr="000000"/>
                </a:solidFill>
              </a:rPr>
              <a:t>Changes navigation bar to menu icon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A5754-CFA1-354B-934C-680E02CD72C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737014" y="476250"/>
            <a:ext cx="785586" cy="726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3777A8-89B9-3E48-A902-0771EB02A79C}"/>
              </a:ext>
            </a:extLst>
          </p:cNvPr>
          <p:cNvSpPr/>
          <p:nvPr/>
        </p:nvSpPr>
        <p:spPr>
          <a:xfrm>
            <a:off x="2754167" y="5801267"/>
            <a:ext cx="1915232" cy="644357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Moves image of seal from beside to under text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1E8017-D0F9-A648-A7D4-9F323D674A1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669399" y="6123446"/>
            <a:ext cx="930985" cy="568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A09F40-A4F9-734E-A89E-65FCFFF21560}"/>
              </a:ext>
            </a:extLst>
          </p:cNvPr>
          <p:cNvSpPr/>
          <p:nvPr/>
        </p:nvSpPr>
        <p:spPr>
          <a:xfrm>
            <a:off x="2816385" y="1962509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Changes grouping of icons &amp; number of icons per row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8D8069-235A-E846-BEF5-DDCDDDA9485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901559" y="2308817"/>
            <a:ext cx="712334" cy="56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C99698-81D4-A643-88AE-994D2C2134FA}"/>
              </a:ext>
            </a:extLst>
          </p:cNvPr>
          <p:cNvSpPr/>
          <p:nvPr/>
        </p:nvSpPr>
        <p:spPr>
          <a:xfrm>
            <a:off x="7429512" y="3593679"/>
            <a:ext cx="2297194" cy="81031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Inherits vertical layout from tablet view but shifting text beneath iamge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4999D3-658A-0447-96E1-C7E8F5303AB1}"/>
              </a:ext>
            </a:extLst>
          </p:cNvPr>
          <p:cNvCxnSpPr>
            <a:cxnSpLocks/>
          </p:cNvCxnSpPr>
          <p:nvPr/>
        </p:nvCxnSpPr>
        <p:spPr>
          <a:xfrm flipH="1">
            <a:off x="6595404" y="3941954"/>
            <a:ext cx="824188" cy="27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2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273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Yu</dc:creator>
  <cp:lastModifiedBy>Brandon Yu</cp:lastModifiedBy>
  <cp:revision>8</cp:revision>
  <dcterms:created xsi:type="dcterms:W3CDTF">2020-10-17T16:26:27Z</dcterms:created>
  <dcterms:modified xsi:type="dcterms:W3CDTF">2020-10-20T19:39:52Z</dcterms:modified>
</cp:coreProperties>
</file>