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257" r:id="rId2"/>
    <p:sldId id="260" r:id="rId3"/>
    <p:sldId id="261" r:id="rId4"/>
    <p:sldId id="339" r:id="rId5"/>
    <p:sldId id="340" r:id="rId6"/>
    <p:sldId id="341" r:id="rId7"/>
    <p:sldId id="342" r:id="rId8"/>
    <p:sldId id="344" r:id="rId9"/>
    <p:sldId id="345" r:id="rId10"/>
    <p:sldId id="346" r:id="rId11"/>
    <p:sldId id="269" r:id="rId12"/>
    <p:sldId id="272" r:id="rId13"/>
    <p:sldId id="281" r:id="rId14"/>
    <p:sldId id="274" r:id="rId15"/>
    <p:sldId id="275" r:id="rId16"/>
    <p:sldId id="276" r:id="rId17"/>
    <p:sldId id="280" r:id="rId18"/>
    <p:sldId id="290" r:id="rId19"/>
    <p:sldId id="291" r:id="rId20"/>
    <p:sldId id="315" r:id="rId21"/>
    <p:sldId id="310" r:id="rId22"/>
    <p:sldId id="288" r:id="rId23"/>
    <p:sldId id="289" r:id="rId24"/>
    <p:sldId id="312" r:id="rId25"/>
    <p:sldId id="347" r:id="rId26"/>
    <p:sldId id="348" r:id="rId27"/>
    <p:sldId id="349" r:id="rId28"/>
    <p:sldId id="316" r:id="rId29"/>
    <p:sldId id="314" r:id="rId30"/>
    <p:sldId id="277" r:id="rId31"/>
    <p:sldId id="350" r:id="rId32"/>
    <p:sldId id="317" r:id="rId33"/>
    <p:sldId id="318" r:id="rId34"/>
    <p:sldId id="278" r:id="rId35"/>
    <p:sldId id="284" r:id="rId36"/>
    <p:sldId id="319" r:id="rId37"/>
    <p:sldId id="283" r:id="rId38"/>
    <p:sldId id="286" r:id="rId39"/>
    <p:sldId id="372" r:id="rId40"/>
    <p:sldId id="375" r:id="rId41"/>
    <p:sldId id="373" r:id="rId42"/>
    <p:sldId id="374" r:id="rId43"/>
    <p:sldId id="320" r:id="rId44"/>
    <p:sldId id="321" r:id="rId45"/>
    <p:sldId id="322" r:id="rId46"/>
    <p:sldId id="376" r:id="rId47"/>
    <p:sldId id="323" r:id="rId48"/>
    <p:sldId id="358" r:id="rId49"/>
    <p:sldId id="359" r:id="rId50"/>
    <p:sldId id="360" r:id="rId51"/>
    <p:sldId id="431" r:id="rId52"/>
    <p:sldId id="432" r:id="rId53"/>
    <p:sldId id="433" r:id="rId54"/>
    <p:sldId id="363" r:id="rId55"/>
    <p:sldId id="434" r:id="rId56"/>
    <p:sldId id="435" r:id="rId57"/>
    <p:sldId id="303" r:id="rId58"/>
    <p:sldId id="436" r:id="rId59"/>
    <p:sldId id="437" r:id="rId60"/>
    <p:sldId id="451" r:id="rId61"/>
    <p:sldId id="453" r:id="rId62"/>
    <p:sldId id="456" r:id="rId63"/>
    <p:sldId id="454" r:id="rId64"/>
    <p:sldId id="264" r:id="rId65"/>
    <p:sldId id="457" r:id="rId66"/>
    <p:sldId id="438" r:id="rId67"/>
    <p:sldId id="308" r:id="rId68"/>
    <p:sldId id="459" r:id="rId69"/>
    <p:sldId id="364" r:id="rId70"/>
    <p:sldId id="460" r:id="rId71"/>
    <p:sldId id="379" r:id="rId72"/>
    <p:sldId id="461" r:id="rId73"/>
    <p:sldId id="378" r:id="rId74"/>
    <p:sldId id="282" r:id="rId75"/>
    <p:sldId id="380" r:id="rId76"/>
    <p:sldId id="462" r:id="rId77"/>
    <p:sldId id="382" r:id="rId78"/>
    <p:sldId id="287" r:id="rId79"/>
    <p:sldId id="463" r:id="rId80"/>
    <p:sldId id="381" r:id="rId81"/>
    <p:sldId id="392" r:id="rId82"/>
    <p:sldId id="393" r:id="rId83"/>
    <p:sldId id="464" r:id="rId84"/>
    <p:sldId id="394" r:id="rId85"/>
    <p:sldId id="388" r:id="rId86"/>
    <p:sldId id="395" r:id="rId87"/>
    <p:sldId id="389" r:id="rId88"/>
    <p:sldId id="396" r:id="rId89"/>
    <p:sldId id="397" r:id="rId90"/>
    <p:sldId id="398" r:id="rId91"/>
    <p:sldId id="465" r:id="rId92"/>
    <p:sldId id="399" r:id="rId93"/>
    <p:sldId id="292" r:id="rId94"/>
    <p:sldId id="385" r:id="rId95"/>
    <p:sldId id="386" r:id="rId96"/>
    <p:sldId id="466" r:id="rId97"/>
    <p:sldId id="294" r:id="rId98"/>
    <p:sldId id="402" r:id="rId99"/>
    <p:sldId id="271" r:id="rId100"/>
    <p:sldId id="401" r:id="rId101"/>
    <p:sldId id="295" r:id="rId102"/>
    <p:sldId id="467" r:id="rId103"/>
    <p:sldId id="468" r:id="rId104"/>
    <p:sldId id="297" r:id="rId105"/>
    <p:sldId id="404" r:id="rId106"/>
    <p:sldId id="405" r:id="rId107"/>
    <p:sldId id="406" r:id="rId108"/>
    <p:sldId id="407" r:id="rId109"/>
    <p:sldId id="408" r:id="rId110"/>
    <p:sldId id="298" r:id="rId111"/>
    <p:sldId id="469" r:id="rId112"/>
    <p:sldId id="439" r:id="rId113"/>
    <p:sldId id="440" r:id="rId114"/>
    <p:sldId id="442" r:id="rId115"/>
    <p:sldId id="441" r:id="rId116"/>
    <p:sldId id="443" r:id="rId117"/>
    <p:sldId id="299" r:id="rId118"/>
    <p:sldId id="444" r:id="rId119"/>
    <p:sldId id="445" r:id="rId120"/>
    <p:sldId id="446" r:id="rId121"/>
    <p:sldId id="447" r:id="rId122"/>
    <p:sldId id="448" r:id="rId123"/>
    <p:sldId id="449" r:id="rId124"/>
    <p:sldId id="410" r:id="rId125"/>
    <p:sldId id="411" r:id="rId126"/>
    <p:sldId id="412" r:id="rId127"/>
    <p:sldId id="413" r:id="rId128"/>
    <p:sldId id="450" r:id="rId129"/>
    <p:sldId id="425" r:id="rId130"/>
    <p:sldId id="470" r:id="rId131"/>
    <p:sldId id="471" r:id="rId132"/>
    <p:sldId id="472" r:id="rId133"/>
    <p:sldId id="473" r:id="rId134"/>
    <p:sldId id="474" r:id="rId135"/>
    <p:sldId id="475" r:id="rId136"/>
    <p:sldId id="476" r:id="rId137"/>
    <p:sldId id="477" r:id="rId138"/>
    <p:sldId id="478" r:id="rId139"/>
    <p:sldId id="479" r:id="rId140"/>
    <p:sldId id="301"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0719F-7A87-4486-9A47-FF98F88963B2}" v="106" dt="2023-04-27T08:32:21.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86" autoAdjust="0"/>
    <p:restoredTop sz="94660"/>
  </p:normalViewPr>
  <p:slideViewPr>
    <p:cSldViewPr snapToGrid="0">
      <p:cViewPr varScale="1">
        <p:scale>
          <a:sx n="66" d="100"/>
          <a:sy n="66" d="100"/>
        </p:scale>
        <p:origin x="8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14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C8A0719F-7A87-4486-9A47-FF98F88963B2}"/>
    <pc:docChg chg="undo custSel addSld delSld modSld">
      <pc:chgData name="Manish Sharma" userId="b799adb9ba789c8f" providerId="LiveId" clId="{C8A0719F-7A87-4486-9A47-FF98F88963B2}" dt="2023-04-27T08:32:21.244" v="793"/>
      <pc:docMkLst>
        <pc:docMk/>
      </pc:docMkLst>
      <pc:sldChg chg="add">
        <pc:chgData name="Manish Sharma" userId="b799adb9ba789c8f" providerId="LiveId" clId="{C8A0719F-7A87-4486-9A47-FF98F88963B2}" dt="2023-04-19T05:29:14.726" v="134"/>
        <pc:sldMkLst>
          <pc:docMk/>
          <pc:sldMk cId="2807569457" sldId="264"/>
        </pc:sldMkLst>
      </pc:sldChg>
      <pc:sldChg chg="add">
        <pc:chgData name="Manish Sharma" userId="b799adb9ba789c8f" providerId="LiveId" clId="{C8A0719F-7A87-4486-9A47-FF98F88963B2}" dt="2023-04-17T08:55:59.973" v="22"/>
        <pc:sldMkLst>
          <pc:docMk/>
          <pc:sldMk cId="0" sldId="269"/>
        </pc:sldMkLst>
      </pc:sldChg>
      <pc:sldChg chg="addSp delSp add mod setBg delDesignElem">
        <pc:chgData name="Manish Sharma" userId="b799adb9ba789c8f" providerId="LiveId" clId="{C8A0719F-7A87-4486-9A47-FF98F88963B2}" dt="2023-04-21T03:55:47.373" v="505" actId="26606"/>
        <pc:sldMkLst>
          <pc:docMk/>
          <pc:sldMk cId="255127609" sldId="271"/>
        </pc:sldMkLst>
        <pc:spChg chg="add">
          <ac:chgData name="Manish Sharma" userId="b799adb9ba789c8f" providerId="LiveId" clId="{C8A0719F-7A87-4486-9A47-FF98F88963B2}" dt="2023-04-21T03:55:47.373" v="505" actId="26606"/>
          <ac:spMkLst>
            <pc:docMk/>
            <pc:sldMk cId="255127609" sldId="271"/>
            <ac:spMk id="1031" creationId="{D4771268-CB57-404A-9271-370EB28F6090}"/>
          </ac:spMkLst>
        </pc:spChg>
        <pc:spChg chg="del">
          <ac:chgData name="Manish Sharma" userId="b799adb9ba789c8f" providerId="LiveId" clId="{C8A0719F-7A87-4486-9A47-FF98F88963B2}" dt="2023-04-21T03:55:40.786" v="504"/>
          <ac:spMkLst>
            <pc:docMk/>
            <pc:sldMk cId="255127609" sldId="271"/>
            <ac:spMk id="1046" creationId="{D4771268-CB57-404A-9271-370EB28F6090}"/>
          </ac:spMkLst>
        </pc:spChg>
      </pc:sldChg>
      <pc:sldChg chg="add">
        <pc:chgData name="Manish Sharma" userId="b799adb9ba789c8f" providerId="LiveId" clId="{C8A0719F-7A87-4486-9A47-FF98F88963B2}" dt="2023-04-17T08:55:59.973" v="22"/>
        <pc:sldMkLst>
          <pc:docMk/>
          <pc:sldMk cId="354889720" sldId="272"/>
        </pc:sldMkLst>
      </pc:sldChg>
      <pc:sldChg chg="add">
        <pc:chgData name="Manish Sharma" userId="b799adb9ba789c8f" providerId="LiveId" clId="{C8A0719F-7A87-4486-9A47-FF98F88963B2}" dt="2023-04-17T08:55:59.973" v="22"/>
        <pc:sldMkLst>
          <pc:docMk/>
          <pc:sldMk cId="1041794992" sldId="274"/>
        </pc:sldMkLst>
      </pc:sldChg>
      <pc:sldChg chg="add">
        <pc:chgData name="Manish Sharma" userId="b799adb9ba789c8f" providerId="LiveId" clId="{C8A0719F-7A87-4486-9A47-FF98F88963B2}" dt="2023-04-17T08:55:59.973" v="22"/>
        <pc:sldMkLst>
          <pc:docMk/>
          <pc:sldMk cId="1929096108" sldId="275"/>
        </pc:sldMkLst>
      </pc:sldChg>
      <pc:sldChg chg="add">
        <pc:chgData name="Manish Sharma" userId="b799adb9ba789c8f" providerId="LiveId" clId="{C8A0719F-7A87-4486-9A47-FF98F88963B2}" dt="2023-04-17T08:55:59.973" v="22"/>
        <pc:sldMkLst>
          <pc:docMk/>
          <pc:sldMk cId="1327294765" sldId="276"/>
        </pc:sldMkLst>
      </pc:sldChg>
      <pc:sldChg chg="add">
        <pc:chgData name="Manish Sharma" userId="b799adb9ba789c8f" providerId="LiveId" clId="{C8A0719F-7A87-4486-9A47-FF98F88963B2}" dt="2023-04-17T08:55:59.973" v="22"/>
        <pc:sldMkLst>
          <pc:docMk/>
          <pc:sldMk cId="3722122107" sldId="280"/>
        </pc:sldMkLst>
      </pc:sldChg>
      <pc:sldChg chg="add">
        <pc:chgData name="Manish Sharma" userId="b799adb9ba789c8f" providerId="LiveId" clId="{C8A0719F-7A87-4486-9A47-FF98F88963B2}" dt="2023-04-17T08:55:59.973" v="22"/>
        <pc:sldMkLst>
          <pc:docMk/>
          <pc:sldMk cId="1870224024" sldId="281"/>
        </pc:sldMkLst>
      </pc:sldChg>
      <pc:sldChg chg="add">
        <pc:chgData name="Manish Sharma" userId="b799adb9ba789c8f" providerId="LiveId" clId="{C8A0719F-7A87-4486-9A47-FF98F88963B2}" dt="2023-04-19T06:54:12.958" v="182"/>
        <pc:sldMkLst>
          <pc:docMk/>
          <pc:sldMk cId="2868707546" sldId="282"/>
        </pc:sldMkLst>
      </pc:sldChg>
      <pc:sldChg chg="add">
        <pc:chgData name="Manish Sharma" userId="b799adb9ba789c8f" providerId="LiveId" clId="{C8A0719F-7A87-4486-9A47-FF98F88963B2}" dt="2023-04-19T07:25:39.807" v="192"/>
        <pc:sldMkLst>
          <pc:docMk/>
          <pc:sldMk cId="3166340807" sldId="287"/>
        </pc:sldMkLst>
      </pc:sldChg>
      <pc:sldChg chg="add">
        <pc:chgData name="Manish Sharma" userId="b799adb9ba789c8f" providerId="LiveId" clId="{C8A0719F-7A87-4486-9A47-FF98F88963B2}" dt="2023-04-17T09:47:23.844" v="33"/>
        <pc:sldMkLst>
          <pc:docMk/>
          <pc:sldMk cId="4016984177" sldId="288"/>
        </pc:sldMkLst>
      </pc:sldChg>
      <pc:sldChg chg="delSp add setBg delDesignElem">
        <pc:chgData name="Manish Sharma" userId="b799adb9ba789c8f" providerId="LiveId" clId="{C8A0719F-7A87-4486-9A47-FF98F88963B2}" dt="2023-04-17T09:47:23.844" v="33"/>
        <pc:sldMkLst>
          <pc:docMk/>
          <pc:sldMk cId="4019827636" sldId="289"/>
        </pc:sldMkLst>
        <pc:spChg chg="del">
          <ac:chgData name="Manish Sharma" userId="b799adb9ba789c8f" providerId="LiveId" clId="{C8A0719F-7A87-4486-9A47-FF98F88963B2}" dt="2023-04-17T09:47:23.844" v="33"/>
          <ac:spMkLst>
            <pc:docMk/>
            <pc:sldMk cId="4019827636" sldId="289"/>
            <ac:spMk id="11" creationId="{D4771268-CB57-404A-9271-370EB28F6090}"/>
          </ac:spMkLst>
        </pc:spChg>
      </pc:sldChg>
      <pc:sldChg chg="add">
        <pc:chgData name="Manish Sharma" userId="b799adb9ba789c8f" providerId="LiveId" clId="{C8A0719F-7A87-4486-9A47-FF98F88963B2}" dt="2023-04-17T08:55:59.973" v="22"/>
        <pc:sldMkLst>
          <pc:docMk/>
          <pc:sldMk cId="4234741750" sldId="290"/>
        </pc:sldMkLst>
      </pc:sldChg>
      <pc:sldChg chg="add">
        <pc:chgData name="Manish Sharma" userId="b799adb9ba789c8f" providerId="LiveId" clId="{C8A0719F-7A87-4486-9A47-FF98F88963B2}" dt="2023-04-17T08:55:59.973" v="22"/>
        <pc:sldMkLst>
          <pc:docMk/>
          <pc:sldMk cId="3252480271" sldId="291"/>
        </pc:sldMkLst>
      </pc:sldChg>
      <pc:sldChg chg="add">
        <pc:chgData name="Manish Sharma" userId="b799adb9ba789c8f" providerId="LiveId" clId="{C8A0719F-7A87-4486-9A47-FF98F88963B2}" dt="2023-04-20T06:59:36.381" v="495"/>
        <pc:sldMkLst>
          <pc:docMk/>
          <pc:sldMk cId="4049329401" sldId="292"/>
        </pc:sldMkLst>
      </pc:sldChg>
      <pc:sldChg chg="add">
        <pc:chgData name="Manish Sharma" userId="b799adb9ba789c8f" providerId="LiveId" clId="{C8A0719F-7A87-4486-9A47-FF98F88963B2}" dt="2023-04-21T03:42:18.357" v="502"/>
        <pc:sldMkLst>
          <pc:docMk/>
          <pc:sldMk cId="1018331093" sldId="294"/>
        </pc:sldMkLst>
      </pc:sldChg>
      <pc:sldChg chg="add">
        <pc:chgData name="Manish Sharma" userId="b799adb9ba789c8f" providerId="LiveId" clId="{C8A0719F-7A87-4486-9A47-FF98F88963B2}" dt="2023-04-21T09:41:12.687" v="506"/>
        <pc:sldMkLst>
          <pc:docMk/>
          <pc:sldMk cId="2791508209" sldId="295"/>
        </pc:sldMkLst>
      </pc:sldChg>
      <pc:sldChg chg="add">
        <pc:chgData name="Manish Sharma" userId="b799adb9ba789c8f" providerId="LiveId" clId="{C8A0719F-7A87-4486-9A47-FF98F88963B2}" dt="2023-04-24T07:26:16.405" v="707"/>
        <pc:sldMkLst>
          <pc:docMk/>
          <pc:sldMk cId="3655672511" sldId="297"/>
        </pc:sldMkLst>
      </pc:sldChg>
      <pc:sldChg chg="add">
        <pc:chgData name="Manish Sharma" userId="b799adb9ba789c8f" providerId="LiveId" clId="{C8A0719F-7A87-4486-9A47-FF98F88963B2}" dt="2023-04-24T07:26:16.405" v="707"/>
        <pc:sldMkLst>
          <pc:docMk/>
          <pc:sldMk cId="2048991383" sldId="298"/>
        </pc:sldMkLst>
      </pc:sldChg>
      <pc:sldChg chg="add">
        <pc:chgData name="Manish Sharma" userId="b799adb9ba789c8f" providerId="LiveId" clId="{C8A0719F-7A87-4486-9A47-FF98F88963B2}" dt="2023-04-25T05:26:32.357" v="710"/>
        <pc:sldMkLst>
          <pc:docMk/>
          <pc:sldMk cId="2680455687" sldId="299"/>
        </pc:sldMkLst>
      </pc:sldChg>
      <pc:sldChg chg="add">
        <pc:chgData name="Manish Sharma" userId="b799adb9ba789c8f" providerId="LiveId" clId="{C8A0719F-7A87-4486-9A47-FF98F88963B2}" dt="2023-04-19T04:50:11.115" v="54"/>
        <pc:sldMkLst>
          <pc:docMk/>
          <pc:sldMk cId="3569700014" sldId="303"/>
        </pc:sldMkLst>
      </pc:sldChg>
      <pc:sldChg chg="add">
        <pc:chgData name="Manish Sharma" userId="b799adb9ba789c8f" providerId="LiveId" clId="{C8A0719F-7A87-4486-9A47-FF98F88963B2}" dt="2023-04-19T05:39:59.708" v="148"/>
        <pc:sldMkLst>
          <pc:docMk/>
          <pc:sldMk cId="3302700364" sldId="308"/>
        </pc:sldMkLst>
      </pc:sldChg>
      <pc:sldChg chg="add">
        <pc:chgData name="Manish Sharma" userId="b799adb9ba789c8f" providerId="LiveId" clId="{C8A0719F-7A87-4486-9A47-FF98F88963B2}" dt="2023-04-17T08:55:59.973" v="22"/>
        <pc:sldMkLst>
          <pc:docMk/>
          <pc:sldMk cId="3578439419" sldId="310"/>
        </pc:sldMkLst>
      </pc:sldChg>
      <pc:sldChg chg="add">
        <pc:chgData name="Manish Sharma" userId="b799adb9ba789c8f" providerId="LiveId" clId="{C8A0719F-7A87-4486-9A47-FF98F88963B2}" dt="2023-04-17T08:55:59.973" v="22"/>
        <pc:sldMkLst>
          <pc:docMk/>
          <pc:sldMk cId="2175462724" sldId="315"/>
        </pc:sldMkLst>
      </pc:sldChg>
      <pc:sldChg chg="del">
        <pc:chgData name="Manish Sharma" userId="b799adb9ba789c8f" providerId="LiveId" clId="{C8A0719F-7A87-4486-9A47-FF98F88963B2}" dt="2023-04-19T03:07:24.313" v="34" actId="47"/>
        <pc:sldMkLst>
          <pc:docMk/>
          <pc:sldMk cId="869922491" sldId="324"/>
        </pc:sldMkLst>
      </pc:sldChg>
      <pc:sldChg chg="del">
        <pc:chgData name="Manish Sharma" userId="b799adb9ba789c8f" providerId="LiveId" clId="{C8A0719F-7A87-4486-9A47-FF98F88963B2}" dt="2023-04-19T03:07:24.313" v="34" actId="47"/>
        <pc:sldMkLst>
          <pc:docMk/>
          <pc:sldMk cId="743372294" sldId="326"/>
        </pc:sldMkLst>
      </pc:sldChg>
      <pc:sldChg chg="del">
        <pc:chgData name="Manish Sharma" userId="b799adb9ba789c8f" providerId="LiveId" clId="{C8A0719F-7A87-4486-9A47-FF98F88963B2}" dt="2023-04-19T03:07:24.313" v="34" actId="47"/>
        <pc:sldMkLst>
          <pc:docMk/>
          <pc:sldMk cId="1562318406" sldId="327"/>
        </pc:sldMkLst>
      </pc:sldChg>
      <pc:sldChg chg="addSp delSp modSp new mod">
        <pc:chgData name="Manish Sharma" userId="b799adb9ba789c8f" providerId="LiveId" clId="{C8A0719F-7A87-4486-9A47-FF98F88963B2}" dt="2023-04-17T05:24:09.373" v="9"/>
        <pc:sldMkLst>
          <pc:docMk/>
          <pc:sldMk cId="1121129464" sldId="340"/>
        </pc:sldMkLst>
        <pc:spChg chg="del">
          <ac:chgData name="Manish Sharma" userId="b799adb9ba789c8f" providerId="LiveId" clId="{C8A0719F-7A87-4486-9A47-FF98F88963B2}" dt="2023-04-17T05:21:07.842" v="1" actId="478"/>
          <ac:spMkLst>
            <pc:docMk/>
            <pc:sldMk cId="1121129464" sldId="340"/>
            <ac:spMk id="2" creationId="{C9E6B365-3E1C-3FA1-D437-27A1A6472F6B}"/>
          </ac:spMkLst>
        </pc:spChg>
        <pc:spChg chg="del">
          <ac:chgData name="Manish Sharma" userId="b799adb9ba789c8f" providerId="LiveId" clId="{C8A0719F-7A87-4486-9A47-FF98F88963B2}" dt="2023-04-17T05:21:07.842" v="1" actId="478"/>
          <ac:spMkLst>
            <pc:docMk/>
            <pc:sldMk cId="1121129464" sldId="340"/>
            <ac:spMk id="3" creationId="{E9A039C1-6C9B-B55F-6B59-2924017E9A5D}"/>
          </ac:spMkLst>
        </pc:spChg>
        <pc:spChg chg="add mod">
          <ac:chgData name="Manish Sharma" userId="b799adb9ba789c8f" providerId="LiveId" clId="{C8A0719F-7A87-4486-9A47-FF98F88963B2}" dt="2023-04-17T05:21:15.041" v="2"/>
          <ac:spMkLst>
            <pc:docMk/>
            <pc:sldMk cId="1121129464" sldId="340"/>
            <ac:spMk id="4" creationId="{355C867B-9192-44B8-CD55-80025F0BB981}"/>
          </ac:spMkLst>
        </pc:spChg>
        <pc:spChg chg="add mod">
          <ac:chgData name="Manish Sharma" userId="b799adb9ba789c8f" providerId="LiveId" clId="{C8A0719F-7A87-4486-9A47-FF98F88963B2}" dt="2023-04-17T05:21:15.041" v="2"/>
          <ac:spMkLst>
            <pc:docMk/>
            <pc:sldMk cId="1121129464" sldId="340"/>
            <ac:spMk id="5" creationId="{3721BADA-9C1C-6FEA-69DB-06FA82BEBA4C}"/>
          </ac:spMkLst>
        </pc:spChg>
        <pc:spChg chg="add mod">
          <ac:chgData name="Manish Sharma" userId="b799adb9ba789c8f" providerId="LiveId" clId="{C8A0719F-7A87-4486-9A47-FF98F88963B2}" dt="2023-04-17T05:21:24.022" v="3"/>
          <ac:spMkLst>
            <pc:docMk/>
            <pc:sldMk cId="1121129464" sldId="340"/>
            <ac:spMk id="6" creationId="{22F11213-9EF1-C37E-397F-6AB6821AA9DD}"/>
          </ac:spMkLst>
        </pc:spChg>
        <pc:spChg chg="add mod">
          <ac:chgData name="Manish Sharma" userId="b799adb9ba789c8f" providerId="LiveId" clId="{C8A0719F-7A87-4486-9A47-FF98F88963B2}" dt="2023-04-17T05:21:32.971" v="4"/>
          <ac:spMkLst>
            <pc:docMk/>
            <pc:sldMk cId="1121129464" sldId="340"/>
            <ac:spMk id="7" creationId="{933AED74-291F-23E3-512E-40A62ABC0C3E}"/>
          </ac:spMkLst>
        </pc:spChg>
        <pc:spChg chg="add mod">
          <ac:chgData name="Manish Sharma" userId="b799adb9ba789c8f" providerId="LiveId" clId="{C8A0719F-7A87-4486-9A47-FF98F88963B2}" dt="2023-04-17T05:21:40.861" v="5"/>
          <ac:spMkLst>
            <pc:docMk/>
            <pc:sldMk cId="1121129464" sldId="340"/>
            <ac:spMk id="8" creationId="{1BECBF3D-3A8A-A133-5BAB-B89D9B235906}"/>
          </ac:spMkLst>
        </pc:spChg>
        <pc:spChg chg="add mod">
          <ac:chgData name="Manish Sharma" userId="b799adb9ba789c8f" providerId="LiveId" clId="{C8A0719F-7A87-4486-9A47-FF98F88963B2}" dt="2023-04-17T05:21:40.861" v="5"/>
          <ac:spMkLst>
            <pc:docMk/>
            <pc:sldMk cId="1121129464" sldId="340"/>
            <ac:spMk id="9" creationId="{EB5B7276-68DD-079F-801A-B952D0024F4E}"/>
          </ac:spMkLst>
        </pc:spChg>
        <pc:spChg chg="add mod">
          <ac:chgData name="Manish Sharma" userId="b799adb9ba789c8f" providerId="LiveId" clId="{C8A0719F-7A87-4486-9A47-FF98F88963B2}" dt="2023-04-17T05:21:54.519" v="6"/>
          <ac:spMkLst>
            <pc:docMk/>
            <pc:sldMk cId="1121129464" sldId="340"/>
            <ac:spMk id="10" creationId="{6A73D753-31EB-4CE1-2A50-0C1965DF6560}"/>
          </ac:spMkLst>
        </pc:spChg>
        <pc:spChg chg="add mod">
          <ac:chgData name="Manish Sharma" userId="b799adb9ba789c8f" providerId="LiveId" clId="{C8A0719F-7A87-4486-9A47-FF98F88963B2}" dt="2023-04-17T05:21:54.519" v="6"/>
          <ac:spMkLst>
            <pc:docMk/>
            <pc:sldMk cId="1121129464" sldId="340"/>
            <ac:spMk id="11" creationId="{92613B56-7414-5729-A3D4-F19AA433509C}"/>
          </ac:spMkLst>
        </pc:spChg>
        <pc:spChg chg="add mod">
          <ac:chgData name="Manish Sharma" userId="b799adb9ba789c8f" providerId="LiveId" clId="{C8A0719F-7A87-4486-9A47-FF98F88963B2}" dt="2023-04-17T05:21:59.702" v="7"/>
          <ac:spMkLst>
            <pc:docMk/>
            <pc:sldMk cId="1121129464" sldId="340"/>
            <ac:spMk id="12" creationId="{31A08C8C-39E2-D134-EB0A-3284EE2C0F6F}"/>
          </ac:spMkLst>
        </pc:spChg>
        <pc:spChg chg="add mod">
          <ac:chgData name="Manish Sharma" userId="b799adb9ba789c8f" providerId="LiveId" clId="{C8A0719F-7A87-4486-9A47-FF98F88963B2}" dt="2023-04-17T05:21:59.702" v="7"/>
          <ac:spMkLst>
            <pc:docMk/>
            <pc:sldMk cId="1121129464" sldId="340"/>
            <ac:spMk id="13" creationId="{3E537191-C770-8F48-DE54-C01495C72E21}"/>
          </ac:spMkLst>
        </pc:spChg>
        <pc:spChg chg="add mod">
          <ac:chgData name="Manish Sharma" userId="b799adb9ba789c8f" providerId="LiveId" clId="{C8A0719F-7A87-4486-9A47-FF98F88963B2}" dt="2023-04-17T05:24:03.367" v="8"/>
          <ac:spMkLst>
            <pc:docMk/>
            <pc:sldMk cId="1121129464" sldId="340"/>
            <ac:spMk id="14" creationId="{BC3BE2CF-D9D3-AADD-327F-EDA39B6332A4}"/>
          </ac:spMkLst>
        </pc:spChg>
        <pc:spChg chg="add mod">
          <ac:chgData name="Manish Sharma" userId="b799adb9ba789c8f" providerId="LiveId" clId="{C8A0719F-7A87-4486-9A47-FF98F88963B2}" dt="2023-04-17T05:24:03.367" v="8"/>
          <ac:spMkLst>
            <pc:docMk/>
            <pc:sldMk cId="1121129464" sldId="340"/>
            <ac:spMk id="15" creationId="{72550130-1D35-1534-F7E4-06CAD9DB5CDE}"/>
          </ac:spMkLst>
        </pc:spChg>
        <pc:spChg chg="add mod">
          <ac:chgData name="Manish Sharma" userId="b799adb9ba789c8f" providerId="LiveId" clId="{C8A0719F-7A87-4486-9A47-FF98F88963B2}" dt="2023-04-17T05:24:03.367" v="8"/>
          <ac:spMkLst>
            <pc:docMk/>
            <pc:sldMk cId="1121129464" sldId="340"/>
            <ac:spMk id="16" creationId="{8F26C959-677B-FF7D-6106-817F941AE2BC}"/>
          </ac:spMkLst>
        </pc:spChg>
        <pc:spChg chg="add mod">
          <ac:chgData name="Manish Sharma" userId="b799adb9ba789c8f" providerId="LiveId" clId="{C8A0719F-7A87-4486-9A47-FF98F88963B2}" dt="2023-04-17T05:24:03.367" v="8"/>
          <ac:spMkLst>
            <pc:docMk/>
            <pc:sldMk cId="1121129464" sldId="340"/>
            <ac:spMk id="17" creationId="{AB7CB2A9-2218-EFB4-DC73-713B8D04E4E9}"/>
          </ac:spMkLst>
        </pc:spChg>
        <pc:spChg chg="add mod">
          <ac:chgData name="Manish Sharma" userId="b799adb9ba789c8f" providerId="LiveId" clId="{C8A0719F-7A87-4486-9A47-FF98F88963B2}" dt="2023-04-17T05:24:09.373" v="9"/>
          <ac:spMkLst>
            <pc:docMk/>
            <pc:sldMk cId="1121129464" sldId="340"/>
            <ac:spMk id="18" creationId="{0F60A216-B5C2-1D5D-FAAA-551120927E86}"/>
          </ac:spMkLst>
        </pc:spChg>
        <pc:spChg chg="add mod">
          <ac:chgData name="Manish Sharma" userId="b799adb9ba789c8f" providerId="LiveId" clId="{C8A0719F-7A87-4486-9A47-FF98F88963B2}" dt="2023-04-17T05:24:09.373" v="9"/>
          <ac:spMkLst>
            <pc:docMk/>
            <pc:sldMk cId="1121129464" sldId="340"/>
            <ac:spMk id="19" creationId="{798DA86D-EE04-54F9-94E6-F3A7D76DB3DD}"/>
          </ac:spMkLst>
        </pc:spChg>
      </pc:sldChg>
      <pc:sldChg chg="add">
        <pc:chgData name="Manish Sharma" userId="b799adb9ba789c8f" providerId="LiveId" clId="{C8A0719F-7A87-4486-9A47-FF98F88963B2}" dt="2023-04-17T05:45:24.996" v="10"/>
        <pc:sldMkLst>
          <pc:docMk/>
          <pc:sldMk cId="3734022937" sldId="341"/>
        </pc:sldMkLst>
      </pc:sldChg>
      <pc:sldChg chg="addSp delSp modSp new mod">
        <pc:chgData name="Manish Sharma" userId="b799adb9ba789c8f" providerId="LiveId" clId="{C8A0719F-7A87-4486-9A47-FF98F88963B2}" dt="2023-04-17T06:02:25.158" v="19"/>
        <pc:sldMkLst>
          <pc:docMk/>
          <pc:sldMk cId="434630597" sldId="342"/>
        </pc:sldMkLst>
        <pc:spChg chg="del">
          <ac:chgData name="Manish Sharma" userId="b799adb9ba789c8f" providerId="LiveId" clId="{C8A0719F-7A87-4486-9A47-FF98F88963B2}" dt="2023-04-17T06:00:52.214" v="12" actId="478"/>
          <ac:spMkLst>
            <pc:docMk/>
            <pc:sldMk cId="434630597" sldId="342"/>
            <ac:spMk id="2" creationId="{04DF11AE-E748-5F89-FBFF-F1A65A9367B4}"/>
          </ac:spMkLst>
        </pc:spChg>
        <pc:spChg chg="del">
          <ac:chgData name="Manish Sharma" userId="b799adb9ba789c8f" providerId="LiveId" clId="{C8A0719F-7A87-4486-9A47-FF98F88963B2}" dt="2023-04-17T06:00:52.214" v="12" actId="478"/>
          <ac:spMkLst>
            <pc:docMk/>
            <pc:sldMk cId="434630597" sldId="342"/>
            <ac:spMk id="3" creationId="{6F83EE9B-CCB4-64AD-426C-FE8FA426C2F3}"/>
          </ac:spMkLst>
        </pc:spChg>
        <pc:spChg chg="add mod">
          <ac:chgData name="Manish Sharma" userId="b799adb9ba789c8f" providerId="LiveId" clId="{C8A0719F-7A87-4486-9A47-FF98F88963B2}" dt="2023-04-17T06:00:57.899" v="13"/>
          <ac:spMkLst>
            <pc:docMk/>
            <pc:sldMk cId="434630597" sldId="342"/>
            <ac:spMk id="4" creationId="{0E89FABC-8700-D6CF-A785-1E75FEB097CA}"/>
          </ac:spMkLst>
        </pc:spChg>
        <pc:spChg chg="add mod">
          <ac:chgData name="Manish Sharma" userId="b799adb9ba789c8f" providerId="LiveId" clId="{C8A0719F-7A87-4486-9A47-FF98F88963B2}" dt="2023-04-17T06:00:57.899" v="13"/>
          <ac:spMkLst>
            <pc:docMk/>
            <pc:sldMk cId="434630597" sldId="342"/>
            <ac:spMk id="5" creationId="{93730EF3-0FA5-9BD2-DC47-BBF95F5F071D}"/>
          </ac:spMkLst>
        </pc:spChg>
        <pc:spChg chg="add mod">
          <ac:chgData name="Manish Sharma" userId="b799adb9ba789c8f" providerId="LiveId" clId="{C8A0719F-7A87-4486-9A47-FF98F88963B2}" dt="2023-04-17T06:00:57.899" v="13"/>
          <ac:spMkLst>
            <pc:docMk/>
            <pc:sldMk cId="434630597" sldId="342"/>
            <ac:spMk id="6" creationId="{D6D61E14-A5A8-C8B6-D1EC-5FA233539B8E}"/>
          </ac:spMkLst>
        </pc:spChg>
        <pc:spChg chg="add mod">
          <ac:chgData name="Manish Sharma" userId="b799adb9ba789c8f" providerId="LiveId" clId="{C8A0719F-7A87-4486-9A47-FF98F88963B2}" dt="2023-04-17T06:00:57.899" v="13"/>
          <ac:spMkLst>
            <pc:docMk/>
            <pc:sldMk cId="434630597" sldId="342"/>
            <ac:spMk id="7" creationId="{AFECDB78-D227-3ABA-2578-68847AD26E7B}"/>
          </ac:spMkLst>
        </pc:spChg>
        <pc:spChg chg="add mod">
          <ac:chgData name="Manish Sharma" userId="b799adb9ba789c8f" providerId="LiveId" clId="{C8A0719F-7A87-4486-9A47-FF98F88963B2}" dt="2023-04-17T06:00:57.899" v="13"/>
          <ac:spMkLst>
            <pc:docMk/>
            <pc:sldMk cId="434630597" sldId="342"/>
            <ac:spMk id="9" creationId="{BBD6D9DD-319D-3B75-2D28-B7C5D73A8380}"/>
          </ac:spMkLst>
        </pc:spChg>
        <pc:spChg chg="add mod">
          <ac:chgData name="Manish Sharma" userId="b799adb9ba789c8f" providerId="LiveId" clId="{C8A0719F-7A87-4486-9A47-FF98F88963B2}" dt="2023-04-17T06:00:57.899" v="13"/>
          <ac:spMkLst>
            <pc:docMk/>
            <pc:sldMk cId="434630597" sldId="342"/>
            <ac:spMk id="11" creationId="{BB048D90-A95C-1E11-86EB-6E0B8738C05D}"/>
          </ac:spMkLst>
        </pc:spChg>
        <pc:spChg chg="add mod">
          <ac:chgData name="Manish Sharma" userId="b799adb9ba789c8f" providerId="LiveId" clId="{C8A0719F-7A87-4486-9A47-FF98F88963B2}" dt="2023-04-17T06:00:57.899" v="13"/>
          <ac:spMkLst>
            <pc:docMk/>
            <pc:sldMk cId="434630597" sldId="342"/>
            <ac:spMk id="13" creationId="{45AD4B03-F4ED-986B-3A4B-64966874CB1F}"/>
          </ac:spMkLst>
        </pc:spChg>
        <pc:spChg chg="add mod">
          <ac:chgData name="Manish Sharma" userId="b799adb9ba789c8f" providerId="LiveId" clId="{C8A0719F-7A87-4486-9A47-FF98F88963B2}" dt="2023-04-17T06:00:57.899" v="13"/>
          <ac:spMkLst>
            <pc:docMk/>
            <pc:sldMk cId="434630597" sldId="342"/>
            <ac:spMk id="14" creationId="{9F7B87E6-F800-E6F4-8A33-CC60F44FCFAA}"/>
          </ac:spMkLst>
        </pc:spChg>
        <pc:spChg chg="add mod">
          <ac:chgData name="Manish Sharma" userId="b799adb9ba789c8f" providerId="LiveId" clId="{C8A0719F-7A87-4486-9A47-FF98F88963B2}" dt="2023-04-17T06:00:57.899" v="13"/>
          <ac:spMkLst>
            <pc:docMk/>
            <pc:sldMk cId="434630597" sldId="342"/>
            <ac:spMk id="16" creationId="{004D5802-B4F6-461A-60FF-5FB108BBF088}"/>
          </ac:spMkLst>
        </pc:spChg>
        <pc:spChg chg="add mod">
          <ac:chgData name="Manish Sharma" userId="b799adb9ba789c8f" providerId="LiveId" clId="{C8A0719F-7A87-4486-9A47-FF98F88963B2}" dt="2023-04-17T06:01:30.007" v="15" actId="1076"/>
          <ac:spMkLst>
            <pc:docMk/>
            <pc:sldMk cId="434630597" sldId="342"/>
            <ac:spMk id="17" creationId="{40A7B5A2-650E-5748-599B-82039F200F1C}"/>
          </ac:spMkLst>
        </pc:spChg>
        <pc:spChg chg="add mod">
          <ac:chgData name="Manish Sharma" userId="b799adb9ba789c8f" providerId="LiveId" clId="{C8A0719F-7A87-4486-9A47-FF98F88963B2}" dt="2023-04-17T06:01:30.007" v="15" actId="1076"/>
          <ac:spMkLst>
            <pc:docMk/>
            <pc:sldMk cId="434630597" sldId="342"/>
            <ac:spMk id="18" creationId="{AAFF08D1-8C26-0110-3E0B-D1767001CEA9}"/>
          </ac:spMkLst>
        </pc:spChg>
        <pc:spChg chg="add mod">
          <ac:chgData name="Manish Sharma" userId="b799adb9ba789c8f" providerId="LiveId" clId="{C8A0719F-7A87-4486-9A47-FF98F88963B2}" dt="2023-04-17T06:01:30.007" v="15" actId="1076"/>
          <ac:spMkLst>
            <pc:docMk/>
            <pc:sldMk cId="434630597" sldId="342"/>
            <ac:spMk id="19" creationId="{41BB5520-E2E2-6193-46D6-9C643A4D71EC}"/>
          </ac:spMkLst>
        </pc:spChg>
        <pc:spChg chg="add mod">
          <ac:chgData name="Manish Sharma" userId="b799adb9ba789c8f" providerId="LiveId" clId="{C8A0719F-7A87-4486-9A47-FF98F88963B2}" dt="2023-04-17T06:01:30.007" v="15" actId="1076"/>
          <ac:spMkLst>
            <pc:docMk/>
            <pc:sldMk cId="434630597" sldId="342"/>
            <ac:spMk id="20" creationId="{0E2234D8-AA9A-8FEE-A572-9D6949C2CA39}"/>
          </ac:spMkLst>
        </pc:spChg>
        <pc:spChg chg="add mod">
          <ac:chgData name="Manish Sharma" userId="b799adb9ba789c8f" providerId="LiveId" clId="{C8A0719F-7A87-4486-9A47-FF98F88963B2}" dt="2023-04-17T06:01:30.007" v="15" actId="1076"/>
          <ac:spMkLst>
            <pc:docMk/>
            <pc:sldMk cId="434630597" sldId="342"/>
            <ac:spMk id="22" creationId="{21D5F91C-A794-D451-321F-E06486225857}"/>
          </ac:spMkLst>
        </pc:spChg>
        <pc:spChg chg="add mod">
          <ac:chgData name="Manish Sharma" userId="b799adb9ba789c8f" providerId="LiveId" clId="{C8A0719F-7A87-4486-9A47-FF98F88963B2}" dt="2023-04-17T06:01:30.007" v="15" actId="1076"/>
          <ac:spMkLst>
            <pc:docMk/>
            <pc:sldMk cId="434630597" sldId="342"/>
            <ac:spMk id="24" creationId="{C3F4AB18-7559-95A4-758F-ECD8E78B6936}"/>
          </ac:spMkLst>
        </pc:spChg>
        <pc:spChg chg="add mod">
          <ac:chgData name="Manish Sharma" userId="b799adb9ba789c8f" providerId="LiveId" clId="{C8A0719F-7A87-4486-9A47-FF98F88963B2}" dt="2023-04-17T06:01:30.007" v="15" actId="1076"/>
          <ac:spMkLst>
            <pc:docMk/>
            <pc:sldMk cId="434630597" sldId="342"/>
            <ac:spMk id="26" creationId="{E74A334D-D8D5-1CBB-68C1-CAC9098DBA7A}"/>
          </ac:spMkLst>
        </pc:spChg>
        <pc:spChg chg="add mod">
          <ac:chgData name="Manish Sharma" userId="b799adb9ba789c8f" providerId="LiveId" clId="{C8A0719F-7A87-4486-9A47-FF98F88963B2}" dt="2023-04-17T06:01:30.007" v="15" actId="1076"/>
          <ac:spMkLst>
            <pc:docMk/>
            <pc:sldMk cId="434630597" sldId="342"/>
            <ac:spMk id="27" creationId="{DDB9819E-26E2-9647-7AEB-11EB15C4A11B}"/>
          </ac:spMkLst>
        </pc:spChg>
        <pc:spChg chg="add mod">
          <ac:chgData name="Manish Sharma" userId="b799adb9ba789c8f" providerId="LiveId" clId="{C8A0719F-7A87-4486-9A47-FF98F88963B2}" dt="2023-04-17T06:01:30.007" v="15" actId="1076"/>
          <ac:spMkLst>
            <pc:docMk/>
            <pc:sldMk cId="434630597" sldId="342"/>
            <ac:spMk id="29" creationId="{29B5CE94-D621-07E9-7A5D-234DC1BF47A4}"/>
          </ac:spMkLst>
        </pc:spChg>
        <pc:spChg chg="add mod ord">
          <ac:chgData name="Manish Sharma" userId="b799adb9ba789c8f" providerId="LiveId" clId="{C8A0719F-7A87-4486-9A47-FF98F88963B2}" dt="2023-04-17T06:02:03.520" v="18" actId="167"/>
          <ac:spMkLst>
            <pc:docMk/>
            <pc:sldMk cId="434630597" sldId="342"/>
            <ac:spMk id="30" creationId="{7E8DEFEA-1FB2-CDE0-EBE2-0536FCCE2E8F}"/>
          </ac:spMkLst>
        </pc:spChg>
        <pc:spChg chg="add mod">
          <ac:chgData name="Manish Sharma" userId="b799adb9ba789c8f" providerId="LiveId" clId="{C8A0719F-7A87-4486-9A47-FF98F88963B2}" dt="2023-04-17T06:02:25.158" v="19"/>
          <ac:spMkLst>
            <pc:docMk/>
            <pc:sldMk cId="434630597" sldId="342"/>
            <ac:spMk id="31" creationId="{28184F3C-5682-694D-6EC5-54B9D2F6E038}"/>
          </ac:spMkLst>
        </pc:spChg>
        <pc:cxnChg chg="add mod">
          <ac:chgData name="Manish Sharma" userId="b799adb9ba789c8f" providerId="LiveId" clId="{C8A0719F-7A87-4486-9A47-FF98F88963B2}" dt="2023-04-17T06:00:57.899" v="13"/>
          <ac:cxnSpMkLst>
            <pc:docMk/>
            <pc:sldMk cId="434630597" sldId="342"/>
            <ac:cxnSpMk id="8" creationId="{350C70BD-69DA-CDF3-44F2-15E49A876E39}"/>
          </ac:cxnSpMkLst>
        </pc:cxnChg>
        <pc:cxnChg chg="add mod">
          <ac:chgData name="Manish Sharma" userId="b799adb9ba789c8f" providerId="LiveId" clId="{C8A0719F-7A87-4486-9A47-FF98F88963B2}" dt="2023-04-17T06:00:57.899" v="13"/>
          <ac:cxnSpMkLst>
            <pc:docMk/>
            <pc:sldMk cId="434630597" sldId="342"/>
            <ac:cxnSpMk id="10" creationId="{8A282D0B-D72B-0E1B-CCC4-5DC35B11C809}"/>
          </ac:cxnSpMkLst>
        </pc:cxnChg>
        <pc:cxnChg chg="add mod">
          <ac:chgData name="Manish Sharma" userId="b799adb9ba789c8f" providerId="LiveId" clId="{C8A0719F-7A87-4486-9A47-FF98F88963B2}" dt="2023-04-17T06:00:57.899" v="13"/>
          <ac:cxnSpMkLst>
            <pc:docMk/>
            <pc:sldMk cId="434630597" sldId="342"/>
            <ac:cxnSpMk id="12" creationId="{1C2FC3F9-E226-4FEE-7C01-332756756C63}"/>
          </ac:cxnSpMkLst>
        </pc:cxnChg>
        <pc:cxnChg chg="add mod">
          <ac:chgData name="Manish Sharma" userId="b799adb9ba789c8f" providerId="LiveId" clId="{C8A0719F-7A87-4486-9A47-FF98F88963B2}" dt="2023-04-17T06:00:57.899" v="13"/>
          <ac:cxnSpMkLst>
            <pc:docMk/>
            <pc:sldMk cId="434630597" sldId="342"/>
            <ac:cxnSpMk id="15" creationId="{3B6CD192-C464-447A-4FD6-851791BDA8C2}"/>
          </ac:cxnSpMkLst>
        </pc:cxnChg>
        <pc:cxnChg chg="add mod">
          <ac:chgData name="Manish Sharma" userId="b799adb9ba789c8f" providerId="LiveId" clId="{C8A0719F-7A87-4486-9A47-FF98F88963B2}" dt="2023-04-17T06:01:30.007" v="15" actId="1076"/>
          <ac:cxnSpMkLst>
            <pc:docMk/>
            <pc:sldMk cId="434630597" sldId="342"/>
            <ac:cxnSpMk id="21" creationId="{F5B19AFD-B6AC-C603-0DB8-BF51F9C999FC}"/>
          </ac:cxnSpMkLst>
        </pc:cxnChg>
        <pc:cxnChg chg="add mod">
          <ac:chgData name="Manish Sharma" userId="b799adb9ba789c8f" providerId="LiveId" clId="{C8A0719F-7A87-4486-9A47-FF98F88963B2}" dt="2023-04-17T06:01:30.007" v="15" actId="1076"/>
          <ac:cxnSpMkLst>
            <pc:docMk/>
            <pc:sldMk cId="434630597" sldId="342"/>
            <ac:cxnSpMk id="23" creationId="{0B3689D9-B097-F807-F6AC-1AA828510671}"/>
          </ac:cxnSpMkLst>
        </pc:cxnChg>
        <pc:cxnChg chg="add mod">
          <ac:chgData name="Manish Sharma" userId="b799adb9ba789c8f" providerId="LiveId" clId="{C8A0719F-7A87-4486-9A47-FF98F88963B2}" dt="2023-04-17T06:01:30.007" v="15" actId="1076"/>
          <ac:cxnSpMkLst>
            <pc:docMk/>
            <pc:sldMk cId="434630597" sldId="342"/>
            <ac:cxnSpMk id="25" creationId="{28D260BD-68D7-2ED6-513C-A19B96CA22CC}"/>
          </ac:cxnSpMkLst>
        </pc:cxnChg>
        <pc:cxnChg chg="add mod">
          <ac:chgData name="Manish Sharma" userId="b799adb9ba789c8f" providerId="LiveId" clId="{C8A0719F-7A87-4486-9A47-FF98F88963B2}" dt="2023-04-17T06:01:30.007" v="15" actId="1076"/>
          <ac:cxnSpMkLst>
            <pc:docMk/>
            <pc:sldMk cId="434630597" sldId="342"/>
            <ac:cxnSpMk id="28" creationId="{BD70FC34-7273-C03E-0642-AB9092D17E52}"/>
          </ac:cxnSpMkLst>
        </pc:cxnChg>
      </pc:sldChg>
      <pc:sldChg chg="add">
        <pc:chgData name="Manish Sharma" userId="b799adb9ba789c8f" providerId="LiveId" clId="{C8A0719F-7A87-4486-9A47-FF98F88963B2}" dt="2023-04-17T06:12:42.740" v="20"/>
        <pc:sldMkLst>
          <pc:docMk/>
          <pc:sldMk cId="3688974133" sldId="344"/>
        </pc:sldMkLst>
      </pc:sldChg>
      <pc:sldChg chg="add">
        <pc:chgData name="Manish Sharma" userId="b799adb9ba789c8f" providerId="LiveId" clId="{C8A0719F-7A87-4486-9A47-FF98F88963B2}" dt="2023-04-17T06:17:03.959" v="21"/>
        <pc:sldMkLst>
          <pc:docMk/>
          <pc:sldMk cId="4180571744" sldId="345"/>
        </pc:sldMkLst>
      </pc:sldChg>
      <pc:sldChg chg="modSp add mod">
        <pc:chgData name="Manish Sharma" userId="b799adb9ba789c8f" providerId="LiveId" clId="{C8A0719F-7A87-4486-9A47-FF98F88963B2}" dt="2023-04-17T08:56:17.605" v="31" actId="20577"/>
        <pc:sldMkLst>
          <pc:docMk/>
          <pc:sldMk cId="3258889040" sldId="346"/>
        </pc:sldMkLst>
        <pc:spChg chg="mod">
          <ac:chgData name="Manish Sharma" userId="b799adb9ba789c8f" providerId="LiveId" clId="{C8A0719F-7A87-4486-9A47-FF98F88963B2}" dt="2023-04-17T08:56:17.605" v="31" actId="20577"/>
          <ac:spMkLst>
            <pc:docMk/>
            <pc:sldMk cId="3258889040" sldId="346"/>
            <ac:spMk id="2" creationId="{80967F0B-C4B3-113F-A629-D34BBDD911B0}"/>
          </ac:spMkLst>
        </pc:spChg>
      </pc:sldChg>
      <pc:sldChg chg="add">
        <pc:chgData name="Manish Sharma" userId="b799adb9ba789c8f" providerId="LiveId" clId="{C8A0719F-7A87-4486-9A47-FF98F88963B2}" dt="2023-04-19T03:49:34.607" v="48"/>
        <pc:sldMkLst>
          <pc:docMk/>
          <pc:sldMk cId="3963583470" sldId="363"/>
        </pc:sldMkLst>
      </pc:sldChg>
      <pc:sldChg chg="add">
        <pc:chgData name="Manish Sharma" userId="b799adb9ba789c8f" providerId="LiveId" clId="{C8A0719F-7A87-4486-9A47-FF98F88963B2}" dt="2023-04-19T06:20:26.568" v="181"/>
        <pc:sldMkLst>
          <pc:docMk/>
          <pc:sldMk cId="493138841" sldId="364"/>
        </pc:sldMkLst>
      </pc:sldChg>
      <pc:sldChg chg="add">
        <pc:chgData name="Manish Sharma" userId="b799adb9ba789c8f" providerId="LiveId" clId="{C8A0719F-7A87-4486-9A47-FF98F88963B2}" dt="2023-04-19T06:54:12.958" v="182"/>
        <pc:sldMkLst>
          <pc:docMk/>
          <pc:sldMk cId="1490411443" sldId="378"/>
        </pc:sldMkLst>
      </pc:sldChg>
      <pc:sldChg chg="add">
        <pc:chgData name="Manish Sharma" userId="b799adb9ba789c8f" providerId="LiveId" clId="{C8A0719F-7A87-4486-9A47-FF98F88963B2}" dt="2023-04-19T06:20:26.568" v="181"/>
        <pc:sldMkLst>
          <pc:docMk/>
          <pc:sldMk cId="3298109447" sldId="379"/>
        </pc:sldMkLst>
      </pc:sldChg>
      <pc:sldChg chg="add">
        <pc:chgData name="Manish Sharma" userId="b799adb9ba789c8f" providerId="LiveId" clId="{C8A0719F-7A87-4486-9A47-FF98F88963B2}" dt="2023-04-19T06:58:32.073" v="183"/>
        <pc:sldMkLst>
          <pc:docMk/>
          <pc:sldMk cId="2235251600" sldId="380"/>
        </pc:sldMkLst>
      </pc:sldChg>
      <pc:sldChg chg="add">
        <pc:chgData name="Manish Sharma" userId="b799adb9ba789c8f" providerId="LiveId" clId="{C8A0719F-7A87-4486-9A47-FF98F88963B2}" dt="2023-04-19T07:38:28.455" v="339"/>
        <pc:sldMkLst>
          <pc:docMk/>
          <pc:sldMk cId="4072476581" sldId="381"/>
        </pc:sldMkLst>
      </pc:sldChg>
      <pc:sldChg chg="add">
        <pc:chgData name="Manish Sharma" userId="b799adb9ba789c8f" providerId="LiveId" clId="{C8A0719F-7A87-4486-9A47-FF98F88963B2}" dt="2023-04-19T07:25:39.807" v="192"/>
        <pc:sldMkLst>
          <pc:docMk/>
          <pc:sldMk cId="3222575608" sldId="382"/>
        </pc:sldMkLst>
      </pc:sldChg>
      <pc:sldChg chg="add">
        <pc:chgData name="Manish Sharma" userId="b799adb9ba789c8f" providerId="LiveId" clId="{C8A0719F-7A87-4486-9A47-FF98F88963B2}" dt="2023-04-20T06:59:36.381" v="495"/>
        <pc:sldMkLst>
          <pc:docMk/>
          <pc:sldMk cId="3344806649" sldId="385"/>
        </pc:sldMkLst>
      </pc:sldChg>
      <pc:sldChg chg="addSp delSp modSp add">
        <pc:chgData name="Manish Sharma" userId="b799adb9ba789c8f" providerId="LiveId" clId="{C8A0719F-7A87-4486-9A47-FF98F88963B2}" dt="2023-04-20T08:14:02.856" v="497"/>
        <pc:sldMkLst>
          <pc:docMk/>
          <pc:sldMk cId="3925259308" sldId="386"/>
        </pc:sldMkLst>
        <pc:spChg chg="add del mod">
          <ac:chgData name="Manish Sharma" userId="b799adb9ba789c8f" providerId="LiveId" clId="{C8A0719F-7A87-4486-9A47-FF98F88963B2}" dt="2023-04-20T08:14:02.856" v="497"/>
          <ac:spMkLst>
            <pc:docMk/>
            <pc:sldMk cId="3925259308" sldId="386"/>
            <ac:spMk id="4" creationId="{1EBBAE14-ABA6-5B6E-6EF0-072082912C9F}"/>
          </ac:spMkLst>
        </pc:spChg>
        <pc:spChg chg="add del mod">
          <ac:chgData name="Manish Sharma" userId="b799adb9ba789c8f" providerId="LiveId" clId="{C8A0719F-7A87-4486-9A47-FF98F88963B2}" dt="2023-04-20T08:14:02.856" v="497"/>
          <ac:spMkLst>
            <pc:docMk/>
            <pc:sldMk cId="3925259308" sldId="386"/>
            <ac:spMk id="5" creationId="{1D5A6CC6-46C5-D800-850D-14F0C80A075E}"/>
          </ac:spMkLst>
        </pc:spChg>
        <pc:spChg chg="add del mod">
          <ac:chgData name="Manish Sharma" userId="b799adb9ba789c8f" providerId="LiveId" clId="{C8A0719F-7A87-4486-9A47-FF98F88963B2}" dt="2023-04-20T08:14:02.856" v="497"/>
          <ac:spMkLst>
            <pc:docMk/>
            <pc:sldMk cId="3925259308" sldId="386"/>
            <ac:spMk id="6" creationId="{D3142E6D-8BFB-FD5C-3E92-B1689FAECDC1}"/>
          </ac:spMkLst>
        </pc:spChg>
        <pc:spChg chg="add del mod">
          <ac:chgData name="Manish Sharma" userId="b799adb9ba789c8f" providerId="LiveId" clId="{C8A0719F-7A87-4486-9A47-FF98F88963B2}" dt="2023-04-20T08:14:02.856" v="497"/>
          <ac:spMkLst>
            <pc:docMk/>
            <pc:sldMk cId="3925259308" sldId="386"/>
            <ac:spMk id="8" creationId="{3E8DB999-EC7A-D79B-E8F5-5D7873AFA281}"/>
          </ac:spMkLst>
        </pc:spChg>
        <pc:spChg chg="add del mod">
          <ac:chgData name="Manish Sharma" userId="b799adb9ba789c8f" providerId="LiveId" clId="{C8A0719F-7A87-4486-9A47-FF98F88963B2}" dt="2023-04-20T08:14:02.856" v="497"/>
          <ac:spMkLst>
            <pc:docMk/>
            <pc:sldMk cId="3925259308" sldId="386"/>
            <ac:spMk id="10" creationId="{5570A903-40A5-DDC0-4990-6F7FA1167077}"/>
          </ac:spMkLst>
        </pc:spChg>
        <pc:spChg chg="add del mod">
          <ac:chgData name="Manish Sharma" userId="b799adb9ba789c8f" providerId="LiveId" clId="{C8A0719F-7A87-4486-9A47-FF98F88963B2}" dt="2023-04-20T08:14:02.856" v="497"/>
          <ac:spMkLst>
            <pc:docMk/>
            <pc:sldMk cId="3925259308" sldId="386"/>
            <ac:spMk id="13" creationId="{FD275685-53A6-488D-9146-C4A8020ECE3B}"/>
          </ac:spMkLst>
        </pc:spChg>
        <pc:cxnChg chg="add del mod">
          <ac:chgData name="Manish Sharma" userId="b799adb9ba789c8f" providerId="LiveId" clId="{C8A0719F-7A87-4486-9A47-FF98F88963B2}" dt="2023-04-20T08:14:02.856" v="497"/>
          <ac:cxnSpMkLst>
            <pc:docMk/>
            <pc:sldMk cId="3925259308" sldId="386"/>
            <ac:cxnSpMk id="7" creationId="{C4658D1E-CDAC-4054-26E3-F80642D8DCC4}"/>
          </ac:cxnSpMkLst>
        </pc:cxnChg>
        <pc:cxnChg chg="add del mod">
          <ac:chgData name="Manish Sharma" userId="b799adb9ba789c8f" providerId="LiveId" clId="{C8A0719F-7A87-4486-9A47-FF98F88963B2}" dt="2023-04-20T08:14:02.856" v="497"/>
          <ac:cxnSpMkLst>
            <pc:docMk/>
            <pc:sldMk cId="3925259308" sldId="386"/>
            <ac:cxnSpMk id="9" creationId="{2492435F-C725-F2DE-15E5-1C9F6174745C}"/>
          </ac:cxnSpMkLst>
        </pc:cxnChg>
        <pc:cxnChg chg="add del mod">
          <ac:chgData name="Manish Sharma" userId="b799adb9ba789c8f" providerId="LiveId" clId="{C8A0719F-7A87-4486-9A47-FF98F88963B2}" dt="2023-04-20T08:14:02.856" v="497"/>
          <ac:cxnSpMkLst>
            <pc:docMk/>
            <pc:sldMk cId="3925259308" sldId="386"/>
            <ac:cxnSpMk id="11" creationId="{2FB97787-0ADA-58A4-ACA1-6AA814F43BF9}"/>
          </ac:cxnSpMkLst>
        </pc:cxnChg>
        <pc:cxnChg chg="add del mod">
          <ac:chgData name="Manish Sharma" userId="b799adb9ba789c8f" providerId="LiveId" clId="{C8A0719F-7A87-4486-9A47-FF98F88963B2}" dt="2023-04-20T08:14:02.856" v="497"/>
          <ac:cxnSpMkLst>
            <pc:docMk/>
            <pc:sldMk cId="3925259308" sldId="386"/>
            <ac:cxnSpMk id="12" creationId="{38E0AEFE-255D-4CE9-A5DA-5660257A01DF}"/>
          </ac:cxnSpMkLst>
        </pc:cxnChg>
      </pc:sldChg>
      <pc:sldChg chg="add">
        <pc:chgData name="Manish Sharma" userId="b799adb9ba789c8f" providerId="LiveId" clId="{C8A0719F-7A87-4486-9A47-FF98F88963B2}" dt="2023-04-20T05:05:14.447" v="363"/>
        <pc:sldMkLst>
          <pc:docMk/>
          <pc:sldMk cId="4262467837" sldId="388"/>
        </pc:sldMkLst>
      </pc:sldChg>
      <pc:sldChg chg="add">
        <pc:chgData name="Manish Sharma" userId="b799adb9ba789c8f" providerId="LiveId" clId="{C8A0719F-7A87-4486-9A47-FF98F88963B2}" dt="2023-04-20T05:05:14.447" v="363"/>
        <pc:sldMkLst>
          <pc:docMk/>
          <pc:sldMk cId="2791342229" sldId="389"/>
        </pc:sldMkLst>
      </pc:sldChg>
      <pc:sldChg chg="add">
        <pc:chgData name="Manish Sharma" userId="b799adb9ba789c8f" providerId="LiveId" clId="{C8A0719F-7A87-4486-9A47-FF98F88963B2}" dt="2023-04-19T09:09:39.593" v="340"/>
        <pc:sldMkLst>
          <pc:docMk/>
          <pc:sldMk cId="3346829864" sldId="392"/>
        </pc:sldMkLst>
      </pc:sldChg>
      <pc:sldChg chg="add">
        <pc:chgData name="Manish Sharma" userId="b799adb9ba789c8f" providerId="LiveId" clId="{C8A0719F-7A87-4486-9A47-FF98F88963B2}" dt="2023-04-19T09:09:39.593" v="340"/>
        <pc:sldMkLst>
          <pc:docMk/>
          <pc:sldMk cId="768182514" sldId="393"/>
        </pc:sldMkLst>
      </pc:sldChg>
      <pc:sldChg chg="add">
        <pc:chgData name="Manish Sharma" userId="b799adb9ba789c8f" providerId="LiveId" clId="{C8A0719F-7A87-4486-9A47-FF98F88963B2}" dt="2023-04-20T05:05:14.447" v="363"/>
        <pc:sldMkLst>
          <pc:docMk/>
          <pc:sldMk cId="2390603842" sldId="394"/>
        </pc:sldMkLst>
      </pc:sldChg>
      <pc:sldChg chg="add">
        <pc:chgData name="Manish Sharma" userId="b799adb9ba789c8f" providerId="LiveId" clId="{C8A0719F-7A87-4486-9A47-FF98F88963B2}" dt="2023-04-20T05:05:14.447" v="363"/>
        <pc:sldMkLst>
          <pc:docMk/>
          <pc:sldMk cId="3841044751" sldId="395"/>
        </pc:sldMkLst>
      </pc:sldChg>
      <pc:sldChg chg="add">
        <pc:chgData name="Manish Sharma" userId="b799adb9ba789c8f" providerId="LiveId" clId="{C8A0719F-7A87-4486-9A47-FF98F88963B2}" dt="2023-04-20T05:05:14.447" v="363"/>
        <pc:sldMkLst>
          <pc:docMk/>
          <pc:sldMk cId="882040305" sldId="396"/>
        </pc:sldMkLst>
      </pc:sldChg>
      <pc:sldChg chg="add">
        <pc:chgData name="Manish Sharma" userId="b799adb9ba789c8f" providerId="LiveId" clId="{C8A0719F-7A87-4486-9A47-FF98F88963B2}" dt="2023-04-20T05:57:55.811" v="364"/>
        <pc:sldMkLst>
          <pc:docMk/>
          <pc:sldMk cId="3094113067" sldId="397"/>
        </pc:sldMkLst>
      </pc:sldChg>
      <pc:sldChg chg="add">
        <pc:chgData name="Manish Sharma" userId="b799adb9ba789c8f" providerId="LiveId" clId="{C8A0719F-7A87-4486-9A47-FF98F88963B2}" dt="2023-04-20T05:59:05.293" v="365"/>
        <pc:sldMkLst>
          <pc:docMk/>
          <pc:sldMk cId="3064370140" sldId="398"/>
        </pc:sldMkLst>
      </pc:sldChg>
      <pc:sldChg chg="add">
        <pc:chgData name="Manish Sharma" userId="b799adb9ba789c8f" providerId="LiveId" clId="{C8A0719F-7A87-4486-9A47-FF98F88963B2}" dt="2023-04-20T06:59:36.381" v="495"/>
        <pc:sldMkLst>
          <pc:docMk/>
          <pc:sldMk cId="1302610745" sldId="399"/>
        </pc:sldMkLst>
      </pc:sldChg>
      <pc:sldChg chg="add">
        <pc:chgData name="Manish Sharma" userId="b799adb9ba789c8f" providerId="LiveId" clId="{C8A0719F-7A87-4486-9A47-FF98F88963B2}" dt="2023-04-21T03:55:40.786" v="504"/>
        <pc:sldMkLst>
          <pc:docMk/>
          <pc:sldMk cId="1176937191" sldId="401"/>
        </pc:sldMkLst>
      </pc:sldChg>
      <pc:sldChg chg="add">
        <pc:chgData name="Manish Sharma" userId="b799adb9ba789c8f" providerId="LiveId" clId="{C8A0719F-7A87-4486-9A47-FF98F88963B2}" dt="2023-04-21T03:42:18.357" v="502"/>
        <pc:sldMkLst>
          <pc:docMk/>
          <pc:sldMk cId="3982515735" sldId="402"/>
        </pc:sldMkLst>
      </pc:sldChg>
      <pc:sldChg chg="add">
        <pc:chgData name="Manish Sharma" userId="b799adb9ba789c8f" providerId="LiveId" clId="{C8A0719F-7A87-4486-9A47-FF98F88963B2}" dt="2023-04-24T07:26:16.405" v="707"/>
        <pc:sldMkLst>
          <pc:docMk/>
          <pc:sldMk cId="1951104242" sldId="404"/>
        </pc:sldMkLst>
      </pc:sldChg>
      <pc:sldChg chg="add">
        <pc:chgData name="Manish Sharma" userId="b799adb9ba789c8f" providerId="LiveId" clId="{C8A0719F-7A87-4486-9A47-FF98F88963B2}" dt="2023-04-24T07:26:16.405" v="707"/>
        <pc:sldMkLst>
          <pc:docMk/>
          <pc:sldMk cId="4077754674" sldId="405"/>
        </pc:sldMkLst>
      </pc:sldChg>
      <pc:sldChg chg="add">
        <pc:chgData name="Manish Sharma" userId="b799adb9ba789c8f" providerId="LiveId" clId="{C8A0719F-7A87-4486-9A47-FF98F88963B2}" dt="2023-04-24T07:26:16.405" v="707"/>
        <pc:sldMkLst>
          <pc:docMk/>
          <pc:sldMk cId="2384314681" sldId="406"/>
        </pc:sldMkLst>
      </pc:sldChg>
      <pc:sldChg chg="add">
        <pc:chgData name="Manish Sharma" userId="b799adb9ba789c8f" providerId="LiveId" clId="{C8A0719F-7A87-4486-9A47-FF98F88963B2}" dt="2023-04-24T07:26:16.405" v="707"/>
        <pc:sldMkLst>
          <pc:docMk/>
          <pc:sldMk cId="3578060852" sldId="407"/>
        </pc:sldMkLst>
      </pc:sldChg>
      <pc:sldChg chg="add">
        <pc:chgData name="Manish Sharma" userId="b799adb9ba789c8f" providerId="LiveId" clId="{C8A0719F-7A87-4486-9A47-FF98F88963B2}" dt="2023-04-24T07:26:16.405" v="707"/>
        <pc:sldMkLst>
          <pc:docMk/>
          <pc:sldMk cId="2021387729" sldId="408"/>
        </pc:sldMkLst>
      </pc:sldChg>
      <pc:sldChg chg="add">
        <pc:chgData name="Manish Sharma" userId="b799adb9ba789c8f" providerId="LiveId" clId="{C8A0719F-7A87-4486-9A47-FF98F88963B2}" dt="2023-04-25T05:26:32.357" v="710"/>
        <pc:sldMkLst>
          <pc:docMk/>
          <pc:sldMk cId="4247937068" sldId="410"/>
        </pc:sldMkLst>
      </pc:sldChg>
      <pc:sldChg chg="add">
        <pc:chgData name="Manish Sharma" userId="b799adb9ba789c8f" providerId="LiveId" clId="{C8A0719F-7A87-4486-9A47-FF98F88963B2}" dt="2023-04-25T05:26:32.357" v="710"/>
        <pc:sldMkLst>
          <pc:docMk/>
          <pc:sldMk cId="745396596" sldId="411"/>
        </pc:sldMkLst>
      </pc:sldChg>
      <pc:sldChg chg="add">
        <pc:chgData name="Manish Sharma" userId="b799adb9ba789c8f" providerId="LiveId" clId="{C8A0719F-7A87-4486-9A47-FF98F88963B2}" dt="2023-04-25T05:26:32.357" v="710"/>
        <pc:sldMkLst>
          <pc:docMk/>
          <pc:sldMk cId="503224813" sldId="412"/>
        </pc:sldMkLst>
      </pc:sldChg>
      <pc:sldChg chg="add">
        <pc:chgData name="Manish Sharma" userId="b799adb9ba789c8f" providerId="LiveId" clId="{C8A0719F-7A87-4486-9A47-FF98F88963B2}" dt="2023-04-25T05:26:32.357" v="710"/>
        <pc:sldMkLst>
          <pc:docMk/>
          <pc:sldMk cId="2716841137" sldId="413"/>
        </pc:sldMkLst>
      </pc:sldChg>
      <pc:sldChg chg="add">
        <pc:chgData name="Manish Sharma" userId="b799adb9ba789c8f" providerId="LiveId" clId="{C8A0719F-7A87-4486-9A47-FF98F88963B2}" dt="2023-04-25T09:03:30.178" v="711"/>
        <pc:sldMkLst>
          <pc:docMk/>
          <pc:sldMk cId="959263370" sldId="425"/>
        </pc:sldMkLst>
      </pc:sldChg>
      <pc:sldChg chg="del">
        <pc:chgData name="Manish Sharma" userId="b799adb9ba789c8f" providerId="LiveId" clId="{C8A0719F-7A87-4486-9A47-FF98F88963B2}" dt="2023-04-19T03:07:30.838" v="35" actId="47"/>
        <pc:sldMkLst>
          <pc:docMk/>
          <pc:sldMk cId="3826694408" sldId="430"/>
        </pc:sldMkLst>
      </pc:sldChg>
      <pc:sldChg chg="addSp delSp modSp new mod">
        <pc:chgData name="Manish Sharma" userId="b799adb9ba789c8f" providerId="LiveId" clId="{C8A0719F-7A87-4486-9A47-FF98F88963B2}" dt="2023-04-19T03:15:13.571" v="46"/>
        <pc:sldMkLst>
          <pc:docMk/>
          <pc:sldMk cId="710501912" sldId="432"/>
        </pc:sldMkLst>
        <pc:spChg chg="del">
          <ac:chgData name="Manish Sharma" userId="b799adb9ba789c8f" providerId="LiveId" clId="{C8A0719F-7A87-4486-9A47-FF98F88963B2}" dt="2023-04-19T03:08:52.068" v="37" actId="478"/>
          <ac:spMkLst>
            <pc:docMk/>
            <pc:sldMk cId="710501912" sldId="432"/>
            <ac:spMk id="2" creationId="{381E864B-EAB4-67ED-B308-DF93EDB960DD}"/>
          </ac:spMkLst>
        </pc:spChg>
        <pc:spChg chg="del">
          <ac:chgData name="Manish Sharma" userId="b799adb9ba789c8f" providerId="LiveId" clId="{C8A0719F-7A87-4486-9A47-FF98F88963B2}" dt="2023-04-19T03:08:52.068" v="37" actId="478"/>
          <ac:spMkLst>
            <pc:docMk/>
            <pc:sldMk cId="710501912" sldId="432"/>
            <ac:spMk id="3" creationId="{6663DE78-C85E-9DE7-59C9-814C42421BAD}"/>
          </ac:spMkLst>
        </pc:spChg>
        <pc:spChg chg="add mod">
          <ac:chgData name="Manish Sharma" userId="b799adb9ba789c8f" providerId="LiveId" clId="{C8A0719F-7A87-4486-9A47-FF98F88963B2}" dt="2023-04-19T03:09:00.470" v="38"/>
          <ac:spMkLst>
            <pc:docMk/>
            <pc:sldMk cId="710501912" sldId="432"/>
            <ac:spMk id="4" creationId="{D6D84FC5-29A9-D816-FAD1-69DE4DE3B2B1}"/>
          </ac:spMkLst>
        </pc:spChg>
        <pc:spChg chg="add mod">
          <ac:chgData name="Manish Sharma" userId="b799adb9ba789c8f" providerId="LiveId" clId="{C8A0719F-7A87-4486-9A47-FF98F88963B2}" dt="2023-04-19T03:09:00.470" v="38"/>
          <ac:spMkLst>
            <pc:docMk/>
            <pc:sldMk cId="710501912" sldId="432"/>
            <ac:spMk id="6" creationId="{A628A3DC-C636-6103-3237-38A64CA49F98}"/>
          </ac:spMkLst>
        </pc:spChg>
        <pc:spChg chg="add mod">
          <ac:chgData name="Manish Sharma" userId="b799adb9ba789c8f" providerId="LiveId" clId="{C8A0719F-7A87-4486-9A47-FF98F88963B2}" dt="2023-04-19T03:09:20.113" v="39"/>
          <ac:spMkLst>
            <pc:docMk/>
            <pc:sldMk cId="710501912" sldId="432"/>
            <ac:spMk id="7" creationId="{B6FC31BE-DF45-ECF1-D6FE-DB6008085420}"/>
          </ac:spMkLst>
        </pc:spChg>
        <pc:spChg chg="add mod">
          <ac:chgData name="Manish Sharma" userId="b799adb9ba789c8f" providerId="LiveId" clId="{C8A0719F-7A87-4486-9A47-FF98F88963B2}" dt="2023-04-19T03:09:20.113" v="39"/>
          <ac:spMkLst>
            <pc:docMk/>
            <pc:sldMk cId="710501912" sldId="432"/>
            <ac:spMk id="9" creationId="{01E5C6AE-23DF-0538-6531-A4681FE9F67E}"/>
          </ac:spMkLst>
        </pc:spChg>
        <pc:spChg chg="add mod">
          <ac:chgData name="Manish Sharma" userId="b799adb9ba789c8f" providerId="LiveId" clId="{C8A0719F-7A87-4486-9A47-FF98F88963B2}" dt="2023-04-19T03:09:45.898" v="40"/>
          <ac:spMkLst>
            <pc:docMk/>
            <pc:sldMk cId="710501912" sldId="432"/>
            <ac:spMk id="10" creationId="{B447ECAB-1473-7C25-6892-3765052F562A}"/>
          </ac:spMkLst>
        </pc:spChg>
        <pc:spChg chg="add mod">
          <ac:chgData name="Manish Sharma" userId="b799adb9ba789c8f" providerId="LiveId" clId="{C8A0719F-7A87-4486-9A47-FF98F88963B2}" dt="2023-04-19T03:09:45.898" v="40"/>
          <ac:spMkLst>
            <pc:docMk/>
            <pc:sldMk cId="710501912" sldId="432"/>
            <ac:spMk id="12" creationId="{1004FB31-4916-6070-6200-0B13E24D25E7}"/>
          </ac:spMkLst>
        </pc:spChg>
        <pc:spChg chg="add mod">
          <ac:chgData name="Manish Sharma" userId="b799adb9ba789c8f" providerId="LiveId" clId="{C8A0719F-7A87-4486-9A47-FF98F88963B2}" dt="2023-04-19T03:09:45.898" v="40"/>
          <ac:spMkLst>
            <pc:docMk/>
            <pc:sldMk cId="710501912" sldId="432"/>
            <ac:spMk id="13" creationId="{23094622-2576-EE32-1393-DB7AF2FAC66F}"/>
          </ac:spMkLst>
        </pc:spChg>
        <pc:spChg chg="add mod">
          <ac:chgData name="Manish Sharma" userId="b799adb9ba789c8f" providerId="LiveId" clId="{C8A0719F-7A87-4486-9A47-FF98F88963B2}" dt="2023-04-19T03:12:40.209" v="41"/>
          <ac:spMkLst>
            <pc:docMk/>
            <pc:sldMk cId="710501912" sldId="432"/>
            <ac:spMk id="14" creationId="{4AE64625-3A64-32F2-F0C9-C4CC231A4571}"/>
          </ac:spMkLst>
        </pc:spChg>
        <pc:spChg chg="add mod">
          <ac:chgData name="Manish Sharma" userId="b799adb9ba789c8f" providerId="LiveId" clId="{C8A0719F-7A87-4486-9A47-FF98F88963B2}" dt="2023-04-19T03:12:48.299" v="42"/>
          <ac:spMkLst>
            <pc:docMk/>
            <pc:sldMk cId="710501912" sldId="432"/>
            <ac:spMk id="16" creationId="{8F075349-D0E9-37D8-5ECD-141D6EB39A26}"/>
          </ac:spMkLst>
        </pc:spChg>
        <pc:spChg chg="add mod">
          <ac:chgData name="Manish Sharma" userId="b799adb9ba789c8f" providerId="LiveId" clId="{C8A0719F-7A87-4486-9A47-FF98F88963B2}" dt="2023-04-19T03:12:48.299" v="42"/>
          <ac:spMkLst>
            <pc:docMk/>
            <pc:sldMk cId="710501912" sldId="432"/>
            <ac:spMk id="17" creationId="{8617055B-E07B-D20D-95D9-5561197A0C3C}"/>
          </ac:spMkLst>
        </pc:spChg>
        <pc:spChg chg="add mod">
          <ac:chgData name="Manish Sharma" userId="b799adb9ba789c8f" providerId="LiveId" clId="{C8A0719F-7A87-4486-9A47-FF98F88963B2}" dt="2023-04-19T03:13:32.830" v="43"/>
          <ac:spMkLst>
            <pc:docMk/>
            <pc:sldMk cId="710501912" sldId="432"/>
            <ac:spMk id="18" creationId="{917E8499-CA8D-CB89-101F-1686F362A8BB}"/>
          </ac:spMkLst>
        </pc:spChg>
        <pc:spChg chg="add mod">
          <ac:chgData name="Manish Sharma" userId="b799adb9ba789c8f" providerId="LiveId" clId="{C8A0719F-7A87-4486-9A47-FF98F88963B2}" dt="2023-04-19T03:13:32.830" v="43"/>
          <ac:spMkLst>
            <pc:docMk/>
            <pc:sldMk cId="710501912" sldId="432"/>
            <ac:spMk id="20" creationId="{EC594964-566F-EC51-C61D-AAC40ED9F646}"/>
          </ac:spMkLst>
        </pc:spChg>
        <pc:spChg chg="add mod">
          <ac:chgData name="Manish Sharma" userId="b799adb9ba789c8f" providerId="LiveId" clId="{C8A0719F-7A87-4486-9A47-FF98F88963B2}" dt="2023-04-19T03:13:49.258" v="44"/>
          <ac:spMkLst>
            <pc:docMk/>
            <pc:sldMk cId="710501912" sldId="432"/>
            <ac:spMk id="22" creationId="{E3FA4380-5146-E727-0F70-FB5F8D6F29D3}"/>
          </ac:spMkLst>
        </pc:spChg>
        <pc:spChg chg="add mod">
          <ac:chgData name="Manish Sharma" userId="b799adb9ba789c8f" providerId="LiveId" clId="{C8A0719F-7A87-4486-9A47-FF98F88963B2}" dt="2023-04-19T03:13:49.258" v="44"/>
          <ac:spMkLst>
            <pc:docMk/>
            <pc:sldMk cId="710501912" sldId="432"/>
            <ac:spMk id="23" creationId="{C3C5992B-1E28-BD79-B914-FE54FC7CBFDC}"/>
          </ac:spMkLst>
        </pc:spChg>
        <pc:spChg chg="add mod">
          <ac:chgData name="Manish Sharma" userId="b799adb9ba789c8f" providerId="LiveId" clId="{C8A0719F-7A87-4486-9A47-FF98F88963B2}" dt="2023-04-19T03:14:29.007" v="45"/>
          <ac:spMkLst>
            <pc:docMk/>
            <pc:sldMk cId="710501912" sldId="432"/>
            <ac:spMk id="24" creationId="{39E748B4-AFE6-13C9-CA73-F50229FBEF1F}"/>
          </ac:spMkLst>
        </pc:spChg>
        <pc:spChg chg="add mod">
          <ac:chgData name="Manish Sharma" userId="b799adb9ba789c8f" providerId="LiveId" clId="{C8A0719F-7A87-4486-9A47-FF98F88963B2}" dt="2023-04-19T03:15:13.571" v="46"/>
          <ac:spMkLst>
            <pc:docMk/>
            <pc:sldMk cId="710501912" sldId="432"/>
            <ac:spMk id="28" creationId="{9977366B-49EA-28F8-7AA2-78E31C06AD3E}"/>
          </ac:spMkLst>
        </pc:spChg>
        <pc:spChg chg="add mod">
          <ac:chgData name="Manish Sharma" userId="b799adb9ba789c8f" providerId="LiveId" clId="{C8A0719F-7A87-4486-9A47-FF98F88963B2}" dt="2023-04-19T03:15:13.571" v="46"/>
          <ac:spMkLst>
            <pc:docMk/>
            <pc:sldMk cId="710501912" sldId="432"/>
            <ac:spMk id="29" creationId="{827FD5AB-9AAC-A69A-C9A0-BA5E15F01A13}"/>
          </ac:spMkLst>
        </pc:spChg>
        <pc:cxnChg chg="add mod">
          <ac:chgData name="Manish Sharma" userId="b799adb9ba789c8f" providerId="LiveId" clId="{C8A0719F-7A87-4486-9A47-FF98F88963B2}" dt="2023-04-19T03:09:00.470" v="38"/>
          <ac:cxnSpMkLst>
            <pc:docMk/>
            <pc:sldMk cId="710501912" sldId="432"/>
            <ac:cxnSpMk id="5" creationId="{96C0DF55-25AC-E337-D581-B7398A070629}"/>
          </ac:cxnSpMkLst>
        </pc:cxnChg>
        <pc:cxnChg chg="add mod">
          <ac:chgData name="Manish Sharma" userId="b799adb9ba789c8f" providerId="LiveId" clId="{C8A0719F-7A87-4486-9A47-FF98F88963B2}" dt="2023-04-19T03:09:20.113" v="39"/>
          <ac:cxnSpMkLst>
            <pc:docMk/>
            <pc:sldMk cId="710501912" sldId="432"/>
            <ac:cxnSpMk id="8" creationId="{3BEC9D0F-F97E-7183-FCEF-1C2DA5ECF37D}"/>
          </ac:cxnSpMkLst>
        </pc:cxnChg>
        <pc:cxnChg chg="add mod">
          <ac:chgData name="Manish Sharma" userId="b799adb9ba789c8f" providerId="LiveId" clId="{C8A0719F-7A87-4486-9A47-FF98F88963B2}" dt="2023-04-19T03:09:45.898" v="40"/>
          <ac:cxnSpMkLst>
            <pc:docMk/>
            <pc:sldMk cId="710501912" sldId="432"/>
            <ac:cxnSpMk id="11" creationId="{EB5E6A4A-0C2D-0120-C770-0102BB866A1B}"/>
          </ac:cxnSpMkLst>
        </pc:cxnChg>
        <pc:cxnChg chg="add mod">
          <ac:chgData name="Manish Sharma" userId="b799adb9ba789c8f" providerId="LiveId" clId="{C8A0719F-7A87-4486-9A47-FF98F88963B2}" dt="2023-04-19T03:12:40.209" v="41"/>
          <ac:cxnSpMkLst>
            <pc:docMk/>
            <pc:sldMk cId="710501912" sldId="432"/>
            <ac:cxnSpMk id="15" creationId="{2DABF8B6-44DB-7684-560D-3EB337631418}"/>
          </ac:cxnSpMkLst>
        </pc:cxnChg>
        <pc:cxnChg chg="add mod">
          <ac:chgData name="Manish Sharma" userId="b799adb9ba789c8f" providerId="LiveId" clId="{C8A0719F-7A87-4486-9A47-FF98F88963B2}" dt="2023-04-19T03:13:32.830" v="43"/>
          <ac:cxnSpMkLst>
            <pc:docMk/>
            <pc:sldMk cId="710501912" sldId="432"/>
            <ac:cxnSpMk id="19" creationId="{C6C64468-B737-B333-FA85-6E6497E0962D}"/>
          </ac:cxnSpMkLst>
        </pc:cxnChg>
        <pc:cxnChg chg="add mod">
          <ac:chgData name="Manish Sharma" userId="b799adb9ba789c8f" providerId="LiveId" clId="{C8A0719F-7A87-4486-9A47-FF98F88963B2}" dt="2023-04-19T03:13:49.258" v="44"/>
          <ac:cxnSpMkLst>
            <pc:docMk/>
            <pc:sldMk cId="710501912" sldId="432"/>
            <ac:cxnSpMk id="21" creationId="{835424D2-5452-05D5-9DEB-69F15085766F}"/>
          </ac:cxnSpMkLst>
        </pc:cxnChg>
        <pc:cxnChg chg="add mod">
          <ac:chgData name="Manish Sharma" userId="b799adb9ba789c8f" providerId="LiveId" clId="{C8A0719F-7A87-4486-9A47-FF98F88963B2}" dt="2023-04-19T03:14:29.007" v="45"/>
          <ac:cxnSpMkLst>
            <pc:docMk/>
            <pc:sldMk cId="710501912" sldId="432"/>
            <ac:cxnSpMk id="25" creationId="{D8065BC9-18DA-780E-3D47-D942AAD0F54C}"/>
          </ac:cxnSpMkLst>
        </pc:cxnChg>
        <pc:cxnChg chg="add mod">
          <ac:chgData name="Manish Sharma" userId="b799adb9ba789c8f" providerId="LiveId" clId="{C8A0719F-7A87-4486-9A47-FF98F88963B2}" dt="2023-04-19T03:14:29.007" v="45"/>
          <ac:cxnSpMkLst>
            <pc:docMk/>
            <pc:sldMk cId="710501912" sldId="432"/>
            <ac:cxnSpMk id="26" creationId="{3FB76A08-2BEC-4499-F9B1-E3D62C65D43E}"/>
          </ac:cxnSpMkLst>
        </pc:cxnChg>
        <pc:cxnChg chg="add mod">
          <ac:chgData name="Manish Sharma" userId="b799adb9ba789c8f" providerId="LiveId" clId="{C8A0719F-7A87-4486-9A47-FF98F88963B2}" dt="2023-04-19T03:14:29.007" v="45"/>
          <ac:cxnSpMkLst>
            <pc:docMk/>
            <pc:sldMk cId="710501912" sldId="432"/>
            <ac:cxnSpMk id="27" creationId="{02B6AFF6-25DB-A37C-0852-C6E1862EB8ED}"/>
          </ac:cxnSpMkLst>
        </pc:cxnChg>
      </pc:sldChg>
      <pc:sldChg chg="add">
        <pc:chgData name="Manish Sharma" userId="b799adb9ba789c8f" providerId="LiveId" clId="{C8A0719F-7A87-4486-9A47-FF98F88963B2}" dt="2023-04-19T03:24:09.013" v="47"/>
        <pc:sldMkLst>
          <pc:docMk/>
          <pc:sldMk cId="1198802301" sldId="433"/>
        </pc:sldMkLst>
      </pc:sldChg>
      <pc:sldChg chg="addSp modSp new">
        <pc:chgData name="Manish Sharma" userId="b799adb9ba789c8f" providerId="LiveId" clId="{C8A0719F-7A87-4486-9A47-FF98F88963B2}" dt="2023-04-19T04:49:05.129" v="53"/>
        <pc:sldMkLst>
          <pc:docMk/>
          <pc:sldMk cId="2516066793" sldId="435"/>
        </pc:sldMkLst>
        <pc:spChg chg="add mod">
          <ac:chgData name="Manish Sharma" userId="b799adb9ba789c8f" providerId="LiveId" clId="{C8A0719F-7A87-4486-9A47-FF98F88963B2}" dt="2023-04-19T04:47:51.049" v="50"/>
          <ac:spMkLst>
            <pc:docMk/>
            <pc:sldMk cId="2516066793" sldId="435"/>
            <ac:spMk id="2" creationId="{EB0F01AA-57E3-BB21-B4F8-F7AE1203AD59}"/>
          </ac:spMkLst>
        </pc:spChg>
        <pc:spChg chg="mod">
          <ac:chgData name="Manish Sharma" userId="b799adb9ba789c8f" providerId="LiveId" clId="{C8A0719F-7A87-4486-9A47-FF98F88963B2}" dt="2023-04-19T04:47:51.049" v="50"/>
          <ac:spMkLst>
            <pc:docMk/>
            <pc:sldMk cId="2516066793" sldId="435"/>
            <ac:spMk id="4" creationId="{8CBBB470-C6CD-69D0-A5C2-C0F18C336F7B}"/>
          </ac:spMkLst>
        </pc:spChg>
        <pc:spChg chg="mod">
          <ac:chgData name="Manish Sharma" userId="b799adb9ba789c8f" providerId="LiveId" clId="{C8A0719F-7A87-4486-9A47-FF98F88963B2}" dt="2023-04-19T04:47:51.049" v="50"/>
          <ac:spMkLst>
            <pc:docMk/>
            <pc:sldMk cId="2516066793" sldId="435"/>
            <ac:spMk id="5" creationId="{3EB525F1-CBF5-0158-DE6B-B953AA63E087}"/>
          </ac:spMkLst>
        </pc:spChg>
        <pc:spChg chg="mod">
          <ac:chgData name="Manish Sharma" userId="b799adb9ba789c8f" providerId="LiveId" clId="{C8A0719F-7A87-4486-9A47-FF98F88963B2}" dt="2023-04-19T04:47:51.049" v="50"/>
          <ac:spMkLst>
            <pc:docMk/>
            <pc:sldMk cId="2516066793" sldId="435"/>
            <ac:spMk id="7" creationId="{7EB45F86-42FB-5F8A-C894-2D6D8DA133F1}"/>
          </ac:spMkLst>
        </pc:spChg>
        <pc:spChg chg="mod">
          <ac:chgData name="Manish Sharma" userId="b799adb9ba789c8f" providerId="LiveId" clId="{C8A0719F-7A87-4486-9A47-FF98F88963B2}" dt="2023-04-19T04:47:51.049" v="50"/>
          <ac:spMkLst>
            <pc:docMk/>
            <pc:sldMk cId="2516066793" sldId="435"/>
            <ac:spMk id="8" creationId="{868DAE40-A7F0-F585-B819-13B1986C4663}"/>
          </ac:spMkLst>
        </pc:spChg>
        <pc:spChg chg="add mod">
          <ac:chgData name="Manish Sharma" userId="b799adb9ba789c8f" providerId="LiveId" clId="{C8A0719F-7A87-4486-9A47-FF98F88963B2}" dt="2023-04-19T04:48:09.040" v="51"/>
          <ac:spMkLst>
            <pc:docMk/>
            <pc:sldMk cId="2516066793" sldId="435"/>
            <ac:spMk id="9" creationId="{52ADC3DE-DE79-5ED5-8D30-6B71FE04718C}"/>
          </ac:spMkLst>
        </pc:spChg>
        <pc:spChg chg="add mod">
          <ac:chgData name="Manish Sharma" userId="b799adb9ba789c8f" providerId="LiveId" clId="{C8A0719F-7A87-4486-9A47-FF98F88963B2}" dt="2023-04-19T04:48:09.040" v="51"/>
          <ac:spMkLst>
            <pc:docMk/>
            <pc:sldMk cId="2516066793" sldId="435"/>
            <ac:spMk id="11" creationId="{66A10C7F-8FBA-C441-736F-B59216F27019}"/>
          </ac:spMkLst>
        </pc:spChg>
        <pc:spChg chg="add mod">
          <ac:chgData name="Manish Sharma" userId="b799adb9ba789c8f" providerId="LiveId" clId="{C8A0719F-7A87-4486-9A47-FF98F88963B2}" dt="2023-04-19T04:48:09.040" v="51"/>
          <ac:spMkLst>
            <pc:docMk/>
            <pc:sldMk cId="2516066793" sldId="435"/>
            <ac:spMk id="13" creationId="{B1DB2C7B-66ED-7319-374A-ABA58620137E}"/>
          </ac:spMkLst>
        </pc:spChg>
        <pc:spChg chg="add mod">
          <ac:chgData name="Manish Sharma" userId="b799adb9ba789c8f" providerId="LiveId" clId="{C8A0719F-7A87-4486-9A47-FF98F88963B2}" dt="2023-04-19T04:48:22.972" v="52"/>
          <ac:spMkLst>
            <pc:docMk/>
            <pc:sldMk cId="2516066793" sldId="435"/>
            <ac:spMk id="14" creationId="{69D7FB02-6FEB-9857-D8E8-F9CD88929E5D}"/>
          </ac:spMkLst>
        </pc:spChg>
        <pc:spChg chg="add mod">
          <ac:chgData name="Manish Sharma" userId="b799adb9ba789c8f" providerId="LiveId" clId="{C8A0719F-7A87-4486-9A47-FF98F88963B2}" dt="2023-04-19T04:48:22.972" v="52"/>
          <ac:spMkLst>
            <pc:docMk/>
            <pc:sldMk cId="2516066793" sldId="435"/>
            <ac:spMk id="15" creationId="{B38596A3-68CF-FB5B-1EFC-8E5A8E409F5F}"/>
          </ac:spMkLst>
        </pc:spChg>
        <pc:spChg chg="add mod">
          <ac:chgData name="Manish Sharma" userId="b799adb9ba789c8f" providerId="LiveId" clId="{C8A0719F-7A87-4486-9A47-FF98F88963B2}" dt="2023-04-19T04:48:22.972" v="52"/>
          <ac:spMkLst>
            <pc:docMk/>
            <pc:sldMk cId="2516066793" sldId="435"/>
            <ac:spMk id="16" creationId="{BB62C140-D2CB-80B4-DF70-C87DB1C615C2}"/>
          </ac:spMkLst>
        </pc:spChg>
        <pc:spChg chg="add mod">
          <ac:chgData name="Manish Sharma" userId="b799adb9ba789c8f" providerId="LiveId" clId="{C8A0719F-7A87-4486-9A47-FF98F88963B2}" dt="2023-04-19T04:48:22.972" v="52"/>
          <ac:spMkLst>
            <pc:docMk/>
            <pc:sldMk cId="2516066793" sldId="435"/>
            <ac:spMk id="17" creationId="{B68538F4-81BB-C070-4AF2-0F01DD1F5787}"/>
          </ac:spMkLst>
        </pc:spChg>
        <pc:spChg chg="add mod">
          <ac:chgData name="Manish Sharma" userId="b799adb9ba789c8f" providerId="LiveId" clId="{C8A0719F-7A87-4486-9A47-FF98F88963B2}" dt="2023-04-19T04:48:22.972" v="52"/>
          <ac:spMkLst>
            <pc:docMk/>
            <pc:sldMk cId="2516066793" sldId="435"/>
            <ac:spMk id="18" creationId="{79019B91-C78D-D136-8250-7D72AC092E4E}"/>
          </ac:spMkLst>
        </pc:spChg>
        <pc:spChg chg="add mod">
          <ac:chgData name="Manish Sharma" userId="b799adb9ba789c8f" providerId="LiveId" clId="{C8A0719F-7A87-4486-9A47-FF98F88963B2}" dt="2023-04-19T04:49:05.129" v="53"/>
          <ac:spMkLst>
            <pc:docMk/>
            <pc:sldMk cId="2516066793" sldId="435"/>
            <ac:spMk id="21" creationId="{77FCB632-05E2-7A13-D693-6214A30EBE38}"/>
          </ac:spMkLst>
        </pc:spChg>
        <pc:spChg chg="add mod">
          <ac:chgData name="Manish Sharma" userId="b799adb9ba789c8f" providerId="LiveId" clId="{C8A0719F-7A87-4486-9A47-FF98F88963B2}" dt="2023-04-19T04:49:05.129" v="53"/>
          <ac:spMkLst>
            <pc:docMk/>
            <pc:sldMk cId="2516066793" sldId="435"/>
            <ac:spMk id="22" creationId="{8711492D-78C9-0C0C-A423-8165DF3228AE}"/>
          </ac:spMkLst>
        </pc:spChg>
        <pc:spChg chg="mod">
          <ac:chgData name="Manish Sharma" userId="b799adb9ba789c8f" providerId="LiveId" clId="{C8A0719F-7A87-4486-9A47-FF98F88963B2}" dt="2023-04-19T04:49:05.129" v="53"/>
          <ac:spMkLst>
            <pc:docMk/>
            <pc:sldMk cId="2516066793" sldId="435"/>
            <ac:spMk id="24" creationId="{96B06FAD-5F62-091F-10D4-6319D081E8A4}"/>
          </ac:spMkLst>
        </pc:spChg>
        <pc:spChg chg="mod">
          <ac:chgData name="Manish Sharma" userId="b799adb9ba789c8f" providerId="LiveId" clId="{C8A0719F-7A87-4486-9A47-FF98F88963B2}" dt="2023-04-19T04:49:05.129" v="53"/>
          <ac:spMkLst>
            <pc:docMk/>
            <pc:sldMk cId="2516066793" sldId="435"/>
            <ac:spMk id="25" creationId="{958C0A9A-9D2A-D0BC-7505-F551DE4DF21E}"/>
          </ac:spMkLst>
        </pc:spChg>
        <pc:grpChg chg="add mod">
          <ac:chgData name="Manish Sharma" userId="b799adb9ba789c8f" providerId="LiveId" clId="{C8A0719F-7A87-4486-9A47-FF98F88963B2}" dt="2023-04-19T04:47:51.049" v="50"/>
          <ac:grpSpMkLst>
            <pc:docMk/>
            <pc:sldMk cId="2516066793" sldId="435"/>
            <ac:grpSpMk id="3" creationId="{5FB17135-27DE-24F5-2730-C306A2000D92}"/>
          </ac:grpSpMkLst>
        </pc:grpChg>
        <pc:grpChg chg="add mod">
          <ac:chgData name="Manish Sharma" userId="b799adb9ba789c8f" providerId="LiveId" clId="{C8A0719F-7A87-4486-9A47-FF98F88963B2}" dt="2023-04-19T04:47:51.049" v="50"/>
          <ac:grpSpMkLst>
            <pc:docMk/>
            <pc:sldMk cId="2516066793" sldId="435"/>
            <ac:grpSpMk id="6" creationId="{0AD11AFF-A5EA-7AA2-D8E6-6F1DB5F495B9}"/>
          </ac:grpSpMkLst>
        </pc:grpChg>
        <pc:grpChg chg="add mod">
          <ac:chgData name="Manish Sharma" userId="b799adb9ba789c8f" providerId="LiveId" clId="{C8A0719F-7A87-4486-9A47-FF98F88963B2}" dt="2023-04-19T04:49:05.129" v="53"/>
          <ac:grpSpMkLst>
            <pc:docMk/>
            <pc:sldMk cId="2516066793" sldId="435"/>
            <ac:grpSpMk id="23" creationId="{3B7583E9-833D-085C-B1BA-DA8F5135B117}"/>
          </ac:grpSpMkLst>
        </pc:grpChg>
        <pc:cxnChg chg="add mod">
          <ac:chgData name="Manish Sharma" userId="b799adb9ba789c8f" providerId="LiveId" clId="{C8A0719F-7A87-4486-9A47-FF98F88963B2}" dt="2023-04-19T04:48:09.040" v="51"/>
          <ac:cxnSpMkLst>
            <pc:docMk/>
            <pc:sldMk cId="2516066793" sldId="435"/>
            <ac:cxnSpMk id="10" creationId="{73E086D6-BD1F-4BEE-D045-071DB17BF215}"/>
          </ac:cxnSpMkLst>
        </pc:cxnChg>
        <pc:cxnChg chg="add mod">
          <ac:chgData name="Manish Sharma" userId="b799adb9ba789c8f" providerId="LiveId" clId="{C8A0719F-7A87-4486-9A47-FF98F88963B2}" dt="2023-04-19T04:48:09.040" v="51"/>
          <ac:cxnSpMkLst>
            <pc:docMk/>
            <pc:sldMk cId="2516066793" sldId="435"/>
            <ac:cxnSpMk id="12" creationId="{C8DE0967-85A8-FA18-047E-287BA9EC99D0}"/>
          </ac:cxnSpMkLst>
        </pc:cxnChg>
        <pc:cxnChg chg="add mod">
          <ac:chgData name="Manish Sharma" userId="b799adb9ba789c8f" providerId="LiveId" clId="{C8A0719F-7A87-4486-9A47-FF98F88963B2}" dt="2023-04-19T04:49:05.129" v="53"/>
          <ac:cxnSpMkLst>
            <pc:docMk/>
            <pc:sldMk cId="2516066793" sldId="435"/>
            <ac:cxnSpMk id="19" creationId="{1E964226-00A0-DD7F-63AF-2BAE66F6D45F}"/>
          </ac:cxnSpMkLst>
        </pc:cxnChg>
        <pc:cxnChg chg="add mod">
          <ac:chgData name="Manish Sharma" userId="b799adb9ba789c8f" providerId="LiveId" clId="{C8A0719F-7A87-4486-9A47-FF98F88963B2}" dt="2023-04-19T04:49:05.129" v="53"/>
          <ac:cxnSpMkLst>
            <pc:docMk/>
            <pc:sldMk cId="2516066793" sldId="435"/>
            <ac:cxnSpMk id="20" creationId="{CA6179B5-0F0D-1376-1CFA-7A243C4D3D82}"/>
          </ac:cxnSpMkLst>
        </pc:cxnChg>
      </pc:sldChg>
      <pc:sldChg chg="addSp modSp new">
        <pc:chgData name="Manish Sharma" userId="b799adb9ba789c8f" providerId="LiveId" clId="{C8A0719F-7A87-4486-9A47-FF98F88963B2}" dt="2023-04-19T04:56:08.125" v="62"/>
        <pc:sldMkLst>
          <pc:docMk/>
          <pc:sldMk cId="3624294681" sldId="436"/>
        </pc:sldMkLst>
        <pc:spChg chg="add mod">
          <ac:chgData name="Manish Sharma" userId="b799adb9ba789c8f" providerId="LiveId" clId="{C8A0719F-7A87-4486-9A47-FF98F88963B2}" dt="2023-04-19T04:55:06.311" v="56"/>
          <ac:spMkLst>
            <pc:docMk/>
            <pc:sldMk cId="3624294681" sldId="436"/>
            <ac:spMk id="2" creationId="{BEE7BD1A-E94A-2715-5405-3E3F7B85EB24}"/>
          </ac:spMkLst>
        </pc:spChg>
        <pc:spChg chg="mod">
          <ac:chgData name="Manish Sharma" userId="b799adb9ba789c8f" providerId="LiveId" clId="{C8A0719F-7A87-4486-9A47-FF98F88963B2}" dt="2023-04-19T04:55:06.311" v="56"/>
          <ac:spMkLst>
            <pc:docMk/>
            <pc:sldMk cId="3624294681" sldId="436"/>
            <ac:spMk id="6" creationId="{EE448F56-352E-7D82-3328-F14A78B5A9AA}"/>
          </ac:spMkLst>
        </pc:spChg>
        <pc:spChg chg="mod">
          <ac:chgData name="Manish Sharma" userId="b799adb9ba789c8f" providerId="LiveId" clId="{C8A0719F-7A87-4486-9A47-FF98F88963B2}" dt="2023-04-19T04:55:06.311" v="56"/>
          <ac:spMkLst>
            <pc:docMk/>
            <pc:sldMk cId="3624294681" sldId="436"/>
            <ac:spMk id="7" creationId="{8C5E6DF5-4B46-C419-DE5D-4CDAA7735AD3}"/>
          </ac:spMkLst>
        </pc:spChg>
        <pc:spChg chg="mod">
          <ac:chgData name="Manish Sharma" userId="b799adb9ba789c8f" providerId="LiveId" clId="{C8A0719F-7A87-4486-9A47-FF98F88963B2}" dt="2023-04-19T04:55:06.311" v="56"/>
          <ac:spMkLst>
            <pc:docMk/>
            <pc:sldMk cId="3624294681" sldId="436"/>
            <ac:spMk id="9" creationId="{FF145416-2F74-0310-E201-A56FC9C1611E}"/>
          </ac:spMkLst>
        </pc:spChg>
        <pc:spChg chg="mod">
          <ac:chgData name="Manish Sharma" userId="b799adb9ba789c8f" providerId="LiveId" clId="{C8A0719F-7A87-4486-9A47-FF98F88963B2}" dt="2023-04-19T04:55:06.311" v="56"/>
          <ac:spMkLst>
            <pc:docMk/>
            <pc:sldMk cId="3624294681" sldId="436"/>
            <ac:spMk id="10" creationId="{ABA314CC-7064-6217-EE14-4C659D4C2E4B}"/>
          </ac:spMkLst>
        </pc:spChg>
        <pc:spChg chg="mod">
          <ac:chgData name="Manish Sharma" userId="b799adb9ba789c8f" providerId="LiveId" clId="{C8A0719F-7A87-4486-9A47-FF98F88963B2}" dt="2023-04-19T04:55:06.311" v="56"/>
          <ac:spMkLst>
            <pc:docMk/>
            <pc:sldMk cId="3624294681" sldId="436"/>
            <ac:spMk id="13" creationId="{DE2E8195-18D8-7BD1-652D-BEE00B0C9B13}"/>
          </ac:spMkLst>
        </pc:spChg>
        <pc:spChg chg="mod">
          <ac:chgData name="Manish Sharma" userId="b799adb9ba789c8f" providerId="LiveId" clId="{C8A0719F-7A87-4486-9A47-FF98F88963B2}" dt="2023-04-19T04:55:06.311" v="56"/>
          <ac:spMkLst>
            <pc:docMk/>
            <pc:sldMk cId="3624294681" sldId="436"/>
            <ac:spMk id="14" creationId="{13F4B587-CE4C-3FEF-9FA5-D20F3B906828}"/>
          </ac:spMkLst>
        </pc:spChg>
        <pc:spChg chg="add mod">
          <ac:chgData name="Manish Sharma" userId="b799adb9ba789c8f" providerId="LiveId" clId="{C8A0719F-7A87-4486-9A47-FF98F88963B2}" dt="2023-04-19T04:55:06.311" v="56"/>
          <ac:spMkLst>
            <pc:docMk/>
            <pc:sldMk cId="3624294681" sldId="436"/>
            <ac:spMk id="15" creationId="{8AF914F9-CB7F-59C3-E2F1-EE73E4435FAE}"/>
          </ac:spMkLst>
        </pc:spChg>
        <pc:spChg chg="add mod">
          <ac:chgData name="Manish Sharma" userId="b799adb9ba789c8f" providerId="LiveId" clId="{C8A0719F-7A87-4486-9A47-FF98F88963B2}" dt="2023-04-19T04:55:06.311" v="56"/>
          <ac:spMkLst>
            <pc:docMk/>
            <pc:sldMk cId="3624294681" sldId="436"/>
            <ac:spMk id="16" creationId="{60A0A179-B546-CC36-D4B8-F8BA234A60B6}"/>
          </ac:spMkLst>
        </pc:spChg>
        <pc:spChg chg="add mod">
          <ac:chgData name="Manish Sharma" userId="b799adb9ba789c8f" providerId="LiveId" clId="{C8A0719F-7A87-4486-9A47-FF98F88963B2}" dt="2023-04-19T04:55:06.311" v="56"/>
          <ac:spMkLst>
            <pc:docMk/>
            <pc:sldMk cId="3624294681" sldId="436"/>
            <ac:spMk id="17" creationId="{FC8BE53D-A176-53EE-1E05-2C4A4CECB106}"/>
          </ac:spMkLst>
        </pc:spChg>
        <pc:spChg chg="add mod">
          <ac:chgData name="Manish Sharma" userId="b799adb9ba789c8f" providerId="LiveId" clId="{C8A0719F-7A87-4486-9A47-FF98F88963B2}" dt="2023-04-19T04:55:14.724" v="57"/>
          <ac:spMkLst>
            <pc:docMk/>
            <pc:sldMk cId="3624294681" sldId="436"/>
            <ac:spMk id="18" creationId="{E0E93C5B-7FFE-DB39-F3C9-F95F48C6B97A}"/>
          </ac:spMkLst>
        </pc:spChg>
        <pc:spChg chg="add mod">
          <ac:chgData name="Manish Sharma" userId="b799adb9ba789c8f" providerId="LiveId" clId="{C8A0719F-7A87-4486-9A47-FF98F88963B2}" dt="2023-04-19T04:55:14.724" v="57"/>
          <ac:spMkLst>
            <pc:docMk/>
            <pc:sldMk cId="3624294681" sldId="436"/>
            <ac:spMk id="20" creationId="{2D536031-E913-405F-F72B-69F7C0EEC02B}"/>
          </ac:spMkLst>
        </pc:spChg>
        <pc:spChg chg="add mod">
          <ac:chgData name="Manish Sharma" userId="b799adb9ba789c8f" providerId="LiveId" clId="{C8A0719F-7A87-4486-9A47-FF98F88963B2}" dt="2023-04-19T04:55:14.724" v="57"/>
          <ac:spMkLst>
            <pc:docMk/>
            <pc:sldMk cId="3624294681" sldId="436"/>
            <ac:spMk id="22" creationId="{97BC02B7-C4CE-E3EE-2F46-C756EA0B8DBE}"/>
          </ac:spMkLst>
        </pc:spChg>
        <pc:spChg chg="add mod">
          <ac:chgData name="Manish Sharma" userId="b799adb9ba789c8f" providerId="LiveId" clId="{C8A0719F-7A87-4486-9A47-FF98F88963B2}" dt="2023-04-19T04:55:21.166" v="58"/>
          <ac:spMkLst>
            <pc:docMk/>
            <pc:sldMk cId="3624294681" sldId="436"/>
            <ac:spMk id="23" creationId="{E83354C9-E1B0-1F97-7FD0-BFD8ED61B334}"/>
          </ac:spMkLst>
        </pc:spChg>
        <pc:spChg chg="add mod">
          <ac:chgData name="Manish Sharma" userId="b799adb9ba789c8f" providerId="LiveId" clId="{C8A0719F-7A87-4486-9A47-FF98F88963B2}" dt="2023-04-19T04:55:21.166" v="58"/>
          <ac:spMkLst>
            <pc:docMk/>
            <pc:sldMk cId="3624294681" sldId="436"/>
            <ac:spMk id="24" creationId="{15736ABD-9A78-B1EE-54CF-9BB599C1277F}"/>
          </ac:spMkLst>
        </pc:spChg>
        <pc:spChg chg="add mod">
          <ac:chgData name="Manish Sharma" userId="b799adb9ba789c8f" providerId="LiveId" clId="{C8A0719F-7A87-4486-9A47-FF98F88963B2}" dt="2023-04-19T04:55:21.166" v="58"/>
          <ac:spMkLst>
            <pc:docMk/>
            <pc:sldMk cId="3624294681" sldId="436"/>
            <ac:spMk id="25" creationId="{E2B35480-E823-5DC4-8334-2B8FEEA0BC81}"/>
          </ac:spMkLst>
        </pc:spChg>
        <pc:spChg chg="add mod">
          <ac:chgData name="Manish Sharma" userId="b799adb9ba789c8f" providerId="LiveId" clId="{C8A0719F-7A87-4486-9A47-FF98F88963B2}" dt="2023-04-19T04:55:21.166" v="58"/>
          <ac:spMkLst>
            <pc:docMk/>
            <pc:sldMk cId="3624294681" sldId="436"/>
            <ac:spMk id="26" creationId="{077AA1DF-9DA0-EC5E-C57C-CC9BCC70E8A1}"/>
          </ac:spMkLst>
        </pc:spChg>
        <pc:spChg chg="add mod">
          <ac:chgData name="Manish Sharma" userId="b799adb9ba789c8f" providerId="LiveId" clId="{C8A0719F-7A87-4486-9A47-FF98F88963B2}" dt="2023-04-19T04:55:21.166" v="58"/>
          <ac:spMkLst>
            <pc:docMk/>
            <pc:sldMk cId="3624294681" sldId="436"/>
            <ac:spMk id="27" creationId="{FB07DB8F-AF41-83AA-E52E-3E76C3918D58}"/>
          </ac:spMkLst>
        </pc:spChg>
        <pc:spChg chg="add mod">
          <ac:chgData name="Manish Sharma" userId="b799adb9ba789c8f" providerId="LiveId" clId="{C8A0719F-7A87-4486-9A47-FF98F88963B2}" dt="2023-04-19T04:55:32.734" v="59"/>
          <ac:spMkLst>
            <pc:docMk/>
            <pc:sldMk cId="3624294681" sldId="436"/>
            <ac:spMk id="30" creationId="{C2849A56-243F-9EEC-9A77-0667B6790C73}"/>
          </ac:spMkLst>
        </pc:spChg>
        <pc:spChg chg="add mod">
          <ac:chgData name="Manish Sharma" userId="b799adb9ba789c8f" providerId="LiveId" clId="{C8A0719F-7A87-4486-9A47-FF98F88963B2}" dt="2023-04-19T04:55:32.734" v="59"/>
          <ac:spMkLst>
            <pc:docMk/>
            <pc:sldMk cId="3624294681" sldId="436"/>
            <ac:spMk id="31" creationId="{8A5D69C3-0832-BE06-EC23-83CFB343556E}"/>
          </ac:spMkLst>
        </pc:spChg>
        <pc:spChg chg="add mod">
          <ac:chgData name="Manish Sharma" userId="b799adb9ba789c8f" providerId="LiveId" clId="{C8A0719F-7A87-4486-9A47-FF98F88963B2}" dt="2023-04-19T04:55:49.191" v="60"/>
          <ac:spMkLst>
            <pc:docMk/>
            <pc:sldMk cId="3624294681" sldId="436"/>
            <ac:spMk id="32" creationId="{F5C0A057-4823-D9D4-A417-C52EF716FC28}"/>
          </ac:spMkLst>
        </pc:spChg>
        <pc:spChg chg="mod">
          <ac:chgData name="Manish Sharma" userId="b799adb9ba789c8f" providerId="LiveId" clId="{C8A0719F-7A87-4486-9A47-FF98F88963B2}" dt="2023-04-19T04:55:56.838" v="61"/>
          <ac:spMkLst>
            <pc:docMk/>
            <pc:sldMk cId="3624294681" sldId="436"/>
            <ac:spMk id="34" creationId="{7EE696CB-27FA-B93D-372A-65C9CC28625A}"/>
          </ac:spMkLst>
        </pc:spChg>
        <pc:spChg chg="mod">
          <ac:chgData name="Manish Sharma" userId="b799adb9ba789c8f" providerId="LiveId" clId="{C8A0719F-7A87-4486-9A47-FF98F88963B2}" dt="2023-04-19T04:55:56.838" v="61"/>
          <ac:spMkLst>
            <pc:docMk/>
            <pc:sldMk cId="3624294681" sldId="436"/>
            <ac:spMk id="35" creationId="{43AC377C-3ADF-F74C-822A-489869F7B191}"/>
          </ac:spMkLst>
        </pc:spChg>
        <pc:spChg chg="mod">
          <ac:chgData name="Manish Sharma" userId="b799adb9ba789c8f" providerId="LiveId" clId="{C8A0719F-7A87-4486-9A47-FF98F88963B2}" dt="2023-04-19T04:56:08.125" v="62"/>
          <ac:spMkLst>
            <pc:docMk/>
            <pc:sldMk cId="3624294681" sldId="436"/>
            <ac:spMk id="37" creationId="{3EAEFC65-ED3C-64E1-65DD-D174EE2A8836}"/>
          </ac:spMkLst>
        </pc:spChg>
        <pc:spChg chg="mod">
          <ac:chgData name="Manish Sharma" userId="b799adb9ba789c8f" providerId="LiveId" clId="{C8A0719F-7A87-4486-9A47-FF98F88963B2}" dt="2023-04-19T04:56:08.125" v="62"/>
          <ac:spMkLst>
            <pc:docMk/>
            <pc:sldMk cId="3624294681" sldId="436"/>
            <ac:spMk id="38" creationId="{86B9712C-43AB-CF80-707D-85C3B2244D16}"/>
          </ac:spMkLst>
        </pc:spChg>
        <pc:grpChg chg="add mod">
          <ac:chgData name="Manish Sharma" userId="b799adb9ba789c8f" providerId="LiveId" clId="{C8A0719F-7A87-4486-9A47-FF98F88963B2}" dt="2023-04-19T04:55:06.311" v="56"/>
          <ac:grpSpMkLst>
            <pc:docMk/>
            <pc:sldMk cId="3624294681" sldId="436"/>
            <ac:grpSpMk id="5" creationId="{98109150-7913-8D33-138C-3E2488A5290F}"/>
          </ac:grpSpMkLst>
        </pc:grpChg>
        <pc:grpChg chg="add mod">
          <ac:chgData name="Manish Sharma" userId="b799adb9ba789c8f" providerId="LiveId" clId="{C8A0719F-7A87-4486-9A47-FF98F88963B2}" dt="2023-04-19T04:55:06.311" v="56"/>
          <ac:grpSpMkLst>
            <pc:docMk/>
            <pc:sldMk cId="3624294681" sldId="436"/>
            <ac:grpSpMk id="8" creationId="{05B031A8-FA5F-F34E-9BAE-A2ECD7CFCFDE}"/>
          </ac:grpSpMkLst>
        </pc:grpChg>
        <pc:grpChg chg="add mod">
          <ac:chgData name="Manish Sharma" userId="b799adb9ba789c8f" providerId="LiveId" clId="{C8A0719F-7A87-4486-9A47-FF98F88963B2}" dt="2023-04-19T04:55:06.311" v="56"/>
          <ac:grpSpMkLst>
            <pc:docMk/>
            <pc:sldMk cId="3624294681" sldId="436"/>
            <ac:grpSpMk id="12" creationId="{74658E92-7E64-BEC6-619F-24E1019A342A}"/>
          </ac:grpSpMkLst>
        </pc:grpChg>
        <pc:grpChg chg="add mod">
          <ac:chgData name="Manish Sharma" userId="b799adb9ba789c8f" providerId="LiveId" clId="{C8A0719F-7A87-4486-9A47-FF98F88963B2}" dt="2023-04-19T04:55:56.838" v="61"/>
          <ac:grpSpMkLst>
            <pc:docMk/>
            <pc:sldMk cId="3624294681" sldId="436"/>
            <ac:grpSpMk id="33" creationId="{09B0A32D-7CC3-F085-A033-8855DAF7EE72}"/>
          </ac:grpSpMkLst>
        </pc:grpChg>
        <pc:grpChg chg="add mod">
          <ac:chgData name="Manish Sharma" userId="b799adb9ba789c8f" providerId="LiveId" clId="{C8A0719F-7A87-4486-9A47-FF98F88963B2}" dt="2023-04-19T04:56:08.125" v="62"/>
          <ac:grpSpMkLst>
            <pc:docMk/>
            <pc:sldMk cId="3624294681" sldId="436"/>
            <ac:grpSpMk id="36" creationId="{B4841E09-50F8-62EA-29BF-8841F3EA0F84}"/>
          </ac:grpSpMkLst>
        </pc:grpChg>
        <pc:cxnChg chg="add mod">
          <ac:chgData name="Manish Sharma" userId="b799adb9ba789c8f" providerId="LiveId" clId="{C8A0719F-7A87-4486-9A47-FF98F88963B2}" dt="2023-04-19T04:55:06.311" v="56"/>
          <ac:cxnSpMkLst>
            <pc:docMk/>
            <pc:sldMk cId="3624294681" sldId="436"/>
            <ac:cxnSpMk id="3" creationId="{62FA2B09-6111-96A0-B96F-D079F6154FA0}"/>
          </ac:cxnSpMkLst>
        </pc:cxnChg>
        <pc:cxnChg chg="add mod">
          <ac:chgData name="Manish Sharma" userId="b799adb9ba789c8f" providerId="LiveId" clId="{C8A0719F-7A87-4486-9A47-FF98F88963B2}" dt="2023-04-19T04:55:06.311" v="56"/>
          <ac:cxnSpMkLst>
            <pc:docMk/>
            <pc:sldMk cId="3624294681" sldId="436"/>
            <ac:cxnSpMk id="4" creationId="{26ED0D80-0EB8-EFEA-18CE-5468E2540FB4}"/>
          </ac:cxnSpMkLst>
        </pc:cxnChg>
        <pc:cxnChg chg="add mod">
          <ac:chgData name="Manish Sharma" userId="b799adb9ba789c8f" providerId="LiveId" clId="{C8A0719F-7A87-4486-9A47-FF98F88963B2}" dt="2023-04-19T04:55:06.311" v="56"/>
          <ac:cxnSpMkLst>
            <pc:docMk/>
            <pc:sldMk cId="3624294681" sldId="436"/>
            <ac:cxnSpMk id="11" creationId="{0BA3EFD1-5ED7-E62E-BD3B-25B2677F17F4}"/>
          </ac:cxnSpMkLst>
        </pc:cxnChg>
        <pc:cxnChg chg="add mod">
          <ac:chgData name="Manish Sharma" userId="b799adb9ba789c8f" providerId="LiveId" clId="{C8A0719F-7A87-4486-9A47-FF98F88963B2}" dt="2023-04-19T04:55:14.724" v="57"/>
          <ac:cxnSpMkLst>
            <pc:docMk/>
            <pc:sldMk cId="3624294681" sldId="436"/>
            <ac:cxnSpMk id="19" creationId="{5667AFAB-802C-5E5C-92CC-9A42F03AB846}"/>
          </ac:cxnSpMkLst>
        </pc:cxnChg>
        <pc:cxnChg chg="add mod">
          <ac:chgData name="Manish Sharma" userId="b799adb9ba789c8f" providerId="LiveId" clId="{C8A0719F-7A87-4486-9A47-FF98F88963B2}" dt="2023-04-19T04:55:14.724" v="57"/>
          <ac:cxnSpMkLst>
            <pc:docMk/>
            <pc:sldMk cId="3624294681" sldId="436"/>
            <ac:cxnSpMk id="21" creationId="{E42ACFF3-F695-0B03-044C-61898ED6F4B6}"/>
          </ac:cxnSpMkLst>
        </pc:cxnChg>
        <pc:cxnChg chg="add mod">
          <ac:chgData name="Manish Sharma" userId="b799adb9ba789c8f" providerId="LiveId" clId="{C8A0719F-7A87-4486-9A47-FF98F88963B2}" dt="2023-04-19T04:55:32.734" v="59"/>
          <ac:cxnSpMkLst>
            <pc:docMk/>
            <pc:sldMk cId="3624294681" sldId="436"/>
            <ac:cxnSpMk id="28" creationId="{25D1CA86-1182-4ECF-32E7-344E33E1326E}"/>
          </ac:cxnSpMkLst>
        </pc:cxnChg>
        <pc:cxnChg chg="add mod">
          <ac:chgData name="Manish Sharma" userId="b799adb9ba789c8f" providerId="LiveId" clId="{C8A0719F-7A87-4486-9A47-FF98F88963B2}" dt="2023-04-19T04:55:32.734" v="59"/>
          <ac:cxnSpMkLst>
            <pc:docMk/>
            <pc:sldMk cId="3624294681" sldId="436"/>
            <ac:cxnSpMk id="29" creationId="{25BFB4BC-7A32-3980-DA5D-B0253D339EB9}"/>
          </ac:cxnSpMkLst>
        </pc:cxnChg>
      </pc:sldChg>
      <pc:sldChg chg="addSp modSp new mod">
        <pc:chgData name="Manish Sharma" userId="b799adb9ba789c8f" providerId="LiveId" clId="{C8A0719F-7A87-4486-9A47-FF98F88963B2}" dt="2023-04-19T05:09:09.605" v="133"/>
        <pc:sldMkLst>
          <pc:docMk/>
          <pc:sldMk cId="2747944281" sldId="437"/>
        </pc:sldMkLst>
        <pc:spChg chg="add mod">
          <ac:chgData name="Manish Sharma" userId="b799adb9ba789c8f" providerId="LiveId" clId="{C8A0719F-7A87-4486-9A47-FF98F88963B2}" dt="2023-04-19T05:03:53.995" v="64"/>
          <ac:spMkLst>
            <pc:docMk/>
            <pc:sldMk cId="2747944281" sldId="437"/>
            <ac:spMk id="2" creationId="{12E5CA61-02D3-6FB5-44AA-CFA24650843B}"/>
          </ac:spMkLst>
        </pc:spChg>
        <pc:spChg chg="add mod">
          <ac:chgData name="Manish Sharma" userId="b799adb9ba789c8f" providerId="LiveId" clId="{C8A0719F-7A87-4486-9A47-FF98F88963B2}" dt="2023-04-19T05:03:53.995" v="64"/>
          <ac:spMkLst>
            <pc:docMk/>
            <pc:sldMk cId="2747944281" sldId="437"/>
            <ac:spMk id="3" creationId="{71C599E6-B12C-9DD3-BC3C-B961490B1A34}"/>
          </ac:spMkLst>
        </pc:spChg>
        <pc:spChg chg="add mod">
          <ac:chgData name="Manish Sharma" userId="b799adb9ba789c8f" providerId="LiveId" clId="{C8A0719F-7A87-4486-9A47-FF98F88963B2}" dt="2023-04-19T05:03:53.995" v="64"/>
          <ac:spMkLst>
            <pc:docMk/>
            <pc:sldMk cId="2747944281" sldId="437"/>
            <ac:spMk id="4" creationId="{8A7F69B3-778A-9B88-E473-5513D3C28A21}"/>
          </ac:spMkLst>
        </pc:spChg>
        <pc:spChg chg="mod">
          <ac:chgData name="Manish Sharma" userId="b799adb9ba789c8f" providerId="LiveId" clId="{C8A0719F-7A87-4486-9A47-FF98F88963B2}" dt="2023-04-19T05:03:53.995" v="64"/>
          <ac:spMkLst>
            <pc:docMk/>
            <pc:sldMk cId="2747944281" sldId="437"/>
            <ac:spMk id="7" creationId="{179DC620-5400-15E0-D358-B6CAB6D9FCD7}"/>
          </ac:spMkLst>
        </pc:spChg>
        <pc:spChg chg="mod">
          <ac:chgData name="Manish Sharma" userId="b799adb9ba789c8f" providerId="LiveId" clId="{C8A0719F-7A87-4486-9A47-FF98F88963B2}" dt="2023-04-19T05:03:53.995" v="64"/>
          <ac:spMkLst>
            <pc:docMk/>
            <pc:sldMk cId="2747944281" sldId="437"/>
            <ac:spMk id="8" creationId="{D4951161-C4B8-6126-B8A6-152F8EB3543A}"/>
          </ac:spMkLst>
        </pc:spChg>
        <pc:spChg chg="mod">
          <ac:chgData name="Manish Sharma" userId="b799adb9ba789c8f" providerId="LiveId" clId="{C8A0719F-7A87-4486-9A47-FF98F88963B2}" dt="2023-04-19T05:03:53.995" v="64"/>
          <ac:spMkLst>
            <pc:docMk/>
            <pc:sldMk cId="2747944281" sldId="437"/>
            <ac:spMk id="10" creationId="{F238A8B6-CB6F-26C1-8A44-950FD76CA982}"/>
          </ac:spMkLst>
        </pc:spChg>
        <pc:spChg chg="mod">
          <ac:chgData name="Manish Sharma" userId="b799adb9ba789c8f" providerId="LiveId" clId="{C8A0719F-7A87-4486-9A47-FF98F88963B2}" dt="2023-04-19T05:03:53.995" v="64"/>
          <ac:spMkLst>
            <pc:docMk/>
            <pc:sldMk cId="2747944281" sldId="437"/>
            <ac:spMk id="11" creationId="{9FE692C8-2C26-3F76-2859-7535C3841A2C}"/>
          </ac:spMkLst>
        </pc:spChg>
        <pc:spChg chg="add mod">
          <ac:chgData name="Manish Sharma" userId="b799adb9ba789c8f" providerId="LiveId" clId="{C8A0719F-7A87-4486-9A47-FF98F88963B2}" dt="2023-04-19T05:03:53.995" v="64"/>
          <ac:spMkLst>
            <pc:docMk/>
            <pc:sldMk cId="2747944281" sldId="437"/>
            <ac:spMk id="12" creationId="{A7FA44D3-1380-5982-EE73-CA2A02778367}"/>
          </ac:spMkLst>
        </pc:spChg>
        <pc:spChg chg="add mod">
          <ac:chgData name="Manish Sharma" userId="b799adb9ba789c8f" providerId="LiveId" clId="{C8A0719F-7A87-4486-9A47-FF98F88963B2}" dt="2023-04-19T05:04:02.106" v="65"/>
          <ac:spMkLst>
            <pc:docMk/>
            <pc:sldMk cId="2747944281" sldId="437"/>
            <ac:spMk id="13" creationId="{66F4FE11-C117-AB36-AE77-BD8386E94A7D}"/>
          </ac:spMkLst>
        </pc:spChg>
        <pc:spChg chg="add mod">
          <ac:chgData name="Manish Sharma" userId="b799adb9ba789c8f" providerId="LiveId" clId="{C8A0719F-7A87-4486-9A47-FF98F88963B2}" dt="2023-04-19T05:04:02.106" v="65"/>
          <ac:spMkLst>
            <pc:docMk/>
            <pc:sldMk cId="2747944281" sldId="437"/>
            <ac:spMk id="15" creationId="{96C47793-6987-0975-5313-45F20256546B}"/>
          </ac:spMkLst>
        </pc:spChg>
        <pc:spChg chg="add mod">
          <ac:chgData name="Manish Sharma" userId="b799adb9ba789c8f" providerId="LiveId" clId="{C8A0719F-7A87-4486-9A47-FF98F88963B2}" dt="2023-04-19T05:04:02.106" v="65"/>
          <ac:spMkLst>
            <pc:docMk/>
            <pc:sldMk cId="2747944281" sldId="437"/>
            <ac:spMk id="16" creationId="{3E1E8537-7385-0944-405E-D081111D2094}"/>
          </ac:spMkLst>
        </pc:spChg>
        <pc:spChg chg="add mod">
          <ac:chgData name="Manish Sharma" userId="b799adb9ba789c8f" providerId="LiveId" clId="{C8A0719F-7A87-4486-9A47-FF98F88963B2}" dt="2023-04-19T05:04:11.566" v="66"/>
          <ac:spMkLst>
            <pc:docMk/>
            <pc:sldMk cId="2747944281" sldId="437"/>
            <ac:spMk id="18" creationId="{0BC50D53-728E-E04F-CB0C-E9F79D26A0FB}"/>
          </ac:spMkLst>
        </pc:spChg>
        <pc:spChg chg="add mod">
          <ac:chgData name="Manish Sharma" userId="b799adb9ba789c8f" providerId="LiveId" clId="{C8A0719F-7A87-4486-9A47-FF98F88963B2}" dt="2023-04-19T05:04:11.566" v="66"/>
          <ac:spMkLst>
            <pc:docMk/>
            <pc:sldMk cId="2747944281" sldId="437"/>
            <ac:spMk id="19" creationId="{EE219062-808F-A26B-FD42-2F3FE0B6ACC0}"/>
          </ac:spMkLst>
        </pc:spChg>
        <pc:spChg chg="add mod">
          <ac:chgData name="Manish Sharma" userId="b799adb9ba789c8f" providerId="LiveId" clId="{C8A0719F-7A87-4486-9A47-FF98F88963B2}" dt="2023-04-19T05:04:11.566" v="66"/>
          <ac:spMkLst>
            <pc:docMk/>
            <pc:sldMk cId="2747944281" sldId="437"/>
            <ac:spMk id="20" creationId="{9F897C55-D4F4-9B23-CD12-917C2C6BF3AB}"/>
          </ac:spMkLst>
        </pc:spChg>
        <pc:spChg chg="add mod">
          <ac:chgData name="Manish Sharma" userId="b799adb9ba789c8f" providerId="LiveId" clId="{C8A0719F-7A87-4486-9A47-FF98F88963B2}" dt="2023-04-19T05:04:11.566" v="66"/>
          <ac:spMkLst>
            <pc:docMk/>
            <pc:sldMk cId="2747944281" sldId="437"/>
            <ac:spMk id="21" creationId="{78155497-9897-0FA4-4B7F-03B57F8EAE97}"/>
          </ac:spMkLst>
        </pc:spChg>
        <pc:spChg chg="add mod">
          <ac:chgData name="Manish Sharma" userId="b799adb9ba789c8f" providerId="LiveId" clId="{C8A0719F-7A87-4486-9A47-FF98F88963B2}" dt="2023-04-19T05:04:11.566" v="66"/>
          <ac:spMkLst>
            <pc:docMk/>
            <pc:sldMk cId="2747944281" sldId="437"/>
            <ac:spMk id="22" creationId="{140F9AC7-5184-B0DE-06C5-4401455463A9}"/>
          </ac:spMkLst>
        </pc:spChg>
        <pc:spChg chg="add mod">
          <ac:chgData name="Manish Sharma" userId="b799adb9ba789c8f" providerId="LiveId" clId="{C8A0719F-7A87-4486-9A47-FF98F88963B2}" dt="2023-04-19T05:04:37.359" v="67"/>
          <ac:spMkLst>
            <pc:docMk/>
            <pc:sldMk cId="2747944281" sldId="437"/>
            <ac:spMk id="23" creationId="{235830FF-4EBE-FBAF-FC4E-5696A817A588}"/>
          </ac:spMkLst>
        </pc:spChg>
        <pc:spChg chg="add mod">
          <ac:chgData name="Manish Sharma" userId="b799adb9ba789c8f" providerId="LiveId" clId="{C8A0719F-7A87-4486-9A47-FF98F88963B2}" dt="2023-04-19T05:04:37.359" v="67"/>
          <ac:spMkLst>
            <pc:docMk/>
            <pc:sldMk cId="2747944281" sldId="437"/>
            <ac:spMk id="24" creationId="{7753D860-C1F6-9BFD-68A8-91954A62D882}"/>
          </ac:spMkLst>
        </pc:spChg>
        <pc:spChg chg="add mod">
          <ac:chgData name="Manish Sharma" userId="b799adb9ba789c8f" providerId="LiveId" clId="{C8A0719F-7A87-4486-9A47-FF98F88963B2}" dt="2023-04-19T05:04:37.359" v="67"/>
          <ac:spMkLst>
            <pc:docMk/>
            <pc:sldMk cId="2747944281" sldId="437"/>
            <ac:spMk id="27" creationId="{7C897F1C-7BD8-5898-3E48-4F07914D3072}"/>
          </ac:spMkLst>
        </pc:spChg>
        <pc:spChg chg="add mod">
          <ac:chgData name="Manish Sharma" userId="b799adb9ba789c8f" providerId="LiveId" clId="{C8A0719F-7A87-4486-9A47-FF98F88963B2}" dt="2023-04-19T05:04:58.366" v="68"/>
          <ac:spMkLst>
            <pc:docMk/>
            <pc:sldMk cId="2747944281" sldId="437"/>
            <ac:spMk id="30" creationId="{A3D3468E-9469-81D8-1C36-926625D50FA2}"/>
          </ac:spMkLst>
        </pc:spChg>
        <pc:spChg chg="add mod">
          <ac:chgData name="Manish Sharma" userId="b799adb9ba789c8f" providerId="LiveId" clId="{C8A0719F-7A87-4486-9A47-FF98F88963B2}" dt="2023-04-19T05:04:58.366" v="68"/>
          <ac:spMkLst>
            <pc:docMk/>
            <pc:sldMk cId="2747944281" sldId="437"/>
            <ac:spMk id="31" creationId="{F8CA63B5-750A-1675-79A5-787F9D95128B}"/>
          </ac:spMkLst>
        </pc:spChg>
        <pc:spChg chg="add mod">
          <ac:chgData name="Manish Sharma" userId="b799adb9ba789c8f" providerId="LiveId" clId="{C8A0719F-7A87-4486-9A47-FF98F88963B2}" dt="2023-04-19T05:06:15.455" v="69"/>
          <ac:spMkLst>
            <pc:docMk/>
            <pc:sldMk cId="2747944281" sldId="437"/>
            <ac:spMk id="32" creationId="{A44A05B4-DFEB-9523-0E75-19FE52E1EF8C}"/>
          </ac:spMkLst>
        </pc:spChg>
        <pc:spChg chg="add mod">
          <ac:chgData name="Manish Sharma" userId="b799adb9ba789c8f" providerId="LiveId" clId="{C8A0719F-7A87-4486-9A47-FF98F88963B2}" dt="2023-04-19T05:06:22.848" v="70"/>
          <ac:spMkLst>
            <pc:docMk/>
            <pc:sldMk cId="2747944281" sldId="437"/>
            <ac:spMk id="33" creationId="{51FFE6FD-CCDD-F415-E25F-D14CAF64B834}"/>
          </ac:spMkLst>
        </pc:spChg>
        <pc:spChg chg="mod">
          <ac:chgData name="Manish Sharma" userId="b799adb9ba789c8f" providerId="LiveId" clId="{C8A0719F-7A87-4486-9A47-FF98F88963B2}" dt="2023-04-19T05:06:37.818" v="71"/>
          <ac:spMkLst>
            <pc:docMk/>
            <pc:sldMk cId="2747944281" sldId="437"/>
            <ac:spMk id="35" creationId="{8F2F0609-C4B9-190B-3434-0B60DF7921CD}"/>
          </ac:spMkLst>
        </pc:spChg>
        <pc:spChg chg="mod">
          <ac:chgData name="Manish Sharma" userId="b799adb9ba789c8f" providerId="LiveId" clId="{C8A0719F-7A87-4486-9A47-FF98F88963B2}" dt="2023-04-19T05:06:37.818" v="71"/>
          <ac:spMkLst>
            <pc:docMk/>
            <pc:sldMk cId="2747944281" sldId="437"/>
            <ac:spMk id="36" creationId="{98052CD9-D8A1-420C-BD82-3703E5F324AE}"/>
          </ac:spMkLst>
        </pc:spChg>
        <pc:spChg chg="add mod">
          <ac:chgData name="Manish Sharma" userId="b799adb9ba789c8f" providerId="LiveId" clId="{C8A0719F-7A87-4486-9A47-FF98F88963B2}" dt="2023-04-19T05:07:33.425" v="132" actId="1076"/>
          <ac:spMkLst>
            <pc:docMk/>
            <pc:sldMk cId="2747944281" sldId="437"/>
            <ac:spMk id="37" creationId="{F27C1E57-E8B8-E94C-551A-33AE34EF81BE}"/>
          </ac:spMkLst>
        </pc:spChg>
        <pc:spChg chg="add mod">
          <ac:chgData name="Manish Sharma" userId="b799adb9ba789c8f" providerId="LiveId" clId="{C8A0719F-7A87-4486-9A47-FF98F88963B2}" dt="2023-04-19T05:09:09.605" v="133"/>
          <ac:spMkLst>
            <pc:docMk/>
            <pc:sldMk cId="2747944281" sldId="437"/>
            <ac:spMk id="38" creationId="{61F2135C-6145-EBBF-F528-6C86302DCDCD}"/>
          </ac:spMkLst>
        </pc:spChg>
        <pc:grpChg chg="add mod">
          <ac:chgData name="Manish Sharma" userId="b799adb9ba789c8f" providerId="LiveId" clId="{C8A0719F-7A87-4486-9A47-FF98F88963B2}" dt="2023-04-19T05:03:53.995" v="64"/>
          <ac:grpSpMkLst>
            <pc:docMk/>
            <pc:sldMk cId="2747944281" sldId="437"/>
            <ac:grpSpMk id="6" creationId="{9426F031-10BD-D7E7-628D-3A2961D80D62}"/>
          </ac:grpSpMkLst>
        </pc:grpChg>
        <pc:grpChg chg="add mod">
          <ac:chgData name="Manish Sharma" userId="b799adb9ba789c8f" providerId="LiveId" clId="{C8A0719F-7A87-4486-9A47-FF98F88963B2}" dt="2023-04-19T05:03:53.995" v="64"/>
          <ac:grpSpMkLst>
            <pc:docMk/>
            <pc:sldMk cId="2747944281" sldId="437"/>
            <ac:grpSpMk id="9" creationId="{EC8FC192-31A1-4189-31A2-FB4D3C269410}"/>
          </ac:grpSpMkLst>
        </pc:grpChg>
        <pc:grpChg chg="add mod">
          <ac:chgData name="Manish Sharma" userId="b799adb9ba789c8f" providerId="LiveId" clId="{C8A0719F-7A87-4486-9A47-FF98F88963B2}" dt="2023-04-19T05:06:43.824" v="73" actId="1076"/>
          <ac:grpSpMkLst>
            <pc:docMk/>
            <pc:sldMk cId="2747944281" sldId="437"/>
            <ac:grpSpMk id="34" creationId="{956DAE18-0DDE-9269-F760-3ECF60F5DB6A}"/>
          </ac:grpSpMkLst>
        </pc:grpChg>
        <pc:cxnChg chg="add mod">
          <ac:chgData name="Manish Sharma" userId="b799adb9ba789c8f" providerId="LiveId" clId="{C8A0719F-7A87-4486-9A47-FF98F88963B2}" dt="2023-04-19T05:03:53.995" v="64"/>
          <ac:cxnSpMkLst>
            <pc:docMk/>
            <pc:sldMk cId="2747944281" sldId="437"/>
            <ac:cxnSpMk id="5" creationId="{2AE40EDD-6210-2DCC-2977-A389867FCB2F}"/>
          </ac:cxnSpMkLst>
        </pc:cxnChg>
        <pc:cxnChg chg="add mod">
          <ac:chgData name="Manish Sharma" userId="b799adb9ba789c8f" providerId="LiveId" clId="{C8A0719F-7A87-4486-9A47-FF98F88963B2}" dt="2023-04-19T05:04:02.106" v="65"/>
          <ac:cxnSpMkLst>
            <pc:docMk/>
            <pc:sldMk cId="2747944281" sldId="437"/>
            <ac:cxnSpMk id="14" creationId="{0ED82898-1E79-6C60-7CFC-E0AA07F45FC6}"/>
          </ac:cxnSpMkLst>
        </pc:cxnChg>
        <pc:cxnChg chg="add mod">
          <ac:chgData name="Manish Sharma" userId="b799adb9ba789c8f" providerId="LiveId" clId="{C8A0719F-7A87-4486-9A47-FF98F88963B2}" dt="2023-04-19T05:04:02.106" v="65"/>
          <ac:cxnSpMkLst>
            <pc:docMk/>
            <pc:sldMk cId="2747944281" sldId="437"/>
            <ac:cxnSpMk id="17" creationId="{382D11DC-B7AC-7199-AA31-D5A9F80BEA34}"/>
          </ac:cxnSpMkLst>
        </pc:cxnChg>
        <pc:cxnChg chg="add mod">
          <ac:chgData name="Manish Sharma" userId="b799adb9ba789c8f" providerId="LiveId" clId="{C8A0719F-7A87-4486-9A47-FF98F88963B2}" dt="2023-04-19T05:04:37.359" v="67"/>
          <ac:cxnSpMkLst>
            <pc:docMk/>
            <pc:sldMk cId="2747944281" sldId="437"/>
            <ac:cxnSpMk id="25" creationId="{D82155F2-15FC-00AC-840F-FE94A0660294}"/>
          </ac:cxnSpMkLst>
        </pc:cxnChg>
        <pc:cxnChg chg="add mod">
          <ac:chgData name="Manish Sharma" userId="b799adb9ba789c8f" providerId="LiveId" clId="{C8A0719F-7A87-4486-9A47-FF98F88963B2}" dt="2023-04-19T05:04:37.359" v="67"/>
          <ac:cxnSpMkLst>
            <pc:docMk/>
            <pc:sldMk cId="2747944281" sldId="437"/>
            <ac:cxnSpMk id="26" creationId="{B9FE75DA-B0BF-AAED-D779-93BF6E3C0A98}"/>
          </ac:cxnSpMkLst>
        </pc:cxnChg>
        <pc:cxnChg chg="add mod">
          <ac:chgData name="Manish Sharma" userId="b799adb9ba789c8f" providerId="LiveId" clId="{C8A0719F-7A87-4486-9A47-FF98F88963B2}" dt="2023-04-19T05:04:58.366" v="68"/>
          <ac:cxnSpMkLst>
            <pc:docMk/>
            <pc:sldMk cId="2747944281" sldId="437"/>
            <ac:cxnSpMk id="28" creationId="{8698487A-0AF1-E027-7ABB-7499A7C942AB}"/>
          </ac:cxnSpMkLst>
        </pc:cxnChg>
        <pc:cxnChg chg="add mod">
          <ac:chgData name="Manish Sharma" userId="b799adb9ba789c8f" providerId="LiveId" clId="{C8A0719F-7A87-4486-9A47-FF98F88963B2}" dt="2023-04-19T05:04:58.366" v="68"/>
          <ac:cxnSpMkLst>
            <pc:docMk/>
            <pc:sldMk cId="2747944281" sldId="437"/>
            <ac:cxnSpMk id="29" creationId="{28ECF0EC-8B72-4CE1-5B40-074FC48E2176}"/>
          </ac:cxnSpMkLst>
        </pc:cxnChg>
      </pc:sldChg>
      <pc:sldChg chg="addSp delSp modSp new mod">
        <pc:chgData name="Manish Sharma" userId="b799adb9ba789c8f" providerId="LiveId" clId="{C8A0719F-7A87-4486-9A47-FF98F88963B2}" dt="2023-04-19T05:36:59.237" v="147"/>
        <pc:sldMkLst>
          <pc:docMk/>
          <pc:sldMk cId="1632493798" sldId="438"/>
        </pc:sldMkLst>
        <pc:spChg chg="del">
          <ac:chgData name="Manish Sharma" userId="b799adb9ba789c8f" providerId="LiveId" clId="{C8A0719F-7A87-4486-9A47-FF98F88963B2}" dt="2023-04-19T05:30:48.918" v="136" actId="478"/>
          <ac:spMkLst>
            <pc:docMk/>
            <pc:sldMk cId="1632493798" sldId="438"/>
            <ac:spMk id="2" creationId="{51CE1B6C-3360-5343-43EA-31D1DD8438C3}"/>
          </ac:spMkLst>
        </pc:spChg>
        <pc:spChg chg="del">
          <ac:chgData name="Manish Sharma" userId="b799adb9ba789c8f" providerId="LiveId" clId="{C8A0719F-7A87-4486-9A47-FF98F88963B2}" dt="2023-04-19T05:30:48.918" v="136" actId="478"/>
          <ac:spMkLst>
            <pc:docMk/>
            <pc:sldMk cId="1632493798" sldId="438"/>
            <ac:spMk id="3" creationId="{07122593-6635-022E-51BB-C5430019C64C}"/>
          </ac:spMkLst>
        </pc:spChg>
        <pc:spChg chg="add mod">
          <ac:chgData name="Manish Sharma" userId="b799adb9ba789c8f" providerId="LiveId" clId="{C8A0719F-7A87-4486-9A47-FF98F88963B2}" dt="2023-04-19T05:30:49.538" v="137"/>
          <ac:spMkLst>
            <pc:docMk/>
            <pc:sldMk cId="1632493798" sldId="438"/>
            <ac:spMk id="4" creationId="{E53C4FAA-FD8B-42DF-8FD5-F4582E07E809}"/>
          </ac:spMkLst>
        </pc:spChg>
        <pc:spChg chg="add mod">
          <ac:chgData name="Manish Sharma" userId="b799adb9ba789c8f" providerId="LiveId" clId="{C8A0719F-7A87-4486-9A47-FF98F88963B2}" dt="2023-04-19T05:30:57.925" v="138"/>
          <ac:spMkLst>
            <pc:docMk/>
            <pc:sldMk cId="1632493798" sldId="438"/>
            <ac:spMk id="5" creationId="{482128B9-7F17-6DF3-DEBC-886771EA08AF}"/>
          </ac:spMkLst>
        </pc:spChg>
        <pc:spChg chg="add mod">
          <ac:chgData name="Manish Sharma" userId="b799adb9ba789c8f" providerId="LiveId" clId="{C8A0719F-7A87-4486-9A47-FF98F88963B2}" dt="2023-04-19T05:30:57.925" v="138"/>
          <ac:spMkLst>
            <pc:docMk/>
            <pc:sldMk cId="1632493798" sldId="438"/>
            <ac:spMk id="6" creationId="{628E9485-C904-6FFB-945C-BE633B874067}"/>
          </ac:spMkLst>
        </pc:spChg>
        <pc:spChg chg="add mod">
          <ac:chgData name="Manish Sharma" userId="b799adb9ba789c8f" providerId="LiveId" clId="{C8A0719F-7A87-4486-9A47-FF98F88963B2}" dt="2023-04-19T05:30:57.925" v="138"/>
          <ac:spMkLst>
            <pc:docMk/>
            <pc:sldMk cId="1632493798" sldId="438"/>
            <ac:spMk id="7" creationId="{3A2175EA-0B1E-4A88-3984-FC6E20766284}"/>
          </ac:spMkLst>
        </pc:spChg>
        <pc:spChg chg="add mod">
          <ac:chgData name="Manish Sharma" userId="b799adb9ba789c8f" providerId="LiveId" clId="{C8A0719F-7A87-4486-9A47-FF98F88963B2}" dt="2023-04-19T05:32:44.011" v="139"/>
          <ac:spMkLst>
            <pc:docMk/>
            <pc:sldMk cId="1632493798" sldId="438"/>
            <ac:spMk id="8" creationId="{DA275C08-C939-D887-3C98-371ACF2BFD5F}"/>
          </ac:spMkLst>
        </pc:spChg>
        <pc:spChg chg="add mod">
          <ac:chgData name="Manish Sharma" userId="b799adb9ba789c8f" providerId="LiveId" clId="{C8A0719F-7A87-4486-9A47-FF98F88963B2}" dt="2023-04-19T05:33:24.161" v="140"/>
          <ac:spMkLst>
            <pc:docMk/>
            <pc:sldMk cId="1632493798" sldId="438"/>
            <ac:spMk id="10" creationId="{590CA155-2972-BCBE-4557-5D94170BBF03}"/>
          </ac:spMkLst>
        </pc:spChg>
        <pc:spChg chg="add mod">
          <ac:chgData name="Manish Sharma" userId="b799adb9ba789c8f" providerId="LiveId" clId="{C8A0719F-7A87-4486-9A47-FF98F88963B2}" dt="2023-04-19T05:34:13.547" v="141"/>
          <ac:spMkLst>
            <pc:docMk/>
            <pc:sldMk cId="1632493798" sldId="438"/>
            <ac:spMk id="12" creationId="{34E12807-0ECD-3176-FD92-6D82F598567F}"/>
          </ac:spMkLst>
        </pc:spChg>
        <pc:spChg chg="add mod">
          <ac:chgData name="Manish Sharma" userId="b799adb9ba789c8f" providerId="LiveId" clId="{C8A0719F-7A87-4486-9A47-FF98F88963B2}" dt="2023-04-19T05:34:30.191" v="143" actId="1076"/>
          <ac:spMkLst>
            <pc:docMk/>
            <pc:sldMk cId="1632493798" sldId="438"/>
            <ac:spMk id="13" creationId="{EEC8A88B-F6B7-3C04-0FF7-73B0614B589B}"/>
          </ac:spMkLst>
        </pc:spChg>
        <pc:spChg chg="add mod">
          <ac:chgData name="Manish Sharma" userId="b799adb9ba789c8f" providerId="LiveId" clId="{C8A0719F-7A87-4486-9A47-FF98F88963B2}" dt="2023-04-19T05:34:30.191" v="143" actId="1076"/>
          <ac:spMkLst>
            <pc:docMk/>
            <pc:sldMk cId="1632493798" sldId="438"/>
            <ac:spMk id="14" creationId="{0617FA59-CB04-BC3D-A2B4-5C0FA1C7D2E1}"/>
          </ac:spMkLst>
        </pc:spChg>
        <pc:spChg chg="add mod">
          <ac:chgData name="Manish Sharma" userId="b799adb9ba789c8f" providerId="LiveId" clId="{C8A0719F-7A87-4486-9A47-FF98F88963B2}" dt="2023-04-19T05:34:30.191" v="143" actId="1076"/>
          <ac:spMkLst>
            <pc:docMk/>
            <pc:sldMk cId="1632493798" sldId="438"/>
            <ac:spMk id="15" creationId="{4028502E-C8F6-2187-97B7-910E9C8D26CE}"/>
          </ac:spMkLst>
        </pc:spChg>
        <pc:spChg chg="add mod">
          <ac:chgData name="Manish Sharma" userId="b799adb9ba789c8f" providerId="LiveId" clId="{C8A0719F-7A87-4486-9A47-FF98F88963B2}" dt="2023-04-19T05:34:30.191" v="143" actId="1076"/>
          <ac:spMkLst>
            <pc:docMk/>
            <pc:sldMk cId="1632493798" sldId="438"/>
            <ac:spMk id="16" creationId="{4ABEAF64-A82B-74A5-0C80-9BFE4562D5F4}"/>
          </ac:spMkLst>
        </pc:spChg>
        <pc:spChg chg="add mod">
          <ac:chgData name="Manish Sharma" userId="b799adb9ba789c8f" providerId="LiveId" clId="{C8A0719F-7A87-4486-9A47-FF98F88963B2}" dt="2023-04-19T05:34:34.336" v="145" actId="20577"/>
          <ac:spMkLst>
            <pc:docMk/>
            <pc:sldMk cId="1632493798" sldId="438"/>
            <ac:spMk id="17" creationId="{8EE25403-7F9B-77BB-4F26-1E1081A0812C}"/>
          </ac:spMkLst>
        </pc:spChg>
        <pc:spChg chg="add mod">
          <ac:chgData name="Manish Sharma" userId="b799adb9ba789c8f" providerId="LiveId" clId="{C8A0719F-7A87-4486-9A47-FF98F88963B2}" dt="2023-04-19T05:34:30.191" v="143" actId="1076"/>
          <ac:spMkLst>
            <pc:docMk/>
            <pc:sldMk cId="1632493798" sldId="438"/>
            <ac:spMk id="19" creationId="{84ED5F6E-1463-8E23-5443-C7B6E7F92472}"/>
          </ac:spMkLst>
        </pc:spChg>
        <pc:spChg chg="add mod">
          <ac:chgData name="Manish Sharma" userId="b799adb9ba789c8f" providerId="LiveId" clId="{C8A0719F-7A87-4486-9A47-FF98F88963B2}" dt="2023-04-19T05:34:30.191" v="143" actId="1076"/>
          <ac:spMkLst>
            <pc:docMk/>
            <pc:sldMk cId="1632493798" sldId="438"/>
            <ac:spMk id="21" creationId="{DB98E9F3-081A-8A89-7927-A915D4C9A979}"/>
          </ac:spMkLst>
        </pc:spChg>
        <pc:spChg chg="add mod">
          <ac:chgData name="Manish Sharma" userId="b799adb9ba789c8f" providerId="LiveId" clId="{C8A0719F-7A87-4486-9A47-FF98F88963B2}" dt="2023-04-19T05:35:18.059" v="146"/>
          <ac:spMkLst>
            <pc:docMk/>
            <pc:sldMk cId="1632493798" sldId="438"/>
            <ac:spMk id="23" creationId="{D20ED69D-1859-23B0-60BA-AED155C4D4E0}"/>
          </ac:spMkLst>
        </pc:spChg>
        <pc:spChg chg="add mod">
          <ac:chgData name="Manish Sharma" userId="b799adb9ba789c8f" providerId="LiveId" clId="{C8A0719F-7A87-4486-9A47-FF98F88963B2}" dt="2023-04-19T05:35:18.059" v="146"/>
          <ac:spMkLst>
            <pc:docMk/>
            <pc:sldMk cId="1632493798" sldId="438"/>
            <ac:spMk id="24" creationId="{1885AEEC-206A-4722-A3DE-FA8DFE538F79}"/>
          </ac:spMkLst>
        </pc:spChg>
        <pc:spChg chg="add mod">
          <ac:chgData name="Manish Sharma" userId="b799adb9ba789c8f" providerId="LiveId" clId="{C8A0719F-7A87-4486-9A47-FF98F88963B2}" dt="2023-04-19T05:36:59.237" v="147"/>
          <ac:spMkLst>
            <pc:docMk/>
            <pc:sldMk cId="1632493798" sldId="438"/>
            <ac:spMk id="25" creationId="{EF006F01-CF64-4D0E-7130-4BE296CE3C7F}"/>
          </ac:spMkLst>
        </pc:spChg>
        <pc:cxnChg chg="add mod">
          <ac:chgData name="Manish Sharma" userId="b799adb9ba789c8f" providerId="LiveId" clId="{C8A0719F-7A87-4486-9A47-FF98F88963B2}" dt="2023-04-19T05:33:24.161" v="140"/>
          <ac:cxnSpMkLst>
            <pc:docMk/>
            <pc:sldMk cId="1632493798" sldId="438"/>
            <ac:cxnSpMk id="9" creationId="{E18AEE6C-1C4F-4458-A87A-B13D7F0B23A5}"/>
          </ac:cxnSpMkLst>
        </pc:cxnChg>
        <pc:cxnChg chg="add mod">
          <ac:chgData name="Manish Sharma" userId="b799adb9ba789c8f" providerId="LiveId" clId="{C8A0719F-7A87-4486-9A47-FF98F88963B2}" dt="2023-04-19T05:33:24.161" v="140"/>
          <ac:cxnSpMkLst>
            <pc:docMk/>
            <pc:sldMk cId="1632493798" sldId="438"/>
            <ac:cxnSpMk id="11" creationId="{1959EA7F-7D46-0B8E-88DA-CA26161F5D1C}"/>
          </ac:cxnSpMkLst>
        </pc:cxnChg>
        <pc:cxnChg chg="add mod">
          <ac:chgData name="Manish Sharma" userId="b799adb9ba789c8f" providerId="LiveId" clId="{C8A0719F-7A87-4486-9A47-FF98F88963B2}" dt="2023-04-19T05:34:30.191" v="143" actId="1076"/>
          <ac:cxnSpMkLst>
            <pc:docMk/>
            <pc:sldMk cId="1632493798" sldId="438"/>
            <ac:cxnSpMk id="18" creationId="{8212F430-DFC6-BCBA-F14B-0CEA27E47F7D}"/>
          </ac:cxnSpMkLst>
        </pc:cxnChg>
        <pc:cxnChg chg="add mod">
          <ac:chgData name="Manish Sharma" userId="b799adb9ba789c8f" providerId="LiveId" clId="{C8A0719F-7A87-4486-9A47-FF98F88963B2}" dt="2023-04-19T05:34:30.191" v="143" actId="1076"/>
          <ac:cxnSpMkLst>
            <pc:docMk/>
            <pc:sldMk cId="1632493798" sldId="438"/>
            <ac:cxnSpMk id="20" creationId="{70381B69-A7FD-79C4-9200-F0A651CA7FF8}"/>
          </ac:cxnSpMkLst>
        </pc:cxnChg>
        <pc:cxnChg chg="add mod">
          <ac:chgData name="Manish Sharma" userId="b799adb9ba789c8f" providerId="LiveId" clId="{C8A0719F-7A87-4486-9A47-FF98F88963B2}" dt="2023-04-19T05:35:18.059" v="146"/>
          <ac:cxnSpMkLst>
            <pc:docMk/>
            <pc:sldMk cId="1632493798" sldId="438"/>
            <ac:cxnSpMk id="22" creationId="{67231F5A-5FA3-6A50-9640-73D45F04A1EB}"/>
          </ac:cxnSpMkLst>
        </pc:cxnChg>
      </pc:sldChg>
      <pc:sldChg chg="modSp add del mod">
        <pc:chgData name="Manish Sharma" userId="b799adb9ba789c8f" providerId="LiveId" clId="{C8A0719F-7A87-4486-9A47-FF98F88963B2}" dt="2023-04-19T06:20:14.978" v="179" actId="47"/>
        <pc:sldMkLst>
          <pc:docMk/>
          <pc:sldMk cId="716488094" sldId="439"/>
        </pc:sldMkLst>
        <pc:spChg chg="mod">
          <ac:chgData name="Manish Sharma" userId="b799adb9ba789c8f" providerId="LiveId" clId="{C8A0719F-7A87-4486-9A47-FF98F88963B2}" dt="2023-04-19T06:11:39.291" v="175" actId="20577"/>
          <ac:spMkLst>
            <pc:docMk/>
            <pc:sldMk cId="716488094" sldId="439"/>
            <ac:spMk id="28" creationId="{9977366B-49EA-28F8-7AA2-78E31C06AD3E}"/>
          </ac:spMkLst>
        </pc:spChg>
        <pc:spChg chg="mod">
          <ac:chgData name="Manish Sharma" userId="b799adb9ba789c8f" providerId="LiveId" clId="{C8A0719F-7A87-4486-9A47-FF98F88963B2}" dt="2023-04-19T06:11:08.031" v="161" actId="20577"/>
          <ac:spMkLst>
            <pc:docMk/>
            <pc:sldMk cId="716488094" sldId="439"/>
            <ac:spMk id="29" creationId="{827FD5AB-9AAC-A69A-C9A0-BA5E15F01A13}"/>
          </ac:spMkLst>
        </pc:spChg>
      </pc:sldChg>
      <pc:sldChg chg="add">
        <pc:chgData name="Manish Sharma" userId="b799adb9ba789c8f" providerId="LiveId" clId="{C8A0719F-7A87-4486-9A47-FF98F88963B2}" dt="2023-04-25T04:42:42.096" v="709"/>
        <pc:sldMkLst>
          <pc:docMk/>
          <pc:sldMk cId="2339964951" sldId="439"/>
        </pc:sldMkLst>
      </pc:sldChg>
      <pc:sldChg chg="add">
        <pc:chgData name="Manish Sharma" userId="b799adb9ba789c8f" providerId="LiveId" clId="{C8A0719F-7A87-4486-9A47-FF98F88963B2}" dt="2023-04-25T04:42:42.096" v="709"/>
        <pc:sldMkLst>
          <pc:docMk/>
          <pc:sldMk cId="3293002024" sldId="440"/>
        </pc:sldMkLst>
      </pc:sldChg>
      <pc:sldChg chg="add">
        <pc:chgData name="Manish Sharma" userId="b799adb9ba789c8f" providerId="LiveId" clId="{C8A0719F-7A87-4486-9A47-FF98F88963B2}" dt="2023-04-25T05:26:32.357" v="710"/>
        <pc:sldMkLst>
          <pc:docMk/>
          <pc:sldMk cId="201721731" sldId="441"/>
        </pc:sldMkLst>
      </pc:sldChg>
      <pc:sldChg chg="add">
        <pc:chgData name="Manish Sharma" userId="b799adb9ba789c8f" providerId="LiveId" clId="{C8A0719F-7A87-4486-9A47-FF98F88963B2}" dt="2023-04-25T04:42:42.096" v="709"/>
        <pc:sldMkLst>
          <pc:docMk/>
          <pc:sldMk cId="1558293216" sldId="442"/>
        </pc:sldMkLst>
      </pc:sldChg>
      <pc:sldChg chg="add">
        <pc:chgData name="Manish Sharma" userId="b799adb9ba789c8f" providerId="LiveId" clId="{C8A0719F-7A87-4486-9A47-FF98F88963B2}" dt="2023-04-25T05:26:32.357" v="710"/>
        <pc:sldMkLst>
          <pc:docMk/>
          <pc:sldMk cId="2894626958" sldId="443"/>
        </pc:sldMkLst>
      </pc:sldChg>
      <pc:sldChg chg="add">
        <pc:chgData name="Manish Sharma" userId="b799adb9ba789c8f" providerId="LiveId" clId="{C8A0719F-7A87-4486-9A47-FF98F88963B2}" dt="2023-04-25T05:26:32.357" v="710"/>
        <pc:sldMkLst>
          <pc:docMk/>
          <pc:sldMk cId="3501379099" sldId="444"/>
        </pc:sldMkLst>
      </pc:sldChg>
      <pc:sldChg chg="add">
        <pc:chgData name="Manish Sharma" userId="b799adb9ba789c8f" providerId="LiveId" clId="{C8A0719F-7A87-4486-9A47-FF98F88963B2}" dt="2023-04-25T05:26:32.357" v="710"/>
        <pc:sldMkLst>
          <pc:docMk/>
          <pc:sldMk cId="4010599673" sldId="445"/>
        </pc:sldMkLst>
      </pc:sldChg>
      <pc:sldChg chg="add">
        <pc:chgData name="Manish Sharma" userId="b799adb9ba789c8f" providerId="LiveId" clId="{C8A0719F-7A87-4486-9A47-FF98F88963B2}" dt="2023-04-25T05:26:32.357" v="710"/>
        <pc:sldMkLst>
          <pc:docMk/>
          <pc:sldMk cId="33911187" sldId="446"/>
        </pc:sldMkLst>
      </pc:sldChg>
      <pc:sldChg chg="add">
        <pc:chgData name="Manish Sharma" userId="b799adb9ba789c8f" providerId="LiveId" clId="{C8A0719F-7A87-4486-9A47-FF98F88963B2}" dt="2023-04-25T05:26:32.357" v="710"/>
        <pc:sldMkLst>
          <pc:docMk/>
          <pc:sldMk cId="957610491" sldId="447"/>
        </pc:sldMkLst>
      </pc:sldChg>
      <pc:sldChg chg="add">
        <pc:chgData name="Manish Sharma" userId="b799adb9ba789c8f" providerId="LiveId" clId="{C8A0719F-7A87-4486-9A47-FF98F88963B2}" dt="2023-04-25T05:26:32.357" v="710"/>
        <pc:sldMkLst>
          <pc:docMk/>
          <pc:sldMk cId="2340989941" sldId="448"/>
        </pc:sldMkLst>
      </pc:sldChg>
      <pc:sldChg chg="add">
        <pc:chgData name="Manish Sharma" userId="b799adb9ba789c8f" providerId="LiveId" clId="{C8A0719F-7A87-4486-9A47-FF98F88963B2}" dt="2023-04-25T05:26:32.357" v="710"/>
        <pc:sldMkLst>
          <pc:docMk/>
          <pc:sldMk cId="1308915854" sldId="449"/>
        </pc:sldMkLst>
      </pc:sldChg>
      <pc:sldChg chg="add">
        <pc:chgData name="Manish Sharma" userId="b799adb9ba789c8f" providerId="LiveId" clId="{C8A0719F-7A87-4486-9A47-FF98F88963B2}" dt="2023-04-25T05:26:32.357" v="710"/>
        <pc:sldMkLst>
          <pc:docMk/>
          <pc:sldMk cId="1018253915" sldId="450"/>
        </pc:sldMkLst>
      </pc:sldChg>
      <pc:sldChg chg="add">
        <pc:chgData name="Manish Sharma" userId="b799adb9ba789c8f" providerId="LiveId" clId="{C8A0719F-7A87-4486-9A47-FF98F88963B2}" dt="2023-04-19T06:19:51.359" v="177"/>
        <pc:sldMkLst>
          <pc:docMk/>
          <pc:sldMk cId="2232520977" sldId="451"/>
        </pc:sldMkLst>
      </pc:sldChg>
      <pc:sldChg chg="add">
        <pc:chgData name="Manish Sharma" userId="b799adb9ba789c8f" providerId="LiveId" clId="{C8A0719F-7A87-4486-9A47-FF98F88963B2}" dt="2023-04-19T06:19:51.359" v="177"/>
        <pc:sldMkLst>
          <pc:docMk/>
          <pc:sldMk cId="721619654" sldId="453"/>
        </pc:sldMkLst>
      </pc:sldChg>
      <pc:sldChg chg="add">
        <pc:chgData name="Manish Sharma" userId="b799adb9ba789c8f" providerId="LiveId" clId="{C8A0719F-7A87-4486-9A47-FF98F88963B2}" dt="2023-04-19T06:19:51.359" v="177"/>
        <pc:sldMkLst>
          <pc:docMk/>
          <pc:sldMk cId="778852520" sldId="454"/>
        </pc:sldMkLst>
      </pc:sldChg>
      <pc:sldChg chg="addSp delSp modSp add mod setBg delDesignElem">
        <pc:chgData name="Manish Sharma" userId="b799adb9ba789c8f" providerId="LiveId" clId="{C8A0719F-7A87-4486-9A47-FF98F88963B2}" dt="2023-04-20T03:04:23.473" v="342" actId="1038"/>
        <pc:sldMkLst>
          <pc:docMk/>
          <pc:sldMk cId="2662589359" sldId="456"/>
        </pc:sldMkLst>
        <pc:spChg chg="mod">
          <ac:chgData name="Manish Sharma" userId="b799adb9ba789c8f" providerId="LiveId" clId="{C8A0719F-7A87-4486-9A47-FF98F88963B2}" dt="2023-04-20T03:04:23.473" v="342" actId="1038"/>
          <ac:spMkLst>
            <pc:docMk/>
            <pc:sldMk cId="2662589359" sldId="456"/>
            <ac:spMk id="29" creationId="{8B504747-86D6-B622-356E-2E2BD157B137}"/>
          </ac:spMkLst>
        </pc:spChg>
        <pc:spChg chg="add">
          <ac:chgData name="Manish Sharma" userId="b799adb9ba789c8f" providerId="LiveId" clId="{C8A0719F-7A87-4486-9A47-FF98F88963B2}" dt="2023-04-20T03:01:34.511" v="341" actId="26606"/>
          <ac:spMkLst>
            <pc:docMk/>
            <pc:sldMk cId="2662589359" sldId="456"/>
            <ac:spMk id="31" creationId="{907EF6B7-1338-4443-8C46-6A318D952DFD}"/>
          </ac:spMkLst>
        </pc:spChg>
        <pc:spChg chg="add">
          <ac:chgData name="Manish Sharma" userId="b799adb9ba789c8f" providerId="LiveId" clId="{C8A0719F-7A87-4486-9A47-FF98F88963B2}" dt="2023-04-20T03:01:34.511" v="341" actId="26606"/>
          <ac:spMkLst>
            <pc:docMk/>
            <pc:sldMk cId="2662589359" sldId="456"/>
            <ac:spMk id="32" creationId="{DAAE4CDD-124C-4DCF-9584-B6033B545DD5}"/>
          </ac:spMkLst>
        </pc:spChg>
        <pc:spChg chg="add">
          <ac:chgData name="Manish Sharma" userId="b799adb9ba789c8f" providerId="LiveId" clId="{C8A0719F-7A87-4486-9A47-FF98F88963B2}" dt="2023-04-20T03:01:34.511" v="341" actId="26606"/>
          <ac:spMkLst>
            <pc:docMk/>
            <pc:sldMk cId="2662589359" sldId="456"/>
            <ac:spMk id="33" creationId="{081E4A58-353D-44AE-B2FC-2A74E2E400F7}"/>
          </ac:spMkLst>
        </pc:spChg>
        <pc:spChg chg="del">
          <ac:chgData name="Manish Sharma" userId="b799adb9ba789c8f" providerId="LiveId" clId="{C8A0719F-7A87-4486-9A47-FF98F88963B2}" dt="2023-04-19T06:19:51.359" v="177"/>
          <ac:spMkLst>
            <pc:docMk/>
            <pc:sldMk cId="2662589359" sldId="456"/>
            <ac:spMk id="34" creationId="{907EF6B7-1338-4443-8C46-6A318D952DFD}"/>
          </ac:spMkLst>
        </pc:spChg>
        <pc:spChg chg="del">
          <ac:chgData name="Manish Sharma" userId="b799adb9ba789c8f" providerId="LiveId" clId="{C8A0719F-7A87-4486-9A47-FF98F88963B2}" dt="2023-04-19T06:19:51.359" v="177"/>
          <ac:spMkLst>
            <pc:docMk/>
            <pc:sldMk cId="2662589359" sldId="456"/>
            <ac:spMk id="36" creationId="{DAAE4CDD-124C-4DCF-9584-B6033B545DD5}"/>
          </ac:spMkLst>
        </pc:spChg>
        <pc:spChg chg="del">
          <ac:chgData name="Manish Sharma" userId="b799adb9ba789c8f" providerId="LiveId" clId="{C8A0719F-7A87-4486-9A47-FF98F88963B2}" dt="2023-04-19T06:19:51.359" v="177"/>
          <ac:spMkLst>
            <pc:docMk/>
            <pc:sldMk cId="2662589359" sldId="456"/>
            <ac:spMk id="38" creationId="{081E4A58-353D-44AE-B2FC-2A74E2E400F7}"/>
          </ac:spMkLst>
        </pc:spChg>
      </pc:sldChg>
      <pc:sldChg chg="add">
        <pc:chgData name="Manish Sharma" userId="b799adb9ba789c8f" providerId="LiveId" clId="{C8A0719F-7A87-4486-9A47-FF98F88963B2}" dt="2023-04-19T06:20:05.302" v="178"/>
        <pc:sldMkLst>
          <pc:docMk/>
          <pc:sldMk cId="2599224975" sldId="457"/>
        </pc:sldMkLst>
      </pc:sldChg>
      <pc:sldChg chg="add">
        <pc:chgData name="Manish Sharma" userId="b799adb9ba789c8f" providerId="LiveId" clId="{C8A0719F-7A87-4486-9A47-FF98F88963B2}" dt="2023-04-19T06:20:16.984" v="180"/>
        <pc:sldMkLst>
          <pc:docMk/>
          <pc:sldMk cId="3706667690" sldId="459"/>
        </pc:sldMkLst>
      </pc:sldChg>
      <pc:sldChg chg="add">
        <pc:chgData name="Manish Sharma" userId="b799adb9ba789c8f" providerId="LiveId" clId="{C8A0719F-7A87-4486-9A47-FF98F88963B2}" dt="2023-04-19T06:20:26.568" v="181"/>
        <pc:sldMkLst>
          <pc:docMk/>
          <pc:sldMk cId="1828995850" sldId="460"/>
        </pc:sldMkLst>
      </pc:sldChg>
      <pc:sldChg chg="add">
        <pc:chgData name="Manish Sharma" userId="b799adb9ba789c8f" providerId="LiveId" clId="{C8A0719F-7A87-4486-9A47-FF98F88963B2}" dt="2023-04-19T06:54:12.958" v="182"/>
        <pc:sldMkLst>
          <pc:docMk/>
          <pc:sldMk cId="1122893291" sldId="461"/>
        </pc:sldMkLst>
      </pc:sldChg>
      <pc:sldChg chg="addSp delSp modSp new mod">
        <pc:chgData name="Manish Sharma" userId="b799adb9ba789c8f" providerId="LiveId" clId="{C8A0719F-7A87-4486-9A47-FF98F88963B2}" dt="2023-04-19T07:23:07.111" v="191"/>
        <pc:sldMkLst>
          <pc:docMk/>
          <pc:sldMk cId="1886405467" sldId="462"/>
        </pc:sldMkLst>
        <pc:spChg chg="del">
          <ac:chgData name="Manish Sharma" userId="b799adb9ba789c8f" providerId="LiveId" clId="{C8A0719F-7A87-4486-9A47-FF98F88963B2}" dt="2023-04-19T07:20:56.681" v="185" actId="478"/>
          <ac:spMkLst>
            <pc:docMk/>
            <pc:sldMk cId="1886405467" sldId="462"/>
            <ac:spMk id="2" creationId="{C369E1D2-AFA4-3941-FDFE-9328F4DF6925}"/>
          </ac:spMkLst>
        </pc:spChg>
        <pc:spChg chg="del">
          <ac:chgData name="Manish Sharma" userId="b799adb9ba789c8f" providerId="LiveId" clId="{C8A0719F-7A87-4486-9A47-FF98F88963B2}" dt="2023-04-19T07:20:56.681" v="185" actId="478"/>
          <ac:spMkLst>
            <pc:docMk/>
            <pc:sldMk cId="1886405467" sldId="462"/>
            <ac:spMk id="3" creationId="{9D399859-1EED-743F-F09B-3EC273943684}"/>
          </ac:spMkLst>
        </pc:spChg>
        <pc:spChg chg="add mod">
          <ac:chgData name="Manish Sharma" userId="b799adb9ba789c8f" providerId="LiveId" clId="{C8A0719F-7A87-4486-9A47-FF98F88963B2}" dt="2023-04-19T07:21:00.911" v="186"/>
          <ac:spMkLst>
            <pc:docMk/>
            <pc:sldMk cId="1886405467" sldId="462"/>
            <ac:spMk id="4" creationId="{1E0D00C3-EF7E-60EB-3672-F28F2B2F6CDA}"/>
          </ac:spMkLst>
        </pc:spChg>
        <pc:spChg chg="add mod">
          <ac:chgData name="Manish Sharma" userId="b799adb9ba789c8f" providerId="LiveId" clId="{C8A0719F-7A87-4486-9A47-FF98F88963B2}" dt="2023-04-19T07:21:09.379" v="187"/>
          <ac:spMkLst>
            <pc:docMk/>
            <pc:sldMk cId="1886405467" sldId="462"/>
            <ac:spMk id="5" creationId="{97D7BF26-B314-A21D-3EF7-B9341D492FA8}"/>
          </ac:spMkLst>
        </pc:spChg>
        <pc:spChg chg="add mod">
          <ac:chgData name="Manish Sharma" userId="b799adb9ba789c8f" providerId="LiveId" clId="{C8A0719F-7A87-4486-9A47-FF98F88963B2}" dt="2023-04-19T07:21:35.515" v="188"/>
          <ac:spMkLst>
            <pc:docMk/>
            <pc:sldMk cId="1886405467" sldId="462"/>
            <ac:spMk id="6" creationId="{84527BC1-B039-538F-432D-FE25077C1AA5}"/>
          </ac:spMkLst>
        </pc:spChg>
        <pc:spChg chg="add mod">
          <ac:chgData name="Manish Sharma" userId="b799adb9ba789c8f" providerId="LiveId" clId="{C8A0719F-7A87-4486-9A47-FF98F88963B2}" dt="2023-04-19T07:21:44.109" v="189"/>
          <ac:spMkLst>
            <pc:docMk/>
            <pc:sldMk cId="1886405467" sldId="462"/>
            <ac:spMk id="7" creationId="{47CAD9AC-DF4D-682B-0EF8-AC83B4DA62D3}"/>
          </ac:spMkLst>
        </pc:spChg>
        <pc:spChg chg="add mod">
          <ac:chgData name="Manish Sharma" userId="b799adb9ba789c8f" providerId="LiveId" clId="{C8A0719F-7A87-4486-9A47-FF98F88963B2}" dt="2023-04-19T07:22:58.264" v="190"/>
          <ac:spMkLst>
            <pc:docMk/>
            <pc:sldMk cId="1886405467" sldId="462"/>
            <ac:spMk id="8" creationId="{A43E8241-A2BD-BCB0-7F99-72B9CC292535}"/>
          </ac:spMkLst>
        </pc:spChg>
        <pc:spChg chg="add mod">
          <ac:chgData name="Manish Sharma" userId="b799adb9ba789c8f" providerId="LiveId" clId="{C8A0719F-7A87-4486-9A47-FF98F88963B2}" dt="2023-04-19T07:23:07.111" v="191"/>
          <ac:spMkLst>
            <pc:docMk/>
            <pc:sldMk cId="1886405467" sldId="462"/>
            <ac:spMk id="9" creationId="{4CB79598-CC1E-9D6E-2C49-25767CBC2B7E}"/>
          </ac:spMkLst>
        </pc:spChg>
      </pc:sldChg>
      <pc:sldChg chg="addSp delSp modSp new mod">
        <pc:chgData name="Manish Sharma" userId="b799adb9ba789c8f" providerId="LiveId" clId="{C8A0719F-7A87-4486-9A47-FF98F88963B2}" dt="2023-04-19T07:29:20.564" v="338" actId="207"/>
        <pc:sldMkLst>
          <pc:docMk/>
          <pc:sldMk cId="2317019544" sldId="463"/>
        </pc:sldMkLst>
        <pc:spChg chg="del">
          <ac:chgData name="Manish Sharma" userId="b799adb9ba789c8f" providerId="LiveId" clId="{C8A0719F-7A87-4486-9A47-FF98F88963B2}" dt="2023-04-19T07:26:30.590" v="194" actId="478"/>
          <ac:spMkLst>
            <pc:docMk/>
            <pc:sldMk cId="2317019544" sldId="463"/>
            <ac:spMk id="2" creationId="{F735B3D7-F0F3-9544-7AF1-2C8CDD9F1E9F}"/>
          </ac:spMkLst>
        </pc:spChg>
        <pc:spChg chg="del">
          <ac:chgData name="Manish Sharma" userId="b799adb9ba789c8f" providerId="LiveId" clId="{C8A0719F-7A87-4486-9A47-FF98F88963B2}" dt="2023-04-19T07:26:30.590" v="194" actId="478"/>
          <ac:spMkLst>
            <pc:docMk/>
            <pc:sldMk cId="2317019544" sldId="463"/>
            <ac:spMk id="3" creationId="{BF82E5CE-BCBC-7223-1992-B00AE129E4DD}"/>
          </ac:spMkLst>
        </pc:spChg>
        <pc:spChg chg="add mod">
          <ac:chgData name="Manish Sharma" userId="b799adb9ba789c8f" providerId="LiveId" clId="{C8A0719F-7A87-4486-9A47-FF98F88963B2}" dt="2023-04-19T07:26:34.343" v="195"/>
          <ac:spMkLst>
            <pc:docMk/>
            <pc:sldMk cId="2317019544" sldId="463"/>
            <ac:spMk id="4" creationId="{C0D6E997-BCE4-AE3C-122F-B042EBA121C6}"/>
          </ac:spMkLst>
        </pc:spChg>
        <pc:spChg chg="add mod">
          <ac:chgData name="Manish Sharma" userId="b799adb9ba789c8f" providerId="LiveId" clId="{C8A0719F-7A87-4486-9A47-FF98F88963B2}" dt="2023-04-19T07:29:20.564" v="338" actId="207"/>
          <ac:spMkLst>
            <pc:docMk/>
            <pc:sldMk cId="2317019544" sldId="463"/>
            <ac:spMk id="5" creationId="{8891F7AB-B099-9DBD-A603-B42052AF6DBD}"/>
          </ac:spMkLst>
        </pc:spChg>
      </pc:sldChg>
      <pc:sldChg chg="addSp delSp modSp new mod">
        <pc:chgData name="Manish Sharma" userId="b799adb9ba789c8f" providerId="LiveId" clId="{C8A0719F-7A87-4486-9A47-FF98F88963B2}" dt="2023-04-20T03:55:14.189" v="362"/>
        <pc:sldMkLst>
          <pc:docMk/>
          <pc:sldMk cId="2443818242" sldId="464"/>
        </pc:sldMkLst>
        <pc:spChg chg="mod">
          <ac:chgData name="Manish Sharma" userId="b799adb9ba789c8f" providerId="LiveId" clId="{C8A0719F-7A87-4486-9A47-FF98F88963B2}" dt="2023-04-20T03:49:56.114" v="355" actId="20577"/>
          <ac:spMkLst>
            <pc:docMk/>
            <pc:sldMk cId="2443818242" sldId="464"/>
            <ac:spMk id="2" creationId="{5D869F07-288B-82ED-5754-34354FC86114}"/>
          </ac:spMkLst>
        </pc:spChg>
        <pc:spChg chg="del">
          <ac:chgData name="Manish Sharma" userId="b799adb9ba789c8f" providerId="LiveId" clId="{C8A0719F-7A87-4486-9A47-FF98F88963B2}" dt="2023-04-20T03:50:01.120" v="356" actId="478"/>
          <ac:spMkLst>
            <pc:docMk/>
            <pc:sldMk cId="2443818242" sldId="464"/>
            <ac:spMk id="3" creationId="{287DD478-0038-C867-DF96-F274F9B3E1F7}"/>
          </ac:spMkLst>
        </pc:spChg>
        <pc:spChg chg="add mod">
          <ac:chgData name="Manish Sharma" userId="b799adb9ba789c8f" providerId="LiveId" clId="{C8A0719F-7A87-4486-9A47-FF98F88963B2}" dt="2023-04-20T03:54:01.443" v="357"/>
          <ac:spMkLst>
            <pc:docMk/>
            <pc:sldMk cId="2443818242" sldId="464"/>
            <ac:spMk id="4" creationId="{637D90B5-4137-7645-6C8D-1D71D7CB7F3A}"/>
          </ac:spMkLst>
        </pc:spChg>
        <pc:spChg chg="add mod">
          <ac:chgData name="Manish Sharma" userId="b799adb9ba789c8f" providerId="LiveId" clId="{C8A0719F-7A87-4486-9A47-FF98F88963B2}" dt="2023-04-20T03:54:01.443" v="357"/>
          <ac:spMkLst>
            <pc:docMk/>
            <pc:sldMk cId="2443818242" sldId="464"/>
            <ac:spMk id="5" creationId="{AF846246-2359-91B9-3A09-C63BA710398A}"/>
          </ac:spMkLst>
        </pc:spChg>
        <pc:spChg chg="add mod">
          <ac:chgData name="Manish Sharma" userId="b799adb9ba789c8f" providerId="LiveId" clId="{C8A0719F-7A87-4486-9A47-FF98F88963B2}" dt="2023-04-20T03:54:50.334" v="358"/>
          <ac:spMkLst>
            <pc:docMk/>
            <pc:sldMk cId="2443818242" sldId="464"/>
            <ac:spMk id="6" creationId="{02F2D6CE-2E1E-7723-9B40-8FE72D4C553F}"/>
          </ac:spMkLst>
        </pc:spChg>
        <pc:spChg chg="add mod">
          <ac:chgData name="Manish Sharma" userId="b799adb9ba789c8f" providerId="LiveId" clId="{C8A0719F-7A87-4486-9A47-FF98F88963B2}" dt="2023-04-20T03:54:55.026" v="359"/>
          <ac:spMkLst>
            <pc:docMk/>
            <pc:sldMk cId="2443818242" sldId="464"/>
            <ac:spMk id="7" creationId="{E1E31CDB-251C-35C1-9412-6E4AF6C3FDF8}"/>
          </ac:spMkLst>
        </pc:spChg>
        <pc:spChg chg="add mod">
          <ac:chgData name="Manish Sharma" userId="b799adb9ba789c8f" providerId="LiveId" clId="{C8A0719F-7A87-4486-9A47-FF98F88963B2}" dt="2023-04-20T03:55:01.404" v="360"/>
          <ac:spMkLst>
            <pc:docMk/>
            <pc:sldMk cId="2443818242" sldId="464"/>
            <ac:spMk id="8" creationId="{01482E26-F658-F015-DB81-CCD43C41AD4E}"/>
          </ac:spMkLst>
        </pc:spChg>
        <pc:spChg chg="add mod">
          <ac:chgData name="Manish Sharma" userId="b799adb9ba789c8f" providerId="LiveId" clId="{C8A0719F-7A87-4486-9A47-FF98F88963B2}" dt="2023-04-20T03:55:06.496" v="361"/>
          <ac:spMkLst>
            <pc:docMk/>
            <pc:sldMk cId="2443818242" sldId="464"/>
            <ac:spMk id="9" creationId="{FE3F9225-27AB-9D02-F3FC-65F1AF6C8D0A}"/>
          </ac:spMkLst>
        </pc:spChg>
        <pc:spChg chg="add mod">
          <ac:chgData name="Manish Sharma" userId="b799adb9ba789c8f" providerId="LiveId" clId="{C8A0719F-7A87-4486-9A47-FF98F88963B2}" dt="2023-04-20T03:55:14.189" v="362"/>
          <ac:spMkLst>
            <pc:docMk/>
            <pc:sldMk cId="2443818242" sldId="464"/>
            <ac:spMk id="10" creationId="{1FE4B0A9-A551-4F68-1B97-93C27FBAA5C7}"/>
          </ac:spMkLst>
        </pc:spChg>
      </pc:sldChg>
      <pc:sldChg chg="modSp new mod">
        <pc:chgData name="Manish Sharma" userId="b799adb9ba789c8f" providerId="LiveId" clId="{C8A0719F-7A87-4486-9A47-FF98F88963B2}" dt="2023-04-20T05:59:59.009" v="494" actId="20577"/>
        <pc:sldMkLst>
          <pc:docMk/>
          <pc:sldMk cId="990391004" sldId="465"/>
        </pc:sldMkLst>
        <pc:spChg chg="mod">
          <ac:chgData name="Manish Sharma" userId="b799adb9ba789c8f" providerId="LiveId" clId="{C8A0719F-7A87-4486-9A47-FF98F88963B2}" dt="2023-04-20T05:59:12.099" v="376" actId="20577"/>
          <ac:spMkLst>
            <pc:docMk/>
            <pc:sldMk cId="990391004" sldId="465"/>
            <ac:spMk id="2" creationId="{E4F3F658-FAE6-303C-E029-AF6BA934DDE8}"/>
          </ac:spMkLst>
        </pc:spChg>
        <pc:spChg chg="mod">
          <ac:chgData name="Manish Sharma" userId="b799adb9ba789c8f" providerId="LiveId" clId="{C8A0719F-7A87-4486-9A47-FF98F88963B2}" dt="2023-04-20T05:59:59.009" v="494" actId="20577"/>
          <ac:spMkLst>
            <pc:docMk/>
            <pc:sldMk cId="990391004" sldId="465"/>
            <ac:spMk id="3" creationId="{6041486D-BA60-82D1-2E71-0462C44C979D}"/>
          </ac:spMkLst>
        </pc:spChg>
      </pc:sldChg>
      <pc:sldChg chg="addSp delSp modSp add mod">
        <pc:chgData name="Manish Sharma" userId="b799adb9ba789c8f" providerId="LiveId" clId="{C8A0719F-7A87-4486-9A47-FF98F88963B2}" dt="2023-04-20T09:18:15.540" v="501"/>
        <pc:sldMkLst>
          <pc:docMk/>
          <pc:sldMk cId="16374785" sldId="466"/>
        </pc:sldMkLst>
        <pc:spChg chg="del">
          <ac:chgData name="Manish Sharma" userId="b799adb9ba789c8f" providerId="LiveId" clId="{C8A0719F-7A87-4486-9A47-FF98F88963B2}" dt="2023-04-20T08:14:19.840" v="499" actId="478"/>
          <ac:spMkLst>
            <pc:docMk/>
            <pc:sldMk cId="16374785" sldId="466"/>
            <ac:spMk id="9" creationId="{CECF8F13-8695-20B6-BD98-99ED85D178CC}"/>
          </ac:spMkLst>
        </pc:spChg>
        <pc:spChg chg="del">
          <ac:chgData name="Manish Sharma" userId="b799adb9ba789c8f" providerId="LiveId" clId="{C8A0719F-7A87-4486-9A47-FF98F88963B2}" dt="2023-04-20T08:14:19.840" v="499" actId="478"/>
          <ac:spMkLst>
            <pc:docMk/>
            <pc:sldMk cId="16374785" sldId="466"/>
            <ac:spMk id="12" creationId="{986FDFDD-D06B-2424-D5B6-947F99F18978}"/>
          </ac:spMkLst>
        </pc:spChg>
        <pc:spChg chg="add mod">
          <ac:chgData name="Manish Sharma" userId="b799adb9ba789c8f" providerId="LiveId" clId="{C8A0719F-7A87-4486-9A47-FF98F88963B2}" dt="2023-04-20T08:54:24.041" v="500"/>
          <ac:spMkLst>
            <pc:docMk/>
            <pc:sldMk cId="16374785" sldId="466"/>
            <ac:spMk id="13" creationId="{3C8CA595-CC6B-7694-FA41-F62EA7C2FC8E}"/>
          </ac:spMkLst>
        </pc:spChg>
        <pc:spChg chg="add mod">
          <ac:chgData name="Manish Sharma" userId="b799adb9ba789c8f" providerId="LiveId" clId="{C8A0719F-7A87-4486-9A47-FF98F88963B2}" dt="2023-04-20T09:18:15.540" v="501"/>
          <ac:spMkLst>
            <pc:docMk/>
            <pc:sldMk cId="16374785" sldId="466"/>
            <ac:spMk id="16" creationId="{D9A497B5-83C5-257B-15BB-0D9A618581E3}"/>
          </ac:spMkLst>
        </pc:spChg>
        <pc:cxnChg chg="add mod">
          <ac:chgData name="Manish Sharma" userId="b799adb9ba789c8f" providerId="LiveId" clId="{C8A0719F-7A87-4486-9A47-FF98F88963B2}" dt="2023-04-20T08:54:24.041" v="500"/>
          <ac:cxnSpMkLst>
            <pc:docMk/>
            <pc:sldMk cId="16374785" sldId="466"/>
            <ac:cxnSpMk id="3" creationId="{3E4A5A00-5B90-DFEB-2725-CDF0AAAB1615}"/>
          </ac:cxnSpMkLst>
        </pc:cxnChg>
        <pc:cxnChg chg="del">
          <ac:chgData name="Manish Sharma" userId="b799adb9ba789c8f" providerId="LiveId" clId="{C8A0719F-7A87-4486-9A47-FF98F88963B2}" dt="2023-04-20T08:14:19.840" v="499" actId="478"/>
          <ac:cxnSpMkLst>
            <pc:docMk/>
            <pc:sldMk cId="16374785" sldId="466"/>
            <ac:cxnSpMk id="8" creationId="{A10ED01A-9A00-C755-629E-2159F0C807C0}"/>
          </ac:cxnSpMkLst>
        </pc:cxnChg>
        <pc:cxnChg chg="del">
          <ac:chgData name="Manish Sharma" userId="b799adb9ba789c8f" providerId="LiveId" clId="{C8A0719F-7A87-4486-9A47-FF98F88963B2}" dt="2023-04-20T08:14:19.840" v="499" actId="478"/>
          <ac:cxnSpMkLst>
            <pc:docMk/>
            <pc:sldMk cId="16374785" sldId="466"/>
            <ac:cxnSpMk id="10" creationId="{74C3700C-C354-9467-3B0E-697CB0D836ED}"/>
          </ac:cxnSpMkLst>
        </pc:cxnChg>
        <pc:cxnChg chg="del">
          <ac:chgData name="Manish Sharma" userId="b799adb9ba789c8f" providerId="LiveId" clId="{C8A0719F-7A87-4486-9A47-FF98F88963B2}" dt="2023-04-20T08:14:19.840" v="499" actId="478"/>
          <ac:cxnSpMkLst>
            <pc:docMk/>
            <pc:sldMk cId="16374785" sldId="466"/>
            <ac:cxnSpMk id="11" creationId="{3353AECC-381D-6DED-9043-DD2D49F3897A}"/>
          </ac:cxnSpMkLst>
        </pc:cxnChg>
        <pc:cxnChg chg="add mod">
          <ac:chgData name="Manish Sharma" userId="b799adb9ba789c8f" providerId="LiveId" clId="{C8A0719F-7A87-4486-9A47-FF98F88963B2}" dt="2023-04-20T09:18:15.540" v="501"/>
          <ac:cxnSpMkLst>
            <pc:docMk/>
            <pc:sldMk cId="16374785" sldId="466"/>
            <ac:cxnSpMk id="14" creationId="{84458A77-B9A9-0D32-3E0F-8CA9489406B8}"/>
          </ac:cxnSpMkLst>
        </pc:cxnChg>
        <pc:cxnChg chg="add mod">
          <ac:chgData name="Manish Sharma" userId="b799adb9ba789c8f" providerId="LiveId" clId="{C8A0719F-7A87-4486-9A47-FF98F88963B2}" dt="2023-04-20T09:18:15.540" v="501"/>
          <ac:cxnSpMkLst>
            <pc:docMk/>
            <pc:sldMk cId="16374785" sldId="466"/>
            <ac:cxnSpMk id="15" creationId="{8262020A-3834-C76B-ED97-D153000302E4}"/>
          </ac:cxnSpMkLst>
        </pc:cxnChg>
      </pc:sldChg>
      <pc:sldChg chg="addSp delSp modSp new mod">
        <pc:chgData name="Manish Sharma" userId="b799adb9ba789c8f" providerId="LiveId" clId="{C8A0719F-7A87-4486-9A47-FF98F88963B2}" dt="2023-04-24T03:44:55.179" v="706"/>
        <pc:sldMkLst>
          <pc:docMk/>
          <pc:sldMk cId="2725035231" sldId="467"/>
        </pc:sldMkLst>
        <pc:spChg chg="mod">
          <ac:chgData name="Manish Sharma" userId="b799adb9ba789c8f" providerId="LiveId" clId="{C8A0719F-7A87-4486-9A47-FF98F88963B2}" dt="2023-04-21T09:41:24.082" v="508"/>
          <ac:spMkLst>
            <pc:docMk/>
            <pc:sldMk cId="2725035231" sldId="467"/>
            <ac:spMk id="2" creationId="{9C195CB5-D323-A975-2D63-A610EC08C182}"/>
          </ac:spMkLst>
        </pc:spChg>
        <pc:spChg chg="del">
          <ac:chgData name="Manish Sharma" userId="b799adb9ba789c8f" providerId="LiveId" clId="{C8A0719F-7A87-4486-9A47-FF98F88963B2}" dt="2023-04-21T09:41:26.574" v="509" actId="478"/>
          <ac:spMkLst>
            <pc:docMk/>
            <pc:sldMk cId="2725035231" sldId="467"/>
            <ac:spMk id="3" creationId="{0554E24F-D6B4-B1D0-94D3-59744FC50CD1}"/>
          </ac:spMkLst>
        </pc:spChg>
        <pc:picChg chg="add mod">
          <ac:chgData name="Manish Sharma" userId="b799adb9ba789c8f" providerId="LiveId" clId="{C8A0719F-7A87-4486-9A47-FF98F88963B2}" dt="2023-04-24T03:44:55.179" v="706"/>
          <ac:picMkLst>
            <pc:docMk/>
            <pc:sldMk cId="2725035231" sldId="467"/>
            <ac:picMk id="3" creationId="{231B361A-A32C-A8BA-DFC9-A2FCB7F02320}"/>
          </ac:picMkLst>
        </pc:picChg>
        <pc:picChg chg="add mod">
          <ac:chgData name="Manish Sharma" userId="b799adb9ba789c8f" providerId="LiveId" clId="{C8A0719F-7A87-4486-9A47-FF98F88963B2}" dt="2023-04-21T09:41:32.880" v="510"/>
          <ac:picMkLst>
            <pc:docMk/>
            <pc:sldMk cId="2725035231" sldId="467"/>
            <ac:picMk id="4" creationId="{4505579F-B110-A50D-8F96-2352AD13E1A4}"/>
          </ac:picMkLst>
        </pc:picChg>
      </pc:sldChg>
      <pc:sldChg chg="modSp new mod">
        <pc:chgData name="Manish Sharma" userId="b799adb9ba789c8f" providerId="LiveId" clId="{C8A0719F-7A87-4486-9A47-FF98F88963B2}" dt="2023-04-21T09:47:13.661" v="705" actId="20577"/>
        <pc:sldMkLst>
          <pc:docMk/>
          <pc:sldMk cId="1586402537" sldId="468"/>
        </pc:sldMkLst>
        <pc:spChg chg="mod">
          <ac:chgData name="Manish Sharma" userId="b799adb9ba789c8f" providerId="LiveId" clId="{C8A0719F-7A87-4486-9A47-FF98F88963B2}" dt="2023-04-21T09:46:08.803" v="521" actId="20577"/>
          <ac:spMkLst>
            <pc:docMk/>
            <pc:sldMk cId="1586402537" sldId="468"/>
            <ac:spMk id="2" creationId="{A761C48B-006B-6820-C282-D32FD4012DE4}"/>
          </ac:spMkLst>
        </pc:spChg>
        <pc:spChg chg="mod">
          <ac:chgData name="Manish Sharma" userId="b799adb9ba789c8f" providerId="LiveId" clId="{C8A0719F-7A87-4486-9A47-FF98F88963B2}" dt="2023-04-21T09:47:13.661" v="705" actId="20577"/>
          <ac:spMkLst>
            <pc:docMk/>
            <pc:sldMk cId="1586402537" sldId="468"/>
            <ac:spMk id="3" creationId="{C1F09ACF-C925-084D-4BAC-AE83A2E3A9F0}"/>
          </ac:spMkLst>
        </pc:spChg>
      </pc:sldChg>
      <pc:sldChg chg="add">
        <pc:chgData name="Manish Sharma" userId="b799adb9ba789c8f" providerId="LiveId" clId="{C8A0719F-7A87-4486-9A47-FF98F88963B2}" dt="2023-04-24T08:22:21.850" v="708"/>
        <pc:sldMkLst>
          <pc:docMk/>
          <pc:sldMk cId="2737212266" sldId="469"/>
        </pc:sldMkLst>
      </pc:sldChg>
      <pc:sldChg chg="modSp new mod">
        <pc:chgData name="Manish Sharma" userId="b799adb9ba789c8f" providerId="LiveId" clId="{C8A0719F-7A87-4486-9A47-FF98F88963B2}" dt="2023-04-25T09:07:03.022" v="781" actId="20577"/>
        <pc:sldMkLst>
          <pc:docMk/>
          <pc:sldMk cId="2990699203" sldId="470"/>
        </pc:sldMkLst>
        <pc:spChg chg="mod">
          <ac:chgData name="Manish Sharma" userId="b799adb9ba789c8f" providerId="LiveId" clId="{C8A0719F-7A87-4486-9A47-FF98F88963B2}" dt="2023-04-25T09:07:03.022" v="781" actId="20577"/>
          <ac:spMkLst>
            <pc:docMk/>
            <pc:sldMk cId="2990699203" sldId="470"/>
            <ac:spMk id="2" creationId="{12ED3844-71C9-C3D5-D260-87D4617F3B08}"/>
          </ac:spMkLst>
        </pc:spChg>
        <pc:spChg chg="mod">
          <ac:chgData name="Manish Sharma" userId="b799adb9ba789c8f" providerId="LiveId" clId="{C8A0719F-7A87-4486-9A47-FF98F88963B2}" dt="2023-04-25T09:06:37.327" v="767" actId="15"/>
          <ac:spMkLst>
            <pc:docMk/>
            <pc:sldMk cId="2990699203" sldId="470"/>
            <ac:spMk id="3" creationId="{165E3443-2BE0-00C8-DD9D-848668B95FB9}"/>
          </ac:spMkLst>
        </pc:spChg>
      </pc:sldChg>
      <pc:sldChg chg="add">
        <pc:chgData name="Manish Sharma" userId="b799adb9ba789c8f" providerId="LiveId" clId="{C8A0719F-7A87-4486-9A47-FF98F88963B2}" dt="2023-04-26T08:30:54.623" v="783"/>
        <pc:sldMkLst>
          <pc:docMk/>
          <pc:sldMk cId="606257002" sldId="471"/>
        </pc:sldMkLst>
      </pc:sldChg>
      <pc:sldChg chg="add">
        <pc:chgData name="Manish Sharma" userId="b799adb9ba789c8f" providerId="LiveId" clId="{C8A0719F-7A87-4486-9A47-FF98F88963B2}" dt="2023-04-26T08:30:54.623" v="783"/>
        <pc:sldMkLst>
          <pc:docMk/>
          <pc:sldMk cId="2986602669" sldId="472"/>
        </pc:sldMkLst>
      </pc:sldChg>
      <pc:sldChg chg="add">
        <pc:chgData name="Manish Sharma" userId="b799adb9ba789c8f" providerId="LiveId" clId="{C8A0719F-7A87-4486-9A47-FF98F88963B2}" dt="2023-04-26T08:30:54.623" v="783"/>
        <pc:sldMkLst>
          <pc:docMk/>
          <pc:sldMk cId="2817809417" sldId="473"/>
        </pc:sldMkLst>
      </pc:sldChg>
      <pc:sldChg chg="add">
        <pc:chgData name="Manish Sharma" userId="b799adb9ba789c8f" providerId="LiveId" clId="{C8A0719F-7A87-4486-9A47-FF98F88963B2}" dt="2023-04-26T08:30:54.623" v="783"/>
        <pc:sldMkLst>
          <pc:docMk/>
          <pc:sldMk cId="2572419874" sldId="474"/>
        </pc:sldMkLst>
      </pc:sldChg>
      <pc:sldChg chg="addSp delSp modSp add mod setBg delDesignElem">
        <pc:chgData name="Manish Sharma" userId="b799adb9ba789c8f" providerId="LiveId" clId="{C8A0719F-7A87-4486-9A47-FF98F88963B2}" dt="2023-04-26T08:31:32.900" v="792" actId="27636"/>
        <pc:sldMkLst>
          <pc:docMk/>
          <pc:sldMk cId="1565417734" sldId="475"/>
        </pc:sldMkLst>
        <pc:spChg chg="mod">
          <ac:chgData name="Manish Sharma" userId="b799adb9ba789c8f" providerId="LiveId" clId="{C8A0719F-7A87-4486-9A47-FF98F88963B2}" dt="2023-04-26T08:31:22.486" v="787" actId="26606"/>
          <ac:spMkLst>
            <pc:docMk/>
            <pc:sldMk cId="1565417734" sldId="475"/>
            <ac:spMk id="2" creationId="{B71A776D-8227-4733-A19A-D139BC5A4FE1}"/>
          </ac:spMkLst>
        </pc:spChg>
        <pc:spChg chg="mod">
          <ac:chgData name="Manish Sharma" userId="b799adb9ba789c8f" providerId="LiveId" clId="{C8A0719F-7A87-4486-9A47-FF98F88963B2}" dt="2023-04-26T08:31:32.900" v="792" actId="27636"/>
          <ac:spMkLst>
            <pc:docMk/>
            <pc:sldMk cId="1565417734" sldId="475"/>
            <ac:spMk id="3" creationId="{372B17DD-0106-4B06-95E5-D082DEE04FAB}"/>
          </ac:spMkLst>
        </pc:spChg>
        <pc:spChg chg="add del">
          <ac:chgData name="Manish Sharma" userId="b799adb9ba789c8f" providerId="LiveId" clId="{C8A0719F-7A87-4486-9A47-FF98F88963B2}" dt="2023-04-26T08:31:21.561" v="785" actId="26606"/>
          <ac:spMkLst>
            <pc:docMk/>
            <pc:sldMk cId="1565417734" sldId="475"/>
            <ac:spMk id="8" creationId="{100EDD19-6802-4EC3-95CE-CFFAB042CFD6}"/>
          </ac:spMkLst>
        </pc:spChg>
        <pc:spChg chg="add del">
          <ac:chgData name="Manish Sharma" userId="b799adb9ba789c8f" providerId="LiveId" clId="{C8A0719F-7A87-4486-9A47-FF98F88963B2}" dt="2023-04-26T08:31:21.561" v="785" actId="26606"/>
          <ac:spMkLst>
            <pc:docMk/>
            <pc:sldMk cId="1565417734" sldId="475"/>
            <ac:spMk id="10" creationId="{DB17E863-922E-4C26-BD64-E8FD41D28661}"/>
          </ac:spMkLst>
        </pc:spChg>
        <pc:spChg chg="add del">
          <ac:chgData name="Manish Sharma" userId="b799adb9ba789c8f" providerId="LiveId" clId="{C8A0719F-7A87-4486-9A47-FF98F88963B2}" dt="2023-04-26T08:31:22.486" v="787" actId="26606"/>
          <ac:spMkLst>
            <pc:docMk/>
            <pc:sldMk cId="1565417734" sldId="475"/>
            <ac:spMk id="12" creationId="{777A147A-9ED8-46B4-8660-1B3C2AA880B5}"/>
          </ac:spMkLst>
        </pc:spChg>
        <pc:spChg chg="add del">
          <ac:chgData name="Manish Sharma" userId="b799adb9ba789c8f" providerId="LiveId" clId="{C8A0719F-7A87-4486-9A47-FF98F88963B2}" dt="2023-04-26T08:31:22.486" v="787" actId="26606"/>
          <ac:spMkLst>
            <pc:docMk/>
            <pc:sldMk cId="1565417734" sldId="475"/>
            <ac:spMk id="13" creationId="{5D6C15A0-C087-4593-8414-2B4EC1CDC3DE}"/>
          </ac:spMkLst>
        </pc:spChg>
        <pc:spChg chg="add">
          <ac:chgData name="Manish Sharma" userId="b799adb9ba789c8f" providerId="LiveId" clId="{C8A0719F-7A87-4486-9A47-FF98F88963B2}" dt="2023-04-26T08:31:22.497" v="788" actId="26606"/>
          <ac:spMkLst>
            <pc:docMk/>
            <pc:sldMk cId="1565417734" sldId="475"/>
            <ac:spMk id="14" creationId="{4300840D-0A0B-4512-BACA-B439D5B9C57C}"/>
          </ac:spMkLst>
        </pc:spChg>
        <pc:spChg chg="add">
          <ac:chgData name="Manish Sharma" userId="b799adb9ba789c8f" providerId="LiveId" clId="{C8A0719F-7A87-4486-9A47-FF98F88963B2}" dt="2023-04-26T08:31:22.497" v="788" actId="26606"/>
          <ac:spMkLst>
            <pc:docMk/>
            <pc:sldMk cId="1565417734" sldId="475"/>
            <ac:spMk id="15" creationId="{09588DA8-065E-4F6F-8EFD-43104AB2E0CF}"/>
          </ac:spMkLst>
        </pc:spChg>
        <pc:spChg chg="add">
          <ac:chgData name="Manish Sharma" userId="b799adb9ba789c8f" providerId="LiveId" clId="{C8A0719F-7A87-4486-9A47-FF98F88963B2}" dt="2023-04-26T08:31:22.497" v="788" actId="26606"/>
          <ac:spMkLst>
            <pc:docMk/>
            <pc:sldMk cId="1565417734" sldId="475"/>
            <ac:spMk id="16" creationId="{D2B78728-A580-49A7-84F9-6EF6F583ADE0}"/>
          </ac:spMkLst>
        </pc:spChg>
        <pc:spChg chg="add">
          <ac:chgData name="Manish Sharma" userId="b799adb9ba789c8f" providerId="LiveId" clId="{C8A0719F-7A87-4486-9A47-FF98F88963B2}" dt="2023-04-26T08:31:22.497" v="788" actId="26606"/>
          <ac:spMkLst>
            <pc:docMk/>
            <pc:sldMk cId="1565417734" sldId="475"/>
            <ac:spMk id="17" creationId="{C4285719-470E-454C-AF62-8323075F1F5B}"/>
          </ac:spMkLst>
        </pc:spChg>
        <pc:spChg chg="add">
          <ac:chgData name="Manish Sharma" userId="b799adb9ba789c8f" providerId="LiveId" clId="{C8A0719F-7A87-4486-9A47-FF98F88963B2}" dt="2023-04-26T08:31:22.497" v="788" actId="26606"/>
          <ac:spMkLst>
            <pc:docMk/>
            <pc:sldMk cId="1565417734" sldId="475"/>
            <ac:spMk id="18" creationId="{38FAA1A1-D861-433F-88FA-1E9D6FD31D11}"/>
          </ac:spMkLst>
        </pc:spChg>
        <pc:spChg chg="add">
          <ac:chgData name="Manish Sharma" userId="b799adb9ba789c8f" providerId="LiveId" clId="{C8A0719F-7A87-4486-9A47-FF98F88963B2}" dt="2023-04-26T08:31:22.497" v="788" actId="26606"/>
          <ac:spMkLst>
            <pc:docMk/>
            <pc:sldMk cId="1565417734" sldId="475"/>
            <ac:spMk id="19" creationId="{CD9FE4EF-C4D8-49A0-B2FF-81D8DB7D8A24}"/>
          </ac:spMkLst>
        </pc:spChg>
        <pc:spChg chg="add">
          <ac:chgData name="Manish Sharma" userId="b799adb9ba789c8f" providerId="LiveId" clId="{C8A0719F-7A87-4486-9A47-FF98F88963B2}" dt="2023-04-26T08:31:22.497" v="788" actId="26606"/>
          <ac:spMkLst>
            <pc:docMk/>
            <pc:sldMk cId="1565417734" sldId="475"/>
            <ac:spMk id="20" creationId="{8D71EDA1-87BF-4D5D-AB79-F346FD19278A}"/>
          </ac:spMkLst>
        </pc:spChg>
        <pc:spChg chg="del">
          <ac:chgData name="Manish Sharma" userId="b799adb9ba789c8f" providerId="LiveId" clId="{C8A0719F-7A87-4486-9A47-FF98F88963B2}" dt="2023-04-26T08:30:54.623" v="783"/>
          <ac:spMkLst>
            <pc:docMk/>
            <pc:sldMk cId="1565417734" sldId="475"/>
            <ac:spMk id="26" creationId="{09588DA8-065E-4F6F-8EFD-43104AB2E0CF}"/>
          </ac:spMkLst>
        </pc:spChg>
        <pc:spChg chg="del">
          <ac:chgData name="Manish Sharma" userId="b799adb9ba789c8f" providerId="LiveId" clId="{C8A0719F-7A87-4486-9A47-FF98F88963B2}" dt="2023-04-26T08:30:54.623" v="783"/>
          <ac:spMkLst>
            <pc:docMk/>
            <pc:sldMk cId="1565417734" sldId="475"/>
            <ac:spMk id="27" creationId="{C4285719-470E-454C-AF62-8323075F1F5B}"/>
          </ac:spMkLst>
        </pc:spChg>
        <pc:spChg chg="del">
          <ac:chgData name="Manish Sharma" userId="b799adb9ba789c8f" providerId="LiveId" clId="{C8A0719F-7A87-4486-9A47-FF98F88963B2}" dt="2023-04-26T08:30:54.623" v="783"/>
          <ac:spMkLst>
            <pc:docMk/>
            <pc:sldMk cId="1565417734" sldId="475"/>
            <ac:spMk id="28" creationId="{CD9FE4EF-C4D8-49A0-B2FF-81D8DB7D8A24}"/>
          </ac:spMkLst>
        </pc:spChg>
        <pc:spChg chg="del">
          <ac:chgData name="Manish Sharma" userId="b799adb9ba789c8f" providerId="LiveId" clId="{C8A0719F-7A87-4486-9A47-FF98F88963B2}" dt="2023-04-26T08:30:54.623" v="783"/>
          <ac:spMkLst>
            <pc:docMk/>
            <pc:sldMk cId="1565417734" sldId="475"/>
            <ac:spMk id="29" creationId="{4300840D-0A0B-4512-BACA-B439D5B9C57C}"/>
          </ac:spMkLst>
        </pc:spChg>
        <pc:spChg chg="del">
          <ac:chgData name="Manish Sharma" userId="b799adb9ba789c8f" providerId="LiveId" clId="{C8A0719F-7A87-4486-9A47-FF98F88963B2}" dt="2023-04-26T08:30:54.623" v="783"/>
          <ac:spMkLst>
            <pc:docMk/>
            <pc:sldMk cId="1565417734" sldId="475"/>
            <ac:spMk id="30" creationId="{D2B78728-A580-49A7-84F9-6EF6F583ADE0}"/>
          </ac:spMkLst>
        </pc:spChg>
        <pc:spChg chg="del">
          <ac:chgData name="Manish Sharma" userId="b799adb9ba789c8f" providerId="LiveId" clId="{C8A0719F-7A87-4486-9A47-FF98F88963B2}" dt="2023-04-26T08:30:54.623" v="783"/>
          <ac:spMkLst>
            <pc:docMk/>
            <pc:sldMk cId="1565417734" sldId="475"/>
            <ac:spMk id="31" creationId="{38FAA1A1-D861-433F-88FA-1E9D6FD31D11}"/>
          </ac:spMkLst>
        </pc:spChg>
        <pc:spChg chg="del">
          <ac:chgData name="Manish Sharma" userId="b799adb9ba789c8f" providerId="LiveId" clId="{C8A0719F-7A87-4486-9A47-FF98F88963B2}" dt="2023-04-26T08:30:54.623" v="783"/>
          <ac:spMkLst>
            <pc:docMk/>
            <pc:sldMk cId="1565417734" sldId="475"/>
            <ac:spMk id="32" creationId="{8D71EDA1-87BF-4D5D-AB79-F346FD19278A}"/>
          </ac:spMkLst>
        </pc:spChg>
      </pc:sldChg>
      <pc:sldChg chg="add">
        <pc:chgData name="Manish Sharma" userId="b799adb9ba789c8f" providerId="LiveId" clId="{C8A0719F-7A87-4486-9A47-FF98F88963B2}" dt="2023-04-26T08:30:54.623" v="783"/>
        <pc:sldMkLst>
          <pc:docMk/>
          <pc:sldMk cId="1795810273" sldId="476"/>
        </pc:sldMkLst>
      </pc:sldChg>
      <pc:sldChg chg="add">
        <pc:chgData name="Manish Sharma" userId="b799adb9ba789c8f" providerId="LiveId" clId="{C8A0719F-7A87-4486-9A47-FF98F88963B2}" dt="2023-04-26T08:30:54.623" v="783"/>
        <pc:sldMkLst>
          <pc:docMk/>
          <pc:sldMk cId="3656162023" sldId="477"/>
        </pc:sldMkLst>
      </pc:sldChg>
      <pc:sldChg chg="add">
        <pc:chgData name="Manish Sharma" userId="b799adb9ba789c8f" providerId="LiveId" clId="{C8A0719F-7A87-4486-9A47-FF98F88963B2}" dt="2023-04-26T08:30:54.623" v="783"/>
        <pc:sldMkLst>
          <pc:docMk/>
          <pc:sldMk cId="2381066136" sldId="478"/>
        </pc:sldMkLst>
      </pc:sldChg>
      <pc:sldChg chg="add">
        <pc:chgData name="Manish Sharma" userId="b799adb9ba789c8f" providerId="LiveId" clId="{C8A0719F-7A87-4486-9A47-FF98F88963B2}" dt="2023-04-27T08:32:21.244" v="793"/>
        <pc:sldMkLst>
          <pc:docMk/>
          <pc:sldMk cId="2495799992" sldId="479"/>
        </pc:sldMkLst>
      </pc:sldChg>
    </pc:docChg>
  </pc:docChgLst>
  <pc:docChgLst>
    <pc:chgData name="Manish Sharma" userId="b799adb9ba789c8f" providerId="LiveId" clId="{2950F6C2-E0EC-413F-BDF4-24DE0F875636}"/>
    <pc:docChg chg="undo custSel addSld delSld modSld sldOrd">
      <pc:chgData name="Manish Sharma" userId="b799adb9ba789c8f" providerId="LiveId" clId="{2950F6C2-E0EC-413F-BDF4-24DE0F875636}" dt="2023-04-14T11:15:12.043" v="374" actId="5793"/>
      <pc:docMkLst>
        <pc:docMk/>
      </pc:docMkLst>
      <pc:sldChg chg="add del">
        <pc:chgData name="Manish Sharma" userId="b799adb9ba789c8f" providerId="LiveId" clId="{2950F6C2-E0EC-413F-BDF4-24DE0F875636}" dt="2023-04-13T06:05:15.888" v="121"/>
        <pc:sldMkLst>
          <pc:docMk/>
          <pc:sldMk cId="0" sldId="269"/>
        </pc:sldMkLst>
      </pc:sldChg>
      <pc:sldChg chg="add del">
        <pc:chgData name="Manish Sharma" userId="b799adb9ba789c8f" providerId="LiveId" clId="{2950F6C2-E0EC-413F-BDF4-24DE0F875636}" dt="2023-04-13T06:05:15.888" v="121"/>
        <pc:sldMkLst>
          <pc:docMk/>
          <pc:sldMk cId="354889720" sldId="272"/>
        </pc:sldMkLst>
      </pc:sldChg>
      <pc:sldChg chg="add del">
        <pc:chgData name="Manish Sharma" userId="b799adb9ba789c8f" providerId="LiveId" clId="{2950F6C2-E0EC-413F-BDF4-24DE0F875636}" dt="2023-04-13T06:05:15.888" v="121"/>
        <pc:sldMkLst>
          <pc:docMk/>
          <pc:sldMk cId="1041794992" sldId="274"/>
        </pc:sldMkLst>
      </pc:sldChg>
      <pc:sldChg chg="add del">
        <pc:chgData name="Manish Sharma" userId="b799adb9ba789c8f" providerId="LiveId" clId="{2950F6C2-E0EC-413F-BDF4-24DE0F875636}" dt="2023-04-13T06:05:15.888" v="121"/>
        <pc:sldMkLst>
          <pc:docMk/>
          <pc:sldMk cId="1929096108" sldId="275"/>
        </pc:sldMkLst>
      </pc:sldChg>
      <pc:sldChg chg="add del">
        <pc:chgData name="Manish Sharma" userId="b799adb9ba789c8f" providerId="LiveId" clId="{2950F6C2-E0EC-413F-BDF4-24DE0F875636}" dt="2023-04-13T06:05:15.888" v="121"/>
        <pc:sldMkLst>
          <pc:docMk/>
          <pc:sldMk cId="1327294765" sldId="276"/>
        </pc:sldMkLst>
      </pc:sldChg>
      <pc:sldChg chg="add del">
        <pc:chgData name="Manish Sharma" userId="b799adb9ba789c8f" providerId="LiveId" clId="{2950F6C2-E0EC-413F-BDF4-24DE0F875636}" dt="2023-04-14T03:25:24.364" v="159"/>
        <pc:sldMkLst>
          <pc:docMk/>
          <pc:sldMk cId="1476634141" sldId="277"/>
        </pc:sldMkLst>
      </pc:sldChg>
      <pc:sldChg chg="add del">
        <pc:chgData name="Manish Sharma" userId="b799adb9ba789c8f" providerId="LiveId" clId="{2950F6C2-E0EC-413F-BDF4-24DE0F875636}" dt="2023-04-14T04:12:43.973" v="161"/>
        <pc:sldMkLst>
          <pc:docMk/>
          <pc:sldMk cId="3742683978" sldId="278"/>
        </pc:sldMkLst>
      </pc:sldChg>
      <pc:sldChg chg="add del">
        <pc:chgData name="Manish Sharma" userId="b799adb9ba789c8f" providerId="LiveId" clId="{2950F6C2-E0EC-413F-BDF4-24DE0F875636}" dt="2023-04-13T06:05:15.888" v="121"/>
        <pc:sldMkLst>
          <pc:docMk/>
          <pc:sldMk cId="3722122107" sldId="280"/>
        </pc:sldMkLst>
      </pc:sldChg>
      <pc:sldChg chg="add del">
        <pc:chgData name="Manish Sharma" userId="b799adb9ba789c8f" providerId="LiveId" clId="{2950F6C2-E0EC-413F-BDF4-24DE0F875636}" dt="2023-04-13T06:05:15.888" v="121"/>
        <pc:sldMkLst>
          <pc:docMk/>
          <pc:sldMk cId="1870224024" sldId="281"/>
        </pc:sldMkLst>
      </pc:sldChg>
      <pc:sldChg chg="add del">
        <pc:chgData name="Manish Sharma" userId="b799adb9ba789c8f" providerId="LiveId" clId="{2950F6C2-E0EC-413F-BDF4-24DE0F875636}" dt="2023-04-14T05:35:11.584" v="164"/>
        <pc:sldMkLst>
          <pc:docMk/>
          <pc:sldMk cId="4112244625" sldId="283"/>
        </pc:sldMkLst>
      </pc:sldChg>
      <pc:sldChg chg="add del">
        <pc:chgData name="Manish Sharma" userId="b799adb9ba789c8f" providerId="LiveId" clId="{2950F6C2-E0EC-413F-BDF4-24DE0F875636}" dt="2023-04-14T04:34:54.340" v="162"/>
        <pc:sldMkLst>
          <pc:docMk/>
          <pc:sldMk cId="3526466874" sldId="284"/>
        </pc:sldMkLst>
      </pc:sldChg>
      <pc:sldChg chg="addSp delSp add del mod setBg delDesignElem">
        <pc:chgData name="Manish Sharma" userId="b799adb9ba789c8f" providerId="LiveId" clId="{2950F6C2-E0EC-413F-BDF4-24DE0F875636}" dt="2023-04-14T05:38:43.614" v="166" actId="26606"/>
        <pc:sldMkLst>
          <pc:docMk/>
          <pc:sldMk cId="1121659111" sldId="286"/>
        </pc:sldMkLst>
        <pc:spChg chg="del">
          <ac:chgData name="Manish Sharma" userId="b799adb9ba789c8f" providerId="LiveId" clId="{2950F6C2-E0EC-413F-BDF4-24DE0F875636}" dt="2023-04-14T05:35:11.584" v="164"/>
          <ac:spMkLst>
            <pc:docMk/>
            <pc:sldMk cId="1121659111" sldId="286"/>
            <ac:spMk id="15" creationId="{D4771268-CB57-404A-9271-370EB28F6090}"/>
          </ac:spMkLst>
        </pc:spChg>
        <pc:spChg chg="add">
          <ac:chgData name="Manish Sharma" userId="b799adb9ba789c8f" providerId="LiveId" clId="{2950F6C2-E0EC-413F-BDF4-24DE0F875636}" dt="2023-04-14T05:38:43.614" v="166" actId="26606"/>
          <ac:spMkLst>
            <pc:docMk/>
            <pc:sldMk cId="1121659111" sldId="286"/>
            <ac:spMk id="16" creationId="{D4771268-CB57-404A-9271-370EB28F6090}"/>
          </ac:spMkLst>
        </pc:spChg>
      </pc:sldChg>
      <pc:sldChg chg="add del">
        <pc:chgData name="Manish Sharma" userId="b799adb9ba789c8f" providerId="LiveId" clId="{2950F6C2-E0EC-413F-BDF4-24DE0F875636}" dt="2023-04-13T07:43:49.448" v="126"/>
        <pc:sldMkLst>
          <pc:docMk/>
          <pc:sldMk cId="4016984177" sldId="288"/>
        </pc:sldMkLst>
      </pc:sldChg>
      <pc:sldChg chg="addSp delSp add del setBg delDesignElem">
        <pc:chgData name="Manish Sharma" userId="b799adb9ba789c8f" providerId="LiveId" clId="{2950F6C2-E0EC-413F-BDF4-24DE0F875636}" dt="2023-04-13T07:43:49.448" v="126"/>
        <pc:sldMkLst>
          <pc:docMk/>
          <pc:sldMk cId="4019827636" sldId="289"/>
        </pc:sldMkLst>
        <pc:spChg chg="add del">
          <ac:chgData name="Manish Sharma" userId="b799adb9ba789c8f" providerId="LiveId" clId="{2950F6C2-E0EC-413F-BDF4-24DE0F875636}" dt="2023-04-13T07:43:49.427" v="125"/>
          <ac:spMkLst>
            <pc:docMk/>
            <pc:sldMk cId="4019827636" sldId="289"/>
            <ac:spMk id="11" creationId="{D4771268-CB57-404A-9271-370EB28F6090}"/>
          </ac:spMkLst>
        </pc:spChg>
      </pc:sldChg>
      <pc:sldChg chg="add del">
        <pc:chgData name="Manish Sharma" userId="b799adb9ba789c8f" providerId="LiveId" clId="{2950F6C2-E0EC-413F-BDF4-24DE0F875636}" dt="2023-04-13T06:43:07.783" v="122"/>
        <pc:sldMkLst>
          <pc:docMk/>
          <pc:sldMk cId="4234741750" sldId="290"/>
        </pc:sldMkLst>
      </pc:sldChg>
      <pc:sldChg chg="add del">
        <pc:chgData name="Manish Sharma" userId="b799adb9ba789c8f" providerId="LiveId" clId="{2950F6C2-E0EC-413F-BDF4-24DE0F875636}" dt="2023-04-13T06:43:07.783" v="122"/>
        <pc:sldMkLst>
          <pc:docMk/>
          <pc:sldMk cId="3252480271" sldId="291"/>
        </pc:sldMkLst>
      </pc:sldChg>
      <pc:sldChg chg="add del">
        <pc:chgData name="Manish Sharma" userId="b799adb9ba789c8f" providerId="LiveId" clId="{2950F6C2-E0EC-413F-BDF4-24DE0F875636}" dt="2023-04-13T07:43:49.448" v="126"/>
        <pc:sldMkLst>
          <pc:docMk/>
          <pc:sldMk cId="3578439419" sldId="310"/>
        </pc:sldMkLst>
      </pc:sldChg>
      <pc:sldChg chg="add del">
        <pc:chgData name="Manish Sharma" userId="b799adb9ba789c8f" providerId="LiveId" clId="{2950F6C2-E0EC-413F-BDF4-24DE0F875636}" dt="2023-04-13T07:43:49.448" v="126"/>
        <pc:sldMkLst>
          <pc:docMk/>
          <pc:sldMk cId="2483723510" sldId="311"/>
        </pc:sldMkLst>
      </pc:sldChg>
      <pc:sldChg chg="add del ord">
        <pc:chgData name="Manish Sharma" userId="b799adb9ba789c8f" providerId="LiveId" clId="{2950F6C2-E0EC-413F-BDF4-24DE0F875636}" dt="2023-04-13T07:44:02.414" v="128"/>
        <pc:sldMkLst>
          <pc:docMk/>
          <pc:sldMk cId="2383157330" sldId="312"/>
        </pc:sldMkLst>
      </pc:sldChg>
      <pc:sldChg chg="add del">
        <pc:chgData name="Manish Sharma" userId="b799adb9ba789c8f" providerId="LiveId" clId="{2950F6C2-E0EC-413F-BDF4-24DE0F875636}" dt="2023-04-14T03:25:24.364" v="159"/>
        <pc:sldMkLst>
          <pc:docMk/>
          <pc:sldMk cId="1771078964" sldId="314"/>
        </pc:sldMkLst>
      </pc:sldChg>
      <pc:sldChg chg="add del">
        <pc:chgData name="Manish Sharma" userId="b799adb9ba789c8f" providerId="LiveId" clId="{2950F6C2-E0EC-413F-BDF4-24DE0F875636}" dt="2023-04-13T06:43:07.783" v="122"/>
        <pc:sldMkLst>
          <pc:docMk/>
          <pc:sldMk cId="2175462724" sldId="315"/>
        </pc:sldMkLst>
      </pc:sldChg>
      <pc:sldChg chg="add del">
        <pc:chgData name="Manish Sharma" userId="b799adb9ba789c8f" providerId="LiveId" clId="{2950F6C2-E0EC-413F-BDF4-24DE0F875636}" dt="2023-04-14T03:25:24.364" v="159"/>
        <pc:sldMkLst>
          <pc:docMk/>
          <pc:sldMk cId="1542734719" sldId="316"/>
        </pc:sldMkLst>
      </pc:sldChg>
      <pc:sldChg chg="add del">
        <pc:chgData name="Manish Sharma" userId="b799adb9ba789c8f" providerId="LiveId" clId="{2950F6C2-E0EC-413F-BDF4-24DE0F875636}" dt="2023-04-14T03:26:09.040" v="160"/>
        <pc:sldMkLst>
          <pc:docMk/>
          <pc:sldMk cId="2020432023" sldId="317"/>
        </pc:sldMkLst>
      </pc:sldChg>
      <pc:sldChg chg="add del">
        <pc:chgData name="Manish Sharma" userId="b799adb9ba789c8f" providerId="LiveId" clId="{2950F6C2-E0EC-413F-BDF4-24DE0F875636}" dt="2023-04-14T04:12:43.973" v="161"/>
        <pc:sldMkLst>
          <pc:docMk/>
          <pc:sldMk cId="992083087" sldId="318"/>
        </pc:sldMkLst>
      </pc:sldChg>
      <pc:sldChg chg="add del">
        <pc:chgData name="Manish Sharma" userId="b799adb9ba789c8f" providerId="LiveId" clId="{2950F6C2-E0EC-413F-BDF4-24DE0F875636}" dt="2023-04-14T05:35:11.584" v="164"/>
        <pc:sldMkLst>
          <pc:docMk/>
          <pc:sldMk cId="2677077442" sldId="319"/>
        </pc:sldMkLst>
      </pc:sldChg>
      <pc:sldChg chg="add del">
        <pc:chgData name="Manish Sharma" userId="b799adb9ba789c8f" providerId="LiveId" clId="{2950F6C2-E0EC-413F-BDF4-24DE0F875636}" dt="2023-04-14T07:07:24.438" v="283"/>
        <pc:sldMkLst>
          <pc:docMk/>
          <pc:sldMk cId="976549785" sldId="320"/>
        </pc:sldMkLst>
      </pc:sldChg>
      <pc:sldChg chg="add del">
        <pc:chgData name="Manish Sharma" userId="b799adb9ba789c8f" providerId="LiveId" clId="{2950F6C2-E0EC-413F-BDF4-24DE0F875636}" dt="2023-04-14T07:07:24.438" v="283"/>
        <pc:sldMkLst>
          <pc:docMk/>
          <pc:sldMk cId="1393763600" sldId="321"/>
        </pc:sldMkLst>
      </pc:sldChg>
      <pc:sldChg chg="add del">
        <pc:chgData name="Manish Sharma" userId="b799adb9ba789c8f" providerId="LiveId" clId="{2950F6C2-E0EC-413F-BDF4-24DE0F875636}" dt="2023-04-14T09:22:31.448" v="285"/>
        <pc:sldMkLst>
          <pc:docMk/>
          <pc:sldMk cId="2086204329" sldId="322"/>
        </pc:sldMkLst>
      </pc:sldChg>
      <pc:sldChg chg="add del">
        <pc:chgData name="Manish Sharma" userId="b799adb9ba789c8f" providerId="LiveId" clId="{2950F6C2-E0EC-413F-BDF4-24DE0F875636}" dt="2023-04-14T10:07:01.323" v="305"/>
        <pc:sldMkLst>
          <pc:docMk/>
          <pc:sldMk cId="4024640257" sldId="323"/>
        </pc:sldMkLst>
      </pc:sldChg>
      <pc:sldChg chg="add del">
        <pc:chgData name="Manish Sharma" userId="b799adb9ba789c8f" providerId="LiveId" clId="{2950F6C2-E0EC-413F-BDF4-24DE0F875636}" dt="2023-04-14T07:51:53.164" v="284"/>
        <pc:sldMkLst>
          <pc:docMk/>
          <pc:sldMk cId="869922491" sldId="324"/>
        </pc:sldMkLst>
      </pc:sldChg>
      <pc:sldChg chg="add del">
        <pc:chgData name="Manish Sharma" userId="b799adb9ba789c8f" providerId="LiveId" clId="{2950F6C2-E0EC-413F-BDF4-24DE0F875636}" dt="2023-04-14T07:51:53.164" v="284"/>
        <pc:sldMkLst>
          <pc:docMk/>
          <pc:sldMk cId="743372294" sldId="326"/>
        </pc:sldMkLst>
      </pc:sldChg>
      <pc:sldChg chg="add del">
        <pc:chgData name="Manish Sharma" userId="b799adb9ba789c8f" providerId="LiveId" clId="{2950F6C2-E0EC-413F-BDF4-24DE0F875636}" dt="2023-04-14T07:51:53.164" v="284"/>
        <pc:sldMkLst>
          <pc:docMk/>
          <pc:sldMk cId="1562318406" sldId="327"/>
        </pc:sldMkLst>
      </pc:sldChg>
      <pc:sldChg chg="del">
        <pc:chgData name="Manish Sharma" userId="b799adb9ba789c8f" providerId="LiveId" clId="{2950F6C2-E0EC-413F-BDF4-24DE0F875636}" dt="2023-04-13T03:31:44.760" v="0" actId="47"/>
        <pc:sldMkLst>
          <pc:docMk/>
          <pc:sldMk cId="1429806483" sldId="340"/>
        </pc:sldMkLst>
      </pc:sldChg>
      <pc:sldChg chg="addSp delSp modSp new mod ord">
        <pc:chgData name="Manish Sharma" userId="b799adb9ba789c8f" providerId="LiveId" clId="{2950F6C2-E0EC-413F-BDF4-24DE0F875636}" dt="2023-04-13T04:16:54.558" v="14"/>
        <pc:sldMkLst>
          <pc:docMk/>
          <pc:sldMk cId="3190121617" sldId="340"/>
        </pc:sldMkLst>
        <pc:spChg chg="del">
          <ac:chgData name="Manish Sharma" userId="b799adb9ba789c8f" providerId="LiveId" clId="{2950F6C2-E0EC-413F-BDF4-24DE0F875636}" dt="2023-04-13T04:05:21.659" v="2" actId="478"/>
          <ac:spMkLst>
            <pc:docMk/>
            <pc:sldMk cId="3190121617" sldId="340"/>
            <ac:spMk id="2" creationId="{473D6C99-7712-9CDD-325F-CD1587C3D63C}"/>
          </ac:spMkLst>
        </pc:spChg>
        <pc:spChg chg="del">
          <ac:chgData name="Manish Sharma" userId="b799adb9ba789c8f" providerId="LiveId" clId="{2950F6C2-E0EC-413F-BDF4-24DE0F875636}" dt="2023-04-13T04:05:21.659" v="2" actId="478"/>
          <ac:spMkLst>
            <pc:docMk/>
            <pc:sldMk cId="3190121617" sldId="340"/>
            <ac:spMk id="3" creationId="{97B542FD-8257-CEE4-BAC5-8C53BD80440F}"/>
          </ac:spMkLst>
        </pc:spChg>
        <pc:spChg chg="add mod">
          <ac:chgData name="Manish Sharma" userId="b799adb9ba789c8f" providerId="LiveId" clId="{2950F6C2-E0EC-413F-BDF4-24DE0F875636}" dt="2023-04-13T04:05:29.334" v="3"/>
          <ac:spMkLst>
            <pc:docMk/>
            <pc:sldMk cId="3190121617" sldId="340"/>
            <ac:spMk id="4" creationId="{53FA1D72-3EB5-4153-0C2C-707282EAA1F1}"/>
          </ac:spMkLst>
        </pc:spChg>
        <pc:spChg chg="add mod">
          <ac:chgData name="Manish Sharma" userId="b799adb9ba789c8f" providerId="LiveId" clId="{2950F6C2-E0EC-413F-BDF4-24DE0F875636}" dt="2023-04-13T04:05:35.093" v="4"/>
          <ac:spMkLst>
            <pc:docMk/>
            <pc:sldMk cId="3190121617" sldId="340"/>
            <ac:spMk id="5" creationId="{25C1FA1D-E5CD-26CD-E0A2-0E597348DE5D}"/>
          </ac:spMkLst>
        </pc:spChg>
        <pc:spChg chg="add mod">
          <ac:chgData name="Manish Sharma" userId="b799adb9ba789c8f" providerId="LiveId" clId="{2950F6C2-E0EC-413F-BDF4-24DE0F875636}" dt="2023-04-13T04:05:44.250" v="5"/>
          <ac:spMkLst>
            <pc:docMk/>
            <pc:sldMk cId="3190121617" sldId="340"/>
            <ac:spMk id="6" creationId="{D55312F4-DAE6-D871-2F00-FC2CBA38227F}"/>
          </ac:spMkLst>
        </pc:spChg>
        <pc:spChg chg="add mod">
          <ac:chgData name="Manish Sharma" userId="b799adb9ba789c8f" providerId="LiveId" clId="{2950F6C2-E0EC-413F-BDF4-24DE0F875636}" dt="2023-04-13T04:05:50.026" v="6"/>
          <ac:spMkLst>
            <pc:docMk/>
            <pc:sldMk cId="3190121617" sldId="340"/>
            <ac:spMk id="7" creationId="{7D143E0B-D593-EE0B-257B-98C5251BFE90}"/>
          </ac:spMkLst>
        </pc:spChg>
        <pc:spChg chg="add mod">
          <ac:chgData name="Manish Sharma" userId="b799adb9ba789c8f" providerId="LiveId" clId="{2950F6C2-E0EC-413F-BDF4-24DE0F875636}" dt="2023-04-13T04:05:56.617" v="7"/>
          <ac:spMkLst>
            <pc:docMk/>
            <pc:sldMk cId="3190121617" sldId="340"/>
            <ac:spMk id="8" creationId="{326F673E-DD45-5085-56AC-5D39F415B970}"/>
          </ac:spMkLst>
        </pc:spChg>
        <pc:spChg chg="add mod">
          <ac:chgData name="Manish Sharma" userId="b799adb9ba789c8f" providerId="LiveId" clId="{2950F6C2-E0EC-413F-BDF4-24DE0F875636}" dt="2023-04-13T04:05:56.617" v="7"/>
          <ac:spMkLst>
            <pc:docMk/>
            <pc:sldMk cId="3190121617" sldId="340"/>
            <ac:spMk id="9" creationId="{94E6A49C-661B-DB95-A386-56DC7668BD6D}"/>
          </ac:spMkLst>
        </pc:spChg>
        <pc:spChg chg="add mod">
          <ac:chgData name="Manish Sharma" userId="b799adb9ba789c8f" providerId="LiveId" clId="{2950F6C2-E0EC-413F-BDF4-24DE0F875636}" dt="2023-04-13T04:06:16.633" v="8"/>
          <ac:spMkLst>
            <pc:docMk/>
            <pc:sldMk cId="3190121617" sldId="340"/>
            <ac:spMk id="10" creationId="{8B01A8E5-0CFA-043A-129B-BD1A66BF9CE4}"/>
          </ac:spMkLst>
        </pc:spChg>
        <pc:spChg chg="add mod">
          <ac:chgData name="Manish Sharma" userId="b799adb9ba789c8f" providerId="LiveId" clId="{2950F6C2-E0EC-413F-BDF4-24DE0F875636}" dt="2023-04-13T04:06:26.295" v="9"/>
          <ac:spMkLst>
            <pc:docMk/>
            <pc:sldMk cId="3190121617" sldId="340"/>
            <ac:spMk id="11" creationId="{60327902-0254-A980-A5D6-FC6F02DE46D9}"/>
          </ac:spMkLst>
        </pc:spChg>
        <pc:spChg chg="add mod">
          <ac:chgData name="Manish Sharma" userId="b799adb9ba789c8f" providerId="LiveId" clId="{2950F6C2-E0EC-413F-BDF4-24DE0F875636}" dt="2023-04-13T04:06:30.870" v="10"/>
          <ac:spMkLst>
            <pc:docMk/>
            <pc:sldMk cId="3190121617" sldId="340"/>
            <ac:spMk id="12" creationId="{52FD8E4D-0F9F-9AAF-622C-B25C18E9FDEE}"/>
          </ac:spMkLst>
        </pc:spChg>
        <pc:spChg chg="add mod">
          <ac:chgData name="Manish Sharma" userId="b799adb9ba789c8f" providerId="LiveId" clId="{2950F6C2-E0EC-413F-BDF4-24DE0F875636}" dt="2023-04-13T04:06:30.870" v="10"/>
          <ac:spMkLst>
            <pc:docMk/>
            <pc:sldMk cId="3190121617" sldId="340"/>
            <ac:spMk id="13" creationId="{80E058A8-F05B-9E49-572B-FB8143E9AC5D}"/>
          </ac:spMkLst>
        </pc:spChg>
        <pc:spChg chg="add mod">
          <ac:chgData name="Manish Sharma" userId="b799adb9ba789c8f" providerId="LiveId" clId="{2950F6C2-E0EC-413F-BDF4-24DE0F875636}" dt="2023-04-13T04:07:37.854" v="11"/>
          <ac:spMkLst>
            <pc:docMk/>
            <pc:sldMk cId="3190121617" sldId="340"/>
            <ac:spMk id="14" creationId="{E8F14336-BD36-7CD0-EEF4-CDAE51F371A8}"/>
          </ac:spMkLst>
        </pc:spChg>
        <pc:spChg chg="add mod">
          <ac:chgData name="Manish Sharma" userId="b799adb9ba789c8f" providerId="LiveId" clId="{2950F6C2-E0EC-413F-BDF4-24DE0F875636}" dt="2023-04-13T04:07:37.854" v="11"/>
          <ac:spMkLst>
            <pc:docMk/>
            <pc:sldMk cId="3190121617" sldId="340"/>
            <ac:spMk id="15" creationId="{ACE7FB31-66C7-6E43-FFAA-CFC01BF0CD38}"/>
          </ac:spMkLst>
        </pc:spChg>
        <pc:spChg chg="add mod">
          <ac:chgData name="Manish Sharma" userId="b799adb9ba789c8f" providerId="LiveId" clId="{2950F6C2-E0EC-413F-BDF4-24DE0F875636}" dt="2023-04-13T04:07:44.685" v="12"/>
          <ac:spMkLst>
            <pc:docMk/>
            <pc:sldMk cId="3190121617" sldId="340"/>
            <ac:spMk id="16" creationId="{FF2F0404-A29A-6C2F-B41A-1FA5398FBB19}"/>
          </ac:spMkLst>
        </pc:spChg>
        <pc:spChg chg="add mod">
          <ac:chgData name="Manish Sharma" userId="b799adb9ba789c8f" providerId="LiveId" clId="{2950F6C2-E0EC-413F-BDF4-24DE0F875636}" dt="2023-04-13T04:07:44.685" v="12"/>
          <ac:spMkLst>
            <pc:docMk/>
            <pc:sldMk cId="3190121617" sldId="340"/>
            <ac:spMk id="17" creationId="{C221F366-8F2B-B43A-A7B6-88E4D673B74A}"/>
          </ac:spMkLst>
        </pc:spChg>
        <pc:spChg chg="add mod">
          <ac:chgData name="Manish Sharma" userId="b799adb9ba789c8f" providerId="LiveId" clId="{2950F6C2-E0EC-413F-BDF4-24DE0F875636}" dt="2023-04-13T04:07:44.685" v="12"/>
          <ac:spMkLst>
            <pc:docMk/>
            <pc:sldMk cId="3190121617" sldId="340"/>
            <ac:spMk id="18" creationId="{BC882C87-678F-8108-D61C-D039A73E6039}"/>
          </ac:spMkLst>
        </pc:spChg>
        <pc:spChg chg="add mod">
          <ac:chgData name="Manish Sharma" userId="b799adb9ba789c8f" providerId="LiveId" clId="{2950F6C2-E0EC-413F-BDF4-24DE0F875636}" dt="2023-04-13T04:07:44.685" v="12"/>
          <ac:spMkLst>
            <pc:docMk/>
            <pc:sldMk cId="3190121617" sldId="340"/>
            <ac:spMk id="19" creationId="{92CD3F7B-EE09-EC89-627E-1A278A7B9C88}"/>
          </ac:spMkLst>
        </pc:spChg>
      </pc:sldChg>
      <pc:sldChg chg="add del">
        <pc:chgData name="Manish Sharma" userId="b799adb9ba789c8f" providerId="LiveId" clId="{2950F6C2-E0EC-413F-BDF4-24DE0F875636}" dt="2023-04-13T04:40:53.947" v="15"/>
        <pc:sldMkLst>
          <pc:docMk/>
          <pc:sldMk cId="3734022937" sldId="341"/>
        </pc:sldMkLst>
      </pc:sldChg>
      <pc:sldChg chg="add del">
        <pc:chgData name="Manish Sharma" userId="b799adb9ba789c8f" providerId="LiveId" clId="{2950F6C2-E0EC-413F-BDF4-24DE0F875636}" dt="2023-04-13T04:41:08.901" v="16"/>
        <pc:sldMkLst>
          <pc:docMk/>
          <pc:sldMk cId="1362508813" sldId="342"/>
        </pc:sldMkLst>
      </pc:sldChg>
      <pc:sldChg chg="del">
        <pc:chgData name="Manish Sharma" userId="b799adb9ba789c8f" providerId="LiveId" clId="{2950F6C2-E0EC-413F-BDF4-24DE0F875636}" dt="2023-04-13T03:31:44.760" v="0" actId="47"/>
        <pc:sldMkLst>
          <pc:docMk/>
          <pc:sldMk cId="227826078" sldId="343"/>
        </pc:sldMkLst>
      </pc:sldChg>
      <pc:sldChg chg="addSp delSp modSp new mod">
        <pc:chgData name="Manish Sharma" userId="b799adb9ba789c8f" providerId="LiveId" clId="{2950F6C2-E0EC-413F-BDF4-24DE0F875636}" dt="2023-04-13T04:42:08.939" v="20"/>
        <pc:sldMkLst>
          <pc:docMk/>
          <pc:sldMk cId="4125275632" sldId="343"/>
        </pc:sldMkLst>
        <pc:spChg chg="del">
          <ac:chgData name="Manish Sharma" userId="b799adb9ba789c8f" providerId="LiveId" clId="{2950F6C2-E0EC-413F-BDF4-24DE0F875636}" dt="2023-04-13T04:41:39.799" v="18" actId="478"/>
          <ac:spMkLst>
            <pc:docMk/>
            <pc:sldMk cId="4125275632" sldId="343"/>
            <ac:spMk id="2" creationId="{9FEF1C93-CCE5-1D7B-6709-85E4C6C784DA}"/>
          </ac:spMkLst>
        </pc:spChg>
        <pc:spChg chg="del">
          <ac:chgData name="Manish Sharma" userId="b799adb9ba789c8f" providerId="LiveId" clId="{2950F6C2-E0EC-413F-BDF4-24DE0F875636}" dt="2023-04-13T04:41:39.799" v="18" actId="478"/>
          <ac:spMkLst>
            <pc:docMk/>
            <pc:sldMk cId="4125275632" sldId="343"/>
            <ac:spMk id="3" creationId="{43F6373F-1446-5F07-0D90-40D4B92FDCB1}"/>
          </ac:spMkLst>
        </pc:spChg>
        <pc:spChg chg="add mod">
          <ac:chgData name="Manish Sharma" userId="b799adb9ba789c8f" providerId="LiveId" clId="{2950F6C2-E0EC-413F-BDF4-24DE0F875636}" dt="2023-04-13T04:41:40.498" v="19"/>
          <ac:spMkLst>
            <pc:docMk/>
            <pc:sldMk cId="4125275632" sldId="343"/>
            <ac:spMk id="4" creationId="{190940D9-D33B-6BD7-334E-131E31BFEF5B}"/>
          </ac:spMkLst>
        </pc:spChg>
        <pc:spChg chg="add mod">
          <ac:chgData name="Manish Sharma" userId="b799adb9ba789c8f" providerId="LiveId" clId="{2950F6C2-E0EC-413F-BDF4-24DE0F875636}" dt="2023-04-13T04:41:40.498" v="19"/>
          <ac:spMkLst>
            <pc:docMk/>
            <pc:sldMk cId="4125275632" sldId="343"/>
            <ac:spMk id="5" creationId="{00FA7738-FD63-B8EE-03A6-367985E34D42}"/>
          </ac:spMkLst>
        </pc:spChg>
        <pc:spChg chg="add mod">
          <ac:chgData name="Manish Sharma" userId="b799adb9ba789c8f" providerId="LiveId" clId="{2950F6C2-E0EC-413F-BDF4-24DE0F875636}" dt="2023-04-13T04:41:40.498" v="19"/>
          <ac:spMkLst>
            <pc:docMk/>
            <pc:sldMk cId="4125275632" sldId="343"/>
            <ac:spMk id="6" creationId="{D4E5429B-E415-62FA-26C1-C2BA52243D3E}"/>
          </ac:spMkLst>
        </pc:spChg>
        <pc:spChg chg="add mod">
          <ac:chgData name="Manish Sharma" userId="b799adb9ba789c8f" providerId="LiveId" clId="{2950F6C2-E0EC-413F-BDF4-24DE0F875636}" dt="2023-04-13T04:41:40.498" v="19"/>
          <ac:spMkLst>
            <pc:docMk/>
            <pc:sldMk cId="4125275632" sldId="343"/>
            <ac:spMk id="7" creationId="{E46D9551-67F0-EB5F-3FCB-755E3F843AAE}"/>
          </ac:spMkLst>
        </pc:spChg>
        <pc:spChg chg="add mod">
          <ac:chgData name="Manish Sharma" userId="b799adb9ba789c8f" providerId="LiveId" clId="{2950F6C2-E0EC-413F-BDF4-24DE0F875636}" dt="2023-04-13T04:41:40.498" v="19"/>
          <ac:spMkLst>
            <pc:docMk/>
            <pc:sldMk cId="4125275632" sldId="343"/>
            <ac:spMk id="9" creationId="{41A10B9E-6A5B-A6FC-8C34-A9D9ED03E39F}"/>
          </ac:spMkLst>
        </pc:spChg>
        <pc:spChg chg="add mod">
          <ac:chgData name="Manish Sharma" userId="b799adb9ba789c8f" providerId="LiveId" clId="{2950F6C2-E0EC-413F-BDF4-24DE0F875636}" dt="2023-04-13T04:41:40.498" v="19"/>
          <ac:spMkLst>
            <pc:docMk/>
            <pc:sldMk cId="4125275632" sldId="343"/>
            <ac:spMk id="11" creationId="{DE137C97-95F7-CA46-C66D-A4B92364654D}"/>
          </ac:spMkLst>
        </pc:spChg>
        <pc:spChg chg="add mod">
          <ac:chgData name="Manish Sharma" userId="b799adb9ba789c8f" providerId="LiveId" clId="{2950F6C2-E0EC-413F-BDF4-24DE0F875636}" dt="2023-04-13T04:41:40.498" v="19"/>
          <ac:spMkLst>
            <pc:docMk/>
            <pc:sldMk cId="4125275632" sldId="343"/>
            <ac:spMk id="13" creationId="{DD0FC227-8B40-307D-C494-A7BCBD774AA0}"/>
          </ac:spMkLst>
        </pc:spChg>
        <pc:spChg chg="add mod">
          <ac:chgData name="Manish Sharma" userId="b799adb9ba789c8f" providerId="LiveId" clId="{2950F6C2-E0EC-413F-BDF4-24DE0F875636}" dt="2023-04-13T04:41:40.498" v="19"/>
          <ac:spMkLst>
            <pc:docMk/>
            <pc:sldMk cId="4125275632" sldId="343"/>
            <ac:spMk id="14" creationId="{A5B0284F-4E42-81F2-A5C8-66D1A8F068F9}"/>
          </ac:spMkLst>
        </pc:spChg>
        <pc:spChg chg="add mod">
          <ac:chgData name="Manish Sharma" userId="b799adb9ba789c8f" providerId="LiveId" clId="{2950F6C2-E0EC-413F-BDF4-24DE0F875636}" dt="2023-04-13T04:41:40.498" v="19"/>
          <ac:spMkLst>
            <pc:docMk/>
            <pc:sldMk cId="4125275632" sldId="343"/>
            <ac:spMk id="16" creationId="{8AB24F6D-A743-9317-1807-AD744C2B77C8}"/>
          </ac:spMkLst>
        </pc:spChg>
        <pc:spChg chg="add mod">
          <ac:chgData name="Manish Sharma" userId="b799adb9ba789c8f" providerId="LiveId" clId="{2950F6C2-E0EC-413F-BDF4-24DE0F875636}" dt="2023-04-13T04:42:08.939" v="20"/>
          <ac:spMkLst>
            <pc:docMk/>
            <pc:sldMk cId="4125275632" sldId="343"/>
            <ac:spMk id="17" creationId="{4249242A-8E9A-6018-BE6D-B8C6F618521E}"/>
          </ac:spMkLst>
        </pc:spChg>
        <pc:spChg chg="add mod">
          <ac:chgData name="Manish Sharma" userId="b799adb9ba789c8f" providerId="LiveId" clId="{2950F6C2-E0EC-413F-BDF4-24DE0F875636}" dt="2023-04-13T04:42:08.939" v="20"/>
          <ac:spMkLst>
            <pc:docMk/>
            <pc:sldMk cId="4125275632" sldId="343"/>
            <ac:spMk id="18" creationId="{76C958F3-846D-BA13-E1D6-643EDB586445}"/>
          </ac:spMkLst>
        </pc:spChg>
        <pc:spChg chg="add mod">
          <ac:chgData name="Manish Sharma" userId="b799adb9ba789c8f" providerId="LiveId" clId="{2950F6C2-E0EC-413F-BDF4-24DE0F875636}" dt="2023-04-13T04:42:08.939" v="20"/>
          <ac:spMkLst>
            <pc:docMk/>
            <pc:sldMk cId="4125275632" sldId="343"/>
            <ac:spMk id="19" creationId="{51A0F073-6C13-B7C6-B5D8-0F2598085F31}"/>
          </ac:spMkLst>
        </pc:spChg>
        <pc:spChg chg="add mod">
          <ac:chgData name="Manish Sharma" userId="b799adb9ba789c8f" providerId="LiveId" clId="{2950F6C2-E0EC-413F-BDF4-24DE0F875636}" dt="2023-04-13T04:42:08.939" v="20"/>
          <ac:spMkLst>
            <pc:docMk/>
            <pc:sldMk cId="4125275632" sldId="343"/>
            <ac:spMk id="20" creationId="{465B32DC-747C-AA2C-579E-A94A5056C95D}"/>
          </ac:spMkLst>
        </pc:spChg>
        <pc:spChg chg="add mod">
          <ac:chgData name="Manish Sharma" userId="b799adb9ba789c8f" providerId="LiveId" clId="{2950F6C2-E0EC-413F-BDF4-24DE0F875636}" dt="2023-04-13T04:42:08.939" v="20"/>
          <ac:spMkLst>
            <pc:docMk/>
            <pc:sldMk cId="4125275632" sldId="343"/>
            <ac:spMk id="22" creationId="{491C59E9-D1F5-A434-0287-7051879A60A7}"/>
          </ac:spMkLst>
        </pc:spChg>
        <pc:spChg chg="add mod">
          <ac:chgData name="Manish Sharma" userId="b799adb9ba789c8f" providerId="LiveId" clId="{2950F6C2-E0EC-413F-BDF4-24DE0F875636}" dt="2023-04-13T04:42:08.939" v="20"/>
          <ac:spMkLst>
            <pc:docMk/>
            <pc:sldMk cId="4125275632" sldId="343"/>
            <ac:spMk id="24" creationId="{D5CEC224-1C4A-830E-E7DC-15447823056C}"/>
          </ac:spMkLst>
        </pc:spChg>
        <pc:spChg chg="add mod">
          <ac:chgData name="Manish Sharma" userId="b799adb9ba789c8f" providerId="LiveId" clId="{2950F6C2-E0EC-413F-BDF4-24DE0F875636}" dt="2023-04-13T04:42:08.939" v="20"/>
          <ac:spMkLst>
            <pc:docMk/>
            <pc:sldMk cId="4125275632" sldId="343"/>
            <ac:spMk id="26" creationId="{B813E089-E738-2663-2411-0D02F3604C78}"/>
          </ac:spMkLst>
        </pc:spChg>
        <pc:spChg chg="add mod">
          <ac:chgData name="Manish Sharma" userId="b799adb9ba789c8f" providerId="LiveId" clId="{2950F6C2-E0EC-413F-BDF4-24DE0F875636}" dt="2023-04-13T04:42:08.939" v="20"/>
          <ac:spMkLst>
            <pc:docMk/>
            <pc:sldMk cId="4125275632" sldId="343"/>
            <ac:spMk id="27" creationId="{EB164B65-ECBD-B852-5AF6-5E3009ED018B}"/>
          </ac:spMkLst>
        </pc:spChg>
        <pc:spChg chg="add mod">
          <ac:chgData name="Manish Sharma" userId="b799adb9ba789c8f" providerId="LiveId" clId="{2950F6C2-E0EC-413F-BDF4-24DE0F875636}" dt="2023-04-13T04:42:08.939" v="20"/>
          <ac:spMkLst>
            <pc:docMk/>
            <pc:sldMk cId="4125275632" sldId="343"/>
            <ac:spMk id="29" creationId="{037E4CF5-D90A-2BB4-3ACD-86B4CBF028AE}"/>
          </ac:spMkLst>
        </pc:spChg>
        <pc:spChg chg="add mod">
          <ac:chgData name="Manish Sharma" userId="b799adb9ba789c8f" providerId="LiveId" clId="{2950F6C2-E0EC-413F-BDF4-24DE0F875636}" dt="2023-04-13T04:42:08.939" v="20"/>
          <ac:spMkLst>
            <pc:docMk/>
            <pc:sldMk cId="4125275632" sldId="343"/>
            <ac:spMk id="30" creationId="{3A6055E8-5C29-A579-1835-C95D9D3D13AE}"/>
          </ac:spMkLst>
        </pc:spChg>
        <pc:spChg chg="add mod">
          <ac:chgData name="Manish Sharma" userId="b799adb9ba789c8f" providerId="LiveId" clId="{2950F6C2-E0EC-413F-BDF4-24DE0F875636}" dt="2023-04-13T04:42:08.939" v="20"/>
          <ac:spMkLst>
            <pc:docMk/>
            <pc:sldMk cId="4125275632" sldId="343"/>
            <ac:spMk id="31" creationId="{BCBEBB8B-480B-D125-58A2-59E914F37C55}"/>
          </ac:spMkLst>
        </pc:spChg>
        <pc:cxnChg chg="add mod">
          <ac:chgData name="Manish Sharma" userId="b799adb9ba789c8f" providerId="LiveId" clId="{2950F6C2-E0EC-413F-BDF4-24DE0F875636}" dt="2023-04-13T04:41:40.498" v="19"/>
          <ac:cxnSpMkLst>
            <pc:docMk/>
            <pc:sldMk cId="4125275632" sldId="343"/>
            <ac:cxnSpMk id="8" creationId="{5482207F-1128-10E6-94CF-008D8BB7A68E}"/>
          </ac:cxnSpMkLst>
        </pc:cxnChg>
        <pc:cxnChg chg="add mod">
          <ac:chgData name="Manish Sharma" userId="b799adb9ba789c8f" providerId="LiveId" clId="{2950F6C2-E0EC-413F-BDF4-24DE0F875636}" dt="2023-04-13T04:41:40.498" v="19"/>
          <ac:cxnSpMkLst>
            <pc:docMk/>
            <pc:sldMk cId="4125275632" sldId="343"/>
            <ac:cxnSpMk id="10" creationId="{48D85733-B13B-3384-DED7-84D1A15CBD84}"/>
          </ac:cxnSpMkLst>
        </pc:cxnChg>
        <pc:cxnChg chg="add mod">
          <ac:chgData name="Manish Sharma" userId="b799adb9ba789c8f" providerId="LiveId" clId="{2950F6C2-E0EC-413F-BDF4-24DE0F875636}" dt="2023-04-13T04:41:40.498" v="19"/>
          <ac:cxnSpMkLst>
            <pc:docMk/>
            <pc:sldMk cId="4125275632" sldId="343"/>
            <ac:cxnSpMk id="12" creationId="{C26D9AA0-BB55-5875-AFC5-01E60E671714}"/>
          </ac:cxnSpMkLst>
        </pc:cxnChg>
        <pc:cxnChg chg="add mod">
          <ac:chgData name="Manish Sharma" userId="b799adb9ba789c8f" providerId="LiveId" clId="{2950F6C2-E0EC-413F-BDF4-24DE0F875636}" dt="2023-04-13T04:41:40.498" v="19"/>
          <ac:cxnSpMkLst>
            <pc:docMk/>
            <pc:sldMk cId="4125275632" sldId="343"/>
            <ac:cxnSpMk id="15" creationId="{0D137E99-3A5D-3A85-E821-17E1F8BF962E}"/>
          </ac:cxnSpMkLst>
        </pc:cxnChg>
        <pc:cxnChg chg="add mod">
          <ac:chgData name="Manish Sharma" userId="b799adb9ba789c8f" providerId="LiveId" clId="{2950F6C2-E0EC-413F-BDF4-24DE0F875636}" dt="2023-04-13T04:42:08.939" v="20"/>
          <ac:cxnSpMkLst>
            <pc:docMk/>
            <pc:sldMk cId="4125275632" sldId="343"/>
            <ac:cxnSpMk id="21" creationId="{FD52C290-E404-EE8E-7E7D-EA5F08BAE100}"/>
          </ac:cxnSpMkLst>
        </pc:cxnChg>
        <pc:cxnChg chg="add mod">
          <ac:chgData name="Manish Sharma" userId="b799adb9ba789c8f" providerId="LiveId" clId="{2950F6C2-E0EC-413F-BDF4-24DE0F875636}" dt="2023-04-13T04:42:08.939" v="20"/>
          <ac:cxnSpMkLst>
            <pc:docMk/>
            <pc:sldMk cId="4125275632" sldId="343"/>
            <ac:cxnSpMk id="23" creationId="{8668FB43-4303-CD6B-43DC-5ADD5F85BCAF}"/>
          </ac:cxnSpMkLst>
        </pc:cxnChg>
        <pc:cxnChg chg="add mod">
          <ac:chgData name="Manish Sharma" userId="b799adb9ba789c8f" providerId="LiveId" clId="{2950F6C2-E0EC-413F-BDF4-24DE0F875636}" dt="2023-04-13T04:42:08.939" v="20"/>
          <ac:cxnSpMkLst>
            <pc:docMk/>
            <pc:sldMk cId="4125275632" sldId="343"/>
            <ac:cxnSpMk id="25" creationId="{CF199481-25FB-1392-04DA-EA6E63C995F0}"/>
          </ac:cxnSpMkLst>
        </pc:cxnChg>
        <pc:cxnChg chg="add mod">
          <ac:chgData name="Manish Sharma" userId="b799adb9ba789c8f" providerId="LiveId" clId="{2950F6C2-E0EC-413F-BDF4-24DE0F875636}" dt="2023-04-13T04:42:08.939" v="20"/>
          <ac:cxnSpMkLst>
            <pc:docMk/>
            <pc:sldMk cId="4125275632" sldId="343"/>
            <ac:cxnSpMk id="28" creationId="{8DC1B0DE-6404-8849-3B9E-A1A75C1322FC}"/>
          </ac:cxnSpMkLst>
        </pc:cxnChg>
      </pc:sldChg>
      <pc:sldChg chg="modSp add del mod">
        <pc:chgData name="Manish Sharma" userId="b799adb9ba789c8f" providerId="LiveId" clId="{2950F6C2-E0EC-413F-BDF4-24DE0F875636}" dt="2023-04-13T04:43:46.959" v="31" actId="20577"/>
        <pc:sldMkLst>
          <pc:docMk/>
          <pc:sldMk cId="3688974133" sldId="344"/>
        </pc:sldMkLst>
        <pc:spChg chg="mod">
          <ac:chgData name="Manish Sharma" userId="b799adb9ba789c8f" providerId="LiveId" clId="{2950F6C2-E0EC-413F-BDF4-24DE0F875636}" dt="2023-04-13T04:43:46.959" v="31" actId="20577"/>
          <ac:spMkLst>
            <pc:docMk/>
            <pc:sldMk cId="3688974133" sldId="344"/>
            <ac:spMk id="3" creationId="{A455D418-8F09-558C-3DB0-02F0B86EBC3D}"/>
          </ac:spMkLst>
        </pc:spChg>
      </pc:sldChg>
      <pc:sldChg chg="add del">
        <pc:chgData name="Manish Sharma" userId="b799adb9ba789c8f" providerId="LiveId" clId="{2950F6C2-E0EC-413F-BDF4-24DE0F875636}" dt="2023-04-13T04:43:57.221" v="32"/>
        <pc:sldMkLst>
          <pc:docMk/>
          <pc:sldMk cId="4180571744" sldId="345"/>
        </pc:sldMkLst>
      </pc:sldChg>
      <pc:sldChg chg="del">
        <pc:chgData name="Manish Sharma" userId="b799adb9ba789c8f" providerId="LiveId" clId="{2950F6C2-E0EC-413F-BDF4-24DE0F875636}" dt="2023-04-13T03:31:44.760" v="0" actId="47"/>
        <pc:sldMkLst>
          <pc:docMk/>
          <pc:sldMk cId="995173291" sldId="346"/>
        </pc:sldMkLst>
      </pc:sldChg>
      <pc:sldChg chg="modSp new mod">
        <pc:chgData name="Manish Sharma" userId="b799adb9ba789c8f" providerId="LiveId" clId="{2950F6C2-E0EC-413F-BDF4-24DE0F875636}" dt="2023-04-13T05:12:44.499" v="120" actId="20577"/>
        <pc:sldMkLst>
          <pc:docMk/>
          <pc:sldMk cId="3258889040" sldId="346"/>
        </pc:sldMkLst>
        <pc:spChg chg="mod">
          <ac:chgData name="Manish Sharma" userId="b799adb9ba789c8f" providerId="LiveId" clId="{2950F6C2-E0EC-413F-BDF4-24DE0F875636}" dt="2023-04-13T05:11:58.637" v="52" actId="20577"/>
          <ac:spMkLst>
            <pc:docMk/>
            <pc:sldMk cId="3258889040" sldId="346"/>
            <ac:spMk id="2" creationId="{80967F0B-C4B3-113F-A629-D34BBDD911B0}"/>
          </ac:spMkLst>
        </pc:spChg>
        <pc:spChg chg="mod">
          <ac:chgData name="Manish Sharma" userId="b799adb9ba789c8f" providerId="LiveId" clId="{2950F6C2-E0EC-413F-BDF4-24DE0F875636}" dt="2023-04-13T05:12:44.499" v="120" actId="20577"/>
          <ac:spMkLst>
            <pc:docMk/>
            <pc:sldMk cId="3258889040" sldId="346"/>
            <ac:spMk id="3" creationId="{CA4ECD2B-2CC0-C78A-5210-B1C68A311449}"/>
          </ac:spMkLst>
        </pc:spChg>
      </pc:sldChg>
      <pc:sldChg chg="del">
        <pc:chgData name="Manish Sharma" userId="b799adb9ba789c8f" providerId="LiveId" clId="{2950F6C2-E0EC-413F-BDF4-24DE0F875636}" dt="2023-04-13T03:31:44.760" v="0" actId="47"/>
        <pc:sldMkLst>
          <pc:docMk/>
          <pc:sldMk cId="2033417303" sldId="347"/>
        </pc:sldMkLst>
      </pc:sldChg>
      <pc:sldChg chg="modSp new mod">
        <pc:chgData name="Manish Sharma" userId="b799adb9ba789c8f" providerId="LiveId" clId="{2950F6C2-E0EC-413F-BDF4-24DE0F875636}" dt="2023-04-13T07:45:13.152" v="158" actId="20577"/>
        <pc:sldMkLst>
          <pc:docMk/>
          <pc:sldMk cId="2536860367" sldId="347"/>
        </pc:sldMkLst>
        <pc:spChg chg="mod">
          <ac:chgData name="Manish Sharma" userId="b799adb9ba789c8f" providerId="LiveId" clId="{2950F6C2-E0EC-413F-BDF4-24DE0F875636}" dt="2023-04-13T07:44:21.250" v="143" actId="20577"/>
          <ac:spMkLst>
            <pc:docMk/>
            <pc:sldMk cId="2536860367" sldId="347"/>
            <ac:spMk id="2" creationId="{8E17229B-9ABD-3E15-833A-6877038BAF8C}"/>
          </ac:spMkLst>
        </pc:spChg>
        <pc:spChg chg="mod">
          <ac:chgData name="Manish Sharma" userId="b799adb9ba789c8f" providerId="LiveId" clId="{2950F6C2-E0EC-413F-BDF4-24DE0F875636}" dt="2023-04-13T07:45:13.152" v="158" actId="20577"/>
          <ac:spMkLst>
            <pc:docMk/>
            <pc:sldMk cId="2536860367" sldId="347"/>
            <ac:spMk id="3" creationId="{31967BFC-EEC8-0240-282D-6C5780E29652}"/>
          </ac:spMkLst>
        </pc:spChg>
      </pc:sldChg>
      <pc:sldChg chg="add">
        <pc:chgData name="Manish Sharma" userId="b799adb9ba789c8f" providerId="LiveId" clId="{2950F6C2-E0EC-413F-BDF4-24DE0F875636}" dt="2023-04-14T03:25:24.364" v="159"/>
        <pc:sldMkLst>
          <pc:docMk/>
          <pc:sldMk cId="995173291" sldId="348"/>
        </pc:sldMkLst>
      </pc:sldChg>
      <pc:sldChg chg="del">
        <pc:chgData name="Manish Sharma" userId="b799adb9ba789c8f" providerId="LiveId" clId="{2950F6C2-E0EC-413F-BDF4-24DE0F875636}" dt="2023-04-13T03:31:44.760" v="0" actId="47"/>
        <pc:sldMkLst>
          <pc:docMk/>
          <pc:sldMk cId="3813401604" sldId="348"/>
        </pc:sldMkLst>
      </pc:sldChg>
      <pc:sldChg chg="add">
        <pc:chgData name="Manish Sharma" userId="b799adb9ba789c8f" providerId="LiveId" clId="{2950F6C2-E0EC-413F-BDF4-24DE0F875636}" dt="2023-04-14T03:25:24.364" v="159"/>
        <pc:sldMkLst>
          <pc:docMk/>
          <pc:sldMk cId="2033417303" sldId="349"/>
        </pc:sldMkLst>
      </pc:sldChg>
      <pc:sldChg chg="add">
        <pc:chgData name="Manish Sharma" userId="b799adb9ba789c8f" providerId="LiveId" clId="{2950F6C2-E0EC-413F-BDF4-24DE0F875636}" dt="2023-04-14T03:25:24.364" v="159"/>
        <pc:sldMkLst>
          <pc:docMk/>
          <pc:sldMk cId="3813401604" sldId="350"/>
        </pc:sldMkLst>
      </pc:sldChg>
      <pc:sldChg chg="add del">
        <pc:chgData name="Manish Sharma" userId="b799adb9ba789c8f" providerId="LiveId" clId="{2950F6C2-E0EC-413F-BDF4-24DE0F875636}" dt="2023-04-14T10:07:01.323" v="305"/>
        <pc:sldMkLst>
          <pc:docMk/>
          <pc:sldMk cId="3787089593" sldId="358"/>
        </pc:sldMkLst>
      </pc:sldChg>
      <pc:sldChg chg="add del">
        <pc:chgData name="Manish Sharma" userId="b799adb9ba789c8f" providerId="LiveId" clId="{2950F6C2-E0EC-413F-BDF4-24DE0F875636}" dt="2023-04-14T10:07:01.323" v="305"/>
        <pc:sldMkLst>
          <pc:docMk/>
          <pc:sldMk cId="945998607" sldId="359"/>
        </pc:sldMkLst>
      </pc:sldChg>
      <pc:sldChg chg="add del">
        <pc:chgData name="Manish Sharma" userId="b799adb9ba789c8f" providerId="LiveId" clId="{2950F6C2-E0EC-413F-BDF4-24DE0F875636}" dt="2023-04-14T10:07:01.323" v="305"/>
        <pc:sldMkLst>
          <pc:docMk/>
          <pc:sldMk cId="972214110" sldId="360"/>
        </pc:sldMkLst>
      </pc:sldChg>
      <pc:sldChg chg="add del">
        <pc:chgData name="Manish Sharma" userId="b799adb9ba789c8f" providerId="LiveId" clId="{2950F6C2-E0EC-413F-BDF4-24DE0F875636}" dt="2023-04-14T10:55:11.783" v="320"/>
        <pc:sldMkLst>
          <pc:docMk/>
          <pc:sldMk cId="3963583470" sldId="363"/>
        </pc:sldMkLst>
      </pc:sldChg>
      <pc:sldChg chg="modSp add mod">
        <pc:chgData name="Manish Sharma" userId="b799adb9ba789c8f" providerId="LiveId" clId="{2950F6C2-E0EC-413F-BDF4-24DE0F875636}" dt="2023-04-14T05:47:05.645" v="186" actId="20577"/>
        <pc:sldMkLst>
          <pc:docMk/>
          <pc:sldMk cId="3178330498" sldId="372"/>
        </pc:sldMkLst>
        <pc:spChg chg="mod">
          <ac:chgData name="Manish Sharma" userId="b799adb9ba789c8f" providerId="LiveId" clId="{2950F6C2-E0EC-413F-BDF4-24DE0F875636}" dt="2023-04-14T05:47:05.645" v="186" actId="20577"/>
          <ac:spMkLst>
            <pc:docMk/>
            <pc:sldMk cId="3178330498" sldId="372"/>
            <ac:spMk id="2" creationId="{5AC82AC0-439C-4E5F-99F5-7724F83A93A8}"/>
          </ac:spMkLst>
        </pc:spChg>
      </pc:sldChg>
      <pc:sldChg chg="modSp new mod">
        <pc:chgData name="Manish Sharma" userId="b799adb9ba789c8f" providerId="LiveId" clId="{2950F6C2-E0EC-413F-BDF4-24DE0F875636}" dt="2023-04-14T05:47:40.105" v="196" actId="313"/>
        <pc:sldMkLst>
          <pc:docMk/>
          <pc:sldMk cId="2312612026" sldId="373"/>
        </pc:sldMkLst>
        <pc:spChg chg="mod">
          <ac:chgData name="Manish Sharma" userId="b799adb9ba789c8f" providerId="LiveId" clId="{2950F6C2-E0EC-413F-BDF4-24DE0F875636}" dt="2023-04-14T05:47:00.916" v="184" actId="20577"/>
          <ac:spMkLst>
            <pc:docMk/>
            <pc:sldMk cId="2312612026" sldId="373"/>
            <ac:spMk id="2" creationId="{ECD69469-85E4-DBC7-8046-340241965F63}"/>
          </ac:spMkLst>
        </pc:spChg>
        <pc:spChg chg="mod">
          <ac:chgData name="Manish Sharma" userId="b799adb9ba789c8f" providerId="LiveId" clId="{2950F6C2-E0EC-413F-BDF4-24DE0F875636}" dt="2023-04-14T05:47:40.105" v="196" actId="313"/>
          <ac:spMkLst>
            <pc:docMk/>
            <pc:sldMk cId="2312612026" sldId="373"/>
            <ac:spMk id="3" creationId="{A9A7220E-7925-D38B-83C8-E7E08C64C8DA}"/>
          </ac:spMkLst>
        </pc:spChg>
      </pc:sldChg>
      <pc:sldChg chg="modSp new mod">
        <pc:chgData name="Manish Sharma" userId="b799adb9ba789c8f" providerId="LiveId" clId="{2950F6C2-E0EC-413F-BDF4-24DE0F875636}" dt="2023-04-14T05:50:06.932" v="239" actId="27636"/>
        <pc:sldMkLst>
          <pc:docMk/>
          <pc:sldMk cId="1718716385" sldId="374"/>
        </pc:sldMkLst>
        <pc:spChg chg="mod">
          <ac:chgData name="Manish Sharma" userId="b799adb9ba789c8f" providerId="LiveId" clId="{2950F6C2-E0EC-413F-BDF4-24DE0F875636}" dt="2023-04-14T05:49:37.983" v="221" actId="20577"/>
          <ac:spMkLst>
            <pc:docMk/>
            <pc:sldMk cId="1718716385" sldId="374"/>
            <ac:spMk id="2" creationId="{72AD717E-C6C0-C63C-16F0-78B2481E1C86}"/>
          </ac:spMkLst>
        </pc:spChg>
        <pc:spChg chg="mod">
          <ac:chgData name="Manish Sharma" userId="b799adb9ba789c8f" providerId="LiveId" clId="{2950F6C2-E0EC-413F-BDF4-24DE0F875636}" dt="2023-04-14T05:50:06.932" v="239" actId="27636"/>
          <ac:spMkLst>
            <pc:docMk/>
            <pc:sldMk cId="1718716385" sldId="374"/>
            <ac:spMk id="3" creationId="{7EC300FA-9F2D-B6D9-EAB1-44228FE23993}"/>
          </ac:spMkLst>
        </pc:spChg>
      </pc:sldChg>
      <pc:sldChg chg="modSp new mod">
        <pc:chgData name="Manish Sharma" userId="b799adb9ba789c8f" providerId="LiveId" clId="{2950F6C2-E0EC-413F-BDF4-24DE0F875636}" dt="2023-04-14T05:51:37.373" v="282" actId="27636"/>
        <pc:sldMkLst>
          <pc:docMk/>
          <pc:sldMk cId="3112387439" sldId="375"/>
        </pc:sldMkLst>
        <pc:spChg chg="mod">
          <ac:chgData name="Manish Sharma" userId="b799adb9ba789c8f" providerId="LiveId" clId="{2950F6C2-E0EC-413F-BDF4-24DE0F875636}" dt="2023-04-14T05:51:11.528" v="260" actId="20577"/>
          <ac:spMkLst>
            <pc:docMk/>
            <pc:sldMk cId="3112387439" sldId="375"/>
            <ac:spMk id="2" creationId="{14792C02-2B9F-7CFA-29C4-AB8AECC0AD1B}"/>
          </ac:spMkLst>
        </pc:spChg>
        <pc:spChg chg="mod">
          <ac:chgData name="Manish Sharma" userId="b799adb9ba789c8f" providerId="LiveId" clId="{2950F6C2-E0EC-413F-BDF4-24DE0F875636}" dt="2023-04-14T05:51:37.373" v="282" actId="27636"/>
          <ac:spMkLst>
            <pc:docMk/>
            <pc:sldMk cId="3112387439" sldId="375"/>
            <ac:spMk id="3" creationId="{0B648688-05E9-9F83-FC03-0EC751676065}"/>
          </ac:spMkLst>
        </pc:spChg>
      </pc:sldChg>
      <pc:sldChg chg="modSp new mod">
        <pc:chgData name="Manish Sharma" userId="b799adb9ba789c8f" providerId="LiveId" clId="{2950F6C2-E0EC-413F-BDF4-24DE0F875636}" dt="2023-04-14T09:26:45.119" v="304" actId="20577"/>
        <pc:sldMkLst>
          <pc:docMk/>
          <pc:sldMk cId="2450723147" sldId="376"/>
        </pc:sldMkLst>
        <pc:spChg chg="mod">
          <ac:chgData name="Manish Sharma" userId="b799adb9ba789c8f" providerId="LiveId" clId="{2950F6C2-E0EC-413F-BDF4-24DE0F875636}" dt="2023-04-14T09:26:11.399" v="297" actId="20577"/>
          <ac:spMkLst>
            <pc:docMk/>
            <pc:sldMk cId="2450723147" sldId="376"/>
            <ac:spMk id="2" creationId="{C2388402-78AA-5C81-232D-5FEFD3BC5142}"/>
          </ac:spMkLst>
        </pc:spChg>
        <pc:spChg chg="mod">
          <ac:chgData name="Manish Sharma" userId="b799adb9ba789c8f" providerId="LiveId" clId="{2950F6C2-E0EC-413F-BDF4-24DE0F875636}" dt="2023-04-14T09:26:45.119" v="304" actId="20577"/>
          <ac:spMkLst>
            <pc:docMk/>
            <pc:sldMk cId="2450723147" sldId="376"/>
            <ac:spMk id="3" creationId="{EB9EF4DF-C3EB-DCE9-D39C-83776CE7A944}"/>
          </ac:spMkLst>
        </pc:spChg>
      </pc:sldChg>
      <pc:sldChg chg="add del">
        <pc:chgData name="Manish Sharma" userId="b799adb9ba789c8f" providerId="LiveId" clId="{2950F6C2-E0EC-413F-BDF4-24DE0F875636}" dt="2023-04-14T10:07:01.323" v="305"/>
        <pc:sldMkLst>
          <pc:docMk/>
          <pc:sldMk cId="3826694408" sldId="430"/>
        </pc:sldMkLst>
      </pc:sldChg>
      <pc:sldChg chg="add del">
        <pc:chgData name="Manish Sharma" userId="b799adb9ba789c8f" providerId="LiveId" clId="{2950F6C2-E0EC-413F-BDF4-24DE0F875636}" dt="2023-04-14T10:07:53.238" v="306"/>
        <pc:sldMkLst>
          <pc:docMk/>
          <pc:sldMk cId="3249920404" sldId="431"/>
        </pc:sldMkLst>
      </pc:sldChg>
      <pc:sldChg chg="del">
        <pc:chgData name="Manish Sharma" userId="b799adb9ba789c8f" providerId="LiveId" clId="{2950F6C2-E0EC-413F-BDF4-24DE0F875636}" dt="2023-04-13T03:31:44.760" v="0" actId="47"/>
        <pc:sldMkLst>
          <pc:docMk/>
          <pc:sldMk cId="3393437121" sldId="432"/>
        </pc:sldMkLst>
      </pc:sldChg>
      <pc:sldChg chg="addSp delSp modSp new mod">
        <pc:chgData name="Manish Sharma" userId="b799adb9ba789c8f" providerId="LiveId" clId="{2950F6C2-E0EC-413F-BDF4-24DE0F875636}" dt="2023-04-14T10:10:16.170" v="318"/>
        <pc:sldMkLst>
          <pc:docMk/>
          <pc:sldMk cId="3468785915" sldId="432"/>
        </pc:sldMkLst>
        <pc:spChg chg="del">
          <ac:chgData name="Manish Sharma" userId="b799adb9ba789c8f" providerId="LiveId" clId="{2950F6C2-E0EC-413F-BDF4-24DE0F875636}" dt="2023-04-14T10:08:28.105" v="308" actId="478"/>
          <ac:spMkLst>
            <pc:docMk/>
            <pc:sldMk cId="3468785915" sldId="432"/>
            <ac:spMk id="2" creationId="{3CD05FA0-64F3-1517-F6F2-5602D8E81335}"/>
          </ac:spMkLst>
        </pc:spChg>
        <pc:spChg chg="del">
          <ac:chgData name="Manish Sharma" userId="b799adb9ba789c8f" providerId="LiveId" clId="{2950F6C2-E0EC-413F-BDF4-24DE0F875636}" dt="2023-04-14T10:08:28.105" v="308" actId="478"/>
          <ac:spMkLst>
            <pc:docMk/>
            <pc:sldMk cId="3468785915" sldId="432"/>
            <ac:spMk id="3" creationId="{510634CA-8101-2820-7AF7-DBEF1A684395}"/>
          </ac:spMkLst>
        </pc:spChg>
        <pc:spChg chg="add mod">
          <ac:chgData name="Manish Sharma" userId="b799adb9ba789c8f" providerId="LiveId" clId="{2950F6C2-E0EC-413F-BDF4-24DE0F875636}" dt="2023-04-14T10:08:36.390" v="309"/>
          <ac:spMkLst>
            <pc:docMk/>
            <pc:sldMk cId="3468785915" sldId="432"/>
            <ac:spMk id="4" creationId="{A17B74E4-9B82-043F-B4E2-851A2EE0D63A}"/>
          </ac:spMkLst>
        </pc:spChg>
        <pc:spChg chg="add mod">
          <ac:chgData name="Manish Sharma" userId="b799adb9ba789c8f" providerId="LiveId" clId="{2950F6C2-E0EC-413F-BDF4-24DE0F875636}" dt="2023-04-14T10:08:36.390" v="309"/>
          <ac:spMkLst>
            <pc:docMk/>
            <pc:sldMk cId="3468785915" sldId="432"/>
            <ac:spMk id="6" creationId="{54AC8549-8101-9BED-8E49-DEC15FF32162}"/>
          </ac:spMkLst>
        </pc:spChg>
        <pc:spChg chg="add mod">
          <ac:chgData name="Manish Sharma" userId="b799adb9ba789c8f" providerId="LiveId" clId="{2950F6C2-E0EC-413F-BDF4-24DE0F875636}" dt="2023-04-14T10:08:36.390" v="309"/>
          <ac:spMkLst>
            <pc:docMk/>
            <pc:sldMk cId="3468785915" sldId="432"/>
            <ac:spMk id="7" creationId="{3FD98835-6D1F-AC6D-D488-310955D26310}"/>
          </ac:spMkLst>
        </pc:spChg>
        <pc:spChg chg="add mod">
          <ac:chgData name="Manish Sharma" userId="b799adb9ba789c8f" providerId="LiveId" clId="{2950F6C2-E0EC-413F-BDF4-24DE0F875636}" dt="2023-04-14T10:08:46.616" v="310"/>
          <ac:spMkLst>
            <pc:docMk/>
            <pc:sldMk cId="3468785915" sldId="432"/>
            <ac:spMk id="9" creationId="{5026C721-F3AA-6FC5-7F43-8583EC992955}"/>
          </ac:spMkLst>
        </pc:spChg>
        <pc:spChg chg="add mod">
          <ac:chgData name="Manish Sharma" userId="b799adb9ba789c8f" providerId="LiveId" clId="{2950F6C2-E0EC-413F-BDF4-24DE0F875636}" dt="2023-04-14T10:08:46.616" v="310"/>
          <ac:spMkLst>
            <pc:docMk/>
            <pc:sldMk cId="3468785915" sldId="432"/>
            <ac:spMk id="10" creationId="{B665D648-2F3E-2BBA-4E2C-0F727BD4AE75}"/>
          </ac:spMkLst>
        </pc:spChg>
        <pc:spChg chg="add mod">
          <ac:chgData name="Manish Sharma" userId="b799adb9ba789c8f" providerId="LiveId" clId="{2950F6C2-E0EC-413F-BDF4-24DE0F875636}" dt="2023-04-14T10:08:52.567" v="311"/>
          <ac:spMkLst>
            <pc:docMk/>
            <pc:sldMk cId="3468785915" sldId="432"/>
            <ac:spMk id="12" creationId="{1323ACBC-9E7C-53F9-6CBE-DD8DB0C857C4}"/>
          </ac:spMkLst>
        </pc:spChg>
        <pc:spChg chg="add mod">
          <ac:chgData name="Manish Sharma" userId="b799adb9ba789c8f" providerId="LiveId" clId="{2950F6C2-E0EC-413F-BDF4-24DE0F875636}" dt="2023-04-14T10:09:00.675" v="312"/>
          <ac:spMkLst>
            <pc:docMk/>
            <pc:sldMk cId="3468785915" sldId="432"/>
            <ac:spMk id="13" creationId="{B3065241-0FEA-DFE1-5927-BECDB4C82EA8}"/>
          </ac:spMkLst>
        </pc:spChg>
        <pc:spChg chg="add mod">
          <ac:chgData name="Manish Sharma" userId="b799adb9ba789c8f" providerId="LiveId" clId="{2950F6C2-E0EC-413F-BDF4-24DE0F875636}" dt="2023-04-14T10:09:00.675" v="312"/>
          <ac:spMkLst>
            <pc:docMk/>
            <pc:sldMk cId="3468785915" sldId="432"/>
            <ac:spMk id="14" creationId="{17DA817D-7563-5AFA-0F7E-0C81E0676CB0}"/>
          </ac:spMkLst>
        </pc:spChg>
        <pc:spChg chg="add mod">
          <ac:chgData name="Manish Sharma" userId="b799adb9ba789c8f" providerId="LiveId" clId="{2950F6C2-E0EC-413F-BDF4-24DE0F875636}" dt="2023-04-14T10:09:00.675" v="312"/>
          <ac:spMkLst>
            <pc:docMk/>
            <pc:sldMk cId="3468785915" sldId="432"/>
            <ac:spMk id="16" creationId="{DAB8559B-2D49-F106-198A-F95E2E869D1C}"/>
          </ac:spMkLst>
        </pc:spChg>
        <pc:spChg chg="add mod">
          <ac:chgData name="Manish Sharma" userId="b799adb9ba789c8f" providerId="LiveId" clId="{2950F6C2-E0EC-413F-BDF4-24DE0F875636}" dt="2023-04-14T10:09:09.479" v="313"/>
          <ac:spMkLst>
            <pc:docMk/>
            <pc:sldMk cId="3468785915" sldId="432"/>
            <ac:spMk id="17" creationId="{5A88A3D7-6128-A0B2-AEEF-6123E1893F4D}"/>
          </ac:spMkLst>
        </pc:spChg>
        <pc:spChg chg="add mod">
          <ac:chgData name="Manish Sharma" userId="b799adb9ba789c8f" providerId="LiveId" clId="{2950F6C2-E0EC-413F-BDF4-24DE0F875636}" dt="2023-04-14T10:09:19.366" v="314"/>
          <ac:spMkLst>
            <pc:docMk/>
            <pc:sldMk cId="3468785915" sldId="432"/>
            <ac:spMk id="21" creationId="{39977462-00AB-A79F-E0F0-82383DCA823E}"/>
          </ac:spMkLst>
        </pc:spChg>
        <pc:spChg chg="add mod">
          <ac:chgData name="Manish Sharma" userId="b799adb9ba789c8f" providerId="LiveId" clId="{2950F6C2-E0EC-413F-BDF4-24DE0F875636}" dt="2023-04-14T10:09:25.708" v="315"/>
          <ac:spMkLst>
            <pc:docMk/>
            <pc:sldMk cId="3468785915" sldId="432"/>
            <ac:spMk id="23" creationId="{0DDA6F17-F7E9-DB7F-DF05-0F0C15A38A43}"/>
          </ac:spMkLst>
        </pc:spChg>
        <pc:spChg chg="add mod">
          <ac:chgData name="Manish Sharma" userId="b799adb9ba789c8f" providerId="LiveId" clId="{2950F6C2-E0EC-413F-BDF4-24DE0F875636}" dt="2023-04-14T10:09:25.708" v="315"/>
          <ac:spMkLst>
            <pc:docMk/>
            <pc:sldMk cId="3468785915" sldId="432"/>
            <ac:spMk id="24" creationId="{81721865-7FD0-A763-4C0C-28A6B8B1DF32}"/>
          </ac:spMkLst>
        </pc:spChg>
        <pc:spChg chg="add mod">
          <ac:chgData name="Manish Sharma" userId="b799adb9ba789c8f" providerId="LiveId" clId="{2950F6C2-E0EC-413F-BDF4-24DE0F875636}" dt="2023-04-14T10:09:44.442" v="316"/>
          <ac:spMkLst>
            <pc:docMk/>
            <pc:sldMk cId="3468785915" sldId="432"/>
            <ac:spMk id="26" creationId="{65286741-C5E0-9B4E-A357-F1DBECE1BC06}"/>
          </ac:spMkLst>
        </pc:spChg>
        <pc:spChg chg="add mod">
          <ac:chgData name="Manish Sharma" userId="b799adb9ba789c8f" providerId="LiveId" clId="{2950F6C2-E0EC-413F-BDF4-24DE0F875636}" dt="2023-04-14T10:09:44.442" v="316"/>
          <ac:spMkLst>
            <pc:docMk/>
            <pc:sldMk cId="3468785915" sldId="432"/>
            <ac:spMk id="27" creationId="{4462F428-157B-47FC-0D03-1D2FC59EB270}"/>
          </ac:spMkLst>
        </pc:spChg>
        <pc:spChg chg="add mod">
          <ac:chgData name="Manish Sharma" userId="b799adb9ba789c8f" providerId="LiveId" clId="{2950F6C2-E0EC-413F-BDF4-24DE0F875636}" dt="2023-04-14T10:10:05.953" v="317"/>
          <ac:spMkLst>
            <pc:docMk/>
            <pc:sldMk cId="3468785915" sldId="432"/>
            <ac:spMk id="28" creationId="{2591322A-B78B-25EE-2C65-F2B90B8DAA67}"/>
          </ac:spMkLst>
        </pc:spChg>
        <pc:spChg chg="add mod">
          <ac:chgData name="Manish Sharma" userId="b799adb9ba789c8f" providerId="LiveId" clId="{2950F6C2-E0EC-413F-BDF4-24DE0F875636}" dt="2023-04-14T10:10:16.170" v="318"/>
          <ac:spMkLst>
            <pc:docMk/>
            <pc:sldMk cId="3468785915" sldId="432"/>
            <ac:spMk id="29" creationId="{9793B98F-F760-74B6-9EFD-C91BCB0C147F}"/>
          </ac:spMkLst>
        </pc:spChg>
        <pc:cxnChg chg="add mod">
          <ac:chgData name="Manish Sharma" userId="b799adb9ba789c8f" providerId="LiveId" clId="{2950F6C2-E0EC-413F-BDF4-24DE0F875636}" dt="2023-04-14T10:08:36.390" v="309"/>
          <ac:cxnSpMkLst>
            <pc:docMk/>
            <pc:sldMk cId="3468785915" sldId="432"/>
            <ac:cxnSpMk id="5" creationId="{3C7ED9BB-C683-1FEF-6235-1927C1D9FAA5}"/>
          </ac:cxnSpMkLst>
        </pc:cxnChg>
        <pc:cxnChg chg="add mod">
          <ac:chgData name="Manish Sharma" userId="b799adb9ba789c8f" providerId="LiveId" clId="{2950F6C2-E0EC-413F-BDF4-24DE0F875636}" dt="2023-04-14T10:08:46.616" v="310"/>
          <ac:cxnSpMkLst>
            <pc:docMk/>
            <pc:sldMk cId="3468785915" sldId="432"/>
            <ac:cxnSpMk id="8" creationId="{4E640454-CFBA-EBE2-A98A-3F0F8C5D7E80}"/>
          </ac:cxnSpMkLst>
        </pc:cxnChg>
        <pc:cxnChg chg="add mod">
          <ac:chgData name="Manish Sharma" userId="b799adb9ba789c8f" providerId="LiveId" clId="{2950F6C2-E0EC-413F-BDF4-24DE0F875636}" dt="2023-04-14T10:08:52.567" v="311"/>
          <ac:cxnSpMkLst>
            <pc:docMk/>
            <pc:sldMk cId="3468785915" sldId="432"/>
            <ac:cxnSpMk id="11" creationId="{973B01BD-31A2-BF64-EB10-C2E93DC70F7A}"/>
          </ac:cxnSpMkLst>
        </pc:cxnChg>
        <pc:cxnChg chg="add mod">
          <ac:chgData name="Manish Sharma" userId="b799adb9ba789c8f" providerId="LiveId" clId="{2950F6C2-E0EC-413F-BDF4-24DE0F875636}" dt="2023-04-14T10:09:00.675" v="312"/>
          <ac:cxnSpMkLst>
            <pc:docMk/>
            <pc:sldMk cId="3468785915" sldId="432"/>
            <ac:cxnSpMk id="15" creationId="{E183601A-030E-673D-A22F-D8BF2E9DFC85}"/>
          </ac:cxnSpMkLst>
        </pc:cxnChg>
        <pc:cxnChg chg="add mod">
          <ac:chgData name="Manish Sharma" userId="b799adb9ba789c8f" providerId="LiveId" clId="{2950F6C2-E0EC-413F-BDF4-24DE0F875636}" dt="2023-04-14T10:09:09.479" v="313"/>
          <ac:cxnSpMkLst>
            <pc:docMk/>
            <pc:sldMk cId="3468785915" sldId="432"/>
            <ac:cxnSpMk id="18" creationId="{366C5311-091B-1CD6-22D1-FD1D5CF1AE79}"/>
          </ac:cxnSpMkLst>
        </pc:cxnChg>
        <pc:cxnChg chg="add mod">
          <ac:chgData name="Manish Sharma" userId="b799adb9ba789c8f" providerId="LiveId" clId="{2950F6C2-E0EC-413F-BDF4-24DE0F875636}" dt="2023-04-14T10:09:09.479" v="313"/>
          <ac:cxnSpMkLst>
            <pc:docMk/>
            <pc:sldMk cId="3468785915" sldId="432"/>
            <ac:cxnSpMk id="19" creationId="{87318447-278C-5198-0E18-43F8CDB142EC}"/>
          </ac:cxnSpMkLst>
        </pc:cxnChg>
        <pc:cxnChg chg="add mod">
          <ac:chgData name="Manish Sharma" userId="b799adb9ba789c8f" providerId="LiveId" clId="{2950F6C2-E0EC-413F-BDF4-24DE0F875636}" dt="2023-04-14T10:09:09.479" v="313"/>
          <ac:cxnSpMkLst>
            <pc:docMk/>
            <pc:sldMk cId="3468785915" sldId="432"/>
            <ac:cxnSpMk id="20" creationId="{7E949ED7-3E99-D4AB-4D82-D22939585D99}"/>
          </ac:cxnSpMkLst>
        </pc:cxnChg>
        <pc:cxnChg chg="add mod">
          <ac:chgData name="Manish Sharma" userId="b799adb9ba789c8f" providerId="LiveId" clId="{2950F6C2-E0EC-413F-BDF4-24DE0F875636}" dt="2023-04-14T10:09:25.708" v="315"/>
          <ac:cxnSpMkLst>
            <pc:docMk/>
            <pc:sldMk cId="3468785915" sldId="432"/>
            <ac:cxnSpMk id="22" creationId="{688008D3-4D6A-6FFA-4419-24C32B0DC081}"/>
          </ac:cxnSpMkLst>
        </pc:cxnChg>
        <pc:cxnChg chg="add mod">
          <ac:chgData name="Manish Sharma" userId="b799adb9ba789c8f" providerId="LiveId" clId="{2950F6C2-E0EC-413F-BDF4-24DE0F875636}" dt="2023-04-14T10:09:44.442" v="316"/>
          <ac:cxnSpMkLst>
            <pc:docMk/>
            <pc:sldMk cId="3468785915" sldId="432"/>
            <ac:cxnSpMk id="25" creationId="{3DE8FEB0-1D26-EE9A-101F-60DCF03DE421}"/>
          </ac:cxnSpMkLst>
        </pc:cxnChg>
      </pc:sldChg>
      <pc:sldChg chg="add del">
        <pc:chgData name="Manish Sharma" userId="b799adb9ba789c8f" providerId="LiveId" clId="{2950F6C2-E0EC-413F-BDF4-24DE0F875636}" dt="2023-04-14T10:10:41.457" v="319"/>
        <pc:sldMkLst>
          <pc:docMk/>
          <pc:sldMk cId="1198802301" sldId="433"/>
        </pc:sldMkLst>
      </pc:sldChg>
      <pc:sldChg chg="modSp new mod">
        <pc:chgData name="Manish Sharma" userId="b799adb9ba789c8f" providerId="LiveId" clId="{2950F6C2-E0EC-413F-BDF4-24DE0F875636}" dt="2023-04-14T11:15:12.043" v="374" actId="5793"/>
        <pc:sldMkLst>
          <pc:docMk/>
          <pc:sldMk cId="1877202474" sldId="434"/>
        </pc:sldMkLst>
        <pc:spChg chg="mod">
          <ac:chgData name="Manish Sharma" userId="b799adb9ba789c8f" providerId="LiveId" clId="{2950F6C2-E0EC-413F-BDF4-24DE0F875636}" dt="2023-04-14T11:14:47.550" v="343" actId="20577"/>
          <ac:spMkLst>
            <pc:docMk/>
            <pc:sldMk cId="1877202474" sldId="434"/>
            <ac:spMk id="2" creationId="{CA87D52F-57ED-1FF8-71CB-6C3A11FA84C2}"/>
          </ac:spMkLst>
        </pc:spChg>
        <pc:spChg chg="mod">
          <ac:chgData name="Manish Sharma" userId="b799adb9ba789c8f" providerId="LiveId" clId="{2950F6C2-E0EC-413F-BDF4-24DE0F875636}" dt="2023-04-14T11:15:12.043" v="374" actId="5793"/>
          <ac:spMkLst>
            <pc:docMk/>
            <pc:sldMk cId="1877202474" sldId="434"/>
            <ac:spMk id="3" creationId="{F3547E41-C361-8F74-4F41-23D531FE054E}"/>
          </ac:spMkLst>
        </pc:spChg>
      </pc:sldChg>
    </pc:docChg>
  </pc:docChgLst>
  <pc:docChgLst>
    <pc:chgData name="Manish Sharma" userId="b799adb9ba789c8f" providerId="LiveId" clId="{D10C37F9-2D08-4B3E-9F98-9E9E5C636EAE}"/>
    <pc:docChg chg="undo custSel addSld delSld modSld">
      <pc:chgData name="Manish Sharma" userId="b799adb9ba789c8f" providerId="LiveId" clId="{D10C37F9-2D08-4B3E-9F98-9E9E5C636EAE}" dt="2022-06-10T11:29:44.202" v="696"/>
      <pc:docMkLst>
        <pc:docMk/>
      </pc:docMkLst>
      <pc:sldChg chg="add">
        <pc:chgData name="Manish Sharma" userId="b799adb9ba789c8f" providerId="LiveId" clId="{D10C37F9-2D08-4B3E-9F98-9E9E5C636EAE}" dt="2022-06-09T06:57:28.076" v="35"/>
        <pc:sldMkLst>
          <pc:docMk/>
          <pc:sldMk cId="0" sldId="269"/>
        </pc:sldMkLst>
      </pc:sldChg>
      <pc:sldChg chg="add">
        <pc:chgData name="Manish Sharma" userId="b799adb9ba789c8f" providerId="LiveId" clId="{D10C37F9-2D08-4B3E-9F98-9E9E5C636EAE}" dt="2022-06-09T06:57:28.076" v="35"/>
        <pc:sldMkLst>
          <pc:docMk/>
          <pc:sldMk cId="354889720" sldId="272"/>
        </pc:sldMkLst>
      </pc:sldChg>
      <pc:sldChg chg="add">
        <pc:chgData name="Manish Sharma" userId="b799adb9ba789c8f" providerId="LiveId" clId="{D10C37F9-2D08-4B3E-9F98-9E9E5C636EAE}" dt="2022-06-09T06:57:28.076" v="35"/>
        <pc:sldMkLst>
          <pc:docMk/>
          <pc:sldMk cId="1041794992" sldId="274"/>
        </pc:sldMkLst>
      </pc:sldChg>
      <pc:sldChg chg="add">
        <pc:chgData name="Manish Sharma" userId="b799adb9ba789c8f" providerId="LiveId" clId="{D10C37F9-2D08-4B3E-9F98-9E9E5C636EAE}" dt="2022-06-09T06:57:28.076" v="35"/>
        <pc:sldMkLst>
          <pc:docMk/>
          <pc:sldMk cId="1929096108" sldId="275"/>
        </pc:sldMkLst>
      </pc:sldChg>
      <pc:sldChg chg="add">
        <pc:chgData name="Manish Sharma" userId="b799adb9ba789c8f" providerId="LiveId" clId="{D10C37F9-2D08-4B3E-9F98-9E9E5C636EAE}" dt="2022-06-09T06:57:28.076" v="35"/>
        <pc:sldMkLst>
          <pc:docMk/>
          <pc:sldMk cId="1327294765" sldId="276"/>
        </pc:sldMkLst>
      </pc:sldChg>
      <pc:sldChg chg="add">
        <pc:chgData name="Manish Sharma" userId="b799adb9ba789c8f" providerId="LiveId" clId="{D10C37F9-2D08-4B3E-9F98-9E9E5C636EAE}" dt="2022-06-09T11:02:07.984" v="40"/>
        <pc:sldMkLst>
          <pc:docMk/>
          <pc:sldMk cId="1476634141" sldId="277"/>
        </pc:sldMkLst>
      </pc:sldChg>
      <pc:sldChg chg="add">
        <pc:chgData name="Manish Sharma" userId="b799adb9ba789c8f" providerId="LiveId" clId="{D10C37F9-2D08-4B3E-9F98-9E9E5C636EAE}" dt="2022-06-10T04:08:26.944" v="242"/>
        <pc:sldMkLst>
          <pc:docMk/>
          <pc:sldMk cId="3742683978" sldId="278"/>
        </pc:sldMkLst>
      </pc:sldChg>
      <pc:sldChg chg="add">
        <pc:chgData name="Manish Sharma" userId="b799adb9ba789c8f" providerId="LiveId" clId="{D10C37F9-2D08-4B3E-9F98-9E9E5C636EAE}" dt="2022-06-09T06:57:28.076" v="35"/>
        <pc:sldMkLst>
          <pc:docMk/>
          <pc:sldMk cId="3722122107" sldId="280"/>
        </pc:sldMkLst>
      </pc:sldChg>
      <pc:sldChg chg="add">
        <pc:chgData name="Manish Sharma" userId="b799adb9ba789c8f" providerId="LiveId" clId="{D10C37F9-2D08-4B3E-9F98-9E9E5C636EAE}" dt="2022-06-09T06:57:28.076" v="35"/>
        <pc:sldMkLst>
          <pc:docMk/>
          <pc:sldMk cId="1870224024" sldId="281"/>
        </pc:sldMkLst>
      </pc:sldChg>
      <pc:sldChg chg="add">
        <pc:chgData name="Manish Sharma" userId="b799adb9ba789c8f" providerId="LiveId" clId="{D10C37F9-2D08-4B3E-9F98-9E9E5C636EAE}" dt="2022-06-10T05:04:24.004" v="243"/>
        <pc:sldMkLst>
          <pc:docMk/>
          <pc:sldMk cId="4112244625" sldId="283"/>
        </pc:sldMkLst>
      </pc:sldChg>
      <pc:sldChg chg="add">
        <pc:chgData name="Manish Sharma" userId="b799adb9ba789c8f" providerId="LiveId" clId="{D10C37F9-2D08-4B3E-9F98-9E9E5C636EAE}" dt="2022-06-10T05:04:24.004" v="243"/>
        <pc:sldMkLst>
          <pc:docMk/>
          <pc:sldMk cId="3526466874" sldId="284"/>
        </pc:sldMkLst>
      </pc:sldChg>
      <pc:sldChg chg="addSp delSp add mod setBg delDesignElem">
        <pc:chgData name="Manish Sharma" userId="b799adb9ba789c8f" providerId="LiveId" clId="{D10C37F9-2D08-4B3E-9F98-9E9E5C636EAE}" dt="2022-06-10T05:05:06.837" v="246" actId="26606"/>
        <pc:sldMkLst>
          <pc:docMk/>
          <pc:sldMk cId="1121659111" sldId="286"/>
        </pc:sldMkLst>
        <pc:spChg chg="del">
          <ac:chgData name="Manish Sharma" userId="b799adb9ba789c8f" providerId="LiveId" clId="{D10C37F9-2D08-4B3E-9F98-9E9E5C636EAE}" dt="2022-06-10T05:04:55.176" v="245"/>
          <ac:spMkLst>
            <pc:docMk/>
            <pc:sldMk cId="1121659111" sldId="286"/>
            <ac:spMk id="11" creationId="{D4771268-CB57-404A-9271-370EB28F6090}"/>
          </ac:spMkLst>
        </pc:spChg>
        <pc:spChg chg="add">
          <ac:chgData name="Manish Sharma" userId="b799adb9ba789c8f" providerId="LiveId" clId="{D10C37F9-2D08-4B3E-9F98-9E9E5C636EAE}" dt="2022-06-10T05:05:06.837" v="246" actId="26606"/>
          <ac:spMkLst>
            <pc:docMk/>
            <pc:sldMk cId="1121659111" sldId="286"/>
            <ac:spMk id="12" creationId="{D4771268-CB57-404A-9271-370EB28F6090}"/>
          </ac:spMkLst>
        </pc:spChg>
      </pc:sldChg>
      <pc:sldChg chg="add">
        <pc:chgData name="Manish Sharma" userId="b799adb9ba789c8f" providerId="LiveId" clId="{D10C37F9-2D08-4B3E-9F98-9E9E5C636EAE}" dt="2022-06-09T10:12:54.778" v="38"/>
        <pc:sldMkLst>
          <pc:docMk/>
          <pc:sldMk cId="4016984177" sldId="288"/>
        </pc:sldMkLst>
      </pc:sldChg>
      <pc:sldChg chg="addSp delSp add mod setBg delDesignElem">
        <pc:chgData name="Manish Sharma" userId="b799adb9ba789c8f" providerId="LiveId" clId="{D10C37F9-2D08-4B3E-9F98-9E9E5C636EAE}" dt="2022-06-09T10:13:06.324" v="39" actId="26606"/>
        <pc:sldMkLst>
          <pc:docMk/>
          <pc:sldMk cId="4019827636" sldId="289"/>
        </pc:sldMkLst>
        <pc:spChg chg="del">
          <ac:chgData name="Manish Sharma" userId="b799adb9ba789c8f" providerId="LiveId" clId="{D10C37F9-2D08-4B3E-9F98-9E9E5C636EAE}" dt="2022-06-09T10:12:54.778" v="38"/>
          <ac:spMkLst>
            <pc:docMk/>
            <pc:sldMk cId="4019827636" sldId="289"/>
            <ac:spMk id="7" creationId="{D4771268-CB57-404A-9271-370EB28F6090}"/>
          </ac:spMkLst>
        </pc:spChg>
        <pc:spChg chg="add">
          <ac:chgData name="Manish Sharma" userId="b799adb9ba789c8f" providerId="LiveId" clId="{D10C37F9-2D08-4B3E-9F98-9E9E5C636EAE}" dt="2022-06-09T10:13:06.324" v="39" actId="26606"/>
          <ac:spMkLst>
            <pc:docMk/>
            <pc:sldMk cId="4019827636" sldId="289"/>
            <ac:spMk id="8" creationId="{D4771268-CB57-404A-9271-370EB28F6090}"/>
          </ac:spMkLst>
        </pc:spChg>
      </pc:sldChg>
      <pc:sldChg chg="add">
        <pc:chgData name="Manish Sharma" userId="b799adb9ba789c8f" providerId="LiveId" clId="{D10C37F9-2D08-4B3E-9F98-9E9E5C636EAE}" dt="2022-06-09T06:57:28.076" v="35"/>
        <pc:sldMkLst>
          <pc:docMk/>
          <pc:sldMk cId="4234741750" sldId="290"/>
        </pc:sldMkLst>
      </pc:sldChg>
      <pc:sldChg chg="add">
        <pc:chgData name="Manish Sharma" userId="b799adb9ba789c8f" providerId="LiveId" clId="{D10C37F9-2D08-4B3E-9F98-9E9E5C636EAE}" dt="2022-06-09T06:57:28.076" v="35"/>
        <pc:sldMkLst>
          <pc:docMk/>
          <pc:sldMk cId="3252480271" sldId="291"/>
        </pc:sldMkLst>
      </pc:sldChg>
      <pc:sldChg chg="add">
        <pc:chgData name="Manish Sharma" userId="b799adb9ba789c8f" providerId="LiveId" clId="{D10C37F9-2D08-4B3E-9F98-9E9E5C636EAE}" dt="2022-06-09T10:12:54.778" v="38"/>
        <pc:sldMkLst>
          <pc:docMk/>
          <pc:sldMk cId="3578439419" sldId="310"/>
        </pc:sldMkLst>
      </pc:sldChg>
      <pc:sldChg chg="add">
        <pc:chgData name="Manish Sharma" userId="b799adb9ba789c8f" providerId="LiveId" clId="{D10C37F9-2D08-4B3E-9F98-9E9E5C636EAE}" dt="2022-06-09T10:12:54.778" v="38"/>
        <pc:sldMkLst>
          <pc:docMk/>
          <pc:sldMk cId="2483723510" sldId="311"/>
        </pc:sldMkLst>
      </pc:sldChg>
      <pc:sldChg chg="add">
        <pc:chgData name="Manish Sharma" userId="b799adb9ba789c8f" providerId="LiveId" clId="{D10C37F9-2D08-4B3E-9F98-9E9E5C636EAE}" dt="2022-06-09T10:12:54.778" v="38"/>
        <pc:sldMkLst>
          <pc:docMk/>
          <pc:sldMk cId="2383157330" sldId="312"/>
        </pc:sldMkLst>
      </pc:sldChg>
      <pc:sldChg chg="add">
        <pc:chgData name="Manish Sharma" userId="b799adb9ba789c8f" providerId="LiveId" clId="{D10C37F9-2D08-4B3E-9F98-9E9E5C636EAE}" dt="2022-06-09T11:02:07.984" v="40"/>
        <pc:sldMkLst>
          <pc:docMk/>
          <pc:sldMk cId="1771078964" sldId="314"/>
        </pc:sldMkLst>
      </pc:sldChg>
      <pc:sldChg chg="add">
        <pc:chgData name="Manish Sharma" userId="b799adb9ba789c8f" providerId="LiveId" clId="{D10C37F9-2D08-4B3E-9F98-9E9E5C636EAE}" dt="2022-06-09T07:09:02.403" v="36"/>
        <pc:sldMkLst>
          <pc:docMk/>
          <pc:sldMk cId="2175462724" sldId="315"/>
        </pc:sldMkLst>
      </pc:sldChg>
      <pc:sldChg chg="add">
        <pc:chgData name="Manish Sharma" userId="b799adb9ba789c8f" providerId="LiveId" clId="{D10C37F9-2D08-4B3E-9F98-9E9E5C636EAE}" dt="2022-06-09T11:02:07.984" v="40"/>
        <pc:sldMkLst>
          <pc:docMk/>
          <pc:sldMk cId="1542734719" sldId="316"/>
        </pc:sldMkLst>
      </pc:sldChg>
      <pc:sldChg chg="add">
        <pc:chgData name="Manish Sharma" userId="b799adb9ba789c8f" providerId="LiveId" clId="{D10C37F9-2D08-4B3E-9F98-9E9E5C636EAE}" dt="2022-06-10T03:47:55.402" v="241"/>
        <pc:sldMkLst>
          <pc:docMk/>
          <pc:sldMk cId="2020432023" sldId="317"/>
        </pc:sldMkLst>
      </pc:sldChg>
      <pc:sldChg chg="add">
        <pc:chgData name="Manish Sharma" userId="b799adb9ba789c8f" providerId="LiveId" clId="{D10C37F9-2D08-4B3E-9F98-9E9E5C636EAE}" dt="2022-06-10T04:08:26.944" v="242"/>
        <pc:sldMkLst>
          <pc:docMk/>
          <pc:sldMk cId="992083087" sldId="318"/>
        </pc:sldMkLst>
      </pc:sldChg>
      <pc:sldChg chg="add">
        <pc:chgData name="Manish Sharma" userId="b799adb9ba789c8f" providerId="LiveId" clId="{D10C37F9-2D08-4B3E-9F98-9E9E5C636EAE}" dt="2022-06-10T05:04:24.004" v="243"/>
        <pc:sldMkLst>
          <pc:docMk/>
          <pc:sldMk cId="2677077442" sldId="319"/>
        </pc:sldMkLst>
      </pc:sldChg>
      <pc:sldChg chg="add">
        <pc:chgData name="Manish Sharma" userId="b799adb9ba789c8f" providerId="LiveId" clId="{D10C37F9-2D08-4B3E-9F98-9E9E5C636EAE}" dt="2022-06-10T07:14:45.471" v="247"/>
        <pc:sldMkLst>
          <pc:docMk/>
          <pc:sldMk cId="976549785" sldId="320"/>
        </pc:sldMkLst>
      </pc:sldChg>
      <pc:sldChg chg="add">
        <pc:chgData name="Manish Sharma" userId="b799adb9ba789c8f" providerId="LiveId" clId="{D10C37F9-2D08-4B3E-9F98-9E9E5C636EAE}" dt="2022-06-10T07:14:45.471" v="247"/>
        <pc:sldMkLst>
          <pc:docMk/>
          <pc:sldMk cId="1393763600" sldId="321"/>
        </pc:sldMkLst>
      </pc:sldChg>
      <pc:sldChg chg="add">
        <pc:chgData name="Manish Sharma" userId="b799adb9ba789c8f" providerId="LiveId" clId="{D10C37F9-2D08-4B3E-9F98-9E9E5C636EAE}" dt="2022-06-10T09:16:08.716" v="250"/>
        <pc:sldMkLst>
          <pc:docMk/>
          <pc:sldMk cId="2086204329" sldId="322"/>
        </pc:sldMkLst>
      </pc:sldChg>
      <pc:sldChg chg="add">
        <pc:chgData name="Manish Sharma" userId="b799adb9ba789c8f" providerId="LiveId" clId="{D10C37F9-2D08-4B3E-9F98-9E9E5C636EAE}" dt="2022-06-10T10:00:53.516" v="252"/>
        <pc:sldMkLst>
          <pc:docMk/>
          <pc:sldMk cId="4024640257" sldId="323"/>
        </pc:sldMkLst>
      </pc:sldChg>
      <pc:sldChg chg="add">
        <pc:chgData name="Manish Sharma" userId="b799adb9ba789c8f" providerId="LiveId" clId="{D10C37F9-2D08-4B3E-9F98-9E9E5C636EAE}" dt="2022-06-10T07:46:17.869" v="249"/>
        <pc:sldMkLst>
          <pc:docMk/>
          <pc:sldMk cId="869922491" sldId="324"/>
        </pc:sldMkLst>
      </pc:sldChg>
      <pc:sldChg chg="add">
        <pc:chgData name="Manish Sharma" userId="b799adb9ba789c8f" providerId="LiveId" clId="{D10C37F9-2D08-4B3E-9F98-9E9E5C636EAE}" dt="2022-06-10T07:46:17.869" v="249"/>
        <pc:sldMkLst>
          <pc:docMk/>
          <pc:sldMk cId="743372294" sldId="326"/>
        </pc:sldMkLst>
      </pc:sldChg>
      <pc:sldChg chg="add">
        <pc:chgData name="Manish Sharma" userId="b799adb9ba789c8f" providerId="LiveId" clId="{D10C37F9-2D08-4B3E-9F98-9E9E5C636EAE}" dt="2022-06-10T07:33:30.365" v="248"/>
        <pc:sldMkLst>
          <pc:docMk/>
          <pc:sldMk cId="1562318406" sldId="327"/>
        </pc:sldMkLst>
      </pc:sldChg>
      <pc:sldChg chg="addSp delSp modSp new mod">
        <pc:chgData name="Manish Sharma" userId="b799adb9ba789c8f" providerId="LiveId" clId="{D10C37F9-2D08-4B3E-9F98-9E9E5C636EAE}" dt="2022-06-09T04:19:10.209" v="16" actId="20577"/>
        <pc:sldMkLst>
          <pc:docMk/>
          <pc:sldMk cId="2542386510" sldId="340"/>
        </pc:sldMkLst>
        <pc:spChg chg="del">
          <ac:chgData name="Manish Sharma" userId="b799adb9ba789c8f" providerId="LiveId" clId="{D10C37F9-2D08-4B3E-9F98-9E9E5C636EAE}" dt="2022-06-09T04:14:12.737" v="1" actId="478"/>
          <ac:spMkLst>
            <pc:docMk/>
            <pc:sldMk cId="2542386510" sldId="340"/>
            <ac:spMk id="2" creationId="{A7638B50-66F5-8AEB-A898-44AAA0050198}"/>
          </ac:spMkLst>
        </pc:spChg>
        <pc:spChg chg="del">
          <ac:chgData name="Manish Sharma" userId="b799adb9ba789c8f" providerId="LiveId" clId="{D10C37F9-2D08-4B3E-9F98-9E9E5C636EAE}" dt="2022-06-09T04:14:12.737" v="1" actId="478"/>
          <ac:spMkLst>
            <pc:docMk/>
            <pc:sldMk cId="2542386510" sldId="340"/>
            <ac:spMk id="3" creationId="{212C062D-D251-3387-A757-1FFEF5A3A085}"/>
          </ac:spMkLst>
        </pc:spChg>
        <pc:spChg chg="add mod">
          <ac:chgData name="Manish Sharma" userId="b799adb9ba789c8f" providerId="LiveId" clId="{D10C37F9-2D08-4B3E-9F98-9E9E5C636EAE}" dt="2022-06-09T04:14:29.593" v="2"/>
          <ac:spMkLst>
            <pc:docMk/>
            <pc:sldMk cId="2542386510" sldId="340"/>
            <ac:spMk id="4" creationId="{65D8CE02-C335-A048-1917-8DF37455E64D}"/>
          </ac:spMkLst>
        </pc:spChg>
        <pc:spChg chg="add mod">
          <ac:chgData name="Manish Sharma" userId="b799adb9ba789c8f" providerId="LiveId" clId="{D10C37F9-2D08-4B3E-9F98-9E9E5C636EAE}" dt="2022-06-09T04:14:29.593" v="2"/>
          <ac:spMkLst>
            <pc:docMk/>
            <pc:sldMk cId="2542386510" sldId="340"/>
            <ac:spMk id="5" creationId="{0B8D099C-486C-9AD1-751C-65E626F3411C}"/>
          </ac:spMkLst>
        </pc:spChg>
        <pc:spChg chg="add mod">
          <ac:chgData name="Manish Sharma" userId="b799adb9ba789c8f" providerId="LiveId" clId="{D10C37F9-2D08-4B3E-9F98-9E9E5C636EAE}" dt="2022-06-09T04:14:45.985" v="3"/>
          <ac:spMkLst>
            <pc:docMk/>
            <pc:sldMk cId="2542386510" sldId="340"/>
            <ac:spMk id="6" creationId="{7B64340C-3E91-8BD7-1A13-025C6370C94F}"/>
          </ac:spMkLst>
        </pc:spChg>
        <pc:spChg chg="add mod">
          <ac:chgData name="Manish Sharma" userId="b799adb9ba789c8f" providerId="LiveId" clId="{D10C37F9-2D08-4B3E-9F98-9E9E5C636EAE}" dt="2022-06-09T04:15:07.370" v="4"/>
          <ac:spMkLst>
            <pc:docMk/>
            <pc:sldMk cId="2542386510" sldId="340"/>
            <ac:spMk id="7" creationId="{15BC1A1C-A8AC-D910-981B-4E083AC97677}"/>
          </ac:spMkLst>
        </pc:spChg>
        <pc:spChg chg="add mod">
          <ac:chgData name="Manish Sharma" userId="b799adb9ba789c8f" providerId="LiveId" clId="{D10C37F9-2D08-4B3E-9F98-9E9E5C636EAE}" dt="2022-06-09T04:15:07.370" v="4"/>
          <ac:spMkLst>
            <pc:docMk/>
            <pc:sldMk cId="2542386510" sldId="340"/>
            <ac:spMk id="8" creationId="{08F485ED-7E6F-CBE5-74C8-F7022DB40492}"/>
          </ac:spMkLst>
        </pc:spChg>
        <pc:spChg chg="add mod">
          <ac:chgData name="Manish Sharma" userId="b799adb9ba789c8f" providerId="LiveId" clId="{D10C37F9-2D08-4B3E-9F98-9E9E5C636EAE}" dt="2022-06-09T04:15:07.370" v="4"/>
          <ac:spMkLst>
            <pc:docMk/>
            <pc:sldMk cId="2542386510" sldId="340"/>
            <ac:spMk id="9" creationId="{D6A390ED-EB6F-9284-5CA8-1C16E3A6FFC2}"/>
          </ac:spMkLst>
        </pc:spChg>
        <pc:spChg chg="add mod">
          <ac:chgData name="Manish Sharma" userId="b799adb9ba789c8f" providerId="LiveId" clId="{D10C37F9-2D08-4B3E-9F98-9E9E5C636EAE}" dt="2022-06-09T04:18:08.086" v="9" actId="1076"/>
          <ac:spMkLst>
            <pc:docMk/>
            <pc:sldMk cId="2542386510" sldId="340"/>
            <ac:spMk id="10" creationId="{23141CFE-355F-7F7F-BA27-257DEA5ED009}"/>
          </ac:spMkLst>
        </pc:spChg>
        <pc:spChg chg="add mod">
          <ac:chgData name="Manish Sharma" userId="b799adb9ba789c8f" providerId="LiveId" clId="{D10C37F9-2D08-4B3E-9F98-9E9E5C636EAE}" dt="2022-06-09T04:18:08.086" v="9" actId="1076"/>
          <ac:spMkLst>
            <pc:docMk/>
            <pc:sldMk cId="2542386510" sldId="340"/>
            <ac:spMk id="11" creationId="{54B4A7F8-4D16-9FEA-D593-1DDC978A475B}"/>
          </ac:spMkLst>
        </pc:spChg>
        <pc:spChg chg="add mod">
          <ac:chgData name="Manish Sharma" userId="b799adb9ba789c8f" providerId="LiveId" clId="{D10C37F9-2D08-4B3E-9F98-9E9E5C636EAE}" dt="2022-06-09T04:18:08.086" v="9" actId="1076"/>
          <ac:spMkLst>
            <pc:docMk/>
            <pc:sldMk cId="2542386510" sldId="340"/>
            <ac:spMk id="12" creationId="{5E1A6188-E919-15CE-5159-A363635BD440}"/>
          </ac:spMkLst>
        </pc:spChg>
        <pc:spChg chg="add mod">
          <ac:chgData name="Manish Sharma" userId="b799adb9ba789c8f" providerId="LiveId" clId="{D10C37F9-2D08-4B3E-9F98-9E9E5C636EAE}" dt="2022-06-09T04:18:08.086" v="9" actId="1076"/>
          <ac:spMkLst>
            <pc:docMk/>
            <pc:sldMk cId="2542386510" sldId="340"/>
            <ac:spMk id="13" creationId="{3ABA86A9-90B5-59C3-0EEB-F1FAC3B8223C}"/>
          </ac:spMkLst>
        </pc:spChg>
        <pc:spChg chg="add mod">
          <ac:chgData name="Manish Sharma" userId="b799adb9ba789c8f" providerId="LiveId" clId="{D10C37F9-2D08-4B3E-9F98-9E9E5C636EAE}" dt="2022-06-09T04:18:02.467" v="8" actId="1076"/>
          <ac:spMkLst>
            <pc:docMk/>
            <pc:sldMk cId="2542386510" sldId="340"/>
            <ac:spMk id="14" creationId="{3DD25454-63C6-2300-8ABC-CADA468F2561}"/>
          </ac:spMkLst>
        </pc:spChg>
        <pc:spChg chg="add mod">
          <ac:chgData name="Manish Sharma" userId="b799adb9ba789c8f" providerId="LiveId" clId="{D10C37F9-2D08-4B3E-9F98-9E9E5C636EAE}" dt="2022-06-09T04:18:02.467" v="8" actId="1076"/>
          <ac:spMkLst>
            <pc:docMk/>
            <pc:sldMk cId="2542386510" sldId="340"/>
            <ac:spMk id="15" creationId="{D70E1BAD-21D6-E76C-18A0-BCC20C11956E}"/>
          </ac:spMkLst>
        </pc:spChg>
        <pc:spChg chg="add mod">
          <ac:chgData name="Manish Sharma" userId="b799adb9ba789c8f" providerId="LiveId" clId="{D10C37F9-2D08-4B3E-9F98-9E9E5C636EAE}" dt="2022-06-09T04:18:02.467" v="8" actId="1076"/>
          <ac:spMkLst>
            <pc:docMk/>
            <pc:sldMk cId="2542386510" sldId="340"/>
            <ac:spMk id="16" creationId="{71832FED-AA4D-54AF-ACC7-42BAD0453546}"/>
          </ac:spMkLst>
        </pc:spChg>
        <pc:spChg chg="add mod">
          <ac:chgData name="Manish Sharma" userId="b799adb9ba789c8f" providerId="LiveId" clId="{D10C37F9-2D08-4B3E-9F98-9E9E5C636EAE}" dt="2022-06-09T04:18:02.467" v="8" actId="1076"/>
          <ac:spMkLst>
            <pc:docMk/>
            <pc:sldMk cId="2542386510" sldId="340"/>
            <ac:spMk id="17" creationId="{72461230-E7FB-1DBF-F9AA-D1999E5D7B48}"/>
          </ac:spMkLst>
        </pc:spChg>
        <pc:spChg chg="add mod">
          <ac:chgData name="Manish Sharma" userId="b799adb9ba789c8f" providerId="LiveId" clId="{D10C37F9-2D08-4B3E-9F98-9E9E5C636EAE}" dt="2022-06-09T04:19:10.209" v="16" actId="20577"/>
          <ac:spMkLst>
            <pc:docMk/>
            <pc:sldMk cId="2542386510" sldId="340"/>
            <ac:spMk id="18" creationId="{33987765-33C8-84D5-8FC6-448D0033E546}"/>
          </ac:spMkLst>
        </pc:spChg>
        <pc:spChg chg="add mod">
          <ac:chgData name="Manish Sharma" userId="b799adb9ba789c8f" providerId="LiveId" clId="{D10C37F9-2D08-4B3E-9F98-9E9E5C636EAE}" dt="2022-06-09T04:19:05.540" v="13" actId="20577"/>
          <ac:spMkLst>
            <pc:docMk/>
            <pc:sldMk cId="2542386510" sldId="340"/>
            <ac:spMk id="19" creationId="{CB04A768-4D4A-845C-2A5C-A16513A5DE82}"/>
          </ac:spMkLst>
        </pc:spChg>
      </pc:sldChg>
      <pc:sldChg chg="addSp delSp modSp new mod">
        <pc:chgData name="Manish Sharma" userId="b799adb9ba789c8f" providerId="LiveId" clId="{D10C37F9-2D08-4B3E-9F98-9E9E5C636EAE}" dt="2022-06-09T05:33:16.229" v="34" actId="1076"/>
        <pc:sldMkLst>
          <pc:docMk/>
          <pc:sldMk cId="2561073876" sldId="341"/>
        </pc:sldMkLst>
        <pc:spChg chg="del">
          <ac:chgData name="Manish Sharma" userId="b799adb9ba789c8f" providerId="LiveId" clId="{D10C37F9-2D08-4B3E-9F98-9E9E5C636EAE}" dt="2022-06-09T04:19:43.757" v="18" actId="478"/>
          <ac:spMkLst>
            <pc:docMk/>
            <pc:sldMk cId="2561073876" sldId="341"/>
            <ac:spMk id="2" creationId="{3E188D09-D595-3D78-79F3-4D0C41B47D77}"/>
          </ac:spMkLst>
        </pc:spChg>
        <pc:spChg chg="del">
          <ac:chgData name="Manish Sharma" userId="b799adb9ba789c8f" providerId="LiveId" clId="{D10C37F9-2D08-4B3E-9F98-9E9E5C636EAE}" dt="2022-06-09T04:19:43.757" v="18" actId="478"/>
          <ac:spMkLst>
            <pc:docMk/>
            <pc:sldMk cId="2561073876" sldId="341"/>
            <ac:spMk id="3" creationId="{1070B6F0-849E-8DFD-B651-7525AE889243}"/>
          </ac:spMkLst>
        </pc:spChg>
        <pc:spChg chg="add mod">
          <ac:chgData name="Manish Sharma" userId="b799adb9ba789c8f" providerId="LiveId" clId="{D10C37F9-2D08-4B3E-9F98-9E9E5C636EAE}" dt="2022-06-09T04:19:51.360" v="19"/>
          <ac:spMkLst>
            <pc:docMk/>
            <pc:sldMk cId="2561073876" sldId="341"/>
            <ac:spMk id="4" creationId="{1A8A9570-651B-51A9-2572-4DEE7338C84E}"/>
          </ac:spMkLst>
        </pc:spChg>
        <pc:spChg chg="add mod">
          <ac:chgData name="Manish Sharma" userId="b799adb9ba789c8f" providerId="LiveId" clId="{D10C37F9-2D08-4B3E-9F98-9E9E5C636EAE}" dt="2022-06-09T04:19:51.360" v="19"/>
          <ac:spMkLst>
            <pc:docMk/>
            <pc:sldMk cId="2561073876" sldId="341"/>
            <ac:spMk id="5" creationId="{69B3AB90-3C66-5020-7919-1A163EE66A49}"/>
          </ac:spMkLst>
        </pc:spChg>
        <pc:spChg chg="add mod">
          <ac:chgData name="Manish Sharma" userId="b799adb9ba789c8f" providerId="LiveId" clId="{D10C37F9-2D08-4B3E-9F98-9E9E5C636EAE}" dt="2022-06-09T04:19:51.360" v="19"/>
          <ac:spMkLst>
            <pc:docMk/>
            <pc:sldMk cId="2561073876" sldId="341"/>
            <ac:spMk id="6" creationId="{C20AEC92-9DC7-6DA8-6A3C-6F1A01C4C11A}"/>
          </ac:spMkLst>
        </pc:spChg>
        <pc:spChg chg="add mod">
          <ac:chgData name="Manish Sharma" userId="b799adb9ba789c8f" providerId="LiveId" clId="{D10C37F9-2D08-4B3E-9F98-9E9E5C636EAE}" dt="2022-06-09T04:19:51.360" v="19"/>
          <ac:spMkLst>
            <pc:docMk/>
            <pc:sldMk cId="2561073876" sldId="341"/>
            <ac:spMk id="7" creationId="{8DC1056F-ECCA-C864-830F-FA10804BB085}"/>
          </ac:spMkLst>
        </pc:spChg>
        <pc:spChg chg="add mod">
          <ac:chgData name="Manish Sharma" userId="b799adb9ba789c8f" providerId="LiveId" clId="{D10C37F9-2D08-4B3E-9F98-9E9E5C636EAE}" dt="2022-06-09T04:19:51.360" v="19"/>
          <ac:spMkLst>
            <pc:docMk/>
            <pc:sldMk cId="2561073876" sldId="341"/>
            <ac:spMk id="9" creationId="{EA00F428-2955-212B-2421-3FE7559E53CD}"/>
          </ac:spMkLst>
        </pc:spChg>
        <pc:spChg chg="add mod">
          <ac:chgData name="Manish Sharma" userId="b799adb9ba789c8f" providerId="LiveId" clId="{D10C37F9-2D08-4B3E-9F98-9E9E5C636EAE}" dt="2022-06-09T04:19:51.360" v="19"/>
          <ac:spMkLst>
            <pc:docMk/>
            <pc:sldMk cId="2561073876" sldId="341"/>
            <ac:spMk id="11" creationId="{DBDD2ACA-2415-FFC1-B43E-E5FE1EF79747}"/>
          </ac:spMkLst>
        </pc:spChg>
        <pc:spChg chg="add mod">
          <ac:chgData name="Manish Sharma" userId="b799adb9ba789c8f" providerId="LiveId" clId="{D10C37F9-2D08-4B3E-9F98-9E9E5C636EAE}" dt="2022-06-09T04:19:51.360" v="19"/>
          <ac:spMkLst>
            <pc:docMk/>
            <pc:sldMk cId="2561073876" sldId="341"/>
            <ac:spMk id="13" creationId="{B8DCBF08-9AC9-20AE-7EFF-47B61B3C3E25}"/>
          </ac:spMkLst>
        </pc:spChg>
        <pc:spChg chg="add mod">
          <ac:chgData name="Manish Sharma" userId="b799adb9ba789c8f" providerId="LiveId" clId="{D10C37F9-2D08-4B3E-9F98-9E9E5C636EAE}" dt="2022-06-09T04:19:51.360" v="19"/>
          <ac:spMkLst>
            <pc:docMk/>
            <pc:sldMk cId="2561073876" sldId="341"/>
            <ac:spMk id="14" creationId="{5FEAA005-7A4F-5843-8FE4-4702E641CCE5}"/>
          </ac:spMkLst>
        </pc:spChg>
        <pc:spChg chg="add mod">
          <ac:chgData name="Manish Sharma" userId="b799adb9ba789c8f" providerId="LiveId" clId="{D10C37F9-2D08-4B3E-9F98-9E9E5C636EAE}" dt="2022-06-09T04:19:51.360" v="19"/>
          <ac:spMkLst>
            <pc:docMk/>
            <pc:sldMk cId="2561073876" sldId="341"/>
            <ac:spMk id="16" creationId="{0B9B6ABE-46E0-CF32-A7D6-2020A3806BB9}"/>
          </ac:spMkLst>
        </pc:spChg>
        <pc:spChg chg="add mod">
          <ac:chgData name="Manish Sharma" userId="b799adb9ba789c8f" providerId="LiveId" clId="{D10C37F9-2D08-4B3E-9F98-9E9E5C636EAE}" dt="2022-06-09T05:33:16.229" v="34" actId="1076"/>
          <ac:spMkLst>
            <pc:docMk/>
            <pc:sldMk cId="2561073876" sldId="341"/>
            <ac:spMk id="17" creationId="{68903E04-6BA9-7414-486B-A54B8EB3345E}"/>
          </ac:spMkLst>
        </pc:spChg>
        <pc:spChg chg="add mod">
          <ac:chgData name="Manish Sharma" userId="b799adb9ba789c8f" providerId="LiveId" clId="{D10C37F9-2D08-4B3E-9F98-9E9E5C636EAE}" dt="2022-06-09T05:33:16.229" v="34" actId="1076"/>
          <ac:spMkLst>
            <pc:docMk/>
            <pc:sldMk cId="2561073876" sldId="341"/>
            <ac:spMk id="18" creationId="{16338F6C-8633-F0DB-8297-223CC84E74BE}"/>
          </ac:spMkLst>
        </pc:spChg>
        <pc:spChg chg="add mod">
          <ac:chgData name="Manish Sharma" userId="b799adb9ba789c8f" providerId="LiveId" clId="{D10C37F9-2D08-4B3E-9F98-9E9E5C636EAE}" dt="2022-06-09T05:33:16.229" v="34" actId="1076"/>
          <ac:spMkLst>
            <pc:docMk/>
            <pc:sldMk cId="2561073876" sldId="341"/>
            <ac:spMk id="19" creationId="{F5944A70-AFBE-9F5B-D2ED-BF8FC0296251}"/>
          </ac:spMkLst>
        </pc:spChg>
        <pc:spChg chg="add mod">
          <ac:chgData name="Manish Sharma" userId="b799adb9ba789c8f" providerId="LiveId" clId="{D10C37F9-2D08-4B3E-9F98-9E9E5C636EAE}" dt="2022-06-09T05:33:16.229" v="34" actId="1076"/>
          <ac:spMkLst>
            <pc:docMk/>
            <pc:sldMk cId="2561073876" sldId="341"/>
            <ac:spMk id="20" creationId="{CA85AD28-10A5-25FF-F21E-95A4665AC8AD}"/>
          </ac:spMkLst>
        </pc:spChg>
        <pc:spChg chg="add mod">
          <ac:chgData name="Manish Sharma" userId="b799adb9ba789c8f" providerId="LiveId" clId="{D10C37F9-2D08-4B3E-9F98-9E9E5C636EAE}" dt="2022-06-09T05:33:16.229" v="34" actId="1076"/>
          <ac:spMkLst>
            <pc:docMk/>
            <pc:sldMk cId="2561073876" sldId="341"/>
            <ac:spMk id="22" creationId="{904DE00A-6BE0-4ADD-598E-DAC8F2341621}"/>
          </ac:spMkLst>
        </pc:spChg>
        <pc:spChg chg="add mod">
          <ac:chgData name="Manish Sharma" userId="b799adb9ba789c8f" providerId="LiveId" clId="{D10C37F9-2D08-4B3E-9F98-9E9E5C636EAE}" dt="2022-06-09T05:33:16.229" v="34" actId="1076"/>
          <ac:spMkLst>
            <pc:docMk/>
            <pc:sldMk cId="2561073876" sldId="341"/>
            <ac:spMk id="24" creationId="{468593D2-5E22-D2AB-54FE-3A103A0D4C51}"/>
          </ac:spMkLst>
        </pc:spChg>
        <pc:spChg chg="add mod">
          <ac:chgData name="Manish Sharma" userId="b799adb9ba789c8f" providerId="LiveId" clId="{D10C37F9-2D08-4B3E-9F98-9E9E5C636EAE}" dt="2022-06-09T05:33:16.229" v="34" actId="1076"/>
          <ac:spMkLst>
            <pc:docMk/>
            <pc:sldMk cId="2561073876" sldId="341"/>
            <ac:spMk id="26" creationId="{4614B5DC-C52F-3BE2-250B-DF48CA27B758}"/>
          </ac:spMkLst>
        </pc:spChg>
        <pc:spChg chg="add mod">
          <ac:chgData name="Manish Sharma" userId="b799adb9ba789c8f" providerId="LiveId" clId="{D10C37F9-2D08-4B3E-9F98-9E9E5C636EAE}" dt="2022-06-09T05:33:16.229" v="34" actId="1076"/>
          <ac:spMkLst>
            <pc:docMk/>
            <pc:sldMk cId="2561073876" sldId="341"/>
            <ac:spMk id="27" creationId="{35A3A814-84EA-4531-3199-BC00E099685D}"/>
          </ac:spMkLst>
        </pc:spChg>
        <pc:spChg chg="add mod">
          <ac:chgData name="Manish Sharma" userId="b799adb9ba789c8f" providerId="LiveId" clId="{D10C37F9-2D08-4B3E-9F98-9E9E5C636EAE}" dt="2022-06-09T05:33:16.229" v="34" actId="1076"/>
          <ac:spMkLst>
            <pc:docMk/>
            <pc:sldMk cId="2561073876" sldId="341"/>
            <ac:spMk id="29" creationId="{0BBBD26F-C4FC-AF86-FDF9-834DE29EFD7D}"/>
          </ac:spMkLst>
        </pc:spChg>
        <pc:spChg chg="add mod">
          <ac:chgData name="Manish Sharma" userId="b799adb9ba789c8f" providerId="LiveId" clId="{D10C37F9-2D08-4B3E-9F98-9E9E5C636EAE}" dt="2022-06-09T05:33:16.229" v="34" actId="1076"/>
          <ac:spMkLst>
            <pc:docMk/>
            <pc:sldMk cId="2561073876" sldId="341"/>
            <ac:spMk id="30" creationId="{224993EB-F85F-B568-3750-8F1DC8228F01}"/>
          </ac:spMkLst>
        </pc:spChg>
        <pc:spChg chg="add mod">
          <ac:chgData name="Manish Sharma" userId="b799adb9ba789c8f" providerId="LiveId" clId="{D10C37F9-2D08-4B3E-9F98-9E9E5C636EAE}" dt="2022-06-09T05:33:00.363" v="33"/>
          <ac:spMkLst>
            <pc:docMk/>
            <pc:sldMk cId="2561073876" sldId="341"/>
            <ac:spMk id="31" creationId="{22075DC4-F2CD-500C-7E71-6174B64A5203}"/>
          </ac:spMkLst>
        </pc:spChg>
        <pc:cxnChg chg="add mod">
          <ac:chgData name="Manish Sharma" userId="b799adb9ba789c8f" providerId="LiveId" clId="{D10C37F9-2D08-4B3E-9F98-9E9E5C636EAE}" dt="2022-06-09T04:19:51.360" v="19"/>
          <ac:cxnSpMkLst>
            <pc:docMk/>
            <pc:sldMk cId="2561073876" sldId="341"/>
            <ac:cxnSpMk id="8" creationId="{AF0D2276-5F1E-2918-0C9F-3FB6ECA7EAC4}"/>
          </ac:cxnSpMkLst>
        </pc:cxnChg>
        <pc:cxnChg chg="add mod">
          <ac:chgData name="Manish Sharma" userId="b799adb9ba789c8f" providerId="LiveId" clId="{D10C37F9-2D08-4B3E-9F98-9E9E5C636EAE}" dt="2022-06-09T04:19:51.360" v="19"/>
          <ac:cxnSpMkLst>
            <pc:docMk/>
            <pc:sldMk cId="2561073876" sldId="341"/>
            <ac:cxnSpMk id="10" creationId="{7D2D035D-4D05-A8A6-9625-2355BE7B93EE}"/>
          </ac:cxnSpMkLst>
        </pc:cxnChg>
        <pc:cxnChg chg="add mod">
          <ac:chgData name="Manish Sharma" userId="b799adb9ba789c8f" providerId="LiveId" clId="{D10C37F9-2D08-4B3E-9F98-9E9E5C636EAE}" dt="2022-06-09T04:19:51.360" v="19"/>
          <ac:cxnSpMkLst>
            <pc:docMk/>
            <pc:sldMk cId="2561073876" sldId="341"/>
            <ac:cxnSpMk id="12" creationId="{98BAFE4B-321D-6491-E5B5-F6C6444BFA5E}"/>
          </ac:cxnSpMkLst>
        </pc:cxnChg>
        <pc:cxnChg chg="add mod">
          <ac:chgData name="Manish Sharma" userId="b799adb9ba789c8f" providerId="LiveId" clId="{D10C37F9-2D08-4B3E-9F98-9E9E5C636EAE}" dt="2022-06-09T04:19:51.360" v="19"/>
          <ac:cxnSpMkLst>
            <pc:docMk/>
            <pc:sldMk cId="2561073876" sldId="341"/>
            <ac:cxnSpMk id="15" creationId="{48EF03A6-FCA4-0F6A-5714-C117B114442F}"/>
          </ac:cxnSpMkLst>
        </pc:cxnChg>
        <pc:cxnChg chg="add mod">
          <ac:chgData name="Manish Sharma" userId="b799adb9ba789c8f" providerId="LiveId" clId="{D10C37F9-2D08-4B3E-9F98-9E9E5C636EAE}" dt="2022-06-09T05:33:16.229" v="34" actId="1076"/>
          <ac:cxnSpMkLst>
            <pc:docMk/>
            <pc:sldMk cId="2561073876" sldId="341"/>
            <ac:cxnSpMk id="21" creationId="{D6D44A9F-EAD4-EE1C-9AF7-440DE3BF63B9}"/>
          </ac:cxnSpMkLst>
        </pc:cxnChg>
        <pc:cxnChg chg="add mod">
          <ac:chgData name="Manish Sharma" userId="b799adb9ba789c8f" providerId="LiveId" clId="{D10C37F9-2D08-4B3E-9F98-9E9E5C636EAE}" dt="2022-06-09T05:33:16.229" v="34" actId="1076"/>
          <ac:cxnSpMkLst>
            <pc:docMk/>
            <pc:sldMk cId="2561073876" sldId="341"/>
            <ac:cxnSpMk id="23" creationId="{0D06FF48-5E8B-B598-6F8D-0D9E2E6DD724}"/>
          </ac:cxnSpMkLst>
        </pc:cxnChg>
        <pc:cxnChg chg="add mod">
          <ac:chgData name="Manish Sharma" userId="b799adb9ba789c8f" providerId="LiveId" clId="{D10C37F9-2D08-4B3E-9F98-9E9E5C636EAE}" dt="2022-06-09T05:33:16.229" v="34" actId="1076"/>
          <ac:cxnSpMkLst>
            <pc:docMk/>
            <pc:sldMk cId="2561073876" sldId="341"/>
            <ac:cxnSpMk id="25" creationId="{E750D84E-1ECB-27AF-4959-3DF56F5DE20D}"/>
          </ac:cxnSpMkLst>
        </pc:cxnChg>
        <pc:cxnChg chg="add mod">
          <ac:chgData name="Manish Sharma" userId="b799adb9ba789c8f" providerId="LiveId" clId="{D10C37F9-2D08-4B3E-9F98-9E9E5C636EAE}" dt="2022-06-09T05:33:16.229" v="34" actId="1076"/>
          <ac:cxnSpMkLst>
            <pc:docMk/>
            <pc:sldMk cId="2561073876" sldId="341"/>
            <ac:cxnSpMk id="28" creationId="{77C32497-9746-6758-D095-4B61181D89CB}"/>
          </ac:cxnSpMkLst>
        </pc:cxnChg>
      </pc:sldChg>
      <pc:sldChg chg="modSp new mod">
        <pc:chgData name="Manish Sharma" userId="b799adb9ba789c8f" providerId="LiveId" clId="{D10C37F9-2D08-4B3E-9F98-9E9E5C636EAE}" dt="2022-06-09T04:45:11.116" v="23"/>
        <pc:sldMkLst>
          <pc:docMk/>
          <pc:sldMk cId="2776938112" sldId="342"/>
        </pc:sldMkLst>
        <pc:spChg chg="mod">
          <ac:chgData name="Manish Sharma" userId="b799adb9ba789c8f" providerId="LiveId" clId="{D10C37F9-2D08-4B3E-9F98-9E9E5C636EAE}" dt="2022-06-09T04:29:35.577" v="21"/>
          <ac:spMkLst>
            <pc:docMk/>
            <pc:sldMk cId="2776938112" sldId="342"/>
            <ac:spMk id="2" creationId="{62FC18C4-3290-3D2C-C5CA-47CA5FE00614}"/>
          </ac:spMkLst>
        </pc:spChg>
        <pc:spChg chg="mod">
          <ac:chgData name="Manish Sharma" userId="b799adb9ba789c8f" providerId="LiveId" clId="{D10C37F9-2D08-4B3E-9F98-9E9E5C636EAE}" dt="2022-06-09T04:45:11.116" v="23"/>
          <ac:spMkLst>
            <pc:docMk/>
            <pc:sldMk cId="2776938112" sldId="342"/>
            <ac:spMk id="3" creationId="{202C4CA0-1793-4C22-9606-A23F8E597CE6}"/>
          </ac:spMkLst>
        </pc:spChg>
      </pc:sldChg>
      <pc:sldChg chg="add">
        <pc:chgData name="Manish Sharma" userId="b799adb9ba789c8f" providerId="LiveId" clId="{D10C37F9-2D08-4B3E-9F98-9E9E5C636EAE}" dt="2022-06-09T05:07:46.631" v="24"/>
        <pc:sldMkLst>
          <pc:docMk/>
          <pc:sldMk cId="3993440468" sldId="343"/>
        </pc:sldMkLst>
      </pc:sldChg>
      <pc:sldChg chg="new del">
        <pc:chgData name="Manish Sharma" userId="b799adb9ba789c8f" providerId="LiveId" clId="{D10C37F9-2D08-4B3E-9F98-9E9E5C636EAE}" dt="2022-06-09T05:09:27.624" v="27" actId="47"/>
        <pc:sldMkLst>
          <pc:docMk/>
          <pc:sldMk cId="723900887" sldId="344"/>
        </pc:sldMkLst>
      </pc:sldChg>
      <pc:sldChg chg="add">
        <pc:chgData name="Manish Sharma" userId="b799adb9ba789c8f" providerId="LiveId" clId="{D10C37F9-2D08-4B3E-9F98-9E9E5C636EAE}" dt="2022-06-09T05:09:25.628" v="26"/>
        <pc:sldMkLst>
          <pc:docMk/>
          <pc:sldMk cId="4180571744" sldId="345"/>
        </pc:sldMkLst>
      </pc:sldChg>
      <pc:sldChg chg="add">
        <pc:chgData name="Manish Sharma" userId="b799adb9ba789c8f" providerId="LiveId" clId="{D10C37F9-2D08-4B3E-9F98-9E9E5C636EAE}" dt="2022-06-09T10:12:54.778" v="38"/>
        <pc:sldMkLst>
          <pc:docMk/>
          <pc:sldMk cId="995173291" sldId="346"/>
        </pc:sldMkLst>
      </pc:sldChg>
      <pc:sldChg chg="add">
        <pc:chgData name="Manish Sharma" userId="b799adb9ba789c8f" providerId="LiveId" clId="{D10C37F9-2D08-4B3E-9F98-9E9E5C636EAE}" dt="2022-06-09T10:12:54.778" v="38"/>
        <pc:sldMkLst>
          <pc:docMk/>
          <pc:sldMk cId="2033417303" sldId="347"/>
        </pc:sldMkLst>
      </pc:sldChg>
      <pc:sldChg chg="modSp new mod">
        <pc:chgData name="Manish Sharma" userId="b799adb9ba789c8f" providerId="LiveId" clId="{D10C37F9-2D08-4B3E-9F98-9E9E5C636EAE}" dt="2022-06-09T11:05:18.403" v="240" actId="20577"/>
        <pc:sldMkLst>
          <pc:docMk/>
          <pc:sldMk cId="3813401604" sldId="348"/>
        </pc:sldMkLst>
        <pc:spChg chg="mod">
          <ac:chgData name="Manish Sharma" userId="b799adb9ba789c8f" providerId="LiveId" clId="{D10C37F9-2D08-4B3E-9F98-9E9E5C636EAE}" dt="2022-06-09T11:02:40.426" v="98" actId="20577"/>
          <ac:spMkLst>
            <pc:docMk/>
            <pc:sldMk cId="3813401604" sldId="348"/>
            <ac:spMk id="2" creationId="{66961DA8-83BA-A6B5-2C08-E6AFA0E71421}"/>
          </ac:spMkLst>
        </pc:spChg>
        <pc:spChg chg="mod">
          <ac:chgData name="Manish Sharma" userId="b799adb9ba789c8f" providerId="LiveId" clId="{D10C37F9-2D08-4B3E-9F98-9E9E5C636EAE}" dt="2022-06-09T11:05:18.403" v="240" actId="20577"/>
          <ac:spMkLst>
            <pc:docMk/>
            <pc:sldMk cId="3813401604" sldId="348"/>
            <ac:spMk id="3" creationId="{5D85F295-DC90-6AAF-F01D-5F34C3200302}"/>
          </ac:spMkLst>
        </pc:spChg>
      </pc:sldChg>
      <pc:sldChg chg="add">
        <pc:chgData name="Manish Sharma" userId="b799adb9ba789c8f" providerId="LiveId" clId="{D10C37F9-2D08-4B3E-9F98-9E9E5C636EAE}" dt="2022-06-10T10:18:21.793" v="253"/>
        <pc:sldMkLst>
          <pc:docMk/>
          <pc:sldMk cId="3787089593" sldId="358"/>
        </pc:sldMkLst>
      </pc:sldChg>
      <pc:sldChg chg="add">
        <pc:chgData name="Manish Sharma" userId="b799adb9ba789c8f" providerId="LiveId" clId="{D10C37F9-2D08-4B3E-9F98-9E9E5C636EAE}" dt="2022-06-10T10:18:21.793" v="253"/>
        <pc:sldMkLst>
          <pc:docMk/>
          <pc:sldMk cId="945998607" sldId="359"/>
        </pc:sldMkLst>
      </pc:sldChg>
      <pc:sldChg chg="modSp add mod">
        <pc:chgData name="Manish Sharma" userId="b799adb9ba789c8f" providerId="LiveId" clId="{D10C37F9-2D08-4B3E-9F98-9E9E5C636EAE}" dt="2022-06-10T10:20:15.050" v="255" actId="113"/>
        <pc:sldMkLst>
          <pc:docMk/>
          <pc:sldMk cId="972214110" sldId="360"/>
        </pc:sldMkLst>
        <pc:spChg chg="mod">
          <ac:chgData name="Manish Sharma" userId="b799adb9ba789c8f" providerId="LiveId" clId="{D10C37F9-2D08-4B3E-9F98-9E9E5C636EAE}" dt="2022-06-10T10:20:15.050" v="255" actId="113"/>
          <ac:spMkLst>
            <pc:docMk/>
            <pc:sldMk cId="972214110" sldId="360"/>
            <ac:spMk id="3" creationId="{2041B854-E941-442F-BCFC-BDC1F7F4FC04}"/>
          </ac:spMkLst>
        </pc:spChg>
      </pc:sldChg>
      <pc:sldChg chg="add">
        <pc:chgData name="Manish Sharma" userId="b799adb9ba789c8f" providerId="LiveId" clId="{D10C37F9-2D08-4B3E-9F98-9E9E5C636EAE}" dt="2022-06-10T10:42:01.397" v="256"/>
        <pc:sldMkLst>
          <pc:docMk/>
          <pc:sldMk cId="3959681348" sldId="362"/>
        </pc:sldMkLst>
      </pc:sldChg>
      <pc:sldChg chg="add">
        <pc:chgData name="Manish Sharma" userId="b799adb9ba789c8f" providerId="LiveId" clId="{D10C37F9-2D08-4B3E-9F98-9E9E5C636EAE}" dt="2022-06-10T11:29:44.202" v="696"/>
        <pc:sldMkLst>
          <pc:docMk/>
          <pc:sldMk cId="3963583470" sldId="363"/>
        </pc:sldMkLst>
      </pc:sldChg>
      <pc:sldChg chg="add">
        <pc:chgData name="Manish Sharma" userId="b799adb9ba789c8f" providerId="LiveId" clId="{D10C37F9-2D08-4B3E-9F98-9E9E5C636EAE}" dt="2022-06-10T10:00:30.594" v="251"/>
        <pc:sldMkLst>
          <pc:docMk/>
          <pc:sldMk cId="3826694408" sldId="430"/>
        </pc:sldMkLst>
      </pc:sldChg>
      <pc:sldChg chg="addSp delSp modSp new mod">
        <pc:chgData name="Manish Sharma" userId="b799adb9ba789c8f" providerId="LiveId" clId="{D10C37F9-2D08-4B3E-9F98-9E9E5C636EAE}" dt="2022-06-10T10:46:46.169" v="305" actId="1076"/>
        <pc:sldMkLst>
          <pc:docMk/>
          <pc:sldMk cId="1918785350" sldId="431"/>
        </pc:sldMkLst>
        <pc:spChg chg="del">
          <ac:chgData name="Manish Sharma" userId="b799adb9ba789c8f" providerId="LiveId" clId="{D10C37F9-2D08-4B3E-9F98-9E9E5C636EAE}" dt="2022-06-10T10:42:51.386" v="258" actId="478"/>
          <ac:spMkLst>
            <pc:docMk/>
            <pc:sldMk cId="1918785350" sldId="431"/>
            <ac:spMk id="2" creationId="{E2500D22-BF1A-424A-B9EE-90375D326BEB}"/>
          </ac:spMkLst>
        </pc:spChg>
        <pc:spChg chg="del">
          <ac:chgData name="Manish Sharma" userId="b799adb9ba789c8f" providerId="LiveId" clId="{D10C37F9-2D08-4B3E-9F98-9E9E5C636EAE}" dt="2022-06-10T10:42:51.386" v="258" actId="478"/>
          <ac:spMkLst>
            <pc:docMk/>
            <pc:sldMk cId="1918785350" sldId="431"/>
            <ac:spMk id="3" creationId="{E35F8BCB-29B9-4455-46A2-53335082FC1A}"/>
          </ac:spMkLst>
        </pc:spChg>
        <pc:spChg chg="add mod">
          <ac:chgData name="Manish Sharma" userId="b799adb9ba789c8f" providerId="LiveId" clId="{D10C37F9-2D08-4B3E-9F98-9E9E5C636EAE}" dt="2022-06-10T10:43:01.819" v="259"/>
          <ac:spMkLst>
            <pc:docMk/>
            <pc:sldMk cId="1918785350" sldId="431"/>
            <ac:spMk id="4" creationId="{4FBEC540-ECDC-DB58-6BE9-0BA37EAFB19C}"/>
          </ac:spMkLst>
        </pc:spChg>
        <pc:spChg chg="add mod">
          <ac:chgData name="Manish Sharma" userId="b799adb9ba789c8f" providerId="LiveId" clId="{D10C37F9-2D08-4B3E-9F98-9E9E5C636EAE}" dt="2022-06-10T10:43:01.819" v="259"/>
          <ac:spMkLst>
            <pc:docMk/>
            <pc:sldMk cId="1918785350" sldId="431"/>
            <ac:spMk id="6" creationId="{2A250A11-8B3D-F95B-9ABB-98B8797B5B29}"/>
          </ac:spMkLst>
        </pc:spChg>
        <pc:spChg chg="add mod">
          <ac:chgData name="Manish Sharma" userId="b799adb9ba789c8f" providerId="LiveId" clId="{D10C37F9-2D08-4B3E-9F98-9E9E5C636EAE}" dt="2022-06-10T10:43:01.819" v="259"/>
          <ac:spMkLst>
            <pc:docMk/>
            <pc:sldMk cId="1918785350" sldId="431"/>
            <ac:spMk id="7" creationId="{6C04B194-D337-8C3C-6B45-3C1DA0244243}"/>
          </ac:spMkLst>
        </pc:spChg>
        <pc:spChg chg="add mod">
          <ac:chgData name="Manish Sharma" userId="b799adb9ba789c8f" providerId="LiveId" clId="{D10C37F9-2D08-4B3E-9F98-9E9E5C636EAE}" dt="2022-06-10T10:43:32.925" v="275" actId="1076"/>
          <ac:spMkLst>
            <pc:docMk/>
            <pc:sldMk cId="1918785350" sldId="431"/>
            <ac:spMk id="8" creationId="{A8448817-2EF7-DED5-C31D-F8AB70584B43}"/>
          </ac:spMkLst>
        </pc:spChg>
        <pc:spChg chg="add mod">
          <ac:chgData name="Manish Sharma" userId="b799adb9ba789c8f" providerId="LiveId" clId="{D10C37F9-2D08-4B3E-9F98-9E9E5C636EAE}" dt="2022-06-10T10:43:43.552" v="276"/>
          <ac:spMkLst>
            <pc:docMk/>
            <pc:sldMk cId="1918785350" sldId="431"/>
            <ac:spMk id="10" creationId="{61DD16CA-E6BB-F5B2-6F3D-EE96EF1B33A8}"/>
          </ac:spMkLst>
        </pc:spChg>
        <pc:spChg chg="add mod">
          <ac:chgData name="Manish Sharma" userId="b799adb9ba789c8f" providerId="LiveId" clId="{D10C37F9-2D08-4B3E-9F98-9E9E5C636EAE}" dt="2022-06-10T10:43:43.552" v="276"/>
          <ac:spMkLst>
            <pc:docMk/>
            <pc:sldMk cId="1918785350" sldId="431"/>
            <ac:spMk id="11" creationId="{A37DCC47-003D-60F6-1A9F-7FD373E79B4A}"/>
          </ac:spMkLst>
        </pc:spChg>
        <pc:spChg chg="add mod">
          <ac:chgData name="Manish Sharma" userId="b799adb9ba789c8f" providerId="LiveId" clId="{D10C37F9-2D08-4B3E-9F98-9E9E5C636EAE}" dt="2022-06-10T10:44:05.282" v="277"/>
          <ac:spMkLst>
            <pc:docMk/>
            <pc:sldMk cId="1918785350" sldId="431"/>
            <ac:spMk id="13" creationId="{51DEEF53-7F00-A82E-6175-0B62954FE448}"/>
          </ac:spMkLst>
        </pc:spChg>
        <pc:spChg chg="add mod">
          <ac:chgData name="Manish Sharma" userId="b799adb9ba789c8f" providerId="LiveId" clId="{D10C37F9-2D08-4B3E-9F98-9E9E5C636EAE}" dt="2022-06-10T10:44:05.282" v="277"/>
          <ac:spMkLst>
            <pc:docMk/>
            <pc:sldMk cId="1918785350" sldId="431"/>
            <ac:spMk id="14" creationId="{0FDF58FD-2BB0-7C1C-2247-F1CBE3EA98B0}"/>
          </ac:spMkLst>
        </pc:spChg>
        <pc:spChg chg="add mod">
          <ac:chgData name="Manish Sharma" userId="b799adb9ba789c8f" providerId="LiveId" clId="{D10C37F9-2D08-4B3E-9F98-9E9E5C636EAE}" dt="2022-06-10T10:44:16.592" v="278"/>
          <ac:spMkLst>
            <pc:docMk/>
            <pc:sldMk cId="1918785350" sldId="431"/>
            <ac:spMk id="15" creationId="{9DBF22B1-656D-8258-0252-BEB79F913831}"/>
          </ac:spMkLst>
        </pc:spChg>
        <pc:spChg chg="add mod">
          <ac:chgData name="Manish Sharma" userId="b799adb9ba789c8f" providerId="LiveId" clId="{D10C37F9-2D08-4B3E-9F98-9E9E5C636EAE}" dt="2022-06-10T10:44:29.521" v="279"/>
          <ac:spMkLst>
            <pc:docMk/>
            <pc:sldMk cId="1918785350" sldId="431"/>
            <ac:spMk id="17" creationId="{6C872A65-67A4-F8CC-60D6-645EEBD2F831}"/>
          </ac:spMkLst>
        </pc:spChg>
        <pc:spChg chg="add mod">
          <ac:chgData name="Manish Sharma" userId="b799adb9ba789c8f" providerId="LiveId" clId="{D10C37F9-2D08-4B3E-9F98-9E9E5C636EAE}" dt="2022-06-10T10:44:29.521" v="279"/>
          <ac:spMkLst>
            <pc:docMk/>
            <pc:sldMk cId="1918785350" sldId="431"/>
            <ac:spMk id="19" creationId="{D63D2DCE-89B6-CF9E-80F2-283B44B81D65}"/>
          </ac:spMkLst>
        </pc:spChg>
        <pc:spChg chg="add mod">
          <ac:chgData name="Manish Sharma" userId="b799adb9ba789c8f" providerId="LiveId" clId="{D10C37F9-2D08-4B3E-9F98-9E9E5C636EAE}" dt="2022-06-10T10:44:41.139" v="280"/>
          <ac:spMkLst>
            <pc:docMk/>
            <pc:sldMk cId="1918785350" sldId="431"/>
            <ac:spMk id="20" creationId="{DD807064-7A4D-8563-F87A-69DE44D16511}"/>
          </ac:spMkLst>
        </pc:spChg>
        <pc:spChg chg="add mod">
          <ac:chgData name="Manish Sharma" userId="b799adb9ba789c8f" providerId="LiveId" clId="{D10C37F9-2D08-4B3E-9F98-9E9E5C636EAE}" dt="2022-06-10T10:45:19.178" v="281"/>
          <ac:spMkLst>
            <pc:docMk/>
            <pc:sldMk cId="1918785350" sldId="431"/>
            <ac:spMk id="24" creationId="{A08B9B41-0D92-630C-7246-8868D2049291}"/>
          </ac:spMkLst>
        </pc:spChg>
        <pc:spChg chg="add mod">
          <ac:chgData name="Manish Sharma" userId="b799adb9ba789c8f" providerId="LiveId" clId="{D10C37F9-2D08-4B3E-9F98-9E9E5C636EAE}" dt="2022-06-10T10:45:24.856" v="282" actId="1076"/>
          <ac:spMkLst>
            <pc:docMk/>
            <pc:sldMk cId="1918785350" sldId="431"/>
            <ac:spMk id="25" creationId="{52E09495-81D5-0B31-3486-BA1DD5BE42D8}"/>
          </ac:spMkLst>
        </pc:spChg>
        <pc:spChg chg="add mod">
          <ac:chgData name="Manish Sharma" userId="b799adb9ba789c8f" providerId="LiveId" clId="{D10C37F9-2D08-4B3E-9F98-9E9E5C636EAE}" dt="2022-06-10T10:45:35.888" v="283"/>
          <ac:spMkLst>
            <pc:docMk/>
            <pc:sldMk cId="1918785350" sldId="431"/>
            <ac:spMk id="27" creationId="{472AC864-0712-F79B-4055-6F1713D5E698}"/>
          </ac:spMkLst>
        </pc:spChg>
        <pc:spChg chg="add mod">
          <ac:chgData name="Manish Sharma" userId="b799adb9ba789c8f" providerId="LiveId" clId="{D10C37F9-2D08-4B3E-9F98-9E9E5C636EAE}" dt="2022-06-10T10:45:35.888" v="283"/>
          <ac:spMkLst>
            <pc:docMk/>
            <pc:sldMk cId="1918785350" sldId="431"/>
            <ac:spMk id="28" creationId="{62BC6ECE-3C84-DCBA-E974-BF40C16CC7E4}"/>
          </ac:spMkLst>
        </pc:spChg>
        <pc:spChg chg="add mod">
          <ac:chgData name="Manish Sharma" userId="b799adb9ba789c8f" providerId="LiveId" clId="{D10C37F9-2D08-4B3E-9F98-9E9E5C636EAE}" dt="2022-06-10T10:45:51.300" v="284"/>
          <ac:spMkLst>
            <pc:docMk/>
            <pc:sldMk cId="1918785350" sldId="431"/>
            <ac:spMk id="29" creationId="{B5B300AB-C65E-0E83-A39D-9080DA0A42DE}"/>
          </ac:spMkLst>
        </pc:spChg>
        <pc:spChg chg="add mod">
          <ac:chgData name="Manish Sharma" userId="b799adb9ba789c8f" providerId="LiveId" clId="{D10C37F9-2D08-4B3E-9F98-9E9E5C636EAE}" dt="2022-06-10T10:46:09.121" v="286" actId="1076"/>
          <ac:spMkLst>
            <pc:docMk/>
            <pc:sldMk cId="1918785350" sldId="431"/>
            <ac:spMk id="30" creationId="{4D1F6E07-C942-F689-5392-BB33099AF484}"/>
          </ac:spMkLst>
        </pc:spChg>
        <pc:spChg chg="add mod">
          <ac:chgData name="Manish Sharma" userId="b799adb9ba789c8f" providerId="LiveId" clId="{D10C37F9-2D08-4B3E-9F98-9E9E5C636EAE}" dt="2022-06-10T10:46:46.169" v="305" actId="1076"/>
          <ac:spMkLst>
            <pc:docMk/>
            <pc:sldMk cId="1918785350" sldId="431"/>
            <ac:spMk id="31" creationId="{20539268-E880-CC77-2D08-237B16D16425}"/>
          </ac:spMkLst>
        </pc:spChg>
        <pc:cxnChg chg="add mod">
          <ac:chgData name="Manish Sharma" userId="b799adb9ba789c8f" providerId="LiveId" clId="{D10C37F9-2D08-4B3E-9F98-9E9E5C636EAE}" dt="2022-06-10T10:43:01.819" v="259"/>
          <ac:cxnSpMkLst>
            <pc:docMk/>
            <pc:sldMk cId="1918785350" sldId="431"/>
            <ac:cxnSpMk id="5" creationId="{714BEAEE-73DF-7E83-6939-EEEC823EBB5C}"/>
          </ac:cxnSpMkLst>
        </pc:cxnChg>
        <pc:cxnChg chg="add mod">
          <ac:chgData name="Manish Sharma" userId="b799adb9ba789c8f" providerId="LiveId" clId="{D10C37F9-2D08-4B3E-9F98-9E9E5C636EAE}" dt="2022-06-10T10:43:43.552" v="276"/>
          <ac:cxnSpMkLst>
            <pc:docMk/>
            <pc:sldMk cId="1918785350" sldId="431"/>
            <ac:cxnSpMk id="9" creationId="{EF601F36-5CD2-5F61-A4B8-7E71AA84500E}"/>
          </ac:cxnSpMkLst>
        </pc:cxnChg>
        <pc:cxnChg chg="add mod">
          <ac:chgData name="Manish Sharma" userId="b799adb9ba789c8f" providerId="LiveId" clId="{D10C37F9-2D08-4B3E-9F98-9E9E5C636EAE}" dt="2022-06-10T10:44:05.282" v="277"/>
          <ac:cxnSpMkLst>
            <pc:docMk/>
            <pc:sldMk cId="1918785350" sldId="431"/>
            <ac:cxnSpMk id="12" creationId="{CCEFC444-1519-03DC-D4D2-EAA866F438C3}"/>
          </ac:cxnSpMkLst>
        </pc:cxnChg>
        <pc:cxnChg chg="add mod">
          <ac:chgData name="Manish Sharma" userId="b799adb9ba789c8f" providerId="LiveId" clId="{D10C37F9-2D08-4B3E-9F98-9E9E5C636EAE}" dt="2022-06-10T10:44:16.592" v="278"/>
          <ac:cxnSpMkLst>
            <pc:docMk/>
            <pc:sldMk cId="1918785350" sldId="431"/>
            <ac:cxnSpMk id="16" creationId="{35419643-A5DD-6275-81A5-166698038CC2}"/>
          </ac:cxnSpMkLst>
        </pc:cxnChg>
        <pc:cxnChg chg="add mod">
          <ac:chgData name="Manish Sharma" userId="b799adb9ba789c8f" providerId="LiveId" clId="{D10C37F9-2D08-4B3E-9F98-9E9E5C636EAE}" dt="2022-06-10T10:44:29.521" v="279"/>
          <ac:cxnSpMkLst>
            <pc:docMk/>
            <pc:sldMk cId="1918785350" sldId="431"/>
            <ac:cxnSpMk id="18" creationId="{A6AD221F-131D-7836-1A86-0F5FB5FE51DE}"/>
          </ac:cxnSpMkLst>
        </pc:cxnChg>
        <pc:cxnChg chg="add mod">
          <ac:chgData name="Manish Sharma" userId="b799adb9ba789c8f" providerId="LiveId" clId="{D10C37F9-2D08-4B3E-9F98-9E9E5C636EAE}" dt="2022-06-10T10:44:41.139" v="280"/>
          <ac:cxnSpMkLst>
            <pc:docMk/>
            <pc:sldMk cId="1918785350" sldId="431"/>
            <ac:cxnSpMk id="21" creationId="{95AB0466-B755-6624-2379-D34651915E24}"/>
          </ac:cxnSpMkLst>
        </pc:cxnChg>
        <pc:cxnChg chg="add mod">
          <ac:chgData name="Manish Sharma" userId="b799adb9ba789c8f" providerId="LiveId" clId="{D10C37F9-2D08-4B3E-9F98-9E9E5C636EAE}" dt="2022-06-10T10:44:41.139" v="280"/>
          <ac:cxnSpMkLst>
            <pc:docMk/>
            <pc:sldMk cId="1918785350" sldId="431"/>
            <ac:cxnSpMk id="22" creationId="{B90BF20F-3B75-03D7-6B21-2A948A6054E0}"/>
          </ac:cxnSpMkLst>
        </pc:cxnChg>
        <pc:cxnChg chg="add mod">
          <ac:chgData name="Manish Sharma" userId="b799adb9ba789c8f" providerId="LiveId" clId="{D10C37F9-2D08-4B3E-9F98-9E9E5C636EAE}" dt="2022-06-10T10:44:41.139" v="280"/>
          <ac:cxnSpMkLst>
            <pc:docMk/>
            <pc:sldMk cId="1918785350" sldId="431"/>
            <ac:cxnSpMk id="23" creationId="{9C24BDD7-B22D-C82C-AD1A-38F96AC35271}"/>
          </ac:cxnSpMkLst>
        </pc:cxnChg>
        <pc:cxnChg chg="add mod">
          <ac:chgData name="Manish Sharma" userId="b799adb9ba789c8f" providerId="LiveId" clId="{D10C37F9-2D08-4B3E-9F98-9E9E5C636EAE}" dt="2022-06-10T10:45:35.888" v="283"/>
          <ac:cxnSpMkLst>
            <pc:docMk/>
            <pc:sldMk cId="1918785350" sldId="431"/>
            <ac:cxnSpMk id="26" creationId="{66D85EC8-7FB7-9FB9-9149-C5B04F1DCA38}"/>
          </ac:cxnSpMkLst>
        </pc:cxnChg>
      </pc:sldChg>
      <pc:sldChg chg="addSp delSp modSp new mod">
        <pc:chgData name="Manish Sharma" userId="b799adb9ba789c8f" providerId="LiveId" clId="{D10C37F9-2D08-4B3E-9F98-9E9E5C636EAE}" dt="2022-06-10T11:18:40.201" v="369" actId="14100"/>
        <pc:sldMkLst>
          <pc:docMk/>
          <pc:sldMk cId="1279698673" sldId="432"/>
        </pc:sldMkLst>
        <pc:spChg chg="del">
          <ac:chgData name="Manish Sharma" userId="b799adb9ba789c8f" providerId="LiveId" clId="{D10C37F9-2D08-4B3E-9F98-9E9E5C636EAE}" dt="2022-06-10T11:17:58.414" v="307" actId="478"/>
          <ac:spMkLst>
            <pc:docMk/>
            <pc:sldMk cId="1279698673" sldId="432"/>
            <ac:spMk id="2" creationId="{11D1DF32-08BF-86F4-706D-3C635FC2F24D}"/>
          </ac:spMkLst>
        </pc:spChg>
        <pc:spChg chg="del">
          <ac:chgData name="Manish Sharma" userId="b799adb9ba789c8f" providerId="LiveId" clId="{D10C37F9-2D08-4B3E-9F98-9E9E5C636EAE}" dt="2022-06-10T11:17:58.414" v="307" actId="478"/>
          <ac:spMkLst>
            <pc:docMk/>
            <pc:sldMk cId="1279698673" sldId="432"/>
            <ac:spMk id="3" creationId="{1B3502E9-247A-F36E-14D9-B999903682B7}"/>
          </ac:spMkLst>
        </pc:spChg>
        <pc:spChg chg="add mod">
          <ac:chgData name="Manish Sharma" userId="b799adb9ba789c8f" providerId="LiveId" clId="{D10C37F9-2D08-4B3E-9F98-9E9E5C636EAE}" dt="2022-06-10T11:18:04.606" v="367" actId="1037"/>
          <ac:spMkLst>
            <pc:docMk/>
            <pc:sldMk cId="1279698673" sldId="432"/>
            <ac:spMk id="4" creationId="{28FBE83E-422F-E7EA-CF0D-B114D3743ECF}"/>
          </ac:spMkLst>
        </pc:spChg>
        <pc:spChg chg="add mod">
          <ac:chgData name="Manish Sharma" userId="b799adb9ba789c8f" providerId="LiveId" clId="{D10C37F9-2D08-4B3E-9F98-9E9E5C636EAE}" dt="2022-06-10T11:18:04.606" v="367" actId="1037"/>
          <ac:spMkLst>
            <pc:docMk/>
            <pc:sldMk cId="1279698673" sldId="432"/>
            <ac:spMk id="5" creationId="{BA3E854C-1A5E-8FA7-8162-F5DD50B75E48}"/>
          </ac:spMkLst>
        </pc:spChg>
        <pc:spChg chg="add mod">
          <ac:chgData name="Manish Sharma" userId="b799adb9ba789c8f" providerId="LiveId" clId="{D10C37F9-2D08-4B3E-9F98-9E9E5C636EAE}" dt="2022-06-10T11:18:04.606" v="367" actId="1037"/>
          <ac:spMkLst>
            <pc:docMk/>
            <pc:sldMk cId="1279698673" sldId="432"/>
            <ac:spMk id="6" creationId="{BCF4E889-65AD-0D77-9EAF-0B3C8713B07F}"/>
          </ac:spMkLst>
        </pc:spChg>
        <pc:spChg chg="add mod">
          <ac:chgData name="Manish Sharma" userId="b799adb9ba789c8f" providerId="LiveId" clId="{D10C37F9-2D08-4B3E-9F98-9E9E5C636EAE}" dt="2022-06-10T11:18:04.606" v="367" actId="1037"/>
          <ac:spMkLst>
            <pc:docMk/>
            <pc:sldMk cId="1279698673" sldId="432"/>
            <ac:spMk id="7" creationId="{B4196B72-B7AC-3F87-1BFC-8B870D811285}"/>
          </ac:spMkLst>
        </pc:spChg>
        <pc:spChg chg="add mod">
          <ac:chgData name="Manish Sharma" userId="b799adb9ba789c8f" providerId="LiveId" clId="{D10C37F9-2D08-4B3E-9F98-9E9E5C636EAE}" dt="2022-06-10T11:18:04.606" v="367" actId="1037"/>
          <ac:spMkLst>
            <pc:docMk/>
            <pc:sldMk cId="1279698673" sldId="432"/>
            <ac:spMk id="9" creationId="{16EE4326-D430-F774-C357-BD2F42CDD269}"/>
          </ac:spMkLst>
        </pc:spChg>
        <pc:spChg chg="add mod">
          <ac:chgData name="Manish Sharma" userId="b799adb9ba789c8f" providerId="LiveId" clId="{D10C37F9-2D08-4B3E-9F98-9E9E5C636EAE}" dt="2022-06-10T11:18:04.606" v="367" actId="1037"/>
          <ac:spMkLst>
            <pc:docMk/>
            <pc:sldMk cId="1279698673" sldId="432"/>
            <ac:spMk id="11" creationId="{1D5ED55F-9D2B-B5C9-92C3-8DB8B2327C42}"/>
          </ac:spMkLst>
        </pc:spChg>
        <pc:spChg chg="add mod">
          <ac:chgData name="Manish Sharma" userId="b799adb9ba789c8f" providerId="LiveId" clId="{D10C37F9-2D08-4B3E-9F98-9E9E5C636EAE}" dt="2022-06-10T11:18:04.606" v="367" actId="1037"/>
          <ac:spMkLst>
            <pc:docMk/>
            <pc:sldMk cId="1279698673" sldId="432"/>
            <ac:spMk id="13" creationId="{01EDE3AC-41F1-4787-0C1B-D56FF64FE5E7}"/>
          </ac:spMkLst>
        </pc:spChg>
        <pc:spChg chg="add mod">
          <ac:chgData name="Manish Sharma" userId="b799adb9ba789c8f" providerId="LiveId" clId="{D10C37F9-2D08-4B3E-9F98-9E9E5C636EAE}" dt="2022-06-10T11:18:04.606" v="367" actId="1037"/>
          <ac:spMkLst>
            <pc:docMk/>
            <pc:sldMk cId="1279698673" sldId="432"/>
            <ac:spMk id="14" creationId="{6FE04A0B-FE1D-E1C8-A7AB-C38FBAF7A26F}"/>
          </ac:spMkLst>
        </pc:spChg>
        <pc:spChg chg="add mod">
          <ac:chgData name="Manish Sharma" userId="b799adb9ba789c8f" providerId="LiveId" clId="{D10C37F9-2D08-4B3E-9F98-9E9E5C636EAE}" dt="2022-06-10T11:18:04.606" v="367" actId="1037"/>
          <ac:spMkLst>
            <pc:docMk/>
            <pc:sldMk cId="1279698673" sldId="432"/>
            <ac:spMk id="16" creationId="{292C4557-55BF-9851-B499-4874B5563A13}"/>
          </ac:spMkLst>
        </pc:spChg>
        <pc:spChg chg="add mod">
          <ac:chgData name="Manish Sharma" userId="b799adb9ba789c8f" providerId="LiveId" clId="{D10C37F9-2D08-4B3E-9F98-9E9E5C636EAE}" dt="2022-06-10T11:18:40.201" v="369" actId="14100"/>
          <ac:spMkLst>
            <pc:docMk/>
            <pc:sldMk cId="1279698673" sldId="432"/>
            <ac:spMk id="17" creationId="{0BF4A39F-C91F-9A03-F0EF-8F56DF29478B}"/>
          </ac:spMkLst>
        </pc:spChg>
        <pc:spChg chg="add del mod">
          <ac:chgData name="Manish Sharma" userId="b799adb9ba789c8f" providerId="LiveId" clId="{D10C37F9-2D08-4B3E-9F98-9E9E5C636EAE}" dt="2022-06-10T11:18:34.412" v="368" actId="478"/>
          <ac:spMkLst>
            <pc:docMk/>
            <pc:sldMk cId="1279698673" sldId="432"/>
            <ac:spMk id="18" creationId="{BCDDB52E-418F-0EAF-0DB9-93BBB7FDFEC0}"/>
          </ac:spMkLst>
        </pc:spChg>
        <pc:cxnChg chg="add mod">
          <ac:chgData name="Manish Sharma" userId="b799adb9ba789c8f" providerId="LiveId" clId="{D10C37F9-2D08-4B3E-9F98-9E9E5C636EAE}" dt="2022-06-10T11:18:04.606" v="367" actId="1037"/>
          <ac:cxnSpMkLst>
            <pc:docMk/>
            <pc:sldMk cId="1279698673" sldId="432"/>
            <ac:cxnSpMk id="8" creationId="{AEEA1D08-135F-2212-62DF-703A5F3637B0}"/>
          </ac:cxnSpMkLst>
        </pc:cxnChg>
        <pc:cxnChg chg="add mod">
          <ac:chgData name="Manish Sharma" userId="b799adb9ba789c8f" providerId="LiveId" clId="{D10C37F9-2D08-4B3E-9F98-9E9E5C636EAE}" dt="2022-06-10T11:18:04.606" v="367" actId="1037"/>
          <ac:cxnSpMkLst>
            <pc:docMk/>
            <pc:sldMk cId="1279698673" sldId="432"/>
            <ac:cxnSpMk id="10" creationId="{58729AA9-D37F-26C2-B634-64E84123A764}"/>
          </ac:cxnSpMkLst>
        </pc:cxnChg>
        <pc:cxnChg chg="add mod">
          <ac:chgData name="Manish Sharma" userId="b799adb9ba789c8f" providerId="LiveId" clId="{D10C37F9-2D08-4B3E-9F98-9E9E5C636EAE}" dt="2022-06-10T11:18:04.606" v="367" actId="1037"/>
          <ac:cxnSpMkLst>
            <pc:docMk/>
            <pc:sldMk cId="1279698673" sldId="432"/>
            <ac:cxnSpMk id="12" creationId="{1F39ED11-9FCD-0E9C-AB64-82B3784DC569}"/>
          </ac:cxnSpMkLst>
        </pc:cxnChg>
        <pc:cxnChg chg="add mod">
          <ac:chgData name="Manish Sharma" userId="b799adb9ba789c8f" providerId="LiveId" clId="{D10C37F9-2D08-4B3E-9F98-9E9E5C636EAE}" dt="2022-06-10T11:18:04.606" v="367" actId="1037"/>
          <ac:cxnSpMkLst>
            <pc:docMk/>
            <pc:sldMk cId="1279698673" sldId="432"/>
            <ac:cxnSpMk id="15" creationId="{8C33C046-9808-AEA5-BA47-2BC0E236638B}"/>
          </ac:cxnSpMkLst>
        </pc:cxnChg>
      </pc:sldChg>
      <pc:sldChg chg="modSp new mod">
        <pc:chgData name="Manish Sharma" userId="b799adb9ba789c8f" providerId="LiveId" clId="{D10C37F9-2D08-4B3E-9F98-9E9E5C636EAE}" dt="2022-06-10T11:21:27.340" v="534" actId="20577"/>
        <pc:sldMkLst>
          <pc:docMk/>
          <pc:sldMk cId="3075248080" sldId="433"/>
        </pc:sldMkLst>
        <pc:spChg chg="mod">
          <ac:chgData name="Manish Sharma" userId="b799adb9ba789c8f" providerId="LiveId" clId="{D10C37F9-2D08-4B3E-9F98-9E9E5C636EAE}" dt="2022-06-10T11:19:31.151" v="380" actId="20577"/>
          <ac:spMkLst>
            <pc:docMk/>
            <pc:sldMk cId="3075248080" sldId="433"/>
            <ac:spMk id="2" creationId="{AFDDF969-D520-CF94-0631-D98E9E67B022}"/>
          </ac:spMkLst>
        </pc:spChg>
        <pc:spChg chg="mod">
          <ac:chgData name="Manish Sharma" userId="b799adb9ba789c8f" providerId="LiveId" clId="{D10C37F9-2D08-4B3E-9F98-9E9E5C636EAE}" dt="2022-06-10T11:21:27.340" v="534" actId="20577"/>
          <ac:spMkLst>
            <pc:docMk/>
            <pc:sldMk cId="3075248080" sldId="433"/>
            <ac:spMk id="3" creationId="{73CC495C-13B4-7025-22D6-8482CB3C3140}"/>
          </ac:spMkLst>
        </pc:spChg>
      </pc:sldChg>
      <pc:sldChg chg="addSp delSp modSp new del mod">
        <pc:chgData name="Manish Sharma" userId="b799adb9ba789c8f" providerId="LiveId" clId="{D10C37F9-2D08-4B3E-9F98-9E9E5C636EAE}" dt="2022-06-10T11:27:04.318" v="695" actId="2696"/>
        <pc:sldMkLst>
          <pc:docMk/>
          <pc:sldMk cId="3253209716" sldId="434"/>
        </pc:sldMkLst>
        <pc:spChg chg="del">
          <ac:chgData name="Manish Sharma" userId="b799adb9ba789c8f" providerId="LiveId" clId="{D10C37F9-2D08-4B3E-9F98-9E9E5C636EAE}" dt="2022-06-10T11:22:36.295" v="536" actId="478"/>
          <ac:spMkLst>
            <pc:docMk/>
            <pc:sldMk cId="3253209716" sldId="434"/>
            <ac:spMk id="2" creationId="{0E15146D-278B-120F-7586-01480EA6D6D3}"/>
          </ac:spMkLst>
        </pc:spChg>
        <pc:spChg chg="del">
          <ac:chgData name="Manish Sharma" userId="b799adb9ba789c8f" providerId="LiveId" clId="{D10C37F9-2D08-4B3E-9F98-9E9E5C636EAE}" dt="2022-06-10T11:22:36.295" v="536" actId="478"/>
          <ac:spMkLst>
            <pc:docMk/>
            <pc:sldMk cId="3253209716" sldId="434"/>
            <ac:spMk id="3" creationId="{CBE896F5-5A23-F7F2-885A-409E6F12C129}"/>
          </ac:spMkLst>
        </pc:spChg>
        <pc:spChg chg="add mod">
          <ac:chgData name="Manish Sharma" userId="b799adb9ba789c8f" providerId="LiveId" clId="{D10C37F9-2D08-4B3E-9F98-9E9E5C636EAE}" dt="2022-06-10T11:26:47.753" v="694" actId="1076"/>
          <ac:spMkLst>
            <pc:docMk/>
            <pc:sldMk cId="3253209716" sldId="434"/>
            <ac:spMk id="4" creationId="{D8B177C4-D6F7-3A89-DE92-80B97B9658E8}"/>
          </ac:spMkLst>
        </pc:spChg>
        <pc:spChg chg="add mod">
          <ac:chgData name="Manish Sharma" userId="b799adb9ba789c8f" providerId="LiveId" clId="{D10C37F9-2D08-4B3E-9F98-9E9E5C636EAE}" dt="2022-06-10T11:23:52.876" v="609" actId="3064"/>
          <ac:spMkLst>
            <pc:docMk/>
            <pc:sldMk cId="3253209716" sldId="434"/>
            <ac:spMk id="5" creationId="{45402748-73E8-12EF-E524-55E2E3744E0B}"/>
          </ac:spMkLst>
        </pc:spChg>
        <pc:spChg chg="add mod">
          <ac:chgData name="Manish Sharma" userId="b799adb9ba789c8f" providerId="LiveId" clId="{D10C37F9-2D08-4B3E-9F98-9E9E5C636EAE}" dt="2022-06-10T11:25:08.730" v="670" actId="20577"/>
          <ac:spMkLst>
            <pc:docMk/>
            <pc:sldMk cId="3253209716" sldId="434"/>
            <ac:spMk id="6" creationId="{0DDAB08E-D5C0-633A-43CC-EA36920560A5}"/>
          </ac:spMkLst>
        </pc:spChg>
        <pc:spChg chg="add del mod">
          <ac:chgData name="Manish Sharma" userId="b799adb9ba789c8f" providerId="LiveId" clId="{D10C37F9-2D08-4B3E-9F98-9E9E5C636EAE}" dt="2022-06-10T11:25:23.010" v="672" actId="478"/>
          <ac:spMkLst>
            <pc:docMk/>
            <pc:sldMk cId="3253209716" sldId="434"/>
            <ac:spMk id="7" creationId="{7FDA9A5E-75D9-372E-59A3-79C81185058E}"/>
          </ac:spMkLst>
        </pc:spChg>
        <pc:spChg chg="add mod">
          <ac:chgData name="Manish Sharma" userId="b799adb9ba789c8f" providerId="LiveId" clId="{D10C37F9-2D08-4B3E-9F98-9E9E5C636EAE}" dt="2022-06-10T11:25:36.028" v="693" actId="20577"/>
          <ac:spMkLst>
            <pc:docMk/>
            <pc:sldMk cId="3253209716" sldId="434"/>
            <ac:spMk id="8" creationId="{B7F3F78C-6466-879A-6C9B-3E19953CDE5B}"/>
          </ac:spMkLst>
        </pc:spChg>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2BF1AFDE-0EC3-4D20-9ECF-8552883B8CAC}"/>
    <pc:docChg chg="undo custSel addSld modSld">
      <pc:chgData name="Manish Sharma" userId="b799adb9ba789c8f" providerId="LiveId" clId="{2BF1AFDE-0EC3-4D20-9ECF-8552883B8CAC}" dt="2022-07-10T10:30:41.808" v="288" actId="20577"/>
      <pc:docMkLst>
        <pc:docMk/>
      </pc:docMkLst>
      <pc:sldChg chg="add">
        <pc:chgData name="Manish Sharma" userId="b799adb9ba789c8f" providerId="LiveId" clId="{2BF1AFDE-0EC3-4D20-9ECF-8552883B8CAC}" dt="2022-07-09T07:35:11.839" v="79"/>
        <pc:sldMkLst>
          <pc:docMk/>
          <pc:sldMk cId="0" sldId="269"/>
        </pc:sldMkLst>
      </pc:sldChg>
      <pc:sldChg chg="add">
        <pc:chgData name="Manish Sharma" userId="b799adb9ba789c8f" providerId="LiveId" clId="{2BF1AFDE-0EC3-4D20-9ECF-8552883B8CAC}" dt="2022-07-09T07:35:11.839" v="79"/>
        <pc:sldMkLst>
          <pc:docMk/>
          <pc:sldMk cId="354889720" sldId="272"/>
        </pc:sldMkLst>
      </pc:sldChg>
      <pc:sldChg chg="add">
        <pc:chgData name="Manish Sharma" userId="b799adb9ba789c8f" providerId="LiveId" clId="{2BF1AFDE-0EC3-4D20-9ECF-8552883B8CAC}" dt="2022-07-09T07:35:11.839" v="79"/>
        <pc:sldMkLst>
          <pc:docMk/>
          <pc:sldMk cId="1041794992" sldId="274"/>
        </pc:sldMkLst>
      </pc:sldChg>
      <pc:sldChg chg="add">
        <pc:chgData name="Manish Sharma" userId="b799adb9ba789c8f" providerId="LiveId" clId="{2BF1AFDE-0EC3-4D20-9ECF-8552883B8CAC}" dt="2022-07-09T07:35:11.839" v="79"/>
        <pc:sldMkLst>
          <pc:docMk/>
          <pc:sldMk cId="1929096108" sldId="275"/>
        </pc:sldMkLst>
      </pc:sldChg>
      <pc:sldChg chg="add">
        <pc:chgData name="Manish Sharma" userId="b799adb9ba789c8f" providerId="LiveId" clId="{2BF1AFDE-0EC3-4D20-9ECF-8552883B8CAC}" dt="2022-07-09T07:35:11.839" v="79"/>
        <pc:sldMkLst>
          <pc:docMk/>
          <pc:sldMk cId="1327294765" sldId="276"/>
        </pc:sldMkLst>
      </pc:sldChg>
      <pc:sldChg chg="add">
        <pc:chgData name="Manish Sharma" userId="b799adb9ba789c8f" providerId="LiveId" clId="{2BF1AFDE-0EC3-4D20-9ECF-8552883B8CAC}" dt="2022-07-09T11:02:20.504" v="85"/>
        <pc:sldMkLst>
          <pc:docMk/>
          <pc:sldMk cId="1476634141" sldId="277"/>
        </pc:sldMkLst>
      </pc:sldChg>
      <pc:sldChg chg="add">
        <pc:chgData name="Manish Sharma" userId="b799adb9ba789c8f" providerId="LiveId" clId="{2BF1AFDE-0EC3-4D20-9ECF-8552883B8CAC}" dt="2022-07-10T06:16:13.396" v="92"/>
        <pc:sldMkLst>
          <pc:docMk/>
          <pc:sldMk cId="3742683978" sldId="278"/>
        </pc:sldMkLst>
      </pc:sldChg>
      <pc:sldChg chg="add">
        <pc:chgData name="Manish Sharma" userId="b799adb9ba789c8f" providerId="LiveId" clId="{2BF1AFDE-0EC3-4D20-9ECF-8552883B8CAC}" dt="2022-07-09T07:35:11.839" v="79"/>
        <pc:sldMkLst>
          <pc:docMk/>
          <pc:sldMk cId="3722122107" sldId="280"/>
        </pc:sldMkLst>
      </pc:sldChg>
      <pc:sldChg chg="add">
        <pc:chgData name="Manish Sharma" userId="b799adb9ba789c8f" providerId="LiveId" clId="{2BF1AFDE-0EC3-4D20-9ECF-8552883B8CAC}" dt="2022-07-09T07:35:11.839" v="79"/>
        <pc:sldMkLst>
          <pc:docMk/>
          <pc:sldMk cId="1870224024" sldId="281"/>
        </pc:sldMkLst>
      </pc:sldChg>
      <pc:sldChg chg="add">
        <pc:chgData name="Manish Sharma" userId="b799adb9ba789c8f" providerId="LiveId" clId="{2BF1AFDE-0EC3-4D20-9ECF-8552883B8CAC}" dt="2022-07-10T06:16:13.396" v="92"/>
        <pc:sldMkLst>
          <pc:docMk/>
          <pc:sldMk cId="4112244625" sldId="283"/>
        </pc:sldMkLst>
      </pc:sldChg>
      <pc:sldChg chg="add">
        <pc:chgData name="Manish Sharma" userId="b799adb9ba789c8f" providerId="LiveId" clId="{2BF1AFDE-0EC3-4D20-9ECF-8552883B8CAC}" dt="2022-07-10T06:16:13.396" v="92"/>
        <pc:sldMkLst>
          <pc:docMk/>
          <pc:sldMk cId="3526466874" sldId="284"/>
        </pc:sldMkLst>
      </pc:sldChg>
      <pc:sldChg chg="addSp delSp add mod setBg delDesignElem">
        <pc:chgData name="Manish Sharma" userId="b799adb9ba789c8f" providerId="LiveId" clId="{2BF1AFDE-0EC3-4D20-9ECF-8552883B8CAC}" dt="2022-07-10T06:16:24.934" v="93" actId="26606"/>
        <pc:sldMkLst>
          <pc:docMk/>
          <pc:sldMk cId="1121659111" sldId="286"/>
        </pc:sldMkLst>
        <pc:spChg chg="del">
          <ac:chgData name="Manish Sharma" userId="b799adb9ba789c8f" providerId="LiveId" clId="{2BF1AFDE-0EC3-4D20-9ECF-8552883B8CAC}" dt="2022-07-10T06:16:13.396" v="92"/>
          <ac:spMkLst>
            <pc:docMk/>
            <pc:sldMk cId="1121659111" sldId="286"/>
            <ac:spMk id="12" creationId="{D4771268-CB57-404A-9271-370EB28F6090}"/>
          </ac:spMkLst>
        </pc:spChg>
        <pc:spChg chg="add">
          <ac:chgData name="Manish Sharma" userId="b799adb9ba789c8f" providerId="LiveId" clId="{2BF1AFDE-0EC3-4D20-9ECF-8552883B8CAC}" dt="2022-07-10T06:16:24.934" v="93" actId="26606"/>
          <ac:spMkLst>
            <pc:docMk/>
            <pc:sldMk cId="1121659111" sldId="286"/>
            <ac:spMk id="14" creationId="{D4771268-CB57-404A-9271-370EB28F6090}"/>
          </ac:spMkLst>
        </pc:spChg>
      </pc:sldChg>
      <pc:sldChg chg="add">
        <pc:chgData name="Manish Sharma" userId="b799adb9ba789c8f" providerId="LiveId" clId="{2BF1AFDE-0EC3-4D20-9ECF-8552883B8CAC}" dt="2022-07-09T11:02:20.504" v="85"/>
        <pc:sldMkLst>
          <pc:docMk/>
          <pc:sldMk cId="4016984177" sldId="288"/>
        </pc:sldMkLst>
      </pc:sldChg>
      <pc:sldChg chg="addSp delSp add mod setBg delDesignElem">
        <pc:chgData name="Manish Sharma" userId="b799adb9ba789c8f" providerId="LiveId" clId="{2BF1AFDE-0EC3-4D20-9ECF-8552883B8CAC}" dt="2022-07-09T11:02:34.249" v="86" actId="26606"/>
        <pc:sldMkLst>
          <pc:docMk/>
          <pc:sldMk cId="4019827636" sldId="289"/>
        </pc:sldMkLst>
        <pc:spChg chg="del">
          <ac:chgData name="Manish Sharma" userId="b799adb9ba789c8f" providerId="LiveId" clId="{2BF1AFDE-0EC3-4D20-9ECF-8552883B8CAC}" dt="2022-07-09T11:02:20.504" v="85"/>
          <ac:spMkLst>
            <pc:docMk/>
            <pc:sldMk cId="4019827636" sldId="289"/>
            <ac:spMk id="8" creationId="{D4771268-CB57-404A-9271-370EB28F6090}"/>
          </ac:spMkLst>
        </pc:spChg>
        <pc:spChg chg="add">
          <ac:chgData name="Manish Sharma" userId="b799adb9ba789c8f" providerId="LiveId" clId="{2BF1AFDE-0EC3-4D20-9ECF-8552883B8CAC}" dt="2022-07-09T11:02:34.249" v="86" actId="26606"/>
          <ac:spMkLst>
            <pc:docMk/>
            <pc:sldMk cId="4019827636" sldId="289"/>
            <ac:spMk id="10" creationId="{D4771268-CB57-404A-9271-370EB28F6090}"/>
          </ac:spMkLst>
        </pc:spChg>
      </pc:sldChg>
      <pc:sldChg chg="add">
        <pc:chgData name="Manish Sharma" userId="b799adb9ba789c8f" providerId="LiveId" clId="{2BF1AFDE-0EC3-4D20-9ECF-8552883B8CAC}" dt="2022-07-09T07:35:11.839" v="79"/>
        <pc:sldMkLst>
          <pc:docMk/>
          <pc:sldMk cId="4234741750" sldId="290"/>
        </pc:sldMkLst>
      </pc:sldChg>
      <pc:sldChg chg="add">
        <pc:chgData name="Manish Sharma" userId="b799adb9ba789c8f" providerId="LiveId" clId="{2BF1AFDE-0EC3-4D20-9ECF-8552883B8CAC}" dt="2022-07-09T07:35:11.839" v="79"/>
        <pc:sldMkLst>
          <pc:docMk/>
          <pc:sldMk cId="3252480271" sldId="291"/>
        </pc:sldMkLst>
      </pc:sldChg>
      <pc:sldChg chg="add">
        <pc:chgData name="Manish Sharma" userId="b799adb9ba789c8f" providerId="LiveId" clId="{2BF1AFDE-0EC3-4D20-9ECF-8552883B8CAC}" dt="2022-07-09T08:15:55.920" v="83"/>
        <pc:sldMkLst>
          <pc:docMk/>
          <pc:sldMk cId="3578439419" sldId="310"/>
        </pc:sldMkLst>
      </pc:sldChg>
      <pc:sldChg chg="add">
        <pc:chgData name="Manish Sharma" userId="b799adb9ba789c8f" providerId="LiveId" clId="{2BF1AFDE-0EC3-4D20-9ECF-8552883B8CAC}" dt="2022-07-09T11:02:20.504" v="85"/>
        <pc:sldMkLst>
          <pc:docMk/>
          <pc:sldMk cId="2483723510" sldId="311"/>
        </pc:sldMkLst>
      </pc:sldChg>
      <pc:sldChg chg="add">
        <pc:chgData name="Manish Sharma" userId="b799adb9ba789c8f" providerId="LiveId" clId="{2BF1AFDE-0EC3-4D20-9ECF-8552883B8CAC}" dt="2022-07-09T11:02:20.504" v="85"/>
        <pc:sldMkLst>
          <pc:docMk/>
          <pc:sldMk cId="2383157330" sldId="312"/>
        </pc:sldMkLst>
      </pc:sldChg>
      <pc:sldChg chg="add">
        <pc:chgData name="Manish Sharma" userId="b799adb9ba789c8f" providerId="LiveId" clId="{2BF1AFDE-0EC3-4D20-9ECF-8552883B8CAC}" dt="2022-07-09T11:02:20.504" v="85"/>
        <pc:sldMkLst>
          <pc:docMk/>
          <pc:sldMk cId="1771078964" sldId="314"/>
        </pc:sldMkLst>
      </pc:sldChg>
      <pc:sldChg chg="modSp add mod">
        <pc:chgData name="Manish Sharma" userId="b799adb9ba789c8f" providerId="LiveId" clId="{2BF1AFDE-0EC3-4D20-9ECF-8552883B8CAC}" dt="2022-07-09T07:44:18.032" v="82" actId="20577"/>
        <pc:sldMkLst>
          <pc:docMk/>
          <pc:sldMk cId="2175462724" sldId="315"/>
        </pc:sldMkLst>
        <pc:spChg chg="mod">
          <ac:chgData name="Manish Sharma" userId="b799adb9ba789c8f" providerId="LiveId" clId="{2BF1AFDE-0EC3-4D20-9ECF-8552883B8CAC}" dt="2022-07-09T07:44:18.032" v="82" actId="20577"/>
          <ac:spMkLst>
            <pc:docMk/>
            <pc:sldMk cId="2175462724" sldId="315"/>
            <ac:spMk id="2" creationId="{BF919E08-DABE-4D26-A697-DA39F6EF6EA6}"/>
          </ac:spMkLst>
        </pc:spChg>
      </pc:sldChg>
      <pc:sldChg chg="add">
        <pc:chgData name="Manish Sharma" userId="b799adb9ba789c8f" providerId="LiveId" clId="{2BF1AFDE-0EC3-4D20-9ECF-8552883B8CAC}" dt="2022-07-09T11:02:20.504" v="85"/>
        <pc:sldMkLst>
          <pc:docMk/>
          <pc:sldMk cId="1542734719" sldId="316"/>
        </pc:sldMkLst>
      </pc:sldChg>
      <pc:sldChg chg="modSp add mod">
        <pc:chgData name="Manish Sharma" userId="b799adb9ba789c8f" providerId="LiveId" clId="{2BF1AFDE-0EC3-4D20-9ECF-8552883B8CAC}" dt="2022-07-10T03:58:22.486" v="90" actId="20577"/>
        <pc:sldMkLst>
          <pc:docMk/>
          <pc:sldMk cId="2020432023" sldId="317"/>
        </pc:sldMkLst>
        <pc:spChg chg="mod">
          <ac:chgData name="Manish Sharma" userId="b799adb9ba789c8f" providerId="LiveId" clId="{2BF1AFDE-0EC3-4D20-9ECF-8552883B8CAC}" dt="2022-07-10T03:58:22.486" v="90" actId="20577"/>
          <ac:spMkLst>
            <pc:docMk/>
            <pc:sldMk cId="2020432023" sldId="317"/>
            <ac:spMk id="3" creationId="{E7DEAAA0-D27D-4047-86B8-42F8246DD7D7}"/>
          </ac:spMkLst>
        </pc:spChg>
      </pc:sldChg>
      <pc:sldChg chg="add">
        <pc:chgData name="Manish Sharma" userId="b799adb9ba789c8f" providerId="LiveId" clId="{2BF1AFDE-0EC3-4D20-9ECF-8552883B8CAC}" dt="2022-07-10T06:16:13.396" v="92"/>
        <pc:sldMkLst>
          <pc:docMk/>
          <pc:sldMk cId="992083087" sldId="318"/>
        </pc:sldMkLst>
      </pc:sldChg>
      <pc:sldChg chg="add">
        <pc:chgData name="Manish Sharma" userId="b799adb9ba789c8f" providerId="LiveId" clId="{2BF1AFDE-0EC3-4D20-9ECF-8552883B8CAC}" dt="2022-07-10T06:16:13.396" v="92"/>
        <pc:sldMkLst>
          <pc:docMk/>
          <pc:sldMk cId="2677077442" sldId="319"/>
        </pc:sldMkLst>
      </pc:sldChg>
      <pc:sldChg chg="add">
        <pc:chgData name="Manish Sharma" userId="b799adb9ba789c8f" providerId="LiveId" clId="{2BF1AFDE-0EC3-4D20-9ECF-8552883B8CAC}" dt="2022-07-10T06:44:58.596" v="94"/>
        <pc:sldMkLst>
          <pc:docMk/>
          <pc:sldMk cId="976549785" sldId="320"/>
        </pc:sldMkLst>
      </pc:sldChg>
      <pc:sldChg chg="add">
        <pc:chgData name="Manish Sharma" userId="b799adb9ba789c8f" providerId="LiveId" clId="{2BF1AFDE-0EC3-4D20-9ECF-8552883B8CAC}" dt="2022-07-10T06:44:58.596" v="94"/>
        <pc:sldMkLst>
          <pc:docMk/>
          <pc:sldMk cId="1393763600" sldId="321"/>
        </pc:sldMkLst>
      </pc:sldChg>
      <pc:sldChg chg="add">
        <pc:chgData name="Manish Sharma" userId="b799adb9ba789c8f" providerId="LiveId" clId="{2BF1AFDE-0EC3-4D20-9ECF-8552883B8CAC}" dt="2022-07-10T09:08:30.169" v="96"/>
        <pc:sldMkLst>
          <pc:docMk/>
          <pc:sldMk cId="2086204329" sldId="322"/>
        </pc:sldMkLst>
      </pc:sldChg>
      <pc:sldChg chg="add">
        <pc:chgData name="Manish Sharma" userId="b799adb9ba789c8f" providerId="LiveId" clId="{2BF1AFDE-0EC3-4D20-9ECF-8552883B8CAC}" dt="2022-07-10T09:31:50.487" v="97"/>
        <pc:sldMkLst>
          <pc:docMk/>
          <pc:sldMk cId="4024640257" sldId="323"/>
        </pc:sldMkLst>
      </pc:sldChg>
      <pc:sldChg chg="add">
        <pc:chgData name="Manish Sharma" userId="b799adb9ba789c8f" providerId="LiveId" clId="{2BF1AFDE-0EC3-4D20-9ECF-8552883B8CAC}" dt="2022-07-10T07:15:48.103" v="95"/>
        <pc:sldMkLst>
          <pc:docMk/>
          <pc:sldMk cId="869922491" sldId="324"/>
        </pc:sldMkLst>
      </pc:sldChg>
      <pc:sldChg chg="add">
        <pc:chgData name="Manish Sharma" userId="b799adb9ba789c8f" providerId="LiveId" clId="{2BF1AFDE-0EC3-4D20-9ECF-8552883B8CAC}" dt="2022-07-10T07:15:48.103" v="95"/>
        <pc:sldMkLst>
          <pc:docMk/>
          <pc:sldMk cId="743372294" sldId="326"/>
        </pc:sldMkLst>
      </pc:sldChg>
      <pc:sldChg chg="add">
        <pc:chgData name="Manish Sharma" userId="b799adb9ba789c8f" providerId="LiveId" clId="{2BF1AFDE-0EC3-4D20-9ECF-8552883B8CAC}" dt="2022-07-10T07:15:48.103" v="95"/>
        <pc:sldMkLst>
          <pc:docMk/>
          <pc:sldMk cId="1562318406" sldId="327"/>
        </pc:sldMkLst>
      </pc:sldChg>
      <pc:sldChg chg="addSp delSp modSp new mod">
        <pc:chgData name="Manish Sharma" userId="b799adb9ba789c8f" providerId="LiveId" clId="{2BF1AFDE-0EC3-4D20-9ECF-8552883B8CAC}" dt="2022-07-09T04:20:44.419" v="13" actId="1076"/>
        <pc:sldMkLst>
          <pc:docMk/>
          <pc:sldMk cId="1759597176" sldId="340"/>
        </pc:sldMkLst>
        <pc:spChg chg="del">
          <ac:chgData name="Manish Sharma" userId="b799adb9ba789c8f" providerId="LiveId" clId="{2BF1AFDE-0EC3-4D20-9ECF-8552883B8CAC}" dt="2022-07-09T04:17:32.794" v="1" actId="478"/>
          <ac:spMkLst>
            <pc:docMk/>
            <pc:sldMk cId="1759597176" sldId="340"/>
            <ac:spMk id="2" creationId="{DE86B621-A180-B077-8917-7AE2A6C92430}"/>
          </ac:spMkLst>
        </pc:spChg>
        <pc:spChg chg="del">
          <ac:chgData name="Manish Sharma" userId="b799adb9ba789c8f" providerId="LiveId" clId="{2BF1AFDE-0EC3-4D20-9ECF-8552883B8CAC}" dt="2022-07-09T04:17:32.794" v="1" actId="478"/>
          <ac:spMkLst>
            <pc:docMk/>
            <pc:sldMk cId="1759597176" sldId="340"/>
            <ac:spMk id="3" creationId="{B2DCE0C6-1103-2B8C-F4B6-F25861244902}"/>
          </ac:spMkLst>
        </pc:spChg>
        <pc:spChg chg="add mod">
          <ac:chgData name="Manish Sharma" userId="b799adb9ba789c8f" providerId="LiveId" clId="{2BF1AFDE-0EC3-4D20-9ECF-8552883B8CAC}" dt="2022-07-09T04:17:47.523" v="2"/>
          <ac:spMkLst>
            <pc:docMk/>
            <pc:sldMk cId="1759597176" sldId="340"/>
            <ac:spMk id="4" creationId="{2DE2C675-6494-FBBE-B273-052ADB427075}"/>
          </ac:spMkLst>
        </pc:spChg>
        <pc:spChg chg="add mod">
          <ac:chgData name="Manish Sharma" userId="b799adb9ba789c8f" providerId="LiveId" clId="{2BF1AFDE-0EC3-4D20-9ECF-8552883B8CAC}" dt="2022-07-09T04:17:54.896" v="3"/>
          <ac:spMkLst>
            <pc:docMk/>
            <pc:sldMk cId="1759597176" sldId="340"/>
            <ac:spMk id="5" creationId="{B43BE87F-3515-F8B5-6569-1AB6D0633716}"/>
          </ac:spMkLst>
        </pc:spChg>
        <pc:spChg chg="add mod">
          <ac:chgData name="Manish Sharma" userId="b799adb9ba789c8f" providerId="LiveId" clId="{2BF1AFDE-0EC3-4D20-9ECF-8552883B8CAC}" dt="2022-07-09T04:18:04.824" v="4"/>
          <ac:spMkLst>
            <pc:docMk/>
            <pc:sldMk cId="1759597176" sldId="340"/>
            <ac:spMk id="6" creationId="{995F82A9-594B-69B7-82DD-E1CB8A3DABCD}"/>
          </ac:spMkLst>
        </pc:spChg>
        <pc:spChg chg="add mod">
          <ac:chgData name="Manish Sharma" userId="b799adb9ba789c8f" providerId="LiveId" clId="{2BF1AFDE-0EC3-4D20-9ECF-8552883B8CAC}" dt="2022-07-09T04:18:18.998" v="5"/>
          <ac:spMkLst>
            <pc:docMk/>
            <pc:sldMk cId="1759597176" sldId="340"/>
            <ac:spMk id="7" creationId="{A8D3CFB0-ADB3-1D10-B6B9-C4AAA56653F8}"/>
          </ac:spMkLst>
        </pc:spChg>
        <pc:spChg chg="add mod">
          <ac:chgData name="Manish Sharma" userId="b799adb9ba789c8f" providerId="LiveId" clId="{2BF1AFDE-0EC3-4D20-9ECF-8552883B8CAC}" dt="2022-07-09T04:18:33.274" v="6"/>
          <ac:spMkLst>
            <pc:docMk/>
            <pc:sldMk cId="1759597176" sldId="340"/>
            <ac:spMk id="8" creationId="{4E103A61-A10F-06C8-6563-59495D6D349D}"/>
          </ac:spMkLst>
        </pc:spChg>
        <pc:spChg chg="add mod">
          <ac:chgData name="Manish Sharma" userId="b799adb9ba789c8f" providerId="LiveId" clId="{2BF1AFDE-0EC3-4D20-9ECF-8552883B8CAC}" dt="2022-07-09T04:18:33.274" v="6"/>
          <ac:spMkLst>
            <pc:docMk/>
            <pc:sldMk cId="1759597176" sldId="340"/>
            <ac:spMk id="9" creationId="{F19BA9C8-C540-E82C-0D02-A7EE0ED788AF}"/>
          </ac:spMkLst>
        </pc:spChg>
        <pc:spChg chg="add mod">
          <ac:chgData name="Manish Sharma" userId="b799adb9ba789c8f" providerId="LiveId" clId="{2BF1AFDE-0EC3-4D20-9ECF-8552883B8CAC}" dt="2022-07-09T04:18:54.791" v="7"/>
          <ac:spMkLst>
            <pc:docMk/>
            <pc:sldMk cId="1759597176" sldId="340"/>
            <ac:spMk id="10" creationId="{ED7D5D7B-EBBE-0FE6-C3FC-565CB78F4C2A}"/>
          </ac:spMkLst>
        </pc:spChg>
        <pc:spChg chg="add mod">
          <ac:chgData name="Manish Sharma" userId="b799adb9ba789c8f" providerId="LiveId" clId="{2BF1AFDE-0EC3-4D20-9ECF-8552883B8CAC}" dt="2022-07-09T04:18:58.558" v="8"/>
          <ac:spMkLst>
            <pc:docMk/>
            <pc:sldMk cId="1759597176" sldId="340"/>
            <ac:spMk id="11" creationId="{51F4A848-199A-1EE7-18FA-4D18AF2D9DBF}"/>
          </ac:spMkLst>
        </pc:spChg>
        <pc:spChg chg="add mod">
          <ac:chgData name="Manish Sharma" userId="b799adb9ba789c8f" providerId="LiveId" clId="{2BF1AFDE-0EC3-4D20-9ECF-8552883B8CAC}" dt="2022-07-09T04:19:09.988" v="9"/>
          <ac:spMkLst>
            <pc:docMk/>
            <pc:sldMk cId="1759597176" sldId="340"/>
            <ac:spMk id="12" creationId="{847E1FEF-9326-0280-7C5E-84D343298D78}"/>
          </ac:spMkLst>
        </pc:spChg>
        <pc:spChg chg="add mod">
          <ac:chgData name="Manish Sharma" userId="b799adb9ba789c8f" providerId="LiveId" clId="{2BF1AFDE-0EC3-4D20-9ECF-8552883B8CAC}" dt="2022-07-09T04:19:09.988" v="9"/>
          <ac:spMkLst>
            <pc:docMk/>
            <pc:sldMk cId="1759597176" sldId="340"/>
            <ac:spMk id="13" creationId="{99F002A6-9FB7-0A8D-683E-2D9E33036C0D}"/>
          </ac:spMkLst>
        </pc:spChg>
        <pc:spChg chg="add mod">
          <ac:chgData name="Manish Sharma" userId="b799adb9ba789c8f" providerId="LiveId" clId="{2BF1AFDE-0EC3-4D20-9ECF-8552883B8CAC}" dt="2022-07-09T04:20:22.834" v="11" actId="1076"/>
          <ac:spMkLst>
            <pc:docMk/>
            <pc:sldMk cId="1759597176" sldId="340"/>
            <ac:spMk id="14" creationId="{E677776B-C5F0-95E1-04FD-CBB6B2C7D61B}"/>
          </ac:spMkLst>
        </pc:spChg>
        <pc:spChg chg="add mod">
          <ac:chgData name="Manish Sharma" userId="b799adb9ba789c8f" providerId="LiveId" clId="{2BF1AFDE-0EC3-4D20-9ECF-8552883B8CAC}" dt="2022-07-09T04:20:22.834" v="11" actId="1076"/>
          <ac:spMkLst>
            <pc:docMk/>
            <pc:sldMk cId="1759597176" sldId="340"/>
            <ac:spMk id="15" creationId="{0B7CE7E1-7D1F-5E25-972C-9CB76F847226}"/>
          </ac:spMkLst>
        </pc:spChg>
        <pc:spChg chg="add mod">
          <ac:chgData name="Manish Sharma" userId="b799adb9ba789c8f" providerId="LiveId" clId="{2BF1AFDE-0EC3-4D20-9ECF-8552883B8CAC}" dt="2022-07-09T04:20:22.834" v="11" actId="1076"/>
          <ac:spMkLst>
            <pc:docMk/>
            <pc:sldMk cId="1759597176" sldId="340"/>
            <ac:spMk id="16" creationId="{618D92CF-8860-654D-1B39-5A75C6AE1DDB}"/>
          </ac:spMkLst>
        </pc:spChg>
        <pc:spChg chg="add mod">
          <ac:chgData name="Manish Sharma" userId="b799adb9ba789c8f" providerId="LiveId" clId="{2BF1AFDE-0EC3-4D20-9ECF-8552883B8CAC}" dt="2022-07-09T04:20:22.834" v="11" actId="1076"/>
          <ac:spMkLst>
            <pc:docMk/>
            <pc:sldMk cId="1759597176" sldId="340"/>
            <ac:spMk id="17" creationId="{0976C608-1676-5F82-3A71-85C4E73732F0}"/>
          </ac:spMkLst>
        </pc:spChg>
        <pc:spChg chg="add mod">
          <ac:chgData name="Manish Sharma" userId="b799adb9ba789c8f" providerId="LiveId" clId="{2BF1AFDE-0EC3-4D20-9ECF-8552883B8CAC}" dt="2022-07-09T04:20:44.419" v="13" actId="1076"/>
          <ac:spMkLst>
            <pc:docMk/>
            <pc:sldMk cId="1759597176" sldId="340"/>
            <ac:spMk id="18" creationId="{75E4BB66-0109-7A59-C380-12CFE7E6A427}"/>
          </ac:spMkLst>
        </pc:spChg>
        <pc:spChg chg="add mod">
          <ac:chgData name="Manish Sharma" userId="b799adb9ba789c8f" providerId="LiveId" clId="{2BF1AFDE-0EC3-4D20-9ECF-8552883B8CAC}" dt="2022-07-09T04:20:36.424" v="12"/>
          <ac:spMkLst>
            <pc:docMk/>
            <pc:sldMk cId="1759597176" sldId="340"/>
            <ac:spMk id="19" creationId="{19720AAD-FBCE-05F9-721C-51CDFEEC9A0F}"/>
          </ac:spMkLst>
        </pc:spChg>
      </pc:sldChg>
      <pc:sldChg chg="addSp delSp modSp new mod">
        <pc:chgData name="Manish Sharma" userId="b799adb9ba789c8f" providerId="LiveId" clId="{2BF1AFDE-0EC3-4D20-9ECF-8552883B8CAC}" dt="2022-07-09T05:12:08.196" v="77"/>
        <pc:sldMkLst>
          <pc:docMk/>
          <pc:sldMk cId="904529819" sldId="341"/>
        </pc:sldMkLst>
        <pc:spChg chg="del">
          <ac:chgData name="Manish Sharma" userId="b799adb9ba789c8f" providerId="LiveId" clId="{2BF1AFDE-0EC3-4D20-9ECF-8552883B8CAC}" dt="2022-07-09T04:44:57.602" v="15" actId="478"/>
          <ac:spMkLst>
            <pc:docMk/>
            <pc:sldMk cId="904529819" sldId="341"/>
            <ac:spMk id="2" creationId="{ACCF22C3-CD0B-B746-2805-B962B10E4179}"/>
          </ac:spMkLst>
        </pc:spChg>
        <pc:spChg chg="del">
          <ac:chgData name="Manish Sharma" userId="b799adb9ba789c8f" providerId="LiveId" clId="{2BF1AFDE-0EC3-4D20-9ECF-8552883B8CAC}" dt="2022-07-09T04:44:57.602" v="15" actId="478"/>
          <ac:spMkLst>
            <pc:docMk/>
            <pc:sldMk cId="904529819" sldId="341"/>
            <ac:spMk id="3" creationId="{C587AD9D-33EB-3F2A-A0FA-D6C758B775C9}"/>
          </ac:spMkLst>
        </pc:spChg>
        <pc:spChg chg="add mod">
          <ac:chgData name="Manish Sharma" userId="b799adb9ba789c8f" providerId="LiveId" clId="{2BF1AFDE-0EC3-4D20-9ECF-8552883B8CAC}" dt="2022-07-09T04:44:58.043" v="16"/>
          <ac:spMkLst>
            <pc:docMk/>
            <pc:sldMk cId="904529819" sldId="341"/>
            <ac:spMk id="4" creationId="{1FF50DD5-61CA-21B7-C805-7224B4817E27}"/>
          </ac:spMkLst>
        </pc:spChg>
        <pc:spChg chg="add mod">
          <ac:chgData name="Manish Sharma" userId="b799adb9ba789c8f" providerId="LiveId" clId="{2BF1AFDE-0EC3-4D20-9ECF-8552883B8CAC}" dt="2022-07-09T04:44:58.043" v="16"/>
          <ac:spMkLst>
            <pc:docMk/>
            <pc:sldMk cId="904529819" sldId="341"/>
            <ac:spMk id="5" creationId="{5D09AF4B-F8C6-D47C-3EC4-F4DDBE44B799}"/>
          </ac:spMkLst>
        </pc:spChg>
        <pc:spChg chg="add mod">
          <ac:chgData name="Manish Sharma" userId="b799adb9ba789c8f" providerId="LiveId" clId="{2BF1AFDE-0EC3-4D20-9ECF-8552883B8CAC}" dt="2022-07-09T04:44:58.043" v="16"/>
          <ac:spMkLst>
            <pc:docMk/>
            <pc:sldMk cId="904529819" sldId="341"/>
            <ac:spMk id="6" creationId="{EDFB4739-55E6-9815-F8EF-F60A62C9811C}"/>
          </ac:spMkLst>
        </pc:spChg>
        <pc:spChg chg="add mod">
          <ac:chgData name="Manish Sharma" userId="b799adb9ba789c8f" providerId="LiveId" clId="{2BF1AFDE-0EC3-4D20-9ECF-8552883B8CAC}" dt="2022-07-09T04:44:58.043" v="16"/>
          <ac:spMkLst>
            <pc:docMk/>
            <pc:sldMk cId="904529819" sldId="341"/>
            <ac:spMk id="7" creationId="{34F44845-C078-D459-F12F-51C0F051AC4C}"/>
          </ac:spMkLst>
        </pc:spChg>
        <pc:spChg chg="add mod">
          <ac:chgData name="Manish Sharma" userId="b799adb9ba789c8f" providerId="LiveId" clId="{2BF1AFDE-0EC3-4D20-9ECF-8552883B8CAC}" dt="2022-07-09T04:44:58.043" v="16"/>
          <ac:spMkLst>
            <pc:docMk/>
            <pc:sldMk cId="904529819" sldId="341"/>
            <ac:spMk id="9" creationId="{1B0B153A-F2D5-4EEE-3C45-E3A5BD245B6D}"/>
          </ac:spMkLst>
        </pc:spChg>
        <pc:spChg chg="add mod">
          <ac:chgData name="Manish Sharma" userId="b799adb9ba789c8f" providerId="LiveId" clId="{2BF1AFDE-0EC3-4D20-9ECF-8552883B8CAC}" dt="2022-07-09T04:44:58.043" v="16"/>
          <ac:spMkLst>
            <pc:docMk/>
            <pc:sldMk cId="904529819" sldId="341"/>
            <ac:spMk id="11" creationId="{05F58250-D973-1412-A377-5AC83CF5215E}"/>
          </ac:spMkLst>
        </pc:spChg>
        <pc:spChg chg="add mod">
          <ac:chgData name="Manish Sharma" userId="b799adb9ba789c8f" providerId="LiveId" clId="{2BF1AFDE-0EC3-4D20-9ECF-8552883B8CAC}" dt="2022-07-09T04:44:58.043" v="16"/>
          <ac:spMkLst>
            <pc:docMk/>
            <pc:sldMk cId="904529819" sldId="341"/>
            <ac:spMk id="13" creationId="{5C1CB493-88D7-639C-D05C-4B48B773A176}"/>
          </ac:spMkLst>
        </pc:spChg>
        <pc:spChg chg="add mod">
          <ac:chgData name="Manish Sharma" userId="b799adb9ba789c8f" providerId="LiveId" clId="{2BF1AFDE-0EC3-4D20-9ECF-8552883B8CAC}" dt="2022-07-09T04:44:58.043" v="16"/>
          <ac:spMkLst>
            <pc:docMk/>
            <pc:sldMk cId="904529819" sldId="341"/>
            <ac:spMk id="14" creationId="{65766597-B5F2-9201-C670-28215E1854CF}"/>
          </ac:spMkLst>
        </pc:spChg>
        <pc:spChg chg="add mod">
          <ac:chgData name="Manish Sharma" userId="b799adb9ba789c8f" providerId="LiveId" clId="{2BF1AFDE-0EC3-4D20-9ECF-8552883B8CAC}" dt="2022-07-09T04:44:58.043" v="16"/>
          <ac:spMkLst>
            <pc:docMk/>
            <pc:sldMk cId="904529819" sldId="341"/>
            <ac:spMk id="16" creationId="{F70BE620-EAFD-4520-B470-AA3BE72EB63F}"/>
          </ac:spMkLst>
        </pc:spChg>
        <pc:spChg chg="add mod">
          <ac:chgData name="Manish Sharma" userId="b799adb9ba789c8f" providerId="LiveId" clId="{2BF1AFDE-0EC3-4D20-9ECF-8552883B8CAC}" dt="2022-07-09T05:11:44.684" v="74" actId="1076"/>
          <ac:spMkLst>
            <pc:docMk/>
            <pc:sldMk cId="904529819" sldId="341"/>
            <ac:spMk id="17" creationId="{73AFFA85-AB31-F6E4-456B-5515D51912D7}"/>
          </ac:spMkLst>
        </pc:spChg>
        <pc:spChg chg="add mod">
          <ac:chgData name="Manish Sharma" userId="b799adb9ba789c8f" providerId="LiveId" clId="{2BF1AFDE-0EC3-4D20-9ECF-8552883B8CAC}" dt="2022-07-09T05:11:44.684" v="74" actId="1076"/>
          <ac:spMkLst>
            <pc:docMk/>
            <pc:sldMk cId="904529819" sldId="341"/>
            <ac:spMk id="18" creationId="{912D2C3D-D7BC-0A4B-42F0-1A8B33D8A1F3}"/>
          </ac:spMkLst>
        </pc:spChg>
        <pc:spChg chg="add mod">
          <ac:chgData name="Manish Sharma" userId="b799adb9ba789c8f" providerId="LiveId" clId="{2BF1AFDE-0EC3-4D20-9ECF-8552883B8CAC}" dt="2022-07-09T05:11:44.684" v="74" actId="1076"/>
          <ac:spMkLst>
            <pc:docMk/>
            <pc:sldMk cId="904529819" sldId="341"/>
            <ac:spMk id="19" creationId="{CD7D8A31-F33C-E7CD-3A7F-C13EC9E0D68C}"/>
          </ac:spMkLst>
        </pc:spChg>
        <pc:spChg chg="add mod">
          <ac:chgData name="Manish Sharma" userId="b799adb9ba789c8f" providerId="LiveId" clId="{2BF1AFDE-0EC3-4D20-9ECF-8552883B8CAC}" dt="2022-07-09T05:11:44.684" v="74" actId="1076"/>
          <ac:spMkLst>
            <pc:docMk/>
            <pc:sldMk cId="904529819" sldId="341"/>
            <ac:spMk id="20" creationId="{39969C85-EF15-8838-194E-3B46F8273B4A}"/>
          </ac:spMkLst>
        </pc:spChg>
        <pc:spChg chg="add mod">
          <ac:chgData name="Manish Sharma" userId="b799adb9ba789c8f" providerId="LiveId" clId="{2BF1AFDE-0EC3-4D20-9ECF-8552883B8CAC}" dt="2022-07-09T05:11:44.684" v="74" actId="1076"/>
          <ac:spMkLst>
            <pc:docMk/>
            <pc:sldMk cId="904529819" sldId="341"/>
            <ac:spMk id="22" creationId="{E6EE402C-4429-EE67-CB8F-71E871ECE80C}"/>
          </ac:spMkLst>
        </pc:spChg>
        <pc:spChg chg="add mod">
          <ac:chgData name="Manish Sharma" userId="b799adb9ba789c8f" providerId="LiveId" clId="{2BF1AFDE-0EC3-4D20-9ECF-8552883B8CAC}" dt="2022-07-09T05:11:44.684" v="74" actId="1076"/>
          <ac:spMkLst>
            <pc:docMk/>
            <pc:sldMk cId="904529819" sldId="341"/>
            <ac:spMk id="24" creationId="{114535B8-DC43-CF6B-12E1-1021CCF851B2}"/>
          </ac:spMkLst>
        </pc:spChg>
        <pc:spChg chg="add mod">
          <ac:chgData name="Manish Sharma" userId="b799adb9ba789c8f" providerId="LiveId" clId="{2BF1AFDE-0EC3-4D20-9ECF-8552883B8CAC}" dt="2022-07-09T05:11:44.684" v="74" actId="1076"/>
          <ac:spMkLst>
            <pc:docMk/>
            <pc:sldMk cId="904529819" sldId="341"/>
            <ac:spMk id="26" creationId="{216B36A2-A66D-4EFC-957B-2E892FF9BF4D}"/>
          </ac:spMkLst>
        </pc:spChg>
        <pc:spChg chg="add mod">
          <ac:chgData name="Manish Sharma" userId="b799adb9ba789c8f" providerId="LiveId" clId="{2BF1AFDE-0EC3-4D20-9ECF-8552883B8CAC}" dt="2022-07-09T05:11:44.684" v="74" actId="1076"/>
          <ac:spMkLst>
            <pc:docMk/>
            <pc:sldMk cId="904529819" sldId="341"/>
            <ac:spMk id="27" creationId="{AC597AFA-3546-4CFA-F772-A503DD2081B3}"/>
          </ac:spMkLst>
        </pc:spChg>
        <pc:spChg chg="add mod">
          <ac:chgData name="Manish Sharma" userId="b799adb9ba789c8f" providerId="LiveId" clId="{2BF1AFDE-0EC3-4D20-9ECF-8552883B8CAC}" dt="2022-07-09T05:11:44.684" v="74" actId="1076"/>
          <ac:spMkLst>
            <pc:docMk/>
            <pc:sldMk cId="904529819" sldId="341"/>
            <ac:spMk id="29" creationId="{D6569DDC-01D3-26AD-C611-8C4DD14DD2EF}"/>
          </ac:spMkLst>
        </pc:spChg>
        <pc:spChg chg="add mod">
          <ac:chgData name="Manish Sharma" userId="b799adb9ba789c8f" providerId="LiveId" clId="{2BF1AFDE-0EC3-4D20-9ECF-8552883B8CAC}" dt="2022-07-09T05:11:59.327" v="76" actId="17032"/>
          <ac:spMkLst>
            <pc:docMk/>
            <pc:sldMk cId="904529819" sldId="341"/>
            <ac:spMk id="30" creationId="{9B3114E4-C899-6682-DC47-316F3A07B871}"/>
          </ac:spMkLst>
        </pc:spChg>
        <pc:spChg chg="add mod">
          <ac:chgData name="Manish Sharma" userId="b799adb9ba789c8f" providerId="LiveId" clId="{2BF1AFDE-0EC3-4D20-9ECF-8552883B8CAC}" dt="2022-07-09T05:12:08.196" v="77"/>
          <ac:spMkLst>
            <pc:docMk/>
            <pc:sldMk cId="904529819" sldId="341"/>
            <ac:spMk id="31" creationId="{811407B4-28EB-C697-1913-5E780605B317}"/>
          </ac:spMkLst>
        </pc:spChg>
        <pc:cxnChg chg="add mod">
          <ac:chgData name="Manish Sharma" userId="b799adb9ba789c8f" providerId="LiveId" clId="{2BF1AFDE-0EC3-4D20-9ECF-8552883B8CAC}" dt="2022-07-09T04:44:58.043" v="16"/>
          <ac:cxnSpMkLst>
            <pc:docMk/>
            <pc:sldMk cId="904529819" sldId="341"/>
            <ac:cxnSpMk id="8" creationId="{48A68C6A-F57F-751D-222B-46BB1B0B8390}"/>
          </ac:cxnSpMkLst>
        </pc:cxnChg>
        <pc:cxnChg chg="add mod">
          <ac:chgData name="Manish Sharma" userId="b799adb9ba789c8f" providerId="LiveId" clId="{2BF1AFDE-0EC3-4D20-9ECF-8552883B8CAC}" dt="2022-07-09T04:44:58.043" v="16"/>
          <ac:cxnSpMkLst>
            <pc:docMk/>
            <pc:sldMk cId="904529819" sldId="341"/>
            <ac:cxnSpMk id="10" creationId="{E11A57D1-1ED3-012B-F50B-8716F727407D}"/>
          </ac:cxnSpMkLst>
        </pc:cxnChg>
        <pc:cxnChg chg="add mod">
          <ac:chgData name="Manish Sharma" userId="b799adb9ba789c8f" providerId="LiveId" clId="{2BF1AFDE-0EC3-4D20-9ECF-8552883B8CAC}" dt="2022-07-09T04:44:58.043" v="16"/>
          <ac:cxnSpMkLst>
            <pc:docMk/>
            <pc:sldMk cId="904529819" sldId="341"/>
            <ac:cxnSpMk id="12" creationId="{98124E74-64D9-7904-E26B-19057C99EAE1}"/>
          </ac:cxnSpMkLst>
        </pc:cxnChg>
        <pc:cxnChg chg="add mod">
          <ac:chgData name="Manish Sharma" userId="b799adb9ba789c8f" providerId="LiveId" clId="{2BF1AFDE-0EC3-4D20-9ECF-8552883B8CAC}" dt="2022-07-09T04:44:58.043" v="16"/>
          <ac:cxnSpMkLst>
            <pc:docMk/>
            <pc:sldMk cId="904529819" sldId="341"/>
            <ac:cxnSpMk id="15" creationId="{B022FC52-F0E5-535A-0C46-EBA8641C6D2C}"/>
          </ac:cxnSpMkLst>
        </pc:cxnChg>
        <pc:cxnChg chg="add mod">
          <ac:chgData name="Manish Sharma" userId="b799adb9ba789c8f" providerId="LiveId" clId="{2BF1AFDE-0EC3-4D20-9ECF-8552883B8CAC}" dt="2022-07-09T05:11:44.684" v="74" actId="1076"/>
          <ac:cxnSpMkLst>
            <pc:docMk/>
            <pc:sldMk cId="904529819" sldId="341"/>
            <ac:cxnSpMk id="21" creationId="{7AEB3EFD-0B9A-EF82-95B2-7484F5948F9D}"/>
          </ac:cxnSpMkLst>
        </pc:cxnChg>
        <pc:cxnChg chg="add mod">
          <ac:chgData name="Manish Sharma" userId="b799adb9ba789c8f" providerId="LiveId" clId="{2BF1AFDE-0EC3-4D20-9ECF-8552883B8CAC}" dt="2022-07-09T05:11:44.684" v="74" actId="1076"/>
          <ac:cxnSpMkLst>
            <pc:docMk/>
            <pc:sldMk cId="904529819" sldId="341"/>
            <ac:cxnSpMk id="23" creationId="{021F0ABA-D0F7-CD42-A98A-07EABA8C0850}"/>
          </ac:cxnSpMkLst>
        </pc:cxnChg>
        <pc:cxnChg chg="add mod">
          <ac:chgData name="Manish Sharma" userId="b799adb9ba789c8f" providerId="LiveId" clId="{2BF1AFDE-0EC3-4D20-9ECF-8552883B8CAC}" dt="2022-07-09T05:11:44.684" v="74" actId="1076"/>
          <ac:cxnSpMkLst>
            <pc:docMk/>
            <pc:sldMk cId="904529819" sldId="341"/>
            <ac:cxnSpMk id="25" creationId="{DE698EF4-2407-2164-4C84-B722B2EE1BC6}"/>
          </ac:cxnSpMkLst>
        </pc:cxnChg>
        <pc:cxnChg chg="add mod">
          <ac:chgData name="Manish Sharma" userId="b799adb9ba789c8f" providerId="LiveId" clId="{2BF1AFDE-0EC3-4D20-9ECF-8552883B8CAC}" dt="2022-07-09T05:11:44.684" v="74" actId="1076"/>
          <ac:cxnSpMkLst>
            <pc:docMk/>
            <pc:sldMk cId="904529819" sldId="341"/>
            <ac:cxnSpMk id="28" creationId="{4CC4ADB6-4DA5-DA80-3126-ECC5B7AA09FB}"/>
          </ac:cxnSpMkLst>
        </pc:cxnChg>
      </pc:sldChg>
      <pc:sldChg chg="add">
        <pc:chgData name="Manish Sharma" userId="b799adb9ba789c8f" providerId="LiveId" clId="{2BF1AFDE-0EC3-4D20-9ECF-8552883B8CAC}" dt="2022-07-09T04:55:44.118" v="17"/>
        <pc:sldMkLst>
          <pc:docMk/>
          <pc:sldMk cId="2776938112" sldId="342"/>
        </pc:sldMkLst>
      </pc:sldChg>
      <pc:sldChg chg="modSp add mod">
        <pc:chgData name="Manish Sharma" userId="b799adb9ba789c8f" providerId="LiveId" clId="{2BF1AFDE-0EC3-4D20-9ECF-8552883B8CAC}" dt="2022-07-09T04:58:24.691" v="72" actId="20577"/>
        <pc:sldMkLst>
          <pc:docMk/>
          <pc:sldMk cId="3993440468" sldId="343"/>
        </pc:sldMkLst>
        <pc:spChg chg="mod">
          <ac:chgData name="Manish Sharma" userId="b799adb9ba789c8f" providerId="LiveId" clId="{2BF1AFDE-0EC3-4D20-9ECF-8552883B8CAC}" dt="2022-07-09T04:58:24.691" v="72" actId="20577"/>
          <ac:spMkLst>
            <pc:docMk/>
            <pc:sldMk cId="3993440468" sldId="343"/>
            <ac:spMk id="3" creationId="{39FB623C-F46A-495F-8960-3A18FFD41550}"/>
          </ac:spMkLst>
        </pc:spChg>
      </pc:sldChg>
      <pc:sldChg chg="add">
        <pc:chgData name="Manish Sharma" userId="b799adb9ba789c8f" providerId="LiveId" clId="{2BF1AFDE-0EC3-4D20-9ECF-8552883B8CAC}" dt="2022-07-09T04:57:06.142" v="19"/>
        <pc:sldMkLst>
          <pc:docMk/>
          <pc:sldMk cId="3608487870" sldId="344"/>
        </pc:sldMkLst>
      </pc:sldChg>
      <pc:sldChg chg="add">
        <pc:chgData name="Manish Sharma" userId="b799adb9ba789c8f" providerId="LiveId" clId="{2BF1AFDE-0EC3-4D20-9ECF-8552883B8CAC}" dt="2022-07-09T05:14:15.169" v="78"/>
        <pc:sldMkLst>
          <pc:docMk/>
          <pc:sldMk cId="4180571744" sldId="345"/>
        </pc:sldMkLst>
      </pc:sldChg>
      <pc:sldChg chg="add">
        <pc:chgData name="Manish Sharma" userId="b799adb9ba789c8f" providerId="LiveId" clId="{2BF1AFDE-0EC3-4D20-9ECF-8552883B8CAC}" dt="2022-07-09T11:02:20.504" v="85"/>
        <pc:sldMkLst>
          <pc:docMk/>
          <pc:sldMk cId="995173291" sldId="346"/>
        </pc:sldMkLst>
      </pc:sldChg>
      <pc:sldChg chg="add">
        <pc:chgData name="Manish Sharma" userId="b799adb9ba789c8f" providerId="LiveId" clId="{2BF1AFDE-0EC3-4D20-9ECF-8552883B8CAC}" dt="2022-07-09T11:02:20.504" v="85"/>
        <pc:sldMkLst>
          <pc:docMk/>
          <pc:sldMk cId="2033417303" sldId="347"/>
        </pc:sldMkLst>
      </pc:sldChg>
      <pc:sldChg chg="modSp add mod">
        <pc:chgData name="Manish Sharma" userId="b799adb9ba789c8f" providerId="LiveId" clId="{2BF1AFDE-0EC3-4D20-9ECF-8552883B8CAC}" dt="2022-07-09T11:02:41.877" v="87" actId="20577"/>
        <pc:sldMkLst>
          <pc:docMk/>
          <pc:sldMk cId="3813401604" sldId="348"/>
        </pc:sldMkLst>
        <pc:spChg chg="mod">
          <ac:chgData name="Manish Sharma" userId="b799adb9ba789c8f" providerId="LiveId" clId="{2BF1AFDE-0EC3-4D20-9ECF-8552883B8CAC}" dt="2022-07-09T11:02:41.877" v="87" actId="20577"/>
          <ac:spMkLst>
            <pc:docMk/>
            <pc:sldMk cId="3813401604" sldId="348"/>
            <ac:spMk id="3" creationId="{5D85F295-DC90-6AAF-F01D-5F34C3200302}"/>
          </ac:spMkLst>
        </pc:spChg>
      </pc:sldChg>
      <pc:sldChg chg="add">
        <pc:chgData name="Manish Sharma" userId="b799adb9ba789c8f" providerId="LiveId" clId="{2BF1AFDE-0EC3-4D20-9ECF-8552883B8CAC}" dt="2022-07-10T09:32:18.698" v="98"/>
        <pc:sldMkLst>
          <pc:docMk/>
          <pc:sldMk cId="3787089593" sldId="358"/>
        </pc:sldMkLst>
      </pc:sldChg>
      <pc:sldChg chg="add">
        <pc:chgData name="Manish Sharma" userId="b799adb9ba789c8f" providerId="LiveId" clId="{2BF1AFDE-0EC3-4D20-9ECF-8552883B8CAC}" dt="2022-07-10T09:32:18.698" v="98"/>
        <pc:sldMkLst>
          <pc:docMk/>
          <pc:sldMk cId="945998607" sldId="359"/>
        </pc:sldMkLst>
      </pc:sldChg>
      <pc:sldChg chg="add">
        <pc:chgData name="Manish Sharma" userId="b799adb9ba789c8f" providerId="LiveId" clId="{2BF1AFDE-0EC3-4D20-9ECF-8552883B8CAC}" dt="2022-07-10T09:44:40.209" v="99"/>
        <pc:sldMkLst>
          <pc:docMk/>
          <pc:sldMk cId="972214110" sldId="360"/>
        </pc:sldMkLst>
      </pc:sldChg>
      <pc:sldChg chg="add">
        <pc:chgData name="Manish Sharma" userId="b799adb9ba789c8f" providerId="LiveId" clId="{2BF1AFDE-0EC3-4D20-9ECF-8552883B8CAC}" dt="2022-07-10T10:28:53.928" v="274"/>
        <pc:sldMkLst>
          <pc:docMk/>
          <pc:sldMk cId="3963583470" sldId="363"/>
        </pc:sldMkLst>
      </pc:sldChg>
      <pc:sldChg chg="add">
        <pc:chgData name="Manish Sharma" userId="b799adb9ba789c8f" providerId="LiveId" clId="{2BF1AFDE-0EC3-4D20-9ECF-8552883B8CAC}" dt="2022-07-10T09:08:30.169" v="96"/>
        <pc:sldMkLst>
          <pc:docMk/>
          <pc:sldMk cId="3826694408" sldId="430"/>
        </pc:sldMkLst>
      </pc:sldChg>
      <pc:sldChg chg="delSp modSp add mod">
        <pc:chgData name="Manish Sharma" userId="b799adb9ba789c8f" providerId="LiveId" clId="{2BF1AFDE-0EC3-4D20-9ECF-8552883B8CAC}" dt="2022-07-10T09:46:26.629" v="178" actId="1037"/>
        <pc:sldMkLst>
          <pc:docMk/>
          <pc:sldMk cId="473108907" sldId="431"/>
        </pc:sldMkLst>
        <pc:spChg chg="del">
          <ac:chgData name="Manish Sharma" userId="b799adb9ba789c8f" providerId="LiveId" clId="{2BF1AFDE-0EC3-4D20-9ECF-8552883B8CAC}" dt="2022-07-10T09:45:34.246" v="101" actId="478"/>
          <ac:spMkLst>
            <pc:docMk/>
            <pc:sldMk cId="473108907" sldId="431"/>
            <ac:spMk id="4" creationId="{1FF50DD5-61CA-21B7-C805-7224B4817E27}"/>
          </ac:spMkLst>
        </pc:spChg>
        <pc:spChg chg="del">
          <ac:chgData name="Manish Sharma" userId="b799adb9ba789c8f" providerId="LiveId" clId="{2BF1AFDE-0EC3-4D20-9ECF-8552883B8CAC}" dt="2022-07-10T09:45:34.246" v="101" actId="478"/>
          <ac:spMkLst>
            <pc:docMk/>
            <pc:sldMk cId="473108907" sldId="431"/>
            <ac:spMk id="5" creationId="{5D09AF4B-F8C6-D47C-3EC4-F4DDBE44B799}"/>
          </ac:spMkLst>
        </pc:spChg>
        <pc:spChg chg="del">
          <ac:chgData name="Manish Sharma" userId="b799adb9ba789c8f" providerId="LiveId" clId="{2BF1AFDE-0EC3-4D20-9ECF-8552883B8CAC}" dt="2022-07-10T09:45:34.246" v="101" actId="478"/>
          <ac:spMkLst>
            <pc:docMk/>
            <pc:sldMk cId="473108907" sldId="431"/>
            <ac:spMk id="6" creationId="{EDFB4739-55E6-9815-F8EF-F60A62C9811C}"/>
          </ac:spMkLst>
        </pc:spChg>
        <pc:spChg chg="del">
          <ac:chgData name="Manish Sharma" userId="b799adb9ba789c8f" providerId="LiveId" clId="{2BF1AFDE-0EC3-4D20-9ECF-8552883B8CAC}" dt="2022-07-10T09:45:34.246" v="101" actId="478"/>
          <ac:spMkLst>
            <pc:docMk/>
            <pc:sldMk cId="473108907" sldId="431"/>
            <ac:spMk id="7" creationId="{34F44845-C078-D459-F12F-51C0F051AC4C}"/>
          </ac:spMkLst>
        </pc:spChg>
        <pc:spChg chg="del">
          <ac:chgData name="Manish Sharma" userId="b799adb9ba789c8f" providerId="LiveId" clId="{2BF1AFDE-0EC3-4D20-9ECF-8552883B8CAC}" dt="2022-07-10T09:45:34.246" v="101" actId="478"/>
          <ac:spMkLst>
            <pc:docMk/>
            <pc:sldMk cId="473108907" sldId="431"/>
            <ac:spMk id="9" creationId="{1B0B153A-F2D5-4EEE-3C45-E3A5BD245B6D}"/>
          </ac:spMkLst>
        </pc:spChg>
        <pc:spChg chg="del">
          <ac:chgData name="Manish Sharma" userId="b799adb9ba789c8f" providerId="LiveId" clId="{2BF1AFDE-0EC3-4D20-9ECF-8552883B8CAC}" dt="2022-07-10T09:45:34.246" v="101" actId="478"/>
          <ac:spMkLst>
            <pc:docMk/>
            <pc:sldMk cId="473108907" sldId="431"/>
            <ac:spMk id="11" creationId="{05F58250-D973-1412-A377-5AC83CF5215E}"/>
          </ac:spMkLst>
        </pc:spChg>
        <pc:spChg chg="del">
          <ac:chgData name="Manish Sharma" userId="b799adb9ba789c8f" providerId="LiveId" clId="{2BF1AFDE-0EC3-4D20-9ECF-8552883B8CAC}" dt="2022-07-10T09:45:34.246" v="101" actId="478"/>
          <ac:spMkLst>
            <pc:docMk/>
            <pc:sldMk cId="473108907" sldId="431"/>
            <ac:spMk id="13" creationId="{5C1CB493-88D7-639C-D05C-4B48B773A176}"/>
          </ac:spMkLst>
        </pc:spChg>
        <pc:spChg chg="del">
          <ac:chgData name="Manish Sharma" userId="b799adb9ba789c8f" providerId="LiveId" clId="{2BF1AFDE-0EC3-4D20-9ECF-8552883B8CAC}" dt="2022-07-10T09:45:34.246" v="101" actId="478"/>
          <ac:spMkLst>
            <pc:docMk/>
            <pc:sldMk cId="473108907" sldId="431"/>
            <ac:spMk id="14" creationId="{65766597-B5F2-9201-C670-28215E1854CF}"/>
          </ac:spMkLst>
        </pc:spChg>
        <pc:spChg chg="del">
          <ac:chgData name="Manish Sharma" userId="b799adb9ba789c8f" providerId="LiveId" clId="{2BF1AFDE-0EC3-4D20-9ECF-8552883B8CAC}" dt="2022-07-10T09:45:34.246" v="101" actId="478"/>
          <ac:spMkLst>
            <pc:docMk/>
            <pc:sldMk cId="473108907" sldId="431"/>
            <ac:spMk id="16" creationId="{F70BE620-EAFD-4520-B470-AA3BE72EB63F}"/>
          </ac:spMkLst>
        </pc:spChg>
        <pc:spChg chg="mod">
          <ac:chgData name="Manish Sharma" userId="b799adb9ba789c8f" providerId="LiveId" clId="{2BF1AFDE-0EC3-4D20-9ECF-8552883B8CAC}" dt="2022-07-10T09:46:26.629" v="178" actId="1037"/>
          <ac:spMkLst>
            <pc:docMk/>
            <pc:sldMk cId="473108907" sldId="431"/>
            <ac:spMk id="17" creationId="{73AFFA85-AB31-F6E4-456B-5515D51912D7}"/>
          </ac:spMkLst>
        </pc:spChg>
        <pc:spChg chg="mod">
          <ac:chgData name="Manish Sharma" userId="b799adb9ba789c8f" providerId="LiveId" clId="{2BF1AFDE-0EC3-4D20-9ECF-8552883B8CAC}" dt="2022-07-10T09:46:26.629" v="178" actId="1037"/>
          <ac:spMkLst>
            <pc:docMk/>
            <pc:sldMk cId="473108907" sldId="431"/>
            <ac:spMk id="18" creationId="{912D2C3D-D7BC-0A4B-42F0-1A8B33D8A1F3}"/>
          </ac:spMkLst>
        </pc:spChg>
        <pc:spChg chg="mod">
          <ac:chgData name="Manish Sharma" userId="b799adb9ba789c8f" providerId="LiveId" clId="{2BF1AFDE-0EC3-4D20-9ECF-8552883B8CAC}" dt="2022-07-10T09:46:26.629" v="178" actId="1037"/>
          <ac:spMkLst>
            <pc:docMk/>
            <pc:sldMk cId="473108907" sldId="431"/>
            <ac:spMk id="19" creationId="{CD7D8A31-F33C-E7CD-3A7F-C13EC9E0D68C}"/>
          </ac:spMkLst>
        </pc:spChg>
        <pc:spChg chg="mod">
          <ac:chgData name="Manish Sharma" userId="b799adb9ba789c8f" providerId="LiveId" clId="{2BF1AFDE-0EC3-4D20-9ECF-8552883B8CAC}" dt="2022-07-10T09:46:26.629" v="178" actId="1037"/>
          <ac:spMkLst>
            <pc:docMk/>
            <pc:sldMk cId="473108907" sldId="431"/>
            <ac:spMk id="20" creationId="{39969C85-EF15-8838-194E-3B46F8273B4A}"/>
          </ac:spMkLst>
        </pc:spChg>
        <pc:spChg chg="mod">
          <ac:chgData name="Manish Sharma" userId="b799adb9ba789c8f" providerId="LiveId" clId="{2BF1AFDE-0EC3-4D20-9ECF-8552883B8CAC}" dt="2022-07-10T09:46:26.629" v="178" actId="1037"/>
          <ac:spMkLst>
            <pc:docMk/>
            <pc:sldMk cId="473108907" sldId="431"/>
            <ac:spMk id="22" creationId="{E6EE402C-4429-EE67-CB8F-71E871ECE80C}"/>
          </ac:spMkLst>
        </pc:spChg>
        <pc:spChg chg="mod">
          <ac:chgData name="Manish Sharma" userId="b799adb9ba789c8f" providerId="LiveId" clId="{2BF1AFDE-0EC3-4D20-9ECF-8552883B8CAC}" dt="2022-07-10T09:46:26.629" v="178" actId="1037"/>
          <ac:spMkLst>
            <pc:docMk/>
            <pc:sldMk cId="473108907" sldId="431"/>
            <ac:spMk id="24" creationId="{114535B8-DC43-CF6B-12E1-1021CCF851B2}"/>
          </ac:spMkLst>
        </pc:spChg>
        <pc:spChg chg="mod">
          <ac:chgData name="Manish Sharma" userId="b799adb9ba789c8f" providerId="LiveId" clId="{2BF1AFDE-0EC3-4D20-9ECF-8552883B8CAC}" dt="2022-07-10T09:46:26.629" v="178" actId="1037"/>
          <ac:spMkLst>
            <pc:docMk/>
            <pc:sldMk cId="473108907" sldId="431"/>
            <ac:spMk id="26" creationId="{216B36A2-A66D-4EFC-957B-2E892FF9BF4D}"/>
          </ac:spMkLst>
        </pc:spChg>
        <pc:spChg chg="mod">
          <ac:chgData name="Manish Sharma" userId="b799adb9ba789c8f" providerId="LiveId" clId="{2BF1AFDE-0EC3-4D20-9ECF-8552883B8CAC}" dt="2022-07-10T09:46:26.629" v="178" actId="1037"/>
          <ac:spMkLst>
            <pc:docMk/>
            <pc:sldMk cId="473108907" sldId="431"/>
            <ac:spMk id="27" creationId="{AC597AFA-3546-4CFA-F772-A503DD2081B3}"/>
          </ac:spMkLst>
        </pc:spChg>
        <pc:spChg chg="mod">
          <ac:chgData name="Manish Sharma" userId="b799adb9ba789c8f" providerId="LiveId" clId="{2BF1AFDE-0EC3-4D20-9ECF-8552883B8CAC}" dt="2022-07-10T09:46:26.629" v="178" actId="1037"/>
          <ac:spMkLst>
            <pc:docMk/>
            <pc:sldMk cId="473108907" sldId="431"/>
            <ac:spMk id="29" creationId="{D6569DDC-01D3-26AD-C611-8C4DD14DD2EF}"/>
          </ac:spMkLst>
        </pc:spChg>
        <pc:spChg chg="mod">
          <ac:chgData name="Manish Sharma" userId="b799adb9ba789c8f" providerId="LiveId" clId="{2BF1AFDE-0EC3-4D20-9ECF-8552883B8CAC}" dt="2022-07-10T09:46:26.629" v="178" actId="1037"/>
          <ac:spMkLst>
            <pc:docMk/>
            <pc:sldMk cId="473108907" sldId="431"/>
            <ac:spMk id="30" creationId="{9B3114E4-C899-6682-DC47-316F3A07B871}"/>
          </ac:spMkLst>
        </pc:spChg>
        <pc:spChg chg="del">
          <ac:chgData name="Manish Sharma" userId="b799adb9ba789c8f" providerId="LiveId" clId="{2BF1AFDE-0EC3-4D20-9ECF-8552883B8CAC}" dt="2022-07-10T09:46:16.284" v="103" actId="478"/>
          <ac:spMkLst>
            <pc:docMk/>
            <pc:sldMk cId="473108907" sldId="431"/>
            <ac:spMk id="31" creationId="{811407B4-28EB-C697-1913-5E780605B317}"/>
          </ac:spMkLst>
        </pc:spChg>
        <pc:cxnChg chg="del mod">
          <ac:chgData name="Manish Sharma" userId="b799adb9ba789c8f" providerId="LiveId" clId="{2BF1AFDE-0EC3-4D20-9ECF-8552883B8CAC}" dt="2022-07-10T09:45:34.246" v="101" actId="478"/>
          <ac:cxnSpMkLst>
            <pc:docMk/>
            <pc:sldMk cId="473108907" sldId="431"/>
            <ac:cxnSpMk id="8" creationId="{48A68C6A-F57F-751D-222B-46BB1B0B8390}"/>
          </ac:cxnSpMkLst>
        </pc:cxnChg>
        <pc:cxnChg chg="del mod">
          <ac:chgData name="Manish Sharma" userId="b799adb9ba789c8f" providerId="LiveId" clId="{2BF1AFDE-0EC3-4D20-9ECF-8552883B8CAC}" dt="2022-07-10T09:45:34.246" v="101" actId="478"/>
          <ac:cxnSpMkLst>
            <pc:docMk/>
            <pc:sldMk cId="473108907" sldId="431"/>
            <ac:cxnSpMk id="10" creationId="{E11A57D1-1ED3-012B-F50B-8716F727407D}"/>
          </ac:cxnSpMkLst>
        </pc:cxnChg>
        <pc:cxnChg chg="del mod">
          <ac:chgData name="Manish Sharma" userId="b799adb9ba789c8f" providerId="LiveId" clId="{2BF1AFDE-0EC3-4D20-9ECF-8552883B8CAC}" dt="2022-07-10T09:45:34.246" v="101" actId="478"/>
          <ac:cxnSpMkLst>
            <pc:docMk/>
            <pc:sldMk cId="473108907" sldId="431"/>
            <ac:cxnSpMk id="12" creationId="{98124E74-64D9-7904-E26B-19057C99EAE1}"/>
          </ac:cxnSpMkLst>
        </pc:cxnChg>
        <pc:cxnChg chg="del mod">
          <ac:chgData name="Manish Sharma" userId="b799adb9ba789c8f" providerId="LiveId" clId="{2BF1AFDE-0EC3-4D20-9ECF-8552883B8CAC}" dt="2022-07-10T09:45:34.246" v="101" actId="478"/>
          <ac:cxnSpMkLst>
            <pc:docMk/>
            <pc:sldMk cId="473108907" sldId="431"/>
            <ac:cxnSpMk id="15" creationId="{B022FC52-F0E5-535A-0C46-EBA8641C6D2C}"/>
          </ac:cxnSpMkLst>
        </pc:cxnChg>
        <pc:cxnChg chg="mod">
          <ac:chgData name="Manish Sharma" userId="b799adb9ba789c8f" providerId="LiveId" clId="{2BF1AFDE-0EC3-4D20-9ECF-8552883B8CAC}" dt="2022-07-10T09:46:26.629" v="178" actId="1037"/>
          <ac:cxnSpMkLst>
            <pc:docMk/>
            <pc:sldMk cId="473108907" sldId="431"/>
            <ac:cxnSpMk id="21" creationId="{7AEB3EFD-0B9A-EF82-95B2-7484F5948F9D}"/>
          </ac:cxnSpMkLst>
        </pc:cxnChg>
        <pc:cxnChg chg="mod">
          <ac:chgData name="Manish Sharma" userId="b799adb9ba789c8f" providerId="LiveId" clId="{2BF1AFDE-0EC3-4D20-9ECF-8552883B8CAC}" dt="2022-07-10T09:46:26.629" v="178" actId="1037"/>
          <ac:cxnSpMkLst>
            <pc:docMk/>
            <pc:sldMk cId="473108907" sldId="431"/>
            <ac:cxnSpMk id="23" creationId="{021F0ABA-D0F7-CD42-A98A-07EABA8C0850}"/>
          </ac:cxnSpMkLst>
        </pc:cxnChg>
        <pc:cxnChg chg="mod">
          <ac:chgData name="Manish Sharma" userId="b799adb9ba789c8f" providerId="LiveId" clId="{2BF1AFDE-0EC3-4D20-9ECF-8552883B8CAC}" dt="2022-07-10T09:46:26.629" v="178" actId="1037"/>
          <ac:cxnSpMkLst>
            <pc:docMk/>
            <pc:sldMk cId="473108907" sldId="431"/>
            <ac:cxnSpMk id="25" creationId="{DE698EF4-2407-2164-4C84-B722B2EE1BC6}"/>
          </ac:cxnSpMkLst>
        </pc:cxnChg>
        <pc:cxnChg chg="mod">
          <ac:chgData name="Manish Sharma" userId="b799adb9ba789c8f" providerId="LiveId" clId="{2BF1AFDE-0EC3-4D20-9ECF-8552883B8CAC}" dt="2022-07-10T09:46:26.629" v="178" actId="1037"/>
          <ac:cxnSpMkLst>
            <pc:docMk/>
            <pc:sldMk cId="473108907" sldId="431"/>
            <ac:cxnSpMk id="28" creationId="{4CC4ADB6-4DA5-DA80-3126-ECC5B7AA09FB}"/>
          </ac:cxnSpMkLst>
        </pc:cxnChg>
      </pc:sldChg>
      <pc:sldChg chg="addSp delSp modSp new mod">
        <pc:chgData name="Manish Sharma" userId="b799adb9ba789c8f" providerId="LiveId" clId="{2BF1AFDE-0EC3-4D20-9ECF-8552883B8CAC}" dt="2022-07-10T09:48:54.420" v="191"/>
        <pc:sldMkLst>
          <pc:docMk/>
          <pc:sldMk cId="2070434137" sldId="432"/>
        </pc:sldMkLst>
        <pc:spChg chg="del">
          <ac:chgData name="Manish Sharma" userId="b799adb9ba789c8f" providerId="LiveId" clId="{2BF1AFDE-0EC3-4D20-9ECF-8552883B8CAC}" dt="2022-07-10T09:46:34.467" v="180" actId="478"/>
          <ac:spMkLst>
            <pc:docMk/>
            <pc:sldMk cId="2070434137" sldId="432"/>
            <ac:spMk id="2" creationId="{9FA073E0-41B4-E4FD-0650-33A56530D1DC}"/>
          </ac:spMkLst>
        </pc:spChg>
        <pc:spChg chg="del">
          <ac:chgData name="Manish Sharma" userId="b799adb9ba789c8f" providerId="LiveId" clId="{2BF1AFDE-0EC3-4D20-9ECF-8552883B8CAC}" dt="2022-07-10T09:46:34.467" v="180" actId="478"/>
          <ac:spMkLst>
            <pc:docMk/>
            <pc:sldMk cId="2070434137" sldId="432"/>
            <ac:spMk id="3" creationId="{814B612D-FE28-7972-C3DC-C91250A470C2}"/>
          </ac:spMkLst>
        </pc:spChg>
        <pc:spChg chg="add mod">
          <ac:chgData name="Manish Sharma" userId="b799adb9ba789c8f" providerId="LiveId" clId="{2BF1AFDE-0EC3-4D20-9ECF-8552883B8CAC}" dt="2022-07-10T09:46:48.757" v="181"/>
          <ac:spMkLst>
            <pc:docMk/>
            <pc:sldMk cId="2070434137" sldId="432"/>
            <ac:spMk id="4" creationId="{73E4AC0D-48CF-9363-9A0D-4F63852E4209}"/>
          </ac:spMkLst>
        </pc:spChg>
        <pc:spChg chg="add mod">
          <ac:chgData name="Manish Sharma" userId="b799adb9ba789c8f" providerId="LiveId" clId="{2BF1AFDE-0EC3-4D20-9ECF-8552883B8CAC}" dt="2022-07-10T09:46:48.757" v="181"/>
          <ac:spMkLst>
            <pc:docMk/>
            <pc:sldMk cId="2070434137" sldId="432"/>
            <ac:spMk id="6" creationId="{89DB6D1C-30EC-86B2-0031-A638188BF068}"/>
          </ac:spMkLst>
        </pc:spChg>
        <pc:spChg chg="add mod">
          <ac:chgData name="Manish Sharma" userId="b799adb9ba789c8f" providerId="LiveId" clId="{2BF1AFDE-0EC3-4D20-9ECF-8552883B8CAC}" dt="2022-07-10T09:46:48.757" v="181"/>
          <ac:spMkLst>
            <pc:docMk/>
            <pc:sldMk cId="2070434137" sldId="432"/>
            <ac:spMk id="7" creationId="{CE8143A6-2DE3-F930-41EC-A7FEE31FAF77}"/>
          </ac:spMkLst>
        </pc:spChg>
        <pc:spChg chg="add mod">
          <ac:chgData name="Manish Sharma" userId="b799adb9ba789c8f" providerId="LiveId" clId="{2BF1AFDE-0EC3-4D20-9ECF-8552883B8CAC}" dt="2022-07-10T09:47:00.649" v="182"/>
          <ac:spMkLst>
            <pc:docMk/>
            <pc:sldMk cId="2070434137" sldId="432"/>
            <ac:spMk id="9" creationId="{41A911E7-C78B-1A12-142C-F8EE695E0E82}"/>
          </ac:spMkLst>
        </pc:spChg>
        <pc:spChg chg="add mod">
          <ac:chgData name="Manish Sharma" userId="b799adb9ba789c8f" providerId="LiveId" clId="{2BF1AFDE-0EC3-4D20-9ECF-8552883B8CAC}" dt="2022-07-10T09:47:00.649" v="182"/>
          <ac:spMkLst>
            <pc:docMk/>
            <pc:sldMk cId="2070434137" sldId="432"/>
            <ac:spMk id="10" creationId="{5C76D3AB-94AA-BDD4-E090-8B079556B324}"/>
          </ac:spMkLst>
        </pc:spChg>
        <pc:spChg chg="add mod">
          <ac:chgData name="Manish Sharma" userId="b799adb9ba789c8f" providerId="LiveId" clId="{2BF1AFDE-0EC3-4D20-9ECF-8552883B8CAC}" dt="2022-07-10T09:47:08.155" v="183"/>
          <ac:spMkLst>
            <pc:docMk/>
            <pc:sldMk cId="2070434137" sldId="432"/>
            <ac:spMk id="12" creationId="{ED91C81F-F92D-8BA0-96F9-A2F09C27D694}"/>
          </ac:spMkLst>
        </pc:spChg>
        <pc:spChg chg="add mod">
          <ac:chgData name="Manish Sharma" userId="b799adb9ba789c8f" providerId="LiveId" clId="{2BF1AFDE-0EC3-4D20-9ECF-8552883B8CAC}" dt="2022-07-10T09:47:08.155" v="183"/>
          <ac:spMkLst>
            <pc:docMk/>
            <pc:sldMk cId="2070434137" sldId="432"/>
            <ac:spMk id="13" creationId="{688D7AD7-6A5B-1312-CB05-D1B3ED1E397C}"/>
          </ac:spMkLst>
        </pc:spChg>
        <pc:spChg chg="add mod">
          <ac:chgData name="Manish Sharma" userId="b799adb9ba789c8f" providerId="LiveId" clId="{2BF1AFDE-0EC3-4D20-9ECF-8552883B8CAC}" dt="2022-07-10T09:47:15.071" v="184"/>
          <ac:spMkLst>
            <pc:docMk/>
            <pc:sldMk cId="2070434137" sldId="432"/>
            <ac:spMk id="14" creationId="{37088E4C-34DC-3427-A2C3-B49CF6759B9F}"/>
          </ac:spMkLst>
        </pc:spChg>
        <pc:spChg chg="add mod">
          <ac:chgData name="Manish Sharma" userId="b799adb9ba789c8f" providerId="LiveId" clId="{2BF1AFDE-0EC3-4D20-9ECF-8552883B8CAC}" dt="2022-07-10T09:47:15.071" v="184"/>
          <ac:spMkLst>
            <pc:docMk/>
            <pc:sldMk cId="2070434137" sldId="432"/>
            <ac:spMk id="16" creationId="{735281F0-5EFE-3744-9251-C21A5FF97F27}"/>
          </ac:spMkLst>
        </pc:spChg>
        <pc:spChg chg="add mod">
          <ac:chgData name="Manish Sharma" userId="b799adb9ba789c8f" providerId="LiveId" clId="{2BF1AFDE-0EC3-4D20-9ECF-8552883B8CAC}" dt="2022-07-10T09:47:24.200" v="185"/>
          <ac:spMkLst>
            <pc:docMk/>
            <pc:sldMk cId="2070434137" sldId="432"/>
            <ac:spMk id="17" creationId="{CFF5F852-E8CC-A04B-7EA9-4B0399DCF7DA}"/>
          </ac:spMkLst>
        </pc:spChg>
        <pc:spChg chg="add mod">
          <ac:chgData name="Manish Sharma" userId="b799adb9ba789c8f" providerId="LiveId" clId="{2BF1AFDE-0EC3-4D20-9ECF-8552883B8CAC}" dt="2022-07-10T09:47:37.660" v="186"/>
          <ac:spMkLst>
            <pc:docMk/>
            <pc:sldMk cId="2070434137" sldId="432"/>
            <ac:spMk id="21" creationId="{90A1D45E-9198-BB2F-5AB9-D32778F48723}"/>
          </ac:spMkLst>
        </pc:spChg>
        <pc:spChg chg="add mod">
          <ac:chgData name="Manish Sharma" userId="b799adb9ba789c8f" providerId="LiveId" clId="{2BF1AFDE-0EC3-4D20-9ECF-8552883B8CAC}" dt="2022-07-10T09:48:00.544" v="188" actId="1076"/>
          <ac:spMkLst>
            <pc:docMk/>
            <pc:sldMk cId="2070434137" sldId="432"/>
            <ac:spMk id="23" creationId="{3334DAAC-15C2-E2F1-5CF9-A3A83E4893BE}"/>
          </ac:spMkLst>
        </pc:spChg>
        <pc:spChg chg="add mod">
          <ac:chgData name="Manish Sharma" userId="b799adb9ba789c8f" providerId="LiveId" clId="{2BF1AFDE-0EC3-4D20-9ECF-8552883B8CAC}" dt="2022-07-10T09:47:53.487" v="187"/>
          <ac:spMkLst>
            <pc:docMk/>
            <pc:sldMk cId="2070434137" sldId="432"/>
            <ac:spMk id="24" creationId="{32910CFD-057B-875E-F638-972B5F9BA27C}"/>
          </ac:spMkLst>
        </pc:spChg>
        <pc:spChg chg="add mod">
          <ac:chgData name="Manish Sharma" userId="b799adb9ba789c8f" providerId="LiveId" clId="{2BF1AFDE-0EC3-4D20-9ECF-8552883B8CAC}" dt="2022-07-10T09:48:25.568" v="189"/>
          <ac:spMkLst>
            <pc:docMk/>
            <pc:sldMk cId="2070434137" sldId="432"/>
            <ac:spMk id="26" creationId="{6A91980B-1122-75B5-07DE-279243EF9E71}"/>
          </ac:spMkLst>
        </pc:spChg>
        <pc:spChg chg="add mod">
          <ac:chgData name="Manish Sharma" userId="b799adb9ba789c8f" providerId="LiveId" clId="{2BF1AFDE-0EC3-4D20-9ECF-8552883B8CAC}" dt="2022-07-10T09:48:25.568" v="189"/>
          <ac:spMkLst>
            <pc:docMk/>
            <pc:sldMk cId="2070434137" sldId="432"/>
            <ac:spMk id="27" creationId="{3B1169AF-36A8-87AA-4D27-2F79BC01828A}"/>
          </ac:spMkLst>
        </pc:spChg>
        <pc:spChg chg="add mod">
          <ac:chgData name="Manish Sharma" userId="b799adb9ba789c8f" providerId="LiveId" clId="{2BF1AFDE-0EC3-4D20-9ECF-8552883B8CAC}" dt="2022-07-10T09:48:47.567" v="190"/>
          <ac:spMkLst>
            <pc:docMk/>
            <pc:sldMk cId="2070434137" sldId="432"/>
            <ac:spMk id="28" creationId="{9F47CAA0-383F-E6C7-B28B-0BF2B0DD0157}"/>
          </ac:spMkLst>
        </pc:spChg>
        <pc:spChg chg="add mod">
          <ac:chgData name="Manish Sharma" userId="b799adb9ba789c8f" providerId="LiveId" clId="{2BF1AFDE-0EC3-4D20-9ECF-8552883B8CAC}" dt="2022-07-10T09:48:54.420" v="191"/>
          <ac:spMkLst>
            <pc:docMk/>
            <pc:sldMk cId="2070434137" sldId="432"/>
            <ac:spMk id="29" creationId="{100D768B-9821-3615-71CE-33484D3D4819}"/>
          </ac:spMkLst>
        </pc:spChg>
        <pc:cxnChg chg="add mod">
          <ac:chgData name="Manish Sharma" userId="b799adb9ba789c8f" providerId="LiveId" clId="{2BF1AFDE-0EC3-4D20-9ECF-8552883B8CAC}" dt="2022-07-10T09:46:48.757" v="181"/>
          <ac:cxnSpMkLst>
            <pc:docMk/>
            <pc:sldMk cId="2070434137" sldId="432"/>
            <ac:cxnSpMk id="5" creationId="{1ED0ABAC-1C70-C7F1-1925-FB1A3BC35282}"/>
          </ac:cxnSpMkLst>
        </pc:cxnChg>
        <pc:cxnChg chg="add mod">
          <ac:chgData name="Manish Sharma" userId="b799adb9ba789c8f" providerId="LiveId" clId="{2BF1AFDE-0EC3-4D20-9ECF-8552883B8CAC}" dt="2022-07-10T09:47:00.649" v="182"/>
          <ac:cxnSpMkLst>
            <pc:docMk/>
            <pc:sldMk cId="2070434137" sldId="432"/>
            <ac:cxnSpMk id="8" creationId="{259C47D0-1E75-BB8B-C8D0-D58B1E8561D6}"/>
          </ac:cxnSpMkLst>
        </pc:cxnChg>
        <pc:cxnChg chg="add mod">
          <ac:chgData name="Manish Sharma" userId="b799adb9ba789c8f" providerId="LiveId" clId="{2BF1AFDE-0EC3-4D20-9ECF-8552883B8CAC}" dt="2022-07-10T09:47:08.155" v="183"/>
          <ac:cxnSpMkLst>
            <pc:docMk/>
            <pc:sldMk cId="2070434137" sldId="432"/>
            <ac:cxnSpMk id="11" creationId="{B7602B00-EA26-ED06-3A01-CAC3AC3BC802}"/>
          </ac:cxnSpMkLst>
        </pc:cxnChg>
        <pc:cxnChg chg="add mod">
          <ac:chgData name="Manish Sharma" userId="b799adb9ba789c8f" providerId="LiveId" clId="{2BF1AFDE-0EC3-4D20-9ECF-8552883B8CAC}" dt="2022-07-10T09:47:15.071" v="184"/>
          <ac:cxnSpMkLst>
            <pc:docMk/>
            <pc:sldMk cId="2070434137" sldId="432"/>
            <ac:cxnSpMk id="15" creationId="{63AE490A-F412-9975-1694-1835820D44A3}"/>
          </ac:cxnSpMkLst>
        </pc:cxnChg>
        <pc:cxnChg chg="add mod">
          <ac:chgData name="Manish Sharma" userId="b799adb9ba789c8f" providerId="LiveId" clId="{2BF1AFDE-0EC3-4D20-9ECF-8552883B8CAC}" dt="2022-07-10T09:47:24.200" v="185"/>
          <ac:cxnSpMkLst>
            <pc:docMk/>
            <pc:sldMk cId="2070434137" sldId="432"/>
            <ac:cxnSpMk id="18" creationId="{7C6AD279-825E-778A-DFC5-EDFE2FDAE44F}"/>
          </ac:cxnSpMkLst>
        </pc:cxnChg>
        <pc:cxnChg chg="add mod">
          <ac:chgData name="Manish Sharma" userId="b799adb9ba789c8f" providerId="LiveId" clId="{2BF1AFDE-0EC3-4D20-9ECF-8552883B8CAC}" dt="2022-07-10T09:47:24.200" v="185"/>
          <ac:cxnSpMkLst>
            <pc:docMk/>
            <pc:sldMk cId="2070434137" sldId="432"/>
            <ac:cxnSpMk id="19" creationId="{83EEACBB-50E0-A6DF-F36B-6292DC05118F}"/>
          </ac:cxnSpMkLst>
        </pc:cxnChg>
        <pc:cxnChg chg="add mod">
          <ac:chgData name="Manish Sharma" userId="b799adb9ba789c8f" providerId="LiveId" clId="{2BF1AFDE-0EC3-4D20-9ECF-8552883B8CAC}" dt="2022-07-10T09:47:24.200" v="185"/>
          <ac:cxnSpMkLst>
            <pc:docMk/>
            <pc:sldMk cId="2070434137" sldId="432"/>
            <ac:cxnSpMk id="20" creationId="{1C92BE8E-A94C-9B93-A1FC-F1DF39F45BE6}"/>
          </ac:cxnSpMkLst>
        </pc:cxnChg>
        <pc:cxnChg chg="add mod">
          <ac:chgData name="Manish Sharma" userId="b799adb9ba789c8f" providerId="LiveId" clId="{2BF1AFDE-0EC3-4D20-9ECF-8552883B8CAC}" dt="2022-07-10T09:47:37.660" v="186"/>
          <ac:cxnSpMkLst>
            <pc:docMk/>
            <pc:sldMk cId="2070434137" sldId="432"/>
            <ac:cxnSpMk id="22" creationId="{F1A6C3A0-D974-296D-2089-1A41AB3A87CF}"/>
          </ac:cxnSpMkLst>
        </pc:cxnChg>
        <pc:cxnChg chg="add mod">
          <ac:chgData name="Manish Sharma" userId="b799adb9ba789c8f" providerId="LiveId" clId="{2BF1AFDE-0EC3-4D20-9ECF-8552883B8CAC}" dt="2022-07-10T09:48:25.568" v="189"/>
          <ac:cxnSpMkLst>
            <pc:docMk/>
            <pc:sldMk cId="2070434137" sldId="432"/>
            <ac:cxnSpMk id="25" creationId="{B07BB300-1A9E-2534-CFC9-94A99DBB333C}"/>
          </ac:cxnSpMkLst>
        </pc:cxnChg>
      </pc:sldChg>
      <pc:sldChg chg="modSp new mod">
        <pc:chgData name="Manish Sharma" userId="b799adb9ba789c8f" providerId="LiveId" clId="{2BF1AFDE-0EC3-4D20-9ECF-8552883B8CAC}" dt="2022-07-10T09:51:51.167" v="273" actId="20577"/>
        <pc:sldMkLst>
          <pc:docMk/>
          <pc:sldMk cId="2430039802" sldId="433"/>
        </pc:sldMkLst>
        <pc:spChg chg="mod">
          <ac:chgData name="Manish Sharma" userId="b799adb9ba789c8f" providerId="LiveId" clId="{2BF1AFDE-0EC3-4D20-9ECF-8552883B8CAC}" dt="2022-07-10T09:50:22.195" v="219" actId="20577"/>
          <ac:spMkLst>
            <pc:docMk/>
            <pc:sldMk cId="2430039802" sldId="433"/>
            <ac:spMk id="2" creationId="{FBA276AF-FDB6-8170-B79C-CA3D4B60CD67}"/>
          </ac:spMkLst>
        </pc:spChg>
        <pc:spChg chg="mod">
          <ac:chgData name="Manish Sharma" userId="b799adb9ba789c8f" providerId="LiveId" clId="{2BF1AFDE-0EC3-4D20-9ECF-8552883B8CAC}" dt="2022-07-10T09:51:51.167" v="273" actId="20577"/>
          <ac:spMkLst>
            <pc:docMk/>
            <pc:sldMk cId="2430039802" sldId="433"/>
            <ac:spMk id="3" creationId="{ADAA803E-1DF9-8993-3B8B-3835A13A86DE}"/>
          </ac:spMkLst>
        </pc:spChg>
      </pc:sldChg>
      <pc:sldChg chg="modSp new mod">
        <pc:chgData name="Manish Sharma" userId="b799adb9ba789c8f" providerId="LiveId" clId="{2BF1AFDE-0EC3-4D20-9ECF-8552883B8CAC}" dt="2022-07-10T10:30:41.808" v="288" actId="20577"/>
        <pc:sldMkLst>
          <pc:docMk/>
          <pc:sldMk cId="1127274436" sldId="434"/>
        </pc:sldMkLst>
        <pc:spChg chg="mod">
          <ac:chgData name="Manish Sharma" userId="b799adb9ba789c8f" providerId="LiveId" clId="{2BF1AFDE-0EC3-4D20-9ECF-8552883B8CAC}" dt="2022-07-10T10:30:34.525" v="285" actId="20577"/>
          <ac:spMkLst>
            <pc:docMk/>
            <pc:sldMk cId="1127274436" sldId="434"/>
            <ac:spMk id="2" creationId="{6A7BA1FA-FD04-AAC4-7CF4-32F90ECDDC22}"/>
          </ac:spMkLst>
        </pc:spChg>
        <pc:spChg chg="mod">
          <ac:chgData name="Manish Sharma" userId="b799adb9ba789c8f" providerId="LiveId" clId="{2BF1AFDE-0EC3-4D20-9ECF-8552883B8CAC}" dt="2022-07-10T10:30:41.808" v="288" actId="20577"/>
          <ac:spMkLst>
            <pc:docMk/>
            <pc:sldMk cId="1127274436" sldId="434"/>
            <ac:spMk id="3" creationId="{BC746B8E-EF27-4451-554A-C99F9E2F0117}"/>
          </ac:spMkLst>
        </pc:sp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9B781634-81F2-448C-ACBB-BCB8011F6715}"/>
    <pc:docChg chg="undo custSel addSld delSld modSld">
      <pc:chgData name="Manish Sharma" userId="b799adb9ba789c8f" providerId="LiveId" clId="{9B781634-81F2-448C-ACBB-BCB8011F6715}" dt="2022-12-16T10:52:27.377" v="825"/>
      <pc:docMkLst>
        <pc:docMk/>
      </pc:docMkLst>
      <pc:sldChg chg="add del">
        <pc:chgData name="Manish Sharma" userId="b799adb9ba789c8f" providerId="LiveId" clId="{9B781634-81F2-448C-ACBB-BCB8011F6715}" dt="2022-12-15T05:47:03.547" v="709"/>
        <pc:sldMkLst>
          <pc:docMk/>
          <pc:sldMk cId="0" sldId="269"/>
        </pc:sldMkLst>
      </pc:sldChg>
      <pc:sldChg chg="add del">
        <pc:chgData name="Manish Sharma" userId="b799adb9ba789c8f" providerId="LiveId" clId="{9B781634-81F2-448C-ACBB-BCB8011F6715}" dt="2022-12-15T05:47:03.547" v="709"/>
        <pc:sldMkLst>
          <pc:docMk/>
          <pc:sldMk cId="354889720" sldId="272"/>
        </pc:sldMkLst>
      </pc:sldChg>
      <pc:sldChg chg="add del">
        <pc:chgData name="Manish Sharma" userId="b799adb9ba789c8f" providerId="LiveId" clId="{9B781634-81F2-448C-ACBB-BCB8011F6715}" dt="2022-12-15T05:47:03.547" v="709"/>
        <pc:sldMkLst>
          <pc:docMk/>
          <pc:sldMk cId="1041794992" sldId="274"/>
        </pc:sldMkLst>
      </pc:sldChg>
      <pc:sldChg chg="add del">
        <pc:chgData name="Manish Sharma" userId="b799adb9ba789c8f" providerId="LiveId" clId="{9B781634-81F2-448C-ACBB-BCB8011F6715}" dt="2022-12-15T05:47:03.547" v="709"/>
        <pc:sldMkLst>
          <pc:docMk/>
          <pc:sldMk cId="1929096108" sldId="275"/>
        </pc:sldMkLst>
      </pc:sldChg>
      <pc:sldChg chg="add del">
        <pc:chgData name="Manish Sharma" userId="b799adb9ba789c8f" providerId="LiveId" clId="{9B781634-81F2-448C-ACBB-BCB8011F6715}" dt="2022-12-15T05:47:03.547" v="709"/>
        <pc:sldMkLst>
          <pc:docMk/>
          <pc:sldMk cId="1327294765" sldId="276"/>
        </pc:sldMkLst>
      </pc:sldChg>
      <pc:sldChg chg="add del">
        <pc:chgData name="Manish Sharma" userId="b799adb9ba789c8f" providerId="LiveId" clId="{9B781634-81F2-448C-ACBB-BCB8011F6715}" dt="2022-12-15T11:08:28.161" v="719"/>
        <pc:sldMkLst>
          <pc:docMk/>
          <pc:sldMk cId="1476634141" sldId="277"/>
        </pc:sldMkLst>
      </pc:sldChg>
      <pc:sldChg chg="add del">
        <pc:chgData name="Manish Sharma" userId="b799adb9ba789c8f" providerId="LiveId" clId="{9B781634-81F2-448C-ACBB-BCB8011F6715}" dt="2022-12-16T04:07:15.802" v="722"/>
        <pc:sldMkLst>
          <pc:docMk/>
          <pc:sldMk cId="3742683978" sldId="278"/>
        </pc:sldMkLst>
      </pc:sldChg>
      <pc:sldChg chg="add del">
        <pc:chgData name="Manish Sharma" userId="b799adb9ba789c8f" providerId="LiveId" clId="{9B781634-81F2-448C-ACBB-BCB8011F6715}" dt="2022-12-15T06:58:07.235" v="710"/>
        <pc:sldMkLst>
          <pc:docMk/>
          <pc:sldMk cId="3722122107" sldId="280"/>
        </pc:sldMkLst>
      </pc:sldChg>
      <pc:sldChg chg="add del">
        <pc:chgData name="Manish Sharma" userId="b799adb9ba789c8f" providerId="LiveId" clId="{9B781634-81F2-448C-ACBB-BCB8011F6715}" dt="2022-12-15T05:47:03.547" v="709"/>
        <pc:sldMkLst>
          <pc:docMk/>
          <pc:sldMk cId="1870224024" sldId="281"/>
        </pc:sldMkLst>
      </pc:sldChg>
      <pc:sldChg chg="add del">
        <pc:chgData name="Manish Sharma" userId="b799adb9ba789c8f" providerId="LiveId" clId="{9B781634-81F2-448C-ACBB-BCB8011F6715}" dt="2022-12-16T06:59:05.233" v="724"/>
        <pc:sldMkLst>
          <pc:docMk/>
          <pc:sldMk cId="4112244625" sldId="283"/>
        </pc:sldMkLst>
      </pc:sldChg>
      <pc:sldChg chg="add del">
        <pc:chgData name="Manish Sharma" userId="b799adb9ba789c8f" providerId="LiveId" clId="{9B781634-81F2-448C-ACBB-BCB8011F6715}" dt="2022-12-16T06:59:05.233" v="724"/>
        <pc:sldMkLst>
          <pc:docMk/>
          <pc:sldMk cId="3526466874" sldId="284"/>
        </pc:sldMkLst>
      </pc:sldChg>
      <pc:sldChg chg="addSp delSp add del mod setBg delDesignElem">
        <pc:chgData name="Manish Sharma" userId="b799adb9ba789c8f" providerId="LiveId" clId="{9B781634-81F2-448C-ACBB-BCB8011F6715}" dt="2022-12-16T06:59:13.099" v="725" actId="26606"/>
        <pc:sldMkLst>
          <pc:docMk/>
          <pc:sldMk cId="1121659111" sldId="286"/>
        </pc:sldMkLst>
        <pc:spChg chg="del">
          <ac:chgData name="Manish Sharma" userId="b799adb9ba789c8f" providerId="LiveId" clId="{9B781634-81F2-448C-ACBB-BCB8011F6715}" dt="2022-12-16T06:59:05.233" v="724"/>
          <ac:spMkLst>
            <pc:docMk/>
            <pc:sldMk cId="1121659111" sldId="286"/>
            <ac:spMk id="14" creationId="{D4771268-CB57-404A-9271-370EB28F6090}"/>
          </ac:spMkLst>
        </pc:spChg>
        <pc:spChg chg="add">
          <ac:chgData name="Manish Sharma" userId="b799adb9ba789c8f" providerId="LiveId" clId="{9B781634-81F2-448C-ACBB-BCB8011F6715}" dt="2022-12-16T06:59:13.099" v="725" actId="26606"/>
          <ac:spMkLst>
            <pc:docMk/>
            <pc:sldMk cId="1121659111" sldId="286"/>
            <ac:spMk id="15" creationId="{D4771268-CB57-404A-9271-370EB28F6090}"/>
          </ac:spMkLst>
        </pc:spChg>
      </pc:sldChg>
      <pc:sldChg chg="add del">
        <pc:chgData name="Manish Sharma" userId="b799adb9ba789c8f" providerId="LiveId" clId="{9B781634-81F2-448C-ACBB-BCB8011F6715}" dt="2022-12-15T11:08:28.161" v="719"/>
        <pc:sldMkLst>
          <pc:docMk/>
          <pc:sldMk cId="4016984177" sldId="288"/>
        </pc:sldMkLst>
      </pc:sldChg>
      <pc:sldChg chg="addSp delSp add del mod setBg delDesignElem">
        <pc:chgData name="Manish Sharma" userId="b799adb9ba789c8f" providerId="LiveId" clId="{9B781634-81F2-448C-ACBB-BCB8011F6715}" dt="2022-12-15T11:09:04.547" v="720" actId="26606"/>
        <pc:sldMkLst>
          <pc:docMk/>
          <pc:sldMk cId="4019827636" sldId="289"/>
        </pc:sldMkLst>
        <pc:spChg chg="del">
          <ac:chgData name="Manish Sharma" userId="b799adb9ba789c8f" providerId="LiveId" clId="{9B781634-81F2-448C-ACBB-BCB8011F6715}" dt="2022-12-15T11:08:28.161" v="719"/>
          <ac:spMkLst>
            <pc:docMk/>
            <pc:sldMk cId="4019827636" sldId="289"/>
            <ac:spMk id="10" creationId="{D4771268-CB57-404A-9271-370EB28F6090}"/>
          </ac:spMkLst>
        </pc:spChg>
        <pc:spChg chg="add">
          <ac:chgData name="Manish Sharma" userId="b799adb9ba789c8f" providerId="LiveId" clId="{9B781634-81F2-448C-ACBB-BCB8011F6715}" dt="2022-12-15T11:09:04.547" v="720" actId="26606"/>
          <ac:spMkLst>
            <pc:docMk/>
            <pc:sldMk cId="4019827636" sldId="289"/>
            <ac:spMk id="11" creationId="{D4771268-CB57-404A-9271-370EB28F6090}"/>
          </ac:spMkLst>
        </pc:spChg>
      </pc:sldChg>
      <pc:sldChg chg="add del">
        <pc:chgData name="Manish Sharma" userId="b799adb9ba789c8f" providerId="LiveId" clId="{9B781634-81F2-448C-ACBB-BCB8011F6715}" dt="2022-12-15T06:58:07.235" v="710"/>
        <pc:sldMkLst>
          <pc:docMk/>
          <pc:sldMk cId="4234741750" sldId="290"/>
        </pc:sldMkLst>
      </pc:sldChg>
      <pc:sldChg chg="add del">
        <pc:chgData name="Manish Sharma" userId="b799adb9ba789c8f" providerId="LiveId" clId="{9B781634-81F2-448C-ACBB-BCB8011F6715}" dt="2022-12-15T06:58:07.235" v="710"/>
        <pc:sldMkLst>
          <pc:docMk/>
          <pc:sldMk cId="3252480271" sldId="291"/>
        </pc:sldMkLst>
      </pc:sldChg>
      <pc:sldChg chg="modSp add del mod">
        <pc:chgData name="Manish Sharma" userId="b799adb9ba789c8f" providerId="LiveId" clId="{9B781634-81F2-448C-ACBB-BCB8011F6715}" dt="2022-12-15T06:59:14.531" v="717" actId="1076"/>
        <pc:sldMkLst>
          <pc:docMk/>
          <pc:sldMk cId="3578439419" sldId="310"/>
        </pc:sldMkLst>
        <pc:spChg chg="mod">
          <ac:chgData name="Manish Sharma" userId="b799adb9ba789c8f" providerId="LiveId" clId="{9B781634-81F2-448C-ACBB-BCB8011F6715}" dt="2022-12-15T06:59:02.985" v="715" actId="20577"/>
          <ac:spMkLst>
            <pc:docMk/>
            <pc:sldMk cId="3578439419" sldId="310"/>
            <ac:spMk id="3" creationId="{65086ABC-7EC1-4A83-BCC9-6EFA94766957}"/>
          </ac:spMkLst>
        </pc:spChg>
        <pc:picChg chg="mod">
          <ac:chgData name="Manish Sharma" userId="b799adb9ba789c8f" providerId="LiveId" clId="{9B781634-81F2-448C-ACBB-BCB8011F6715}" dt="2022-12-15T06:59:14.531" v="717" actId="1076"/>
          <ac:picMkLst>
            <pc:docMk/>
            <pc:sldMk cId="3578439419" sldId="310"/>
            <ac:picMk id="6" creationId="{E0C3C1C6-0289-4289-9F9A-EDA34E3A81B8}"/>
          </ac:picMkLst>
        </pc:picChg>
      </pc:sldChg>
      <pc:sldChg chg="add del">
        <pc:chgData name="Manish Sharma" userId="b799adb9ba789c8f" providerId="LiveId" clId="{9B781634-81F2-448C-ACBB-BCB8011F6715}" dt="2022-12-15T11:08:28.161" v="719"/>
        <pc:sldMkLst>
          <pc:docMk/>
          <pc:sldMk cId="2483723510" sldId="311"/>
        </pc:sldMkLst>
      </pc:sldChg>
      <pc:sldChg chg="add del">
        <pc:chgData name="Manish Sharma" userId="b799adb9ba789c8f" providerId="LiveId" clId="{9B781634-81F2-448C-ACBB-BCB8011F6715}" dt="2022-12-15T11:08:28.161" v="719"/>
        <pc:sldMkLst>
          <pc:docMk/>
          <pc:sldMk cId="2383157330" sldId="312"/>
        </pc:sldMkLst>
      </pc:sldChg>
      <pc:sldChg chg="add del">
        <pc:chgData name="Manish Sharma" userId="b799adb9ba789c8f" providerId="LiveId" clId="{9B781634-81F2-448C-ACBB-BCB8011F6715}" dt="2022-12-15T11:08:28.161" v="719"/>
        <pc:sldMkLst>
          <pc:docMk/>
          <pc:sldMk cId="1771078964" sldId="314"/>
        </pc:sldMkLst>
      </pc:sldChg>
      <pc:sldChg chg="add del">
        <pc:chgData name="Manish Sharma" userId="b799adb9ba789c8f" providerId="LiveId" clId="{9B781634-81F2-448C-ACBB-BCB8011F6715}" dt="2022-12-15T06:58:07.235" v="710"/>
        <pc:sldMkLst>
          <pc:docMk/>
          <pc:sldMk cId="2175462724" sldId="315"/>
        </pc:sldMkLst>
      </pc:sldChg>
      <pc:sldChg chg="add del">
        <pc:chgData name="Manish Sharma" userId="b799adb9ba789c8f" providerId="LiveId" clId="{9B781634-81F2-448C-ACBB-BCB8011F6715}" dt="2022-12-15T11:08:28.161" v="719"/>
        <pc:sldMkLst>
          <pc:docMk/>
          <pc:sldMk cId="1542734719" sldId="316"/>
        </pc:sldMkLst>
      </pc:sldChg>
      <pc:sldChg chg="add del">
        <pc:chgData name="Manish Sharma" userId="b799adb9ba789c8f" providerId="LiveId" clId="{9B781634-81F2-448C-ACBB-BCB8011F6715}" dt="2022-12-16T03:51:44.134" v="721"/>
        <pc:sldMkLst>
          <pc:docMk/>
          <pc:sldMk cId="2020432023" sldId="317"/>
        </pc:sldMkLst>
      </pc:sldChg>
      <pc:sldChg chg="add del">
        <pc:chgData name="Manish Sharma" userId="b799adb9ba789c8f" providerId="LiveId" clId="{9B781634-81F2-448C-ACBB-BCB8011F6715}" dt="2022-12-16T04:07:15.802" v="722"/>
        <pc:sldMkLst>
          <pc:docMk/>
          <pc:sldMk cId="992083087" sldId="318"/>
        </pc:sldMkLst>
      </pc:sldChg>
      <pc:sldChg chg="add del">
        <pc:chgData name="Manish Sharma" userId="b799adb9ba789c8f" providerId="LiveId" clId="{9B781634-81F2-448C-ACBB-BCB8011F6715}" dt="2022-12-16T06:59:05.233" v="724"/>
        <pc:sldMkLst>
          <pc:docMk/>
          <pc:sldMk cId="2677077442" sldId="319"/>
        </pc:sldMkLst>
      </pc:sldChg>
      <pc:sldChg chg="add del">
        <pc:chgData name="Manish Sharma" userId="b799adb9ba789c8f" providerId="LiveId" clId="{9B781634-81F2-448C-ACBB-BCB8011F6715}" dt="2022-12-16T06:59:05.233" v="724"/>
        <pc:sldMkLst>
          <pc:docMk/>
          <pc:sldMk cId="976549785" sldId="320"/>
        </pc:sldMkLst>
      </pc:sldChg>
      <pc:sldChg chg="add del">
        <pc:chgData name="Manish Sharma" userId="b799adb9ba789c8f" providerId="LiveId" clId="{9B781634-81F2-448C-ACBB-BCB8011F6715}" dt="2022-12-16T06:59:05.233" v="724"/>
        <pc:sldMkLst>
          <pc:docMk/>
          <pc:sldMk cId="1393763600" sldId="321"/>
        </pc:sldMkLst>
      </pc:sldChg>
      <pc:sldChg chg="add del">
        <pc:chgData name="Manish Sharma" userId="b799adb9ba789c8f" providerId="LiveId" clId="{9B781634-81F2-448C-ACBB-BCB8011F6715}" dt="2022-12-16T09:41:03.181" v="727"/>
        <pc:sldMkLst>
          <pc:docMk/>
          <pc:sldMk cId="2086204329" sldId="322"/>
        </pc:sldMkLst>
      </pc:sldChg>
      <pc:sldChg chg="add del">
        <pc:chgData name="Manish Sharma" userId="b799adb9ba789c8f" providerId="LiveId" clId="{9B781634-81F2-448C-ACBB-BCB8011F6715}" dt="2022-12-16T09:41:03.181" v="727"/>
        <pc:sldMkLst>
          <pc:docMk/>
          <pc:sldMk cId="4024640257" sldId="323"/>
        </pc:sldMkLst>
      </pc:sldChg>
      <pc:sldChg chg="add del">
        <pc:chgData name="Manish Sharma" userId="b799adb9ba789c8f" providerId="LiveId" clId="{9B781634-81F2-448C-ACBB-BCB8011F6715}" dt="2022-12-16T07:29:47.243" v="726"/>
        <pc:sldMkLst>
          <pc:docMk/>
          <pc:sldMk cId="869922491" sldId="324"/>
        </pc:sldMkLst>
      </pc:sldChg>
      <pc:sldChg chg="add del">
        <pc:chgData name="Manish Sharma" userId="b799adb9ba789c8f" providerId="LiveId" clId="{9B781634-81F2-448C-ACBB-BCB8011F6715}" dt="2022-12-16T07:29:47.243" v="726"/>
        <pc:sldMkLst>
          <pc:docMk/>
          <pc:sldMk cId="743372294" sldId="326"/>
        </pc:sldMkLst>
      </pc:sldChg>
      <pc:sldChg chg="add del">
        <pc:chgData name="Manish Sharma" userId="b799adb9ba789c8f" providerId="LiveId" clId="{9B781634-81F2-448C-ACBB-BCB8011F6715}" dt="2022-12-16T07:29:47.243" v="726"/>
        <pc:sldMkLst>
          <pc:docMk/>
          <pc:sldMk cId="1562318406" sldId="327"/>
        </pc:sldMkLst>
      </pc:sldChg>
      <pc:sldChg chg="addSp delSp modSp new mod">
        <pc:chgData name="Manish Sharma" userId="b799adb9ba789c8f" providerId="LiveId" clId="{9B781634-81F2-448C-ACBB-BCB8011F6715}" dt="2022-12-15T04:23:42.462" v="12"/>
        <pc:sldMkLst>
          <pc:docMk/>
          <pc:sldMk cId="1429806483" sldId="340"/>
        </pc:sldMkLst>
        <pc:spChg chg="del">
          <ac:chgData name="Manish Sharma" userId="b799adb9ba789c8f" providerId="LiveId" clId="{9B781634-81F2-448C-ACBB-BCB8011F6715}" dt="2022-12-15T04:21:29.982" v="2" actId="478"/>
          <ac:spMkLst>
            <pc:docMk/>
            <pc:sldMk cId="1429806483" sldId="340"/>
            <ac:spMk id="2" creationId="{61532019-E2FF-F106-3274-CC1FD67E0406}"/>
          </ac:spMkLst>
        </pc:spChg>
        <pc:spChg chg="del">
          <ac:chgData name="Manish Sharma" userId="b799adb9ba789c8f" providerId="LiveId" clId="{9B781634-81F2-448C-ACBB-BCB8011F6715}" dt="2022-12-15T04:21:29.982" v="2" actId="478"/>
          <ac:spMkLst>
            <pc:docMk/>
            <pc:sldMk cId="1429806483" sldId="340"/>
            <ac:spMk id="3" creationId="{63ABD959-D55F-FE59-C88A-73A3C56233A9}"/>
          </ac:spMkLst>
        </pc:spChg>
        <pc:spChg chg="add mod">
          <ac:chgData name="Manish Sharma" userId="b799adb9ba789c8f" providerId="LiveId" clId="{9B781634-81F2-448C-ACBB-BCB8011F6715}" dt="2022-12-15T04:21:36.235" v="3"/>
          <ac:spMkLst>
            <pc:docMk/>
            <pc:sldMk cId="1429806483" sldId="340"/>
            <ac:spMk id="4" creationId="{D898FF95-8D4F-E5AA-4048-19BD52B3A41D}"/>
          </ac:spMkLst>
        </pc:spChg>
        <pc:spChg chg="add mod">
          <ac:chgData name="Manish Sharma" userId="b799adb9ba789c8f" providerId="LiveId" clId="{9B781634-81F2-448C-ACBB-BCB8011F6715}" dt="2022-12-15T04:21:46.590" v="4"/>
          <ac:spMkLst>
            <pc:docMk/>
            <pc:sldMk cId="1429806483" sldId="340"/>
            <ac:spMk id="5" creationId="{6123E748-D1DF-2290-D7DC-E9A5274377D1}"/>
          </ac:spMkLst>
        </pc:spChg>
        <pc:spChg chg="add mod">
          <ac:chgData name="Manish Sharma" userId="b799adb9ba789c8f" providerId="LiveId" clId="{9B781634-81F2-448C-ACBB-BCB8011F6715}" dt="2022-12-15T04:21:58.237" v="5"/>
          <ac:spMkLst>
            <pc:docMk/>
            <pc:sldMk cId="1429806483" sldId="340"/>
            <ac:spMk id="6" creationId="{9A6A6C08-C959-E158-BEDC-89BEA900B778}"/>
          </ac:spMkLst>
        </pc:spChg>
        <pc:spChg chg="add mod">
          <ac:chgData name="Manish Sharma" userId="b799adb9ba789c8f" providerId="LiveId" clId="{9B781634-81F2-448C-ACBB-BCB8011F6715}" dt="2022-12-15T04:22:10.472" v="6"/>
          <ac:spMkLst>
            <pc:docMk/>
            <pc:sldMk cId="1429806483" sldId="340"/>
            <ac:spMk id="7" creationId="{F6A8D2FF-D200-95BD-DCA6-86187E755AA3}"/>
          </ac:spMkLst>
        </pc:spChg>
        <pc:spChg chg="add mod">
          <ac:chgData name="Manish Sharma" userId="b799adb9ba789c8f" providerId="LiveId" clId="{9B781634-81F2-448C-ACBB-BCB8011F6715}" dt="2022-12-15T04:22:10.472" v="6"/>
          <ac:spMkLst>
            <pc:docMk/>
            <pc:sldMk cId="1429806483" sldId="340"/>
            <ac:spMk id="8" creationId="{B355FE10-1E57-BC04-2F91-8EFE4E68A446}"/>
          </ac:spMkLst>
        </pc:spChg>
        <pc:spChg chg="add mod">
          <ac:chgData name="Manish Sharma" userId="b799adb9ba789c8f" providerId="LiveId" clId="{9B781634-81F2-448C-ACBB-BCB8011F6715}" dt="2022-12-15T04:22:19.502" v="7"/>
          <ac:spMkLst>
            <pc:docMk/>
            <pc:sldMk cId="1429806483" sldId="340"/>
            <ac:spMk id="9" creationId="{2E689C88-034F-9863-EBCF-1110141DC50A}"/>
          </ac:spMkLst>
        </pc:spChg>
        <pc:spChg chg="add mod">
          <ac:chgData name="Manish Sharma" userId="b799adb9ba789c8f" providerId="LiveId" clId="{9B781634-81F2-448C-ACBB-BCB8011F6715}" dt="2022-12-15T04:22:39.420" v="8"/>
          <ac:spMkLst>
            <pc:docMk/>
            <pc:sldMk cId="1429806483" sldId="340"/>
            <ac:spMk id="10" creationId="{C44C7B78-CEBC-34DF-3A6A-278A4DF87B25}"/>
          </ac:spMkLst>
        </pc:spChg>
        <pc:spChg chg="add mod">
          <ac:chgData name="Manish Sharma" userId="b799adb9ba789c8f" providerId="LiveId" clId="{9B781634-81F2-448C-ACBB-BCB8011F6715}" dt="2022-12-15T04:22:39.420" v="8"/>
          <ac:spMkLst>
            <pc:docMk/>
            <pc:sldMk cId="1429806483" sldId="340"/>
            <ac:spMk id="11" creationId="{C36D498C-745D-60E5-7242-B5A20DA668C3}"/>
          </ac:spMkLst>
        </pc:spChg>
        <pc:spChg chg="add mod">
          <ac:chgData name="Manish Sharma" userId="b799adb9ba789c8f" providerId="LiveId" clId="{9B781634-81F2-448C-ACBB-BCB8011F6715}" dt="2022-12-15T04:22:39.420" v="8"/>
          <ac:spMkLst>
            <pc:docMk/>
            <pc:sldMk cId="1429806483" sldId="340"/>
            <ac:spMk id="12" creationId="{7ABF2776-D729-3B31-3F6F-B33D7C9B870E}"/>
          </ac:spMkLst>
        </pc:spChg>
        <pc:spChg chg="add mod">
          <ac:chgData name="Manish Sharma" userId="b799adb9ba789c8f" providerId="LiveId" clId="{9B781634-81F2-448C-ACBB-BCB8011F6715}" dt="2022-12-15T04:22:39.420" v="8"/>
          <ac:spMkLst>
            <pc:docMk/>
            <pc:sldMk cId="1429806483" sldId="340"/>
            <ac:spMk id="13" creationId="{9F2272E0-A0A2-A046-7FA3-6C48A6A410DF}"/>
          </ac:spMkLst>
        </pc:spChg>
        <pc:spChg chg="add mod">
          <ac:chgData name="Manish Sharma" userId="b799adb9ba789c8f" providerId="LiveId" clId="{9B781634-81F2-448C-ACBB-BCB8011F6715}" dt="2022-12-15T04:23:10.319" v="9"/>
          <ac:spMkLst>
            <pc:docMk/>
            <pc:sldMk cId="1429806483" sldId="340"/>
            <ac:spMk id="14" creationId="{B1780DC7-3A5A-3638-C927-B52B38B28A5B}"/>
          </ac:spMkLst>
        </pc:spChg>
        <pc:spChg chg="add mod">
          <ac:chgData name="Manish Sharma" userId="b799adb9ba789c8f" providerId="LiveId" clId="{9B781634-81F2-448C-ACBB-BCB8011F6715}" dt="2022-12-15T04:23:26.561" v="11" actId="1076"/>
          <ac:spMkLst>
            <pc:docMk/>
            <pc:sldMk cId="1429806483" sldId="340"/>
            <ac:spMk id="15" creationId="{EEA45A7E-F43D-E3E5-954D-EDC3506862F0}"/>
          </ac:spMkLst>
        </pc:spChg>
        <pc:spChg chg="add mod">
          <ac:chgData name="Manish Sharma" userId="b799adb9ba789c8f" providerId="LiveId" clId="{9B781634-81F2-448C-ACBB-BCB8011F6715}" dt="2022-12-15T04:23:26.561" v="11" actId="1076"/>
          <ac:spMkLst>
            <pc:docMk/>
            <pc:sldMk cId="1429806483" sldId="340"/>
            <ac:spMk id="16" creationId="{A7A42AD7-2F38-D016-DEB1-1303244A8566}"/>
          </ac:spMkLst>
        </pc:spChg>
        <pc:spChg chg="add mod">
          <ac:chgData name="Manish Sharma" userId="b799adb9ba789c8f" providerId="LiveId" clId="{9B781634-81F2-448C-ACBB-BCB8011F6715}" dt="2022-12-15T04:23:26.561" v="11" actId="1076"/>
          <ac:spMkLst>
            <pc:docMk/>
            <pc:sldMk cId="1429806483" sldId="340"/>
            <ac:spMk id="17" creationId="{4EB9D340-B4E7-AD47-D9DF-965650821CD2}"/>
          </ac:spMkLst>
        </pc:spChg>
        <pc:spChg chg="add mod">
          <ac:chgData name="Manish Sharma" userId="b799adb9ba789c8f" providerId="LiveId" clId="{9B781634-81F2-448C-ACBB-BCB8011F6715}" dt="2022-12-15T04:23:26.561" v="11" actId="1076"/>
          <ac:spMkLst>
            <pc:docMk/>
            <pc:sldMk cId="1429806483" sldId="340"/>
            <ac:spMk id="18" creationId="{47C09E25-12B1-5C49-F27C-FDD0A20024E5}"/>
          </ac:spMkLst>
        </pc:spChg>
        <pc:spChg chg="add mod">
          <ac:chgData name="Manish Sharma" userId="b799adb9ba789c8f" providerId="LiveId" clId="{9B781634-81F2-448C-ACBB-BCB8011F6715}" dt="2022-12-15T04:23:42.462" v="12"/>
          <ac:spMkLst>
            <pc:docMk/>
            <pc:sldMk cId="1429806483" sldId="340"/>
            <ac:spMk id="19" creationId="{99E6FFB4-14FF-0C27-72E9-28E55DA3B325}"/>
          </ac:spMkLst>
        </pc:spChg>
      </pc:sldChg>
      <pc:sldChg chg="del">
        <pc:chgData name="Manish Sharma" userId="b799adb9ba789c8f" providerId="LiveId" clId="{9B781634-81F2-448C-ACBB-BCB8011F6715}" dt="2022-12-15T03:29:45.698" v="0" actId="47"/>
        <pc:sldMkLst>
          <pc:docMk/>
          <pc:sldMk cId="1759597176" sldId="340"/>
        </pc:sldMkLst>
      </pc:sldChg>
      <pc:sldChg chg="del">
        <pc:chgData name="Manish Sharma" userId="b799adb9ba789c8f" providerId="LiveId" clId="{9B781634-81F2-448C-ACBB-BCB8011F6715}" dt="2022-12-15T03:29:45.698" v="0" actId="47"/>
        <pc:sldMkLst>
          <pc:docMk/>
          <pc:sldMk cId="904529819" sldId="341"/>
        </pc:sldMkLst>
      </pc:sldChg>
      <pc:sldChg chg="modSp new mod">
        <pc:chgData name="Manish Sharma" userId="b799adb9ba789c8f" providerId="LiveId" clId="{9B781634-81F2-448C-ACBB-BCB8011F6715}" dt="2022-12-15T04:36:01.720" v="296" actId="20577"/>
        <pc:sldMkLst>
          <pc:docMk/>
          <pc:sldMk cId="3734022937" sldId="341"/>
        </pc:sldMkLst>
        <pc:spChg chg="mod">
          <ac:chgData name="Manish Sharma" userId="b799adb9ba789c8f" providerId="LiveId" clId="{9B781634-81F2-448C-ACBB-BCB8011F6715}" dt="2022-12-15T04:28:48.939" v="28" actId="20577"/>
          <ac:spMkLst>
            <pc:docMk/>
            <pc:sldMk cId="3734022937" sldId="341"/>
            <ac:spMk id="2" creationId="{162E1602-3EAA-64F2-7392-AED80AD6F4EE}"/>
          </ac:spMkLst>
        </pc:spChg>
        <pc:spChg chg="mod">
          <ac:chgData name="Manish Sharma" userId="b799adb9ba789c8f" providerId="LiveId" clId="{9B781634-81F2-448C-ACBB-BCB8011F6715}" dt="2022-12-15T04:36:01.720" v="296" actId="20577"/>
          <ac:spMkLst>
            <pc:docMk/>
            <pc:sldMk cId="3734022937" sldId="341"/>
            <ac:spMk id="3" creationId="{3941D0B0-9748-A815-8DB5-75F11123B472}"/>
          </ac:spMkLst>
        </pc:spChg>
      </pc:sldChg>
      <pc:sldChg chg="modSp new mod">
        <pc:chgData name="Manish Sharma" userId="b799adb9ba789c8f" providerId="LiveId" clId="{9B781634-81F2-448C-ACBB-BCB8011F6715}" dt="2022-12-15T04:58:07.453" v="501" actId="12"/>
        <pc:sldMkLst>
          <pc:docMk/>
          <pc:sldMk cId="1362508813" sldId="342"/>
        </pc:sldMkLst>
        <pc:spChg chg="mod">
          <ac:chgData name="Manish Sharma" userId="b799adb9ba789c8f" providerId="LiveId" clId="{9B781634-81F2-448C-ACBB-BCB8011F6715}" dt="2022-12-15T04:56:22.803" v="298"/>
          <ac:spMkLst>
            <pc:docMk/>
            <pc:sldMk cId="1362508813" sldId="342"/>
            <ac:spMk id="2" creationId="{D691312D-2B96-0CEB-16FE-CDA97C1FCA31}"/>
          </ac:spMkLst>
        </pc:spChg>
        <pc:spChg chg="mod">
          <ac:chgData name="Manish Sharma" userId="b799adb9ba789c8f" providerId="LiveId" clId="{9B781634-81F2-448C-ACBB-BCB8011F6715}" dt="2022-12-15T04:58:07.453" v="501" actId="12"/>
          <ac:spMkLst>
            <pc:docMk/>
            <pc:sldMk cId="1362508813" sldId="342"/>
            <ac:spMk id="3" creationId="{A455D418-8F09-558C-3DB0-02F0B86EBC3D}"/>
          </ac:spMkLst>
        </pc:spChg>
      </pc:sldChg>
      <pc:sldChg chg="del">
        <pc:chgData name="Manish Sharma" userId="b799adb9ba789c8f" providerId="LiveId" clId="{9B781634-81F2-448C-ACBB-BCB8011F6715}" dt="2022-12-15T03:29:45.698" v="0" actId="47"/>
        <pc:sldMkLst>
          <pc:docMk/>
          <pc:sldMk cId="2776938112" sldId="342"/>
        </pc:sldMkLst>
      </pc:sldChg>
      <pc:sldChg chg="addSp delSp modSp new mod">
        <pc:chgData name="Manish Sharma" userId="b799adb9ba789c8f" providerId="LiveId" clId="{9B781634-81F2-448C-ACBB-BCB8011F6715}" dt="2022-12-15T05:00:35.123" v="544" actId="1038"/>
        <pc:sldMkLst>
          <pc:docMk/>
          <pc:sldMk cId="227826078" sldId="343"/>
        </pc:sldMkLst>
        <pc:spChg chg="del">
          <ac:chgData name="Manish Sharma" userId="b799adb9ba789c8f" providerId="LiveId" clId="{9B781634-81F2-448C-ACBB-BCB8011F6715}" dt="2022-12-15T04:59:04.161" v="503" actId="478"/>
          <ac:spMkLst>
            <pc:docMk/>
            <pc:sldMk cId="227826078" sldId="343"/>
            <ac:spMk id="2" creationId="{758B0708-320D-6582-37EE-B311D031E5D5}"/>
          </ac:spMkLst>
        </pc:spChg>
        <pc:spChg chg="del">
          <ac:chgData name="Manish Sharma" userId="b799adb9ba789c8f" providerId="LiveId" clId="{9B781634-81F2-448C-ACBB-BCB8011F6715}" dt="2022-12-15T04:59:04.161" v="503" actId="478"/>
          <ac:spMkLst>
            <pc:docMk/>
            <pc:sldMk cId="227826078" sldId="343"/>
            <ac:spMk id="3" creationId="{7DB48610-F565-EBC3-4DAF-E9C1A5CF14BF}"/>
          </ac:spMkLst>
        </pc:spChg>
        <pc:spChg chg="add mod">
          <ac:chgData name="Manish Sharma" userId="b799adb9ba789c8f" providerId="LiveId" clId="{9B781634-81F2-448C-ACBB-BCB8011F6715}" dt="2022-12-15T04:59:05.085" v="504"/>
          <ac:spMkLst>
            <pc:docMk/>
            <pc:sldMk cId="227826078" sldId="343"/>
            <ac:spMk id="4" creationId="{70A437B5-1ECC-4EC7-A2F3-6699687456C2}"/>
          </ac:spMkLst>
        </pc:spChg>
        <pc:spChg chg="add mod">
          <ac:chgData name="Manish Sharma" userId="b799adb9ba789c8f" providerId="LiveId" clId="{9B781634-81F2-448C-ACBB-BCB8011F6715}" dt="2022-12-15T04:59:05.085" v="504"/>
          <ac:spMkLst>
            <pc:docMk/>
            <pc:sldMk cId="227826078" sldId="343"/>
            <ac:spMk id="5" creationId="{B105BE7D-6F89-C599-53EC-98C8A7E82DF6}"/>
          </ac:spMkLst>
        </pc:spChg>
        <pc:spChg chg="add mod">
          <ac:chgData name="Manish Sharma" userId="b799adb9ba789c8f" providerId="LiveId" clId="{9B781634-81F2-448C-ACBB-BCB8011F6715}" dt="2022-12-15T04:59:05.085" v="504"/>
          <ac:spMkLst>
            <pc:docMk/>
            <pc:sldMk cId="227826078" sldId="343"/>
            <ac:spMk id="6" creationId="{E824E414-9851-98D0-F956-E8266487EBC9}"/>
          </ac:spMkLst>
        </pc:spChg>
        <pc:spChg chg="add mod">
          <ac:chgData name="Manish Sharma" userId="b799adb9ba789c8f" providerId="LiveId" clId="{9B781634-81F2-448C-ACBB-BCB8011F6715}" dt="2022-12-15T04:59:05.085" v="504"/>
          <ac:spMkLst>
            <pc:docMk/>
            <pc:sldMk cId="227826078" sldId="343"/>
            <ac:spMk id="7" creationId="{9AC68D1E-B95B-F2EB-2E92-060CC53B2B75}"/>
          </ac:spMkLst>
        </pc:spChg>
        <pc:spChg chg="add mod">
          <ac:chgData name="Manish Sharma" userId="b799adb9ba789c8f" providerId="LiveId" clId="{9B781634-81F2-448C-ACBB-BCB8011F6715}" dt="2022-12-15T04:59:05.085" v="504"/>
          <ac:spMkLst>
            <pc:docMk/>
            <pc:sldMk cId="227826078" sldId="343"/>
            <ac:spMk id="9" creationId="{92820B03-66CA-BB7C-BE41-98CD0CB2BDAF}"/>
          </ac:spMkLst>
        </pc:spChg>
        <pc:spChg chg="add mod">
          <ac:chgData name="Manish Sharma" userId="b799adb9ba789c8f" providerId="LiveId" clId="{9B781634-81F2-448C-ACBB-BCB8011F6715}" dt="2022-12-15T04:59:05.085" v="504"/>
          <ac:spMkLst>
            <pc:docMk/>
            <pc:sldMk cId="227826078" sldId="343"/>
            <ac:spMk id="11" creationId="{A3EB7C2E-9482-3458-9C28-AC544DB4E392}"/>
          </ac:spMkLst>
        </pc:spChg>
        <pc:spChg chg="add mod">
          <ac:chgData name="Manish Sharma" userId="b799adb9ba789c8f" providerId="LiveId" clId="{9B781634-81F2-448C-ACBB-BCB8011F6715}" dt="2022-12-15T04:59:05.085" v="504"/>
          <ac:spMkLst>
            <pc:docMk/>
            <pc:sldMk cId="227826078" sldId="343"/>
            <ac:spMk id="13" creationId="{AC792CD4-A064-E1E5-F9B0-76DF9076627F}"/>
          </ac:spMkLst>
        </pc:spChg>
        <pc:spChg chg="add mod">
          <ac:chgData name="Manish Sharma" userId="b799adb9ba789c8f" providerId="LiveId" clId="{9B781634-81F2-448C-ACBB-BCB8011F6715}" dt="2022-12-15T04:59:05.085" v="504"/>
          <ac:spMkLst>
            <pc:docMk/>
            <pc:sldMk cId="227826078" sldId="343"/>
            <ac:spMk id="14" creationId="{5211E990-5590-87C8-C523-14ADA4443830}"/>
          </ac:spMkLst>
        </pc:spChg>
        <pc:spChg chg="add mod">
          <ac:chgData name="Manish Sharma" userId="b799adb9ba789c8f" providerId="LiveId" clId="{9B781634-81F2-448C-ACBB-BCB8011F6715}" dt="2022-12-15T04:59:05.085" v="504"/>
          <ac:spMkLst>
            <pc:docMk/>
            <pc:sldMk cId="227826078" sldId="343"/>
            <ac:spMk id="16" creationId="{E45358F2-6561-204E-E94C-ADBFF3878903}"/>
          </ac:spMkLst>
        </pc:spChg>
        <pc:spChg chg="add mod">
          <ac:chgData name="Manish Sharma" userId="b799adb9ba789c8f" providerId="LiveId" clId="{9B781634-81F2-448C-ACBB-BCB8011F6715}" dt="2022-12-15T05:00:35.123" v="544" actId="1038"/>
          <ac:spMkLst>
            <pc:docMk/>
            <pc:sldMk cId="227826078" sldId="343"/>
            <ac:spMk id="17" creationId="{2248B8F4-46B0-B83F-01DC-CD22D0BDE675}"/>
          </ac:spMkLst>
        </pc:spChg>
        <pc:spChg chg="add mod">
          <ac:chgData name="Manish Sharma" userId="b799adb9ba789c8f" providerId="LiveId" clId="{9B781634-81F2-448C-ACBB-BCB8011F6715}" dt="2022-12-15T05:00:35.123" v="544" actId="1038"/>
          <ac:spMkLst>
            <pc:docMk/>
            <pc:sldMk cId="227826078" sldId="343"/>
            <ac:spMk id="18" creationId="{E9B69974-B119-E964-BF67-5FC78F340F5E}"/>
          </ac:spMkLst>
        </pc:spChg>
        <pc:spChg chg="add mod">
          <ac:chgData name="Manish Sharma" userId="b799adb9ba789c8f" providerId="LiveId" clId="{9B781634-81F2-448C-ACBB-BCB8011F6715}" dt="2022-12-15T05:00:35.123" v="544" actId="1038"/>
          <ac:spMkLst>
            <pc:docMk/>
            <pc:sldMk cId="227826078" sldId="343"/>
            <ac:spMk id="19" creationId="{08864EF2-D01A-E98C-C3CB-E7EF95752161}"/>
          </ac:spMkLst>
        </pc:spChg>
        <pc:spChg chg="add mod">
          <ac:chgData name="Manish Sharma" userId="b799adb9ba789c8f" providerId="LiveId" clId="{9B781634-81F2-448C-ACBB-BCB8011F6715}" dt="2022-12-15T05:00:35.123" v="544" actId="1038"/>
          <ac:spMkLst>
            <pc:docMk/>
            <pc:sldMk cId="227826078" sldId="343"/>
            <ac:spMk id="20" creationId="{F74156A5-2EA9-A221-FB21-401EB7AF7A01}"/>
          </ac:spMkLst>
        </pc:spChg>
        <pc:spChg chg="add mod">
          <ac:chgData name="Manish Sharma" userId="b799adb9ba789c8f" providerId="LiveId" clId="{9B781634-81F2-448C-ACBB-BCB8011F6715}" dt="2022-12-15T05:00:35.123" v="544" actId="1038"/>
          <ac:spMkLst>
            <pc:docMk/>
            <pc:sldMk cId="227826078" sldId="343"/>
            <ac:spMk id="22" creationId="{9B54DD90-FF4B-74A7-8381-E97CE74EC8EA}"/>
          </ac:spMkLst>
        </pc:spChg>
        <pc:spChg chg="add mod">
          <ac:chgData name="Manish Sharma" userId="b799adb9ba789c8f" providerId="LiveId" clId="{9B781634-81F2-448C-ACBB-BCB8011F6715}" dt="2022-12-15T05:00:35.123" v="544" actId="1038"/>
          <ac:spMkLst>
            <pc:docMk/>
            <pc:sldMk cId="227826078" sldId="343"/>
            <ac:spMk id="24" creationId="{C74EEF4C-7167-E02A-3475-5F9214A6B225}"/>
          </ac:spMkLst>
        </pc:spChg>
        <pc:spChg chg="add mod">
          <ac:chgData name="Manish Sharma" userId="b799adb9ba789c8f" providerId="LiveId" clId="{9B781634-81F2-448C-ACBB-BCB8011F6715}" dt="2022-12-15T05:00:35.123" v="544" actId="1038"/>
          <ac:spMkLst>
            <pc:docMk/>
            <pc:sldMk cId="227826078" sldId="343"/>
            <ac:spMk id="26" creationId="{3B0AD468-5463-CC22-5B8D-0D12D78B3E73}"/>
          </ac:spMkLst>
        </pc:spChg>
        <pc:spChg chg="add mod">
          <ac:chgData name="Manish Sharma" userId="b799adb9ba789c8f" providerId="LiveId" clId="{9B781634-81F2-448C-ACBB-BCB8011F6715}" dt="2022-12-15T05:00:35.123" v="544" actId="1038"/>
          <ac:spMkLst>
            <pc:docMk/>
            <pc:sldMk cId="227826078" sldId="343"/>
            <ac:spMk id="27" creationId="{1B41B577-6065-151C-08CC-1A8E5014C91A}"/>
          </ac:spMkLst>
        </pc:spChg>
        <pc:spChg chg="add mod">
          <ac:chgData name="Manish Sharma" userId="b799adb9ba789c8f" providerId="LiveId" clId="{9B781634-81F2-448C-ACBB-BCB8011F6715}" dt="2022-12-15T05:00:35.123" v="544" actId="1038"/>
          <ac:spMkLst>
            <pc:docMk/>
            <pc:sldMk cId="227826078" sldId="343"/>
            <ac:spMk id="29" creationId="{77F453F8-7967-38D6-65F4-FA3D1279AF17}"/>
          </ac:spMkLst>
        </pc:spChg>
        <pc:spChg chg="add mod">
          <ac:chgData name="Manish Sharma" userId="b799adb9ba789c8f" providerId="LiveId" clId="{9B781634-81F2-448C-ACBB-BCB8011F6715}" dt="2022-12-15T05:00:35.123" v="544" actId="1038"/>
          <ac:spMkLst>
            <pc:docMk/>
            <pc:sldMk cId="227826078" sldId="343"/>
            <ac:spMk id="30" creationId="{3A755B51-6394-9D5F-698B-8A06FD09ED64}"/>
          </ac:spMkLst>
        </pc:spChg>
        <pc:spChg chg="add mod">
          <ac:chgData name="Manish Sharma" userId="b799adb9ba789c8f" providerId="LiveId" clId="{9B781634-81F2-448C-ACBB-BCB8011F6715}" dt="2022-12-15T05:00:23.921" v="512"/>
          <ac:spMkLst>
            <pc:docMk/>
            <pc:sldMk cId="227826078" sldId="343"/>
            <ac:spMk id="31" creationId="{F6BFF475-20EF-8A6A-6F1C-C22FDF341C31}"/>
          </ac:spMkLst>
        </pc:spChg>
        <pc:cxnChg chg="add mod">
          <ac:chgData name="Manish Sharma" userId="b799adb9ba789c8f" providerId="LiveId" clId="{9B781634-81F2-448C-ACBB-BCB8011F6715}" dt="2022-12-15T04:59:05.085" v="504"/>
          <ac:cxnSpMkLst>
            <pc:docMk/>
            <pc:sldMk cId="227826078" sldId="343"/>
            <ac:cxnSpMk id="8" creationId="{F0502F41-B9EB-E5C5-4A0D-D44489A773DC}"/>
          </ac:cxnSpMkLst>
        </pc:cxnChg>
        <pc:cxnChg chg="add mod">
          <ac:chgData name="Manish Sharma" userId="b799adb9ba789c8f" providerId="LiveId" clId="{9B781634-81F2-448C-ACBB-BCB8011F6715}" dt="2022-12-15T04:59:05.085" v="504"/>
          <ac:cxnSpMkLst>
            <pc:docMk/>
            <pc:sldMk cId="227826078" sldId="343"/>
            <ac:cxnSpMk id="10" creationId="{7C43B7AB-ECC6-AB70-D309-60C943FAD7BA}"/>
          </ac:cxnSpMkLst>
        </pc:cxnChg>
        <pc:cxnChg chg="add mod">
          <ac:chgData name="Manish Sharma" userId="b799adb9ba789c8f" providerId="LiveId" clId="{9B781634-81F2-448C-ACBB-BCB8011F6715}" dt="2022-12-15T04:59:05.085" v="504"/>
          <ac:cxnSpMkLst>
            <pc:docMk/>
            <pc:sldMk cId="227826078" sldId="343"/>
            <ac:cxnSpMk id="12" creationId="{5BF02227-F924-39CE-23B4-F3ED9FC66F9F}"/>
          </ac:cxnSpMkLst>
        </pc:cxnChg>
        <pc:cxnChg chg="add mod">
          <ac:chgData name="Manish Sharma" userId="b799adb9ba789c8f" providerId="LiveId" clId="{9B781634-81F2-448C-ACBB-BCB8011F6715}" dt="2022-12-15T04:59:05.085" v="504"/>
          <ac:cxnSpMkLst>
            <pc:docMk/>
            <pc:sldMk cId="227826078" sldId="343"/>
            <ac:cxnSpMk id="15" creationId="{8147D3E8-E12B-B374-88AF-0B33C785E6C8}"/>
          </ac:cxnSpMkLst>
        </pc:cxnChg>
        <pc:cxnChg chg="add mod">
          <ac:chgData name="Manish Sharma" userId="b799adb9ba789c8f" providerId="LiveId" clId="{9B781634-81F2-448C-ACBB-BCB8011F6715}" dt="2022-12-15T05:00:35.123" v="544" actId="1038"/>
          <ac:cxnSpMkLst>
            <pc:docMk/>
            <pc:sldMk cId="227826078" sldId="343"/>
            <ac:cxnSpMk id="21" creationId="{42F3F13D-A6C6-F79D-714C-61A07BAC289F}"/>
          </ac:cxnSpMkLst>
        </pc:cxnChg>
        <pc:cxnChg chg="add mod">
          <ac:chgData name="Manish Sharma" userId="b799adb9ba789c8f" providerId="LiveId" clId="{9B781634-81F2-448C-ACBB-BCB8011F6715}" dt="2022-12-15T05:00:35.123" v="544" actId="1038"/>
          <ac:cxnSpMkLst>
            <pc:docMk/>
            <pc:sldMk cId="227826078" sldId="343"/>
            <ac:cxnSpMk id="23" creationId="{EE53032B-66D8-F57C-A43D-403D54EF5B2B}"/>
          </ac:cxnSpMkLst>
        </pc:cxnChg>
        <pc:cxnChg chg="add mod">
          <ac:chgData name="Manish Sharma" userId="b799adb9ba789c8f" providerId="LiveId" clId="{9B781634-81F2-448C-ACBB-BCB8011F6715}" dt="2022-12-15T05:00:35.123" v="544" actId="1038"/>
          <ac:cxnSpMkLst>
            <pc:docMk/>
            <pc:sldMk cId="227826078" sldId="343"/>
            <ac:cxnSpMk id="25" creationId="{812BD5D1-EA42-47C1-B583-067D0CB0358C}"/>
          </ac:cxnSpMkLst>
        </pc:cxnChg>
        <pc:cxnChg chg="add mod">
          <ac:chgData name="Manish Sharma" userId="b799adb9ba789c8f" providerId="LiveId" clId="{9B781634-81F2-448C-ACBB-BCB8011F6715}" dt="2022-12-15T05:00:35.123" v="544" actId="1038"/>
          <ac:cxnSpMkLst>
            <pc:docMk/>
            <pc:sldMk cId="227826078" sldId="343"/>
            <ac:cxnSpMk id="28" creationId="{324AB5AD-9364-7B6F-3634-D0FB86DABE7C}"/>
          </ac:cxnSpMkLst>
        </pc:cxnChg>
      </pc:sldChg>
      <pc:sldChg chg="del">
        <pc:chgData name="Manish Sharma" userId="b799adb9ba789c8f" providerId="LiveId" clId="{9B781634-81F2-448C-ACBB-BCB8011F6715}" dt="2022-12-15T03:29:45.698" v="0" actId="47"/>
        <pc:sldMkLst>
          <pc:docMk/>
          <pc:sldMk cId="3993440468" sldId="343"/>
        </pc:sldMkLst>
      </pc:sldChg>
      <pc:sldChg chg="del">
        <pc:chgData name="Manish Sharma" userId="b799adb9ba789c8f" providerId="LiveId" clId="{9B781634-81F2-448C-ACBB-BCB8011F6715}" dt="2022-12-15T03:29:45.698" v="0" actId="47"/>
        <pc:sldMkLst>
          <pc:docMk/>
          <pc:sldMk cId="3608487870" sldId="344"/>
        </pc:sldMkLst>
      </pc:sldChg>
      <pc:sldChg chg="modSp add mod">
        <pc:chgData name="Manish Sharma" userId="b799adb9ba789c8f" providerId="LiveId" clId="{9B781634-81F2-448C-ACBB-BCB8011F6715}" dt="2022-12-15T05:11:01.585" v="707" actId="12"/>
        <pc:sldMkLst>
          <pc:docMk/>
          <pc:sldMk cId="3688974133" sldId="344"/>
        </pc:sldMkLst>
        <pc:spChg chg="mod">
          <ac:chgData name="Manish Sharma" userId="b799adb9ba789c8f" providerId="LiveId" clId="{9B781634-81F2-448C-ACBB-BCB8011F6715}" dt="2022-12-15T05:11:01.585" v="707" actId="12"/>
          <ac:spMkLst>
            <pc:docMk/>
            <pc:sldMk cId="3688974133" sldId="344"/>
            <ac:spMk id="3" creationId="{A455D418-8F09-558C-3DB0-02F0B86EBC3D}"/>
          </ac:spMkLst>
        </pc:spChg>
      </pc:sldChg>
      <pc:sldChg chg="add del">
        <pc:chgData name="Manish Sharma" userId="b799adb9ba789c8f" providerId="LiveId" clId="{9B781634-81F2-448C-ACBB-BCB8011F6715}" dt="2022-12-15T05:12:26.388" v="708"/>
        <pc:sldMkLst>
          <pc:docMk/>
          <pc:sldMk cId="4180571744" sldId="345"/>
        </pc:sldMkLst>
      </pc:sldChg>
      <pc:sldChg chg="add del">
        <pc:chgData name="Manish Sharma" userId="b799adb9ba789c8f" providerId="LiveId" clId="{9B781634-81F2-448C-ACBB-BCB8011F6715}" dt="2022-12-15T11:08:28.161" v="719"/>
        <pc:sldMkLst>
          <pc:docMk/>
          <pc:sldMk cId="995173291" sldId="346"/>
        </pc:sldMkLst>
      </pc:sldChg>
      <pc:sldChg chg="add del">
        <pc:chgData name="Manish Sharma" userId="b799adb9ba789c8f" providerId="LiveId" clId="{9B781634-81F2-448C-ACBB-BCB8011F6715}" dt="2022-12-15T11:08:28.161" v="719"/>
        <pc:sldMkLst>
          <pc:docMk/>
          <pc:sldMk cId="2033417303" sldId="347"/>
        </pc:sldMkLst>
      </pc:sldChg>
      <pc:sldChg chg="add del">
        <pc:chgData name="Manish Sharma" userId="b799adb9ba789c8f" providerId="LiveId" clId="{9B781634-81F2-448C-ACBB-BCB8011F6715}" dt="2022-12-15T11:08:28.161" v="719"/>
        <pc:sldMkLst>
          <pc:docMk/>
          <pc:sldMk cId="3813401604" sldId="348"/>
        </pc:sldMkLst>
      </pc:sldChg>
      <pc:sldChg chg="add del">
        <pc:chgData name="Manish Sharma" userId="b799adb9ba789c8f" providerId="LiveId" clId="{9B781634-81F2-448C-ACBB-BCB8011F6715}" dt="2022-12-16T09:41:03.181" v="727"/>
        <pc:sldMkLst>
          <pc:docMk/>
          <pc:sldMk cId="3787089593" sldId="358"/>
        </pc:sldMkLst>
      </pc:sldChg>
      <pc:sldChg chg="add del">
        <pc:chgData name="Manish Sharma" userId="b799adb9ba789c8f" providerId="LiveId" clId="{9B781634-81F2-448C-ACBB-BCB8011F6715}" dt="2022-12-16T09:41:03.181" v="727"/>
        <pc:sldMkLst>
          <pc:docMk/>
          <pc:sldMk cId="945998607" sldId="359"/>
        </pc:sldMkLst>
      </pc:sldChg>
      <pc:sldChg chg="add del">
        <pc:chgData name="Manish Sharma" userId="b799adb9ba789c8f" providerId="LiveId" clId="{9B781634-81F2-448C-ACBB-BCB8011F6715}" dt="2022-12-16T09:53:15.664" v="728"/>
        <pc:sldMkLst>
          <pc:docMk/>
          <pc:sldMk cId="972214110" sldId="360"/>
        </pc:sldMkLst>
      </pc:sldChg>
      <pc:sldChg chg="add del">
        <pc:chgData name="Manish Sharma" userId="b799adb9ba789c8f" providerId="LiveId" clId="{9B781634-81F2-448C-ACBB-BCB8011F6715}" dt="2022-12-16T10:52:27.377" v="825"/>
        <pc:sldMkLst>
          <pc:docMk/>
          <pc:sldMk cId="3963583470" sldId="363"/>
        </pc:sldMkLst>
      </pc:sldChg>
      <pc:sldChg chg="add del">
        <pc:chgData name="Manish Sharma" userId="b799adb9ba789c8f" providerId="LiveId" clId="{9B781634-81F2-448C-ACBB-BCB8011F6715}" dt="2022-12-16T09:41:03.181" v="727"/>
        <pc:sldMkLst>
          <pc:docMk/>
          <pc:sldMk cId="3826694408" sldId="430"/>
        </pc:sldMkLst>
      </pc:sldChg>
      <pc:sldChg chg="del">
        <pc:chgData name="Manish Sharma" userId="b799adb9ba789c8f" providerId="LiveId" clId="{9B781634-81F2-448C-ACBB-BCB8011F6715}" dt="2022-12-15T03:29:45.698" v="0" actId="47"/>
        <pc:sldMkLst>
          <pc:docMk/>
          <pc:sldMk cId="473108907" sldId="431"/>
        </pc:sldMkLst>
      </pc:sldChg>
      <pc:sldChg chg="addSp delSp modSp new mod">
        <pc:chgData name="Manish Sharma" userId="b799adb9ba789c8f" providerId="LiveId" clId="{9B781634-81F2-448C-ACBB-BCB8011F6715}" dt="2022-12-16T09:54:33.830" v="734" actId="17032"/>
        <pc:sldMkLst>
          <pc:docMk/>
          <pc:sldMk cId="3249920404" sldId="431"/>
        </pc:sldMkLst>
        <pc:spChg chg="del">
          <ac:chgData name="Manish Sharma" userId="b799adb9ba789c8f" providerId="LiveId" clId="{9B781634-81F2-448C-ACBB-BCB8011F6715}" dt="2022-12-16T09:54:14.015" v="730" actId="478"/>
          <ac:spMkLst>
            <pc:docMk/>
            <pc:sldMk cId="3249920404" sldId="431"/>
            <ac:spMk id="2" creationId="{A53CDA31-A6BE-8BAE-C3D8-31BC042E79C5}"/>
          </ac:spMkLst>
        </pc:spChg>
        <pc:spChg chg="del">
          <ac:chgData name="Manish Sharma" userId="b799adb9ba789c8f" providerId="LiveId" clId="{9B781634-81F2-448C-ACBB-BCB8011F6715}" dt="2022-12-16T09:54:14.015" v="730" actId="478"/>
          <ac:spMkLst>
            <pc:docMk/>
            <pc:sldMk cId="3249920404" sldId="431"/>
            <ac:spMk id="3" creationId="{C76995B3-8F6C-85D3-F99D-34857FA7CAAF}"/>
          </ac:spMkLst>
        </pc:spChg>
        <pc:spChg chg="add mod">
          <ac:chgData name="Manish Sharma" userId="b799adb9ba789c8f" providerId="LiveId" clId="{9B781634-81F2-448C-ACBB-BCB8011F6715}" dt="2022-12-16T09:54:17.570" v="732" actId="1076"/>
          <ac:spMkLst>
            <pc:docMk/>
            <pc:sldMk cId="3249920404" sldId="431"/>
            <ac:spMk id="4" creationId="{CD91ABA3-5ACD-FEFD-EB6A-0BF5C499CB69}"/>
          </ac:spMkLst>
        </pc:spChg>
        <pc:spChg chg="add mod">
          <ac:chgData name="Manish Sharma" userId="b799adb9ba789c8f" providerId="LiveId" clId="{9B781634-81F2-448C-ACBB-BCB8011F6715}" dt="2022-12-16T09:54:17.570" v="732" actId="1076"/>
          <ac:spMkLst>
            <pc:docMk/>
            <pc:sldMk cId="3249920404" sldId="431"/>
            <ac:spMk id="5" creationId="{25464368-6DA2-4753-75D0-2C9807280897}"/>
          </ac:spMkLst>
        </pc:spChg>
        <pc:spChg chg="add mod">
          <ac:chgData name="Manish Sharma" userId="b799adb9ba789c8f" providerId="LiveId" clId="{9B781634-81F2-448C-ACBB-BCB8011F6715}" dt="2022-12-16T09:54:17.570" v="732" actId="1076"/>
          <ac:spMkLst>
            <pc:docMk/>
            <pc:sldMk cId="3249920404" sldId="431"/>
            <ac:spMk id="6" creationId="{2A447B4C-E9BF-DAD6-DC09-8EB5757CDF5F}"/>
          </ac:spMkLst>
        </pc:spChg>
        <pc:spChg chg="add mod">
          <ac:chgData name="Manish Sharma" userId="b799adb9ba789c8f" providerId="LiveId" clId="{9B781634-81F2-448C-ACBB-BCB8011F6715}" dt="2022-12-16T09:54:17.570" v="732" actId="1076"/>
          <ac:spMkLst>
            <pc:docMk/>
            <pc:sldMk cId="3249920404" sldId="431"/>
            <ac:spMk id="7" creationId="{1E0E5430-950F-A6E5-56F9-04BBACBAEE74}"/>
          </ac:spMkLst>
        </pc:spChg>
        <pc:spChg chg="add mod">
          <ac:chgData name="Manish Sharma" userId="b799adb9ba789c8f" providerId="LiveId" clId="{9B781634-81F2-448C-ACBB-BCB8011F6715}" dt="2022-12-16T09:54:17.570" v="732" actId="1076"/>
          <ac:spMkLst>
            <pc:docMk/>
            <pc:sldMk cId="3249920404" sldId="431"/>
            <ac:spMk id="9" creationId="{E4AD20EE-EAFB-EA52-1CCB-1ABA0BBD5D53}"/>
          </ac:spMkLst>
        </pc:spChg>
        <pc:spChg chg="add mod">
          <ac:chgData name="Manish Sharma" userId="b799adb9ba789c8f" providerId="LiveId" clId="{9B781634-81F2-448C-ACBB-BCB8011F6715}" dt="2022-12-16T09:54:17.570" v="732" actId="1076"/>
          <ac:spMkLst>
            <pc:docMk/>
            <pc:sldMk cId="3249920404" sldId="431"/>
            <ac:spMk id="11" creationId="{62304D60-1D6D-2E8E-48EA-E0FB7DFB49E0}"/>
          </ac:spMkLst>
        </pc:spChg>
        <pc:spChg chg="add mod">
          <ac:chgData name="Manish Sharma" userId="b799adb9ba789c8f" providerId="LiveId" clId="{9B781634-81F2-448C-ACBB-BCB8011F6715}" dt="2022-12-16T09:54:17.570" v="732" actId="1076"/>
          <ac:spMkLst>
            <pc:docMk/>
            <pc:sldMk cId="3249920404" sldId="431"/>
            <ac:spMk id="13" creationId="{F1493407-86AA-9DB3-B854-D15635567865}"/>
          </ac:spMkLst>
        </pc:spChg>
        <pc:spChg chg="add mod">
          <ac:chgData name="Manish Sharma" userId="b799adb9ba789c8f" providerId="LiveId" clId="{9B781634-81F2-448C-ACBB-BCB8011F6715}" dt="2022-12-16T09:54:17.570" v="732" actId="1076"/>
          <ac:spMkLst>
            <pc:docMk/>
            <pc:sldMk cId="3249920404" sldId="431"/>
            <ac:spMk id="14" creationId="{E4F550CA-E4FA-91E2-18A9-FB3D82B7DEA9}"/>
          </ac:spMkLst>
        </pc:spChg>
        <pc:spChg chg="add mod">
          <ac:chgData name="Manish Sharma" userId="b799adb9ba789c8f" providerId="LiveId" clId="{9B781634-81F2-448C-ACBB-BCB8011F6715}" dt="2022-12-16T09:54:17.570" v="732" actId="1076"/>
          <ac:spMkLst>
            <pc:docMk/>
            <pc:sldMk cId="3249920404" sldId="431"/>
            <ac:spMk id="16" creationId="{55D3F766-C80E-5975-442F-79000DB70C9D}"/>
          </ac:spMkLst>
        </pc:spChg>
        <pc:spChg chg="add mod">
          <ac:chgData name="Manish Sharma" userId="b799adb9ba789c8f" providerId="LiveId" clId="{9B781634-81F2-448C-ACBB-BCB8011F6715}" dt="2022-12-16T09:54:33.830" v="734" actId="17032"/>
          <ac:spMkLst>
            <pc:docMk/>
            <pc:sldMk cId="3249920404" sldId="431"/>
            <ac:spMk id="17" creationId="{0D1B3025-9537-19AD-DE9F-07CC186841F3}"/>
          </ac:spMkLst>
        </pc:spChg>
        <pc:cxnChg chg="add mod">
          <ac:chgData name="Manish Sharma" userId="b799adb9ba789c8f" providerId="LiveId" clId="{9B781634-81F2-448C-ACBB-BCB8011F6715}" dt="2022-12-16T09:54:17.570" v="732" actId="1076"/>
          <ac:cxnSpMkLst>
            <pc:docMk/>
            <pc:sldMk cId="3249920404" sldId="431"/>
            <ac:cxnSpMk id="8" creationId="{DC70C9FC-5B44-BE6B-1CCC-8F3BB1AC4A14}"/>
          </ac:cxnSpMkLst>
        </pc:cxnChg>
        <pc:cxnChg chg="add mod">
          <ac:chgData name="Manish Sharma" userId="b799adb9ba789c8f" providerId="LiveId" clId="{9B781634-81F2-448C-ACBB-BCB8011F6715}" dt="2022-12-16T09:54:17.570" v="732" actId="1076"/>
          <ac:cxnSpMkLst>
            <pc:docMk/>
            <pc:sldMk cId="3249920404" sldId="431"/>
            <ac:cxnSpMk id="10" creationId="{E663EF63-FF49-8C6E-2E8C-694BFEEA13EA}"/>
          </ac:cxnSpMkLst>
        </pc:cxnChg>
        <pc:cxnChg chg="add mod">
          <ac:chgData name="Manish Sharma" userId="b799adb9ba789c8f" providerId="LiveId" clId="{9B781634-81F2-448C-ACBB-BCB8011F6715}" dt="2022-12-16T09:54:17.570" v="732" actId="1076"/>
          <ac:cxnSpMkLst>
            <pc:docMk/>
            <pc:sldMk cId="3249920404" sldId="431"/>
            <ac:cxnSpMk id="12" creationId="{6E574AA2-714C-8CD1-08B8-B217302B2491}"/>
          </ac:cxnSpMkLst>
        </pc:cxnChg>
        <pc:cxnChg chg="add mod">
          <ac:chgData name="Manish Sharma" userId="b799adb9ba789c8f" providerId="LiveId" clId="{9B781634-81F2-448C-ACBB-BCB8011F6715}" dt="2022-12-16T09:54:17.570" v="732" actId="1076"/>
          <ac:cxnSpMkLst>
            <pc:docMk/>
            <pc:sldMk cId="3249920404" sldId="431"/>
            <ac:cxnSpMk id="15" creationId="{3FB1FC87-A3E3-CD96-05BD-B0EEA5B5F25F}"/>
          </ac:cxnSpMkLst>
        </pc:cxnChg>
      </pc:sldChg>
      <pc:sldChg chg="del">
        <pc:chgData name="Manish Sharma" userId="b799adb9ba789c8f" providerId="LiveId" clId="{9B781634-81F2-448C-ACBB-BCB8011F6715}" dt="2022-12-15T03:29:45.698" v="0" actId="47"/>
        <pc:sldMkLst>
          <pc:docMk/>
          <pc:sldMk cId="2070434137" sldId="432"/>
        </pc:sldMkLst>
      </pc:sldChg>
      <pc:sldChg chg="addSp delSp modSp new mod">
        <pc:chgData name="Manish Sharma" userId="b799adb9ba789c8f" providerId="LiveId" clId="{9B781634-81F2-448C-ACBB-BCB8011F6715}" dt="2022-12-16T09:56:52.158" v="768" actId="1076"/>
        <pc:sldMkLst>
          <pc:docMk/>
          <pc:sldMk cId="3393437121" sldId="432"/>
        </pc:sldMkLst>
        <pc:spChg chg="mod">
          <ac:chgData name="Manish Sharma" userId="b799adb9ba789c8f" providerId="LiveId" clId="{9B781634-81F2-448C-ACBB-BCB8011F6715}" dt="2022-12-16T09:54:56.650" v="756" actId="20577"/>
          <ac:spMkLst>
            <pc:docMk/>
            <pc:sldMk cId="3393437121" sldId="432"/>
            <ac:spMk id="2" creationId="{3A94CDA1-4E5B-A12A-EA91-BE46A64A506E}"/>
          </ac:spMkLst>
        </pc:spChg>
        <pc:spChg chg="del">
          <ac:chgData name="Manish Sharma" userId="b799adb9ba789c8f" providerId="LiveId" clId="{9B781634-81F2-448C-ACBB-BCB8011F6715}" dt="2022-12-16T09:55:00.287" v="757" actId="478"/>
          <ac:spMkLst>
            <pc:docMk/>
            <pc:sldMk cId="3393437121" sldId="432"/>
            <ac:spMk id="3" creationId="{E5D6AFC3-B6CE-8C57-E10C-A6152F489186}"/>
          </ac:spMkLst>
        </pc:spChg>
        <pc:spChg chg="add mod">
          <ac:chgData name="Manish Sharma" userId="b799adb9ba789c8f" providerId="LiveId" clId="{9B781634-81F2-448C-ACBB-BCB8011F6715}" dt="2022-12-16T09:55:06.987" v="758"/>
          <ac:spMkLst>
            <pc:docMk/>
            <pc:sldMk cId="3393437121" sldId="432"/>
            <ac:spMk id="4" creationId="{8CD9E17C-1C24-6412-7844-AD3E8EBEFDB1}"/>
          </ac:spMkLst>
        </pc:spChg>
        <pc:spChg chg="add mod">
          <ac:chgData name="Manish Sharma" userId="b799adb9ba789c8f" providerId="LiveId" clId="{9B781634-81F2-448C-ACBB-BCB8011F6715}" dt="2022-12-16T09:55:06.987" v="758"/>
          <ac:spMkLst>
            <pc:docMk/>
            <pc:sldMk cId="3393437121" sldId="432"/>
            <ac:spMk id="6" creationId="{B04382EF-4CAD-A07C-F6E2-11E5888DB6C4}"/>
          </ac:spMkLst>
        </pc:spChg>
        <pc:spChg chg="add mod">
          <ac:chgData name="Manish Sharma" userId="b799adb9ba789c8f" providerId="LiveId" clId="{9B781634-81F2-448C-ACBB-BCB8011F6715}" dt="2022-12-16T09:55:06.987" v="758"/>
          <ac:spMkLst>
            <pc:docMk/>
            <pc:sldMk cId="3393437121" sldId="432"/>
            <ac:spMk id="7" creationId="{11D857EE-B1E3-F5BF-B3D9-01B79B0E1001}"/>
          </ac:spMkLst>
        </pc:spChg>
        <pc:spChg chg="add mod">
          <ac:chgData name="Manish Sharma" userId="b799adb9ba789c8f" providerId="LiveId" clId="{9B781634-81F2-448C-ACBB-BCB8011F6715}" dt="2022-12-16T09:55:16.358" v="759"/>
          <ac:spMkLst>
            <pc:docMk/>
            <pc:sldMk cId="3393437121" sldId="432"/>
            <ac:spMk id="9" creationId="{573F14F0-B702-2BA5-BF57-10F2DC6EE677}"/>
          </ac:spMkLst>
        </pc:spChg>
        <pc:spChg chg="add mod">
          <ac:chgData name="Manish Sharma" userId="b799adb9ba789c8f" providerId="LiveId" clId="{9B781634-81F2-448C-ACBB-BCB8011F6715}" dt="2022-12-16T09:55:16.358" v="759"/>
          <ac:spMkLst>
            <pc:docMk/>
            <pc:sldMk cId="3393437121" sldId="432"/>
            <ac:spMk id="10" creationId="{D7868B94-2931-F068-9E96-2091A30E6A35}"/>
          </ac:spMkLst>
        </pc:spChg>
        <pc:spChg chg="add mod">
          <ac:chgData name="Manish Sharma" userId="b799adb9ba789c8f" providerId="LiveId" clId="{9B781634-81F2-448C-ACBB-BCB8011F6715}" dt="2022-12-16T09:55:23.923" v="760"/>
          <ac:spMkLst>
            <pc:docMk/>
            <pc:sldMk cId="3393437121" sldId="432"/>
            <ac:spMk id="12" creationId="{B614F9CD-8FAE-5CF2-5122-84AC62E1DB6D}"/>
          </ac:spMkLst>
        </pc:spChg>
        <pc:spChg chg="add mod">
          <ac:chgData name="Manish Sharma" userId="b799adb9ba789c8f" providerId="LiveId" clId="{9B781634-81F2-448C-ACBB-BCB8011F6715}" dt="2022-12-16T09:55:23.923" v="760"/>
          <ac:spMkLst>
            <pc:docMk/>
            <pc:sldMk cId="3393437121" sldId="432"/>
            <ac:spMk id="13" creationId="{663EE8D0-EEF5-2AC0-BA6D-297D3C79CCFC}"/>
          </ac:spMkLst>
        </pc:spChg>
        <pc:spChg chg="add mod">
          <ac:chgData name="Manish Sharma" userId="b799adb9ba789c8f" providerId="LiveId" clId="{9B781634-81F2-448C-ACBB-BCB8011F6715}" dt="2022-12-16T09:55:31.144" v="761"/>
          <ac:spMkLst>
            <pc:docMk/>
            <pc:sldMk cId="3393437121" sldId="432"/>
            <ac:spMk id="14" creationId="{9B3A2024-12E9-63B9-757D-02BBEF108721}"/>
          </ac:spMkLst>
        </pc:spChg>
        <pc:spChg chg="add mod">
          <ac:chgData name="Manish Sharma" userId="b799adb9ba789c8f" providerId="LiveId" clId="{9B781634-81F2-448C-ACBB-BCB8011F6715}" dt="2022-12-16T09:55:31.144" v="761"/>
          <ac:spMkLst>
            <pc:docMk/>
            <pc:sldMk cId="3393437121" sldId="432"/>
            <ac:spMk id="16" creationId="{54C36A88-F338-85D9-DD88-AC81F61D8D79}"/>
          </ac:spMkLst>
        </pc:spChg>
        <pc:spChg chg="add mod">
          <ac:chgData name="Manish Sharma" userId="b799adb9ba789c8f" providerId="LiveId" clId="{9B781634-81F2-448C-ACBB-BCB8011F6715}" dt="2022-12-16T09:55:38.911" v="762"/>
          <ac:spMkLst>
            <pc:docMk/>
            <pc:sldMk cId="3393437121" sldId="432"/>
            <ac:spMk id="17" creationId="{3F96E387-BD77-1BA5-2D5D-30DA737A81CE}"/>
          </ac:spMkLst>
        </pc:spChg>
        <pc:spChg chg="add mod">
          <ac:chgData name="Manish Sharma" userId="b799adb9ba789c8f" providerId="LiveId" clId="{9B781634-81F2-448C-ACBB-BCB8011F6715}" dt="2022-12-16T09:55:55.896" v="764"/>
          <ac:spMkLst>
            <pc:docMk/>
            <pc:sldMk cId="3393437121" sldId="432"/>
            <ac:spMk id="21" creationId="{8D978009-3D90-F8CE-6EB9-9CAFFB96D675}"/>
          </ac:spMkLst>
        </pc:spChg>
        <pc:spChg chg="add mod">
          <ac:chgData name="Manish Sharma" userId="b799adb9ba789c8f" providerId="LiveId" clId="{9B781634-81F2-448C-ACBB-BCB8011F6715}" dt="2022-12-16T09:56:16.826" v="765"/>
          <ac:spMkLst>
            <pc:docMk/>
            <pc:sldMk cId="3393437121" sldId="432"/>
            <ac:spMk id="23" creationId="{C73BC236-7DB3-0635-0A25-48A87544E5CF}"/>
          </ac:spMkLst>
        </pc:spChg>
        <pc:spChg chg="add mod">
          <ac:chgData name="Manish Sharma" userId="b799adb9ba789c8f" providerId="LiveId" clId="{9B781634-81F2-448C-ACBB-BCB8011F6715}" dt="2022-12-16T09:56:16.826" v="765"/>
          <ac:spMkLst>
            <pc:docMk/>
            <pc:sldMk cId="3393437121" sldId="432"/>
            <ac:spMk id="24" creationId="{CB854CE0-2610-032B-0498-CCE904980B9F}"/>
          </ac:spMkLst>
        </pc:spChg>
        <pc:spChg chg="add mod">
          <ac:chgData name="Manish Sharma" userId="b799adb9ba789c8f" providerId="LiveId" clId="{9B781634-81F2-448C-ACBB-BCB8011F6715}" dt="2022-12-16T09:56:26.168" v="766"/>
          <ac:spMkLst>
            <pc:docMk/>
            <pc:sldMk cId="3393437121" sldId="432"/>
            <ac:spMk id="26" creationId="{ACEFBA2E-F8F2-5492-A167-6FDF486D95E1}"/>
          </ac:spMkLst>
        </pc:spChg>
        <pc:spChg chg="add mod">
          <ac:chgData name="Manish Sharma" userId="b799adb9ba789c8f" providerId="LiveId" clId="{9B781634-81F2-448C-ACBB-BCB8011F6715}" dt="2022-12-16T09:56:26.168" v="766"/>
          <ac:spMkLst>
            <pc:docMk/>
            <pc:sldMk cId="3393437121" sldId="432"/>
            <ac:spMk id="27" creationId="{1379B66B-8C21-3F68-DC45-44F1DB47E5E2}"/>
          </ac:spMkLst>
        </pc:spChg>
        <pc:spChg chg="add mod">
          <ac:chgData name="Manish Sharma" userId="b799adb9ba789c8f" providerId="LiveId" clId="{9B781634-81F2-448C-ACBB-BCB8011F6715}" dt="2022-12-16T09:56:52.158" v="768" actId="1076"/>
          <ac:spMkLst>
            <pc:docMk/>
            <pc:sldMk cId="3393437121" sldId="432"/>
            <ac:spMk id="28" creationId="{C1C3CCF6-4BB1-130E-D72C-93017CE95943}"/>
          </ac:spMkLst>
        </pc:spChg>
        <pc:cxnChg chg="add mod">
          <ac:chgData name="Manish Sharma" userId="b799adb9ba789c8f" providerId="LiveId" clId="{9B781634-81F2-448C-ACBB-BCB8011F6715}" dt="2022-12-16T09:55:06.987" v="758"/>
          <ac:cxnSpMkLst>
            <pc:docMk/>
            <pc:sldMk cId="3393437121" sldId="432"/>
            <ac:cxnSpMk id="5" creationId="{C67FD195-CE82-A926-6C31-47F88FD0F9A3}"/>
          </ac:cxnSpMkLst>
        </pc:cxnChg>
        <pc:cxnChg chg="add mod">
          <ac:chgData name="Manish Sharma" userId="b799adb9ba789c8f" providerId="LiveId" clId="{9B781634-81F2-448C-ACBB-BCB8011F6715}" dt="2022-12-16T09:55:16.358" v="759"/>
          <ac:cxnSpMkLst>
            <pc:docMk/>
            <pc:sldMk cId="3393437121" sldId="432"/>
            <ac:cxnSpMk id="8" creationId="{E82F582A-CFF7-3F76-DFB1-E93BD9ADBC1D}"/>
          </ac:cxnSpMkLst>
        </pc:cxnChg>
        <pc:cxnChg chg="add mod">
          <ac:chgData name="Manish Sharma" userId="b799adb9ba789c8f" providerId="LiveId" clId="{9B781634-81F2-448C-ACBB-BCB8011F6715}" dt="2022-12-16T09:55:23.923" v="760"/>
          <ac:cxnSpMkLst>
            <pc:docMk/>
            <pc:sldMk cId="3393437121" sldId="432"/>
            <ac:cxnSpMk id="11" creationId="{A733316D-F9EA-34BA-9DA4-722059105F85}"/>
          </ac:cxnSpMkLst>
        </pc:cxnChg>
        <pc:cxnChg chg="add mod">
          <ac:chgData name="Manish Sharma" userId="b799adb9ba789c8f" providerId="LiveId" clId="{9B781634-81F2-448C-ACBB-BCB8011F6715}" dt="2022-12-16T09:55:31.144" v="761"/>
          <ac:cxnSpMkLst>
            <pc:docMk/>
            <pc:sldMk cId="3393437121" sldId="432"/>
            <ac:cxnSpMk id="15" creationId="{667C456F-E80F-FAAF-A7E0-38FBDAF7EBD7}"/>
          </ac:cxnSpMkLst>
        </pc:cxnChg>
        <pc:cxnChg chg="add mod">
          <ac:chgData name="Manish Sharma" userId="b799adb9ba789c8f" providerId="LiveId" clId="{9B781634-81F2-448C-ACBB-BCB8011F6715}" dt="2022-12-16T09:55:38.911" v="762"/>
          <ac:cxnSpMkLst>
            <pc:docMk/>
            <pc:sldMk cId="3393437121" sldId="432"/>
            <ac:cxnSpMk id="18" creationId="{D9D8D7B0-FA9F-C3C7-B9E1-FB0E80899896}"/>
          </ac:cxnSpMkLst>
        </pc:cxnChg>
        <pc:cxnChg chg="add mod">
          <ac:chgData name="Manish Sharma" userId="b799adb9ba789c8f" providerId="LiveId" clId="{9B781634-81F2-448C-ACBB-BCB8011F6715}" dt="2022-12-16T09:55:38.911" v="762"/>
          <ac:cxnSpMkLst>
            <pc:docMk/>
            <pc:sldMk cId="3393437121" sldId="432"/>
            <ac:cxnSpMk id="19" creationId="{76394F2F-0702-E58E-49F4-BDC8CC4D5042}"/>
          </ac:cxnSpMkLst>
        </pc:cxnChg>
        <pc:cxnChg chg="add mod">
          <ac:chgData name="Manish Sharma" userId="b799adb9ba789c8f" providerId="LiveId" clId="{9B781634-81F2-448C-ACBB-BCB8011F6715}" dt="2022-12-16T09:55:45.634" v="763"/>
          <ac:cxnSpMkLst>
            <pc:docMk/>
            <pc:sldMk cId="3393437121" sldId="432"/>
            <ac:cxnSpMk id="20" creationId="{F6C94D9E-3BE3-73FE-5D20-C5620E54FFA0}"/>
          </ac:cxnSpMkLst>
        </pc:cxnChg>
        <pc:cxnChg chg="add mod">
          <ac:chgData name="Manish Sharma" userId="b799adb9ba789c8f" providerId="LiveId" clId="{9B781634-81F2-448C-ACBB-BCB8011F6715}" dt="2022-12-16T09:55:55.896" v="764"/>
          <ac:cxnSpMkLst>
            <pc:docMk/>
            <pc:sldMk cId="3393437121" sldId="432"/>
            <ac:cxnSpMk id="22" creationId="{3288FF1C-4084-1C0B-5651-A234F08AAFA1}"/>
          </ac:cxnSpMkLst>
        </pc:cxnChg>
        <pc:cxnChg chg="add mod">
          <ac:chgData name="Manish Sharma" userId="b799adb9ba789c8f" providerId="LiveId" clId="{9B781634-81F2-448C-ACBB-BCB8011F6715}" dt="2022-12-16T09:56:26.168" v="766"/>
          <ac:cxnSpMkLst>
            <pc:docMk/>
            <pc:sldMk cId="3393437121" sldId="432"/>
            <ac:cxnSpMk id="25" creationId="{53FFD774-E0EA-A091-47A9-C9A7C064C45E}"/>
          </ac:cxnSpMkLst>
        </pc:cxnChg>
      </pc:sldChg>
      <pc:sldChg chg="modSp new mod">
        <pc:chgData name="Manish Sharma" userId="b799adb9ba789c8f" providerId="LiveId" clId="{9B781634-81F2-448C-ACBB-BCB8011F6715}" dt="2022-12-16T10:29:37.595" v="824" actId="20577"/>
        <pc:sldMkLst>
          <pc:docMk/>
          <pc:sldMk cId="1198802301" sldId="433"/>
        </pc:sldMkLst>
        <pc:spChg chg="mod">
          <ac:chgData name="Manish Sharma" userId="b799adb9ba789c8f" providerId="LiveId" clId="{9B781634-81F2-448C-ACBB-BCB8011F6715}" dt="2022-12-16T10:28:37.956" v="770"/>
          <ac:spMkLst>
            <pc:docMk/>
            <pc:sldMk cId="1198802301" sldId="433"/>
            <ac:spMk id="2" creationId="{0A2C04AE-BCF9-AD96-193D-D9B5D71C74E3}"/>
          </ac:spMkLst>
        </pc:spChg>
        <pc:spChg chg="mod">
          <ac:chgData name="Manish Sharma" userId="b799adb9ba789c8f" providerId="LiveId" clId="{9B781634-81F2-448C-ACBB-BCB8011F6715}" dt="2022-12-16T10:29:37.595" v="824" actId="20577"/>
          <ac:spMkLst>
            <pc:docMk/>
            <pc:sldMk cId="1198802301" sldId="433"/>
            <ac:spMk id="3" creationId="{49DDC3AA-903B-FADC-DF70-16354FE08ECB}"/>
          </ac:spMkLst>
        </pc:spChg>
      </pc:sldChg>
      <pc:sldChg chg="del">
        <pc:chgData name="Manish Sharma" userId="b799adb9ba789c8f" providerId="LiveId" clId="{9B781634-81F2-448C-ACBB-BCB8011F6715}" dt="2022-12-15T03:29:45.698" v="0" actId="47"/>
        <pc:sldMkLst>
          <pc:docMk/>
          <pc:sldMk cId="2430039802" sldId="433"/>
        </pc:sldMkLst>
      </pc:sldChg>
      <pc:sldChg chg="del">
        <pc:chgData name="Manish Sharma" userId="b799adb9ba789c8f" providerId="LiveId" clId="{9B781634-81F2-448C-ACBB-BCB8011F6715}" dt="2022-12-15T03:29:45.698" v="0" actId="47"/>
        <pc:sldMkLst>
          <pc:docMk/>
          <pc:sldMk cId="1127274436" sldId="434"/>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No Shadow DOM</a:t>
          </a:r>
        </a:p>
        <a:p>
          <a:pPr marL="228600" lvl="1" indent="-228600" algn="l" defTabSz="933450">
            <a:lnSpc>
              <a:spcPct val="90000"/>
            </a:lnSpc>
            <a:spcBef>
              <a:spcPct val="0"/>
            </a:spcBef>
            <a:spcAft>
              <a:spcPct val="15000"/>
            </a:spcAft>
            <a:buChar char="•"/>
          </a:pPr>
          <a:r>
            <a:rPr lang="en-IN" sz="2100" kern="1200"/>
            <a:t>Style Encapsulation</a:t>
          </a:r>
        </a:p>
        <a:p>
          <a:pPr marL="228600" lvl="1" indent="-228600" algn="l" defTabSz="933450">
            <a:lnSpc>
              <a:spcPct val="90000"/>
            </a:lnSpc>
            <a:spcBef>
              <a:spcPct val="0"/>
            </a:spcBef>
            <a:spcAft>
              <a:spcPct val="15000"/>
            </a:spcAft>
            <a:buChar char="•"/>
          </a:pPr>
          <a:r>
            <a:rPr lang="en-IN" sz="21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Enable Shadow DOM</a:t>
          </a:r>
        </a:p>
        <a:p>
          <a:pPr marL="228600" lvl="1" indent="-228600" algn="l" defTabSz="933450">
            <a:lnSpc>
              <a:spcPct val="90000"/>
            </a:lnSpc>
            <a:spcBef>
              <a:spcPct val="0"/>
            </a:spcBef>
            <a:spcAft>
              <a:spcPct val="15000"/>
            </a:spcAft>
            <a:buChar char="•"/>
          </a:pPr>
          <a:r>
            <a:rPr lang="en-IN" sz="2100" kern="1200"/>
            <a:t>Style Encapsulation</a:t>
          </a:r>
        </a:p>
        <a:p>
          <a:pPr marL="228600" lvl="1" indent="-228600" algn="l" defTabSz="933450">
            <a:lnSpc>
              <a:spcPct val="90000"/>
            </a:lnSpc>
            <a:spcBef>
              <a:spcPct val="0"/>
            </a:spcBef>
            <a:spcAft>
              <a:spcPct val="15000"/>
            </a:spcAft>
            <a:buChar char="•"/>
          </a:pPr>
          <a:r>
            <a:rPr lang="en-IN" sz="21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No Shadow DOM</a:t>
          </a:r>
        </a:p>
        <a:p>
          <a:pPr marL="228600" lvl="1" indent="-228600" algn="l" defTabSz="933450">
            <a:lnSpc>
              <a:spcPct val="90000"/>
            </a:lnSpc>
            <a:spcBef>
              <a:spcPct val="0"/>
            </a:spcBef>
            <a:spcAft>
              <a:spcPct val="15000"/>
            </a:spcAft>
            <a:buChar char="•"/>
          </a:pPr>
          <a:r>
            <a:rPr lang="en-IN" sz="2100" kern="1200"/>
            <a:t>No Style Encapsulation</a:t>
          </a:r>
        </a:p>
        <a:p>
          <a:pPr marL="228600" lvl="1" indent="-228600" algn="l" defTabSz="933450">
            <a:lnSpc>
              <a:spcPct val="90000"/>
            </a:lnSpc>
            <a:spcBef>
              <a:spcPct val="0"/>
            </a:spcBef>
            <a:spcAft>
              <a:spcPct val="15000"/>
            </a:spcAft>
            <a:buChar char="•"/>
          </a:pPr>
          <a:r>
            <a:rPr lang="en-IN" sz="21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34275-50E9-4C65-8F6F-7328FC69E48B}" type="datetimeFigureOut">
              <a:rPr lang="en-IN" smtClean="0"/>
              <a:t>26-04-2023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FBAB9-FBEC-40E4-8B31-A031D41E620D}" type="slidenum">
              <a:rPr lang="en-IN" smtClean="0"/>
              <a:t>‹#›</a:t>
            </a:fld>
            <a:endParaRPr lang="en-IN"/>
          </a:p>
        </p:txBody>
      </p:sp>
    </p:spTree>
    <p:extLst>
      <p:ext uri="{BB962C8B-B14F-4D97-AF65-F5344CB8AC3E}">
        <p14:creationId xmlns:p14="http://schemas.microsoft.com/office/powerpoint/2010/main" val="1276498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812F2FE-08F6-4495-9A9C-167C1A58C6CC}" type="slidenum">
              <a:rPr lang="en-IN" smtClean="0"/>
              <a:t>61</a:t>
            </a:fld>
            <a:endParaRPr lang="en-IN"/>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4/26/2023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4/26/2023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github.com/danrevah/ngx-pipes"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8" Type="http://schemas.openxmlformats.org/officeDocument/2006/relationships/hyperlink" Target="https://developer.mozilla.org/en-US/docs/Web/CSS" TargetMode="External"/><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typescriptlang.org/tsconfi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TypeScript, Angular with Bootstrap</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ECMASCRIPT Versions - Target</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a:t>Directives are classes that add additional behavior to elements in your Angular applications. </a:t>
            </a:r>
          </a:p>
          <a:p>
            <a:r>
              <a:rPr lang="en-US"/>
              <a:t>The different types of Angular directives are as follows:</a:t>
            </a:r>
          </a:p>
          <a:p>
            <a:pPr lvl="1"/>
            <a:r>
              <a:rPr lang="en-US" b="1"/>
              <a:t>Components</a:t>
            </a:r>
            <a:r>
              <a:rPr lang="en-US"/>
              <a:t>—directives with a template. This type of directive is the most common directive type.</a:t>
            </a:r>
          </a:p>
          <a:p>
            <a:pPr lvl="1"/>
            <a:r>
              <a:rPr lang="en-US" b="1"/>
              <a:t>Attribute directives</a:t>
            </a:r>
            <a:r>
              <a:rPr lang="en-US"/>
              <a:t>—directives that change the appearance or behavior of an element, component, or another directive. E.g., </a:t>
            </a:r>
            <a:r>
              <a:rPr lang="en-US" err="1"/>
              <a:t>NgClass</a:t>
            </a:r>
            <a:r>
              <a:rPr lang="en-US"/>
              <a:t>, </a:t>
            </a:r>
            <a:r>
              <a:rPr lang="en-US" err="1"/>
              <a:t>NgStyle</a:t>
            </a:r>
            <a:r>
              <a:rPr lang="en-US"/>
              <a:t>, </a:t>
            </a:r>
            <a:r>
              <a:rPr lang="en-US" err="1"/>
              <a:t>NgModel</a:t>
            </a:r>
            <a:endParaRPr lang="en-US"/>
          </a:p>
          <a:p>
            <a:pPr lvl="1"/>
            <a:r>
              <a:rPr lang="en-US" b="1"/>
              <a:t>Structural directives</a:t>
            </a:r>
            <a:r>
              <a:rPr lang="en-US"/>
              <a:t>—directives that change the DOM layout by adding and removing DOM elements. E.g., </a:t>
            </a:r>
            <a:r>
              <a:rPr lang="en-US" err="1"/>
              <a:t>NgIf</a:t>
            </a:r>
            <a:r>
              <a:rPr lang="en-US"/>
              <a:t>, </a:t>
            </a:r>
            <a:r>
              <a:rPr lang="en-US" err="1"/>
              <a:t>NgFor</a:t>
            </a:r>
            <a:r>
              <a:rPr lang="en-US"/>
              <a:t>, </a:t>
            </a:r>
            <a:r>
              <a:rPr lang="en-US" err="1"/>
              <a:t>NgSwitch</a:t>
            </a:r>
            <a:endParaRPr lang="en-US"/>
          </a:p>
        </p:txBody>
      </p:sp>
    </p:spTree>
    <p:extLst>
      <p:ext uri="{BB962C8B-B14F-4D97-AF65-F5344CB8AC3E}">
        <p14:creationId xmlns:p14="http://schemas.microsoft.com/office/powerpoint/2010/main" val="27915082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5CB5-D323-A975-2D63-A610EC08C182}"/>
              </a:ext>
            </a:extLst>
          </p:cNvPr>
          <p:cNvSpPr>
            <a:spLocks noGrp="1"/>
          </p:cNvSpPr>
          <p:nvPr>
            <p:ph type="title"/>
          </p:nvPr>
        </p:nvSpPr>
        <p:spPr/>
        <p:txBody>
          <a:bodyPr/>
          <a:lstStyle/>
          <a:p>
            <a:r>
              <a:rPr lang="en-US" dirty="0"/>
              <a:t>Parent Child Communication</a:t>
            </a:r>
            <a:endParaRPr lang="en-IN" dirty="0"/>
          </a:p>
        </p:txBody>
      </p:sp>
      <p:pic>
        <p:nvPicPr>
          <p:cNvPr id="4" name="Content Placeholder 10">
            <a:extLst>
              <a:ext uri="{FF2B5EF4-FFF2-40B4-BE49-F238E27FC236}">
                <a16:creationId xmlns:a16="http://schemas.microsoft.com/office/drawing/2014/main" id="{4505579F-B110-A50D-8F96-2352AD13E1A4}"/>
              </a:ext>
            </a:extLst>
          </p:cNvPr>
          <p:cNvPicPr>
            <a:picLocks noGrp="1" noChangeAspect="1"/>
          </p:cNvPicPr>
          <p:nvPr>
            <p:ph idx="1"/>
          </p:nvPr>
        </p:nvPicPr>
        <p:blipFill>
          <a:blip r:embed="rId2"/>
          <a:stretch>
            <a:fillRect/>
          </a:stretch>
        </p:blipFill>
        <p:spPr>
          <a:xfrm>
            <a:off x="569258" y="2085204"/>
            <a:ext cx="4840644" cy="4115157"/>
          </a:xfrm>
          <a:prstGeom prst="rect">
            <a:avLst/>
          </a:prstGeom>
        </p:spPr>
      </p:pic>
      <p:pic>
        <p:nvPicPr>
          <p:cNvPr id="3" name="Picture 2">
            <a:extLst>
              <a:ext uri="{FF2B5EF4-FFF2-40B4-BE49-F238E27FC236}">
                <a16:creationId xmlns:a16="http://schemas.microsoft.com/office/drawing/2014/main" id="{231B361A-A32C-A8BA-DFC9-A2FCB7F02320}"/>
              </a:ext>
            </a:extLst>
          </p:cNvPr>
          <p:cNvPicPr>
            <a:picLocks noChangeAspect="1"/>
          </p:cNvPicPr>
          <p:nvPr/>
        </p:nvPicPr>
        <p:blipFill>
          <a:blip r:embed="rId3"/>
          <a:stretch>
            <a:fillRect/>
          </a:stretch>
        </p:blipFill>
        <p:spPr>
          <a:xfrm>
            <a:off x="5983453" y="2085204"/>
            <a:ext cx="5639289" cy="4115157"/>
          </a:xfrm>
          <a:prstGeom prst="rect">
            <a:avLst/>
          </a:prstGeom>
        </p:spPr>
      </p:pic>
    </p:spTree>
    <p:extLst>
      <p:ext uri="{BB962C8B-B14F-4D97-AF65-F5344CB8AC3E}">
        <p14:creationId xmlns:p14="http://schemas.microsoft.com/office/powerpoint/2010/main" val="27250352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C48B-006B-6820-C282-D32FD4012DE4}"/>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C1F09ACF-C925-084D-4BAC-AE83A2E3A9F0}"/>
              </a:ext>
            </a:extLst>
          </p:cNvPr>
          <p:cNvSpPr>
            <a:spLocks noGrp="1"/>
          </p:cNvSpPr>
          <p:nvPr>
            <p:ph idx="1"/>
          </p:nvPr>
        </p:nvSpPr>
        <p:spPr/>
        <p:txBody>
          <a:bodyPr/>
          <a:lstStyle/>
          <a:p>
            <a:r>
              <a:rPr lang="en-IN" dirty="0"/>
              <a:t>Create component to display Navigation Bar</a:t>
            </a:r>
          </a:p>
          <a:p>
            <a:r>
              <a:rPr lang="en-IN" dirty="0"/>
              <a:t>Create a Form with Validation Message, to take username and password.</a:t>
            </a:r>
          </a:p>
          <a:p>
            <a:r>
              <a:rPr lang="en-IN" dirty="0"/>
              <a:t>Display Array of Employees in a component using Table</a:t>
            </a:r>
          </a:p>
        </p:txBody>
      </p:sp>
    </p:spTree>
    <p:extLst>
      <p:ext uri="{BB962C8B-B14F-4D97-AF65-F5344CB8AC3E}">
        <p14:creationId xmlns:p14="http://schemas.microsoft.com/office/powerpoint/2010/main" val="15864025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E49F-BEA7-4BD2-CE4B-B4365A15D571}"/>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889E1A10-EADD-6A9E-F2F3-0D8DEF25C453}"/>
              </a:ext>
            </a:extLst>
          </p:cNvPr>
          <p:cNvSpPr>
            <a:spLocks noGrp="1"/>
          </p:cNvSpPr>
          <p:nvPr>
            <p:ph idx="1"/>
          </p:nvPr>
        </p:nvSpPr>
        <p:spPr/>
        <p:txBody>
          <a:bodyPr/>
          <a:lstStyle/>
          <a:p>
            <a:r>
              <a:rPr lang="en-US"/>
              <a:t>Learn how to download and use </a:t>
            </a:r>
            <a:r>
              <a:rPr lang="en-US" err="1"/>
              <a:t>ngx</a:t>
            </a:r>
            <a:r>
              <a:rPr lang="en-US"/>
              <a:t> pipes</a:t>
            </a:r>
          </a:p>
          <a:p>
            <a:pPr lvl="1"/>
            <a:r>
              <a:rPr lang="en-US">
                <a:hlinkClick r:id="rId2"/>
              </a:rPr>
              <a:t>https://github.com/danrevah/ngx-pipes</a:t>
            </a:r>
            <a:endParaRPr lang="en-US"/>
          </a:p>
          <a:p>
            <a:r>
              <a:rPr lang="en-US"/>
              <a:t>Create a custom pipe to sort the items in a list (</a:t>
            </a:r>
            <a:r>
              <a:rPr lang="en-US" err="1"/>
              <a:t>orderBy</a:t>
            </a:r>
            <a:r>
              <a:rPr lang="en-US"/>
              <a:t>)</a:t>
            </a:r>
          </a:p>
        </p:txBody>
      </p:sp>
    </p:spTree>
    <p:extLst>
      <p:ext uri="{BB962C8B-B14F-4D97-AF65-F5344CB8AC3E}">
        <p14:creationId xmlns:p14="http://schemas.microsoft.com/office/powerpoint/2010/main" val="19511042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700A-2738-BEB1-BCCC-CA87D3355D57}"/>
              </a:ext>
            </a:extLst>
          </p:cNvPr>
          <p:cNvSpPr>
            <a:spLocks noGrp="1"/>
          </p:cNvSpPr>
          <p:nvPr>
            <p:ph type="title"/>
          </p:nvPr>
        </p:nvSpPr>
        <p:spPr/>
        <p:txBody>
          <a:bodyPr/>
          <a:lstStyle/>
          <a:p>
            <a:r>
              <a:rPr lang="en-IN"/>
              <a:t>Using 3</a:t>
            </a:r>
            <a:r>
              <a:rPr lang="en-IN" baseline="30000"/>
              <a:t>rd</a:t>
            </a:r>
            <a:r>
              <a:rPr lang="en-IN"/>
              <a:t> party Libraries in Angular</a:t>
            </a:r>
          </a:p>
        </p:txBody>
      </p:sp>
      <p:sp>
        <p:nvSpPr>
          <p:cNvPr id="3" name="Content Placeholder 2">
            <a:extLst>
              <a:ext uri="{FF2B5EF4-FFF2-40B4-BE49-F238E27FC236}">
                <a16:creationId xmlns:a16="http://schemas.microsoft.com/office/drawing/2014/main" id="{6B4822D4-D6F2-96E2-04C1-35F6E64DA105}"/>
              </a:ext>
            </a:extLst>
          </p:cNvPr>
          <p:cNvSpPr>
            <a:spLocks noGrp="1"/>
          </p:cNvSpPr>
          <p:nvPr>
            <p:ph idx="1"/>
          </p:nvPr>
        </p:nvSpPr>
        <p:spPr/>
        <p:txBody>
          <a:bodyPr/>
          <a:lstStyle/>
          <a:p>
            <a:r>
              <a:rPr lang="en-IN"/>
              <a:t>Install the package/library</a:t>
            </a:r>
          </a:p>
          <a:p>
            <a:pPr lvl="1"/>
            <a:r>
              <a:rPr lang="en-IN" err="1"/>
              <a:t>npm</a:t>
            </a:r>
            <a:r>
              <a:rPr lang="en-IN"/>
              <a:t> </a:t>
            </a:r>
            <a:r>
              <a:rPr lang="en-IN" err="1"/>
              <a:t>i</a:t>
            </a:r>
            <a:r>
              <a:rPr lang="en-IN"/>
              <a:t> &lt;package-name&gt;</a:t>
            </a:r>
          </a:p>
          <a:p>
            <a:pPr lvl="2"/>
            <a:r>
              <a:rPr lang="en-IN" err="1"/>
              <a:t>npm</a:t>
            </a:r>
            <a:r>
              <a:rPr lang="en-IN"/>
              <a:t> </a:t>
            </a:r>
            <a:r>
              <a:rPr lang="en-IN" err="1"/>
              <a:t>i</a:t>
            </a:r>
            <a:r>
              <a:rPr lang="en-IN"/>
              <a:t> </a:t>
            </a:r>
            <a:r>
              <a:rPr lang="en-IN" err="1"/>
              <a:t>lodash</a:t>
            </a:r>
            <a:endParaRPr lang="en-IN"/>
          </a:p>
          <a:p>
            <a:r>
              <a:rPr lang="en-IN"/>
              <a:t>Install the type definition file of the library</a:t>
            </a:r>
          </a:p>
          <a:p>
            <a:pPr lvl="1"/>
            <a:r>
              <a:rPr lang="en-IN" err="1"/>
              <a:t>npm</a:t>
            </a:r>
            <a:r>
              <a:rPr lang="en-IN"/>
              <a:t> </a:t>
            </a:r>
            <a:r>
              <a:rPr lang="en-IN" err="1"/>
              <a:t>i</a:t>
            </a:r>
            <a:r>
              <a:rPr lang="en-IN"/>
              <a:t> -D @types/&lt;package-name&gt;</a:t>
            </a:r>
          </a:p>
          <a:p>
            <a:pPr lvl="2"/>
            <a:r>
              <a:rPr lang="en-IN" err="1"/>
              <a:t>npm</a:t>
            </a:r>
            <a:r>
              <a:rPr lang="en-IN"/>
              <a:t> </a:t>
            </a:r>
            <a:r>
              <a:rPr lang="en-IN" err="1"/>
              <a:t>i</a:t>
            </a:r>
            <a:r>
              <a:rPr lang="en-IN"/>
              <a:t> -D @types/lodash</a:t>
            </a:r>
          </a:p>
          <a:p>
            <a:r>
              <a:rPr lang="en-IN"/>
              <a:t>If the package supports Angular schematics, we can use</a:t>
            </a:r>
          </a:p>
          <a:p>
            <a:pPr lvl="1"/>
            <a:r>
              <a:rPr lang="en-IN"/>
              <a:t>ng add &lt;package-name&gt;</a:t>
            </a:r>
          </a:p>
        </p:txBody>
      </p:sp>
    </p:spTree>
    <p:extLst>
      <p:ext uri="{BB962C8B-B14F-4D97-AF65-F5344CB8AC3E}">
        <p14:creationId xmlns:p14="http://schemas.microsoft.com/office/powerpoint/2010/main" val="40777546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a:t>Reactive forms </a:t>
            </a:r>
            <a:r>
              <a:rPr lang="en-US"/>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a:p>
          <a:p>
            <a:pPr algn="just"/>
            <a:r>
              <a:rPr lang="en-US" b="1"/>
              <a:t>Template-driven forms </a:t>
            </a:r>
            <a:r>
              <a:rPr lang="en-US"/>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a:p>
        </p:txBody>
      </p:sp>
    </p:spTree>
    <p:extLst>
      <p:ext uri="{BB962C8B-B14F-4D97-AF65-F5344CB8AC3E}">
        <p14:creationId xmlns:p14="http://schemas.microsoft.com/office/powerpoint/2010/main" val="23843146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a:solidFill>
                          <a:schemeClr val="bg1"/>
                        </a:solidFill>
                        <a:effectLst/>
                      </a:endParaRPr>
                    </a:p>
                  </a:txBody>
                  <a:tcPr marL="168205" marR="168205" marT="56068" marB="56068" anchor="ctr">
                    <a:solidFill>
                      <a:srgbClr val="0070C0"/>
                    </a:solidFill>
                  </a:tcPr>
                </a:tc>
                <a:tc>
                  <a:txBody>
                    <a:bodyPr/>
                    <a:lstStyle/>
                    <a:p>
                      <a:pPr algn="ctr"/>
                      <a:r>
                        <a:rPr lang="en-IN" sz="2800" b="0" cap="all">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a:solidFill>
                            <a:schemeClr val="bg1"/>
                          </a:solidFill>
                          <a:effectLst/>
                        </a:rPr>
                        <a:t>Setup of form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a:solidFill>
                            <a:schemeClr val="bg1"/>
                          </a:solidFill>
                          <a:effectLst/>
                        </a:rPr>
                        <a:t>Form validation</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Functions</a:t>
                      </a:r>
                    </a:p>
                  </a:txBody>
                  <a:tcPr marL="112138" marR="112138" marT="112138" marB="112138" anchor="ctr"/>
                </a:tc>
                <a:tc>
                  <a:txBody>
                    <a:bodyPr/>
                    <a:lstStyle/>
                    <a:p>
                      <a:pPr algn="l" fontAlgn="t"/>
                      <a:r>
                        <a:rPr lang="en-IN" sz="2000" b="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a:t>Creates an </a:t>
            </a:r>
            <a:r>
              <a:rPr lang="en-US" err="1"/>
              <a:t>AbstractControl</a:t>
            </a:r>
            <a:r>
              <a:rPr lang="en-US"/>
              <a:t> from a user-specified configuration.</a:t>
            </a:r>
          </a:p>
          <a:p>
            <a:r>
              <a:rPr lang="en-US"/>
              <a:t>The </a:t>
            </a:r>
            <a:r>
              <a:rPr lang="en-US" err="1"/>
              <a:t>FormBuilder</a:t>
            </a:r>
            <a:r>
              <a:rPr lang="en-US"/>
              <a:t> provides syntactic sugar that shortens creating instances of a </a:t>
            </a:r>
            <a:r>
              <a:rPr lang="en-US" err="1"/>
              <a:t>FormControl</a:t>
            </a:r>
            <a:r>
              <a:rPr lang="en-US"/>
              <a:t>, </a:t>
            </a:r>
            <a:r>
              <a:rPr lang="en-US" err="1"/>
              <a:t>FormGroup</a:t>
            </a:r>
            <a:r>
              <a:rPr lang="en-US"/>
              <a:t>, or </a:t>
            </a:r>
            <a:r>
              <a:rPr lang="en-US" err="1"/>
              <a:t>FormArray</a:t>
            </a:r>
            <a:r>
              <a:rPr lang="en-US"/>
              <a:t>. </a:t>
            </a:r>
          </a:p>
          <a:p>
            <a:r>
              <a:rPr lang="en-US"/>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a:t>min</a:t>
            </a:r>
          </a:p>
          <a:p>
            <a:r>
              <a:rPr lang="en-US"/>
              <a:t>max</a:t>
            </a:r>
          </a:p>
          <a:p>
            <a:r>
              <a:rPr lang="en-US"/>
              <a:t>required</a:t>
            </a:r>
          </a:p>
          <a:p>
            <a:r>
              <a:rPr lang="en-US" err="1"/>
              <a:t>requiredTrue</a:t>
            </a:r>
            <a:endParaRPr lang="en-US"/>
          </a:p>
          <a:p>
            <a:r>
              <a:rPr lang="en-US"/>
              <a:t>email</a:t>
            </a:r>
          </a:p>
          <a:p>
            <a:r>
              <a:rPr lang="en-US" err="1"/>
              <a:t>minLength</a:t>
            </a:r>
            <a:endParaRPr lang="en-US"/>
          </a:p>
          <a:p>
            <a:r>
              <a:rPr lang="en-US" err="1"/>
              <a:t>maxLength</a:t>
            </a:r>
            <a:endParaRPr lang="en-US"/>
          </a:p>
          <a:p>
            <a:r>
              <a:rPr lang="en-US"/>
              <a:t>pattern</a:t>
            </a:r>
          </a:p>
          <a:p>
            <a:r>
              <a:rPr lang="en-US" err="1"/>
              <a:t>nullValidator</a:t>
            </a:r>
            <a:endParaRPr lang="en-US"/>
          </a:p>
          <a:p>
            <a:r>
              <a:rPr lang="en-US"/>
              <a:t>compose</a:t>
            </a:r>
          </a:p>
          <a:p>
            <a:r>
              <a:rPr lang="en-US" err="1"/>
              <a:t>composeAsync</a:t>
            </a:r>
            <a:endParaRPr lang="en-IN"/>
          </a:p>
        </p:txBody>
      </p:sp>
    </p:spTree>
    <p:extLst>
      <p:ext uri="{BB962C8B-B14F-4D97-AF65-F5344CB8AC3E}">
        <p14:creationId xmlns:p14="http://schemas.microsoft.com/office/powerpoint/2010/main" val="20489913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a:t>Assignment</a:t>
            </a:r>
            <a:endParaRPr lang="en-IN"/>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a:t>The Promise object represents the eventual completion (or failure) of an asynchronous operation, and its resulting value.</a:t>
            </a:r>
          </a:p>
          <a:p>
            <a:r>
              <a:rPr lang="en-US"/>
              <a:t>It allows you to associate handlers with an asynchronous action's eventual success value or failure reason. </a:t>
            </a:r>
          </a:p>
          <a:p>
            <a:r>
              <a:rPr lang="en-US"/>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err="1"/>
              <a:t>RxJS</a:t>
            </a:r>
            <a:endParaRPr lang="en-US"/>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a:t>Reactive Extensions Library for JavaScript</a:t>
            </a:r>
          </a:p>
          <a:p>
            <a:r>
              <a:rPr lang="en-US" err="1"/>
              <a:t>RxJS</a:t>
            </a:r>
            <a:r>
              <a:rPr lang="en-US"/>
              <a:t> is a library for reactive programming using Observables, to make it easier to compose asynchronous or callback-based code.</a:t>
            </a:r>
          </a:p>
          <a:p>
            <a:r>
              <a:rPr lang="en-US" err="1"/>
              <a:t>RxJS</a:t>
            </a:r>
            <a:r>
              <a:rPr lang="en-US"/>
              <a:t> is a library for composing asynchronous and event-based programs by using observable sequences. </a:t>
            </a:r>
          </a:p>
          <a:p>
            <a:r>
              <a:rPr lang="en-US"/>
              <a:t>It provides one core type, the </a:t>
            </a:r>
            <a:r>
              <a:rPr lang="en-US" b="1"/>
              <a:t>Observable</a:t>
            </a:r>
            <a:r>
              <a:rPr lang="en-US"/>
              <a:t>, satellite types (</a:t>
            </a:r>
            <a:r>
              <a:rPr lang="en-US" b="1"/>
              <a:t>Observer, Schedulers, Subjects</a:t>
            </a:r>
            <a:r>
              <a:rPr lang="en-US"/>
              <a:t>) and operators inspired by </a:t>
            </a:r>
            <a:r>
              <a:rPr lang="en-US" err="1"/>
              <a:t>Array#extras</a:t>
            </a:r>
            <a:r>
              <a:rPr lang="en-US"/>
              <a:t> (</a:t>
            </a:r>
            <a:r>
              <a:rPr lang="en-US" b="1"/>
              <a:t>map, filter, reduce, every</a:t>
            </a:r>
            <a:r>
              <a:rPr lang="en-US"/>
              <a:t>, </a:t>
            </a:r>
            <a:r>
              <a:rPr lang="en-US" err="1"/>
              <a:t>etc</a:t>
            </a:r>
            <a:r>
              <a:rPr lang="en-US"/>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dirty="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a:t>Concepts in </a:t>
            </a:r>
            <a:r>
              <a:rPr lang="en-US" err="1"/>
              <a:t>RxJS</a:t>
            </a:r>
            <a:endParaRPr lang="en-US"/>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a:t>Observable</a:t>
            </a:r>
            <a:r>
              <a:rPr lang="en-US"/>
              <a:t>: represents the idea of an invokable collection of future values or events.</a:t>
            </a:r>
          </a:p>
          <a:p>
            <a:r>
              <a:rPr lang="en-US" b="1"/>
              <a:t>Observer</a:t>
            </a:r>
            <a:r>
              <a:rPr lang="en-US"/>
              <a:t>: is a collection of callbacks that knows how to listen to values delivered by the Observable.</a:t>
            </a:r>
          </a:p>
          <a:p>
            <a:r>
              <a:rPr lang="en-US" b="1"/>
              <a:t>Subscription</a:t>
            </a:r>
            <a:r>
              <a:rPr lang="en-US"/>
              <a:t>: represents the execution of an Observable, is primarily useful for cancelling the execution.</a:t>
            </a:r>
          </a:p>
          <a:p>
            <a:r>
              <a:rPr lang="en-US" b="1"/>
              <a:t>Operators</a:t>
            </a:r>
            <a:r>
              <a:rPr lang="en-US"/>
              <a:t>: are pure functions that enable a functional programming style of dealing with collections with operations like map, filter, </a:t>
            </a:r>
            <a:r>
              <a:rPr lang="en-US" err="1"/>
              <a:t>concat</a:t>
            </a:r>
            <a:r>
              <a:rPr lang="en-US"/>
              <a:t>, reduce, etc.</a:t>
            </a:r>
          </a:p>
          <a:p>
            <a:r>
              <a:rPr lang="en-US" b="1"/>
              <a:t>Subject</a:t>
            </a:r>
            <a:r>
              <a:rPr lang="en-US"/>
              <a:t>: is equivalent to an </a:t>
            </a:r>
            <a:r>
              <a:rPr lang="en-US" err="1"/>
              <a:t>EventEmitter</a:t>
            </a:r>
            <a:r>
              <a:rPr lang="en-US"/>
              <a:t>, and the only way of multicasting a value or event to multiple Observers.</a:t>
            </a:r>
          </a:p>
          <a:p>
            <a:r>
              <a:rPr lang="en-US" b="1"/>
              <a:t>Schedulers</a:t>
            </a:r>
            <a:r>
              <a:rPr lang="en-US"/>
              <a:t>: are centralized dispatchers to control concurrency, allowing us to coordinate when computation happens on e.g. </a:t>
            </a:r>
            <a:r>
              <a:rPr lang="en-US" err="1"/>
              <a:t>setTimeout</a:t>
            </a:r>
            <a:r>
              <a:rPr lang="en-US"/>
              <a:t> or </a:t>
            </a:r>
            <a:r>
              <a:rPr lang="en-US" err="1"/>
              <a:t>requestAnimationFrame</a:t>
            </a:r>
            <a:r>
              <a:rPr lang="en-US"/>
              <a:t> or others.</a:t>
            </a:r>
          </a:p>
        </p:txBody>
      </p:sp>
    </p:spTree>
    <p:extLst>
      <p:ext uri="{BB962C8B-B14F-4D97-AF65-F5344CB8AC3E}">
        <p14:creationId xmlns:p14="http://schemas.microsoft.com/office/powerpoint/2010/main" val="2017217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a:t>A Subject is a special type of Observable that allows values to be multi-casted to many Observers. </a:t>
            </a:r>
          </a:p>
          <a:p>
            <a:r>
              <a:rPr lang="en-US"/>
              <a:t>A Subject is like an Observable but can multicast to many Observers. </a:t>
            </a:r>
          </a:p>
          <a:p>
            <a:r>
              <a:rPr lang="en-US"/>
              <a:t>Subjects are like </a:t>
            </a:r>
            <a:r>
              <a:rPr lang="en-US" err="1"/>
              <a:t>EventEmitters</a:t>
            </a:r>
            <a:r>
              <a:rPr lang="en-US"/>
              <a:t>: they maintain a registry of many listeners. Every Subject is an Observable and an Observer. </a:t>
            </a:r>
          </a:p>
          <a:p>
            <a:r>
              <a:rPr lang="en-US"/>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a:t>Subject</a:t>
            </a:r>
            <a:r>
              <a:rPr lang="en-US"/>
              <a:t> - a subscriber will only get published values that were emitted after the subscription.</a:t>
            </a:r>
          </a:p>
          <a:p>
            <a:r>
              <a:rPr lang="en-US" b="1" err="1"/>
              <a:t>BehaviorSubject</a:t>
            </a:r>
            <a:r>
              <a:rPr lang="en-US"/>
              <a:t> - the last value is cached. A subscriber will get the latest value upon initial subscription. The semantics for this subject is to represent a value that changes over time. </a:t>
            </a:r>
          </a:p>
          <a:p>
            <a:r>
              <a:rPr lang="en-US" b="1" err="1"/>
              <a:t>ReplaySubject</a:t>
            </a:r>
            <a:r>
              <a:rPr lang="en-US"/>
              <a:t> - it can cache up to a specified number of emissions if buffer Size is provided / else it is Infinity (Cache all published values). Any subscribers will get all the cached values upon subscription.</a:t>
            </a:r>
            <a:endParaRPr lang="en-IN"/>
          </a:p>
        </p:txBody>
      </p:sp>
    </p:spTree>
    <p:extLst>
      <p:ext uri="{BB962C8B-B14F-4D97-AF65-F5344CB8AC3E}">
        <p14:creationId xmlns:p14="http://schemas.microsoft.com/office/powerpoint/2010/main" val="26804556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err="1"/>
              <a:t>RxJS</a:t>
            </a:r>
            <a:r>
              <a:rPr lang="en-US"/>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a:t>An operator is a pure function that takes in observable as input and the output is also an observable. </a:t>
            </a:r>
          </a:p>
          <a:p>
            <a:r>
              <a:rPr lang="en-US"/>
              <a:t>To work with operators, we need a pipe() method.</a:t>
            </a:r>
          </a:p>
          <a:p>
            <a:r>
              <a:rPr lang="en-US"/>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a:t>ajax</a:t>
            </a:r>
          </a:p>
          <a:p>
            <a:r>
              <a:rPr lang="en-US" err="1"/>
              <a:t>bindCallback</a:t>
            </a:r>
            <a:endParaRPr lang="en-US"/>
          </a:p>
          <a:p>
            <a:r>
              <a:rPr lang="en-US" err="1"/>
              <a:t>bindNodeCallback</a:t>
            </a:r>
            <a:endParaRPr lang="en-US"/>
          </a:p>
          <a:p>
            <a:r>
              <a:rPr lang="en-US"/>
              <a:t>defer</a:t>
            </a:r>
          </a:p>
          <a:p>
            <a:r>
              <a:rPr lang="en-US"/>
              <a:t>empty</a:t>
            </a:r>
          </a:p>
          <a:p>
            <a:r>
              <a:rPr lang="en-US"/>
              <a:t>from</a:t>
            </a:r>
          </a:p>
          <a:p>
            <a:r>
              <a:rPr lang="en-US" err="1"/>
              <a:t>fromEvent</a:t>
            </a:r>
            <a:endParaRPr lang="en-US"/>
          </a:p>
          <a:p>
            <a:r>
              <a:rPr lang="en-US" err="1"/>
              <a:t>fromEventPattern</a:t>
            </a:r>
            <a:endParaRPr lang="en-US"/>
          </a:p>
          <a:p>
            <a:r>
              <a:rPr lang="en-US"/>
              <a:t>generate</a:t>
            </a:r>
          </a:p>
          <a:p>
            <a:r>
              <a:rPr lang="en-US"/>
              <a:t>interval</a:t>
            </a:r>
          </a:p>
          <a:p>
            <a:r>
              <a:rPr lang="en-US"/>
              <a:t>of</a:t>
            </a:r>
          </a:p>
          <a:p>
            <a:r>
              <a:rPr lang="en-US"/>
              <a:t>range</a:t>
            </a:r>
          </a:p>
          <a:p>
            <a:r>
              <a:rPr lang="en-US" err="1"/>
              <a:t>throwError</a:t>
            </a:r>
            <a:endParaRPr lang="en-US"/>
          </a:p>
          <a:p>
            <a:r>
              <a:rPr lang="en-US"/>
              <a:t>timer</a:t>
            </a:r>
          </a:p>
          <a:p>
            <a:r>
              <a:rPr lang="en-US" err="1"/>
              <a:t>iif</a:t>
            </a:r>
            <a:endParaRPr lang="en-US"/>
          </a:p>
        </p:txBody>
      </p:sp>
    </p:spTree>
    <p:extLst>
      <p:ext uri="{BB962C8B-B14F-4D97-AF65-F5344CB8AC3E}">
        <p14:creationId xmlns:p14="http://schemas.microsoft.com/office/powerpoint/2010/main" val="401059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err="1"/>
              <a:t>combineLatest</a:t>
            </a:r>
            <a:endParaRPr lang="en-US"/>
          </a:p>
          <a:p>
            <a:r>
              <a:rPr lang="en-US" err="1"/>
              <a:t>concat</a:t>
            </a:r>
            <a:endParaRPr lang="en-US"/>
          </a:p>
          <a:p>
            <a:r>
              <a:rPr lang="en-US" err="1"/>
              <a:t>forkJoin</a:t>
            </a:r>
            <a:endParaRPr lang="en-US"/>
          </a:p>
          <a:p>
            <a:r>
              <a:rPr lang="en-US"/>
              <a:t>merge</a:t>
            </a:r>
          </a:p>
          <a:p>
            <a:r>
              <a:rPr lang="en-US"/>
              <a:t>partition</a:t>
            </a:r>
          </a:p>
          <a:p>
            <a:r>
              <a:rPr lang="en-US"/>
              <a:t>race</a:t>
            </a:r>
          </a:p>
          <a:p>
            <a:r>
              <a:rPr lang="en-US"/>
              <a:t>zip</a:t>
            </a:r>
          </a:p>
          <a:p>
            <a:r>
              <a:rPr lang="en-US" err="1"/>
              <a:t>combineAll</a:t>
            </a:r>
            <a:endParaRPr lang="en-US"/>
          </a:p>
          <a:p>
            <a:r>
              <a:rPr lang="en-US" err="1"/>
              <a:t>concatAll</a:t>
            </a:r>
            <a:endParaRPr lang="en-US"/>
          </a:p>
          <a:p>
            <a:r>
              <a:rPr lang="en-US"/>
              <a:t>exhaust</a:t>
            </a:r>
          </a:p>
          <a:p>
            <a:r>
              <a:rPr lang="en-US" err="1"/>
              <a:t>mergeAll</a:t>
            </a:r>
            <a:endParaRPr lang="en-US"/>
          </a:p>
          <a:p>
            <a:r>
              <a:rPr lang="en-US" err="1"/>
              <a:t>startWith</a:t>
            </a:r>
            <a:endParaRPr lang="en-US"/>
          </a:p>
          <a:p>
            <a:r>
              <a:rPr lang="en-US" err="1"/>
              <a:t>withLatestFrom</a:t>
            </a:r>
            <a:endParaRPr lang="en-US"/>
          </a:p>
        </p:txBody>
      </p:sp>
    </p:spTree>
    <p:extLst>
      <p:ext uri="{BB962C8B-B14F-4D97-AF65-F5344CB8AC3E}">
        <p14:creationId xmlns:p14="http://schemas.microsoft.com/office/powerpoint/2010/main" val="339111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a:t>buffer</a:t>
            </a:r>
          </a:p>
          <a:p>
            <a:r>
              <a:rPr lang="en-US" err="1"/>
              <a:t>bufferCount</a:t>
            </a:r>
            <a:endParaRPr lang="en-US"/>
          </a:p>
          <a:p>
            <a:r>
              <a:rPr lang="en-US" err="1"/>
              <a:t>bufferTime</a:t>
            </a:r>
            <a:endParaRPr lang="en-US"/>
          </a:p>
          <a:p>
            <a:r>
              <a:rPr lang="en-US" err="1"/>
              <a:t>bufferToggle</a:t>
            </a:r>
            <a:endParaRPr lang="en-US"/>
          </a:p>
          <a:p>
            <a:r>
              <a:rPr lang="en-US" err="1"/>
              <a:t>bufferWhen</a:t>
            </a:r>
            <a:endParaRPr lang="en-US"/>
          </a:p>
          <a:p>
            <a:r>
              <a:rPr lang="en-US" err="1"/>
              <a:t>concatMap</a:t>
            </a:r>
            <a:endParaRPr lang="en-US"/>
          </a:p>
          <a:p>
            <a:r>
              <a:rPr lang="en-US" err="1"/>
              <a:t>concatMapTo</a:t>
            </a:r>
            <a:endParaRPr lang="en-US"/>
          </a:p>
          <a:p>
            <a:r>
              <a:rPr lang="en-US"/>
              <a:t>exhaust</a:t>
            </a:r>
          </a:p>
          <a:p>
            <a:r>
              <a:rPr lang="en-US" err="1"/>
              <a:t>exhaustMap</a:t>
            </a:r>
            <a:endParaRPr lang="en-US"/>
          </a:p>
          <a:p>
            <a:r>
              <a:rPr lang="en-US"/>
              <a:t>expand</a:t>
            </a:r>
          </a:p>
          <a:p>
            <a:r>
              <a:rPr lang="en-US" err="1"/>
              <a:t>groupBy</a:t>
            </a:r>
            <a:endParaRPr lang="en-US"/>
          </a:p>
          <a:p>
            <a:r>
              <a:rPr lang="en-US"/>
              <a:t>map</a:t>
            </a:r>
          </a:p>
          <a:p>
            <a:r>
              <a:rPr lang="en-US" err="1"/>
              <a:t>mapTo</a:t>
            </a:r>
            <a:endParaRPr lang="en-US"/>
          </a:p>
          <a:p>
            <a:r>
              <a:rPr lang="en-US" err="1"/>
              <a:t>mergeMap</a:t>
            </a:r>
            <a:endParaRPr lang="en-US"/>
          </a:p>
          <a:p>
            <a:r>
              <a:rPr lang="en-US" err="1"/>
              <a:t>mergeMapTo</a:t>
            </a:r>
            <a:endParaRPr lang="en-US"/>
          </a:p>
          <a:p>
            <a:r>
              <a:rPr lang="en-US" err="1"/>
              <a:t>mergeScan</a:t>
            </a:r>
            <a:endParaRPr lang="en-US"/>
          </a:p>
        </p:txBody>
      </p:sp>
    </p:spTree>
    <p:extLst>
      <p:ext uri="{BB962C8B-B14F-4D97-AF65-F5344CB8AC3E}">
        <p14:creationId xmlns:p14="http://schemas.microsoft.com/office/powerpoint/2010/main" val="9576104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a:t>pairwise</a:t>
            </a:r>
          </a:p>
          <a:p>
            <a:r>
              <a:rPr lang="en-US"/>
              <a:t>partition</a:t>
            </a:r>
          </a:p>
          <a:p>
            <a:r>
              <a:rPr lang="en-US"/>
              <a:t>pluck</a:t>
            </a:r>
          </a:p>
          <a:p>
            <a:r>
              <a:rPr lang="en-US"/>
              <a:t>scan</a:t>
            </a:r>
          </a:p>
          <a:p>
            <a:r>
              <a:rPr lang="en-US" err="1"/>
              <a:t>switchMap</a:t>
            </a:r>
            <a:endParaRPr lang="en-US"/>
          </a:p>
          <a:p>
            <a:r>
              <a:rPr lang="en-US" err="1"/>
              <a:t>switchMapTo</a:t>
            </a:r>
            <a:endParaRPr lang="en-US"/>
          </a:p>
          <a:p>
            <a:r>
              <a:rPr lang="en-US"/>
              <a:t>window</a:t>
            </a:r>
          </a:p>
          <a:p>
            <a:r>
              <a:rPr lang="en-US" err="1"/>
              <a:t>windowCount</a:t>
            </a:r>
            <a:endParaRPr lang="en-US"/>
          </a:p>
          <a:p>
            <a:r>
              <a:rPr lang="en-US" err="1"/>
              <a:t>windowTime</a:t>
            </a:r>
            <a:endParaRPr lang="en-US"/>
          </a:p>
          <a:p>
            <a:r>
              <a:rPr lang="en-US" err="1"/>
              <a:t>windowToggle</a:t>
            </a:r>
            <a:endParaRPr lang="en-US"/>
          </a:p>
          <a:p>
            <a:r>
              <a:rPr lang="en-US" err="1"/>
              <a:t>windowWhen</a:t>
            </a:r>
            <a:endParaRPr lang="en-US"/>
          </a:p>
        </p:txBody>
      </p:sp>
    </p:spTree>
    <p:extLst>
      <p:ext uri="{BB962C8B-B14F-4D97-AF65-F5344CB8AC3E}">
        <p14:creationId xmlns:p14="http://schemas.microsoft.com/office/powerpoint/2010/main" val="23409899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a:t>audit</a:t>
            </a:r>
          </a:p>
          <a:p>
            <a:r>
              <a:rPr lang="en-US" err="1"/>
              <a:t>auditTime</a:t>
            </a:r>
            <a:endParaRPr lang="en-US"/>
          </a:p>
          <a:p>
            <a:r>
              <a:rPr lang="en-US"/>
              <a:t>debounce</a:t>
            </a:r>
          </a:p>
          <a:p>
            <a:r>
              <a:rPr lang="en-US" err="1"/>
              <a:t>debounceTime</a:t>
            </a:r>
            <a:endParaRPr lang="en-US"/>
          </a:p>
          <a:p>
            <a:r>
              <a:rPr lang="en-US"/>
              <a:t>distinct</a:t>
            </a:r>
          </a:p>
          <a:p>
            <a:r>
              <a:rPr lang="en-US" err="1"/>
              <a:t>distinctKey</a:t>
            </a:r>
            <a:endParaRPr lang="en-US"/>
          </a:p>
          <a:p>
            <a:r>
              <a:rPr lang="en-US" err="1"/>
              <a:t>distinctUntilChanged</a:t>
            </a:r>
            <a:endParaRPr lang="en-US"/>
          </a:p>
          <a:p>
            <a:r>
              <a:rPr lang="en-US" err="1"/>
              <a:t>distinctUntilKeyChanged</a:t>
            </a:r>
            <a:endParaRPr lang="en-US"/>
          </a:p>
          <a:p>
            <a:r>
              <a:rPr lang="en-US" err="1"/>
              <a:t>elementAt</a:t>
            </a:r>
            <a:endParaRPr lang="en-US"/>
          </a:p>
          <a:p>
            <a:r>
              <a:rPr lang="en-US"/>
              <a:t>filter</a:t>
            </a:r>
          </a:p>
          <a:p>
            <a:r>
              <a:rPr lang="en-US"/>
              <a:t>first</a:t>
            </a:r>
          </a:p>
          <a:p>
            <a:r>
              <a:rPr lang="en-US" err="1"/>
              <a:t>ignoreElements</a:t>
            </a:r>
            <a:endParaRPr lang="en-US"/>
          </a:p>
          <a:p>
            <a:r>
              <a:rPr lang="en-US"/>
              <a:t>last</a:t>
            </a:r>
          </a:p>
        </p:txBody>
      </p:sp>
    </p:spTree>
    <p:extLst>
      <p:ext uri="{BB962C8B-B14F-4D97-AF65-F5344CB8AC3E}">
        <p14:creationId xmlns:p14="http://schemas.microsoft.com/office/powerpoint/2010/main" val="130891585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a:t>sample</a:t>
            </a:r>
          </a:p>
          <a:p>
            <a:r>
              <a:rPr lang="en-US" err="1"/>
              <a:t>sampleTime</a:t>
            </a:r>
            <a:endParaRPr lang="en-US"/>
          </a:p>
          <a:p>
            <a:r>
              <a:rPr lang="en-US"/>
              <a:t>single</a:t>
            </a:r>
          </a:p>
          <a:p>
            <a:r>
              <a:rPr lang="en-US"/>
              <a:t>skip</a:t>
            </a:r>
          </a:p>
          <a:p>
            <a:r>
              <a:rPr lang="en-US" err="1"/>
              <a:t>skipLast</a:t>
            </a:r>
            <a:endParaRPr lang="en-US"/>
          </a:p>
          <a:p>
            <a:r>
              <a:rPr lang="en-US" err="1"/>
              <a:t>skipUntil</a:t>
            </a:r>
            <a:endParaRPr lang="en-US"/>
          </a:p>
          <a:p>
            <a:r>
              <a:rPr lang="en-US" err="1"/>
              <a:t>skipWhile</a:t>
            </a:r>
            <a:endParaRPr lang="en-US"/>
          </a:p>
          <a:p>
            <a:r>
              <a:rPr lang="en-US"/>
              <a:t>take</a:t>
            </a:r>
          </a:p>
          <a:p>
            <a:r>
              <a:rPr lang="en-US" err="1"/>
              <a:t>takeLast</a:t>
            </a:r>
            <a:endParaRPr lang="en-US"/>
          </a:p>
          <a:p>
            <a:r>
              <a:rPr lang="en-US" err="1"/>
              <a:t>takeUntil</a:t>
            </a:r>
            <a:endParaRPr lang="en-US"/>
          </a:p>
          <a:p>
            <a:r>
              <a:rPr lang="en-US" err="1"/>
              <a:t>takeWhile</a:t>
            </a:r>
            <a:endParaRPr lang="en-US"/>
          </a:p>
          <a:p>
            <a:r>
              <a:rPr lang="en-US"/>
              <a:t>throttle</a:t>
            </a:r>
          </a:p>
          <a:p>
            <a:r>
              <a:rPr lang="en-US" err="1"/>
              <a:t>throttleTime</a:t>
            </a:r>
            <a:endParaRPr lang="en-US"/>
          </a:p>
        </p:txBody>
      </p:sp>
    </p:spTree>
    <p:extLst>
      <p:ext uri="{BB962C8B-B14F-4D97-AF65-F5344CB8AC3E}">
        <p14:creationId xmlns:p14="http://schemas.microsoft.com/office/powerpoint/2010/main" val="42479370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a:t>Multicasting Operators</a:t>
            </a:r>
          </a:p>
          <a:p>
            <a:pPr lvl="1"/>
            <a:r>
              <a:rPr lang="en-US"/>
              <a:t>multicast</a:t>
            </a:r>
          </a:p>
          <a:p>
            <a:pPr lvl="1"/>
            <a:r>
              <a:rPr lang="en-US"/>
              <a:t>publish</a:t>
            </a:r>
          </a:p>
          <a:p>
            <a:pPr lvl="1"/>
            <a:r>
              <a:rPr lang="en-US" err="1"/>
              <a:t>publishBehavior</a:t>
            </a:r>
            <a:endParaRPr lang="en-US"/>
          </a:p>
          <a:p>
            <a:pPr lvl="1"/>
            <a:r>
              <a:rPr lang="en-US" err="1"/>
              <a:t>publishLast</a:t>
            </a:r>
            <a:endParaRPr lang="en-US"/>
          </a:p>
          <a:p>
            <a:pPr lvl="1"/>
            <a:r>
              <a:rPr lang="en-US" err="1"/>
              <a:t>publishReplay</a:t>
            </a:r>
            <a:endParaRPr lang="en-US"/>
          </a:p>
          <a:p>
            <a:pPr lvl="1"/>
            <a:r>
              <a:rPr lang="en-US"/>
              <a:t>share</a:t>
            </a:r>
          </a:p>
          <a:p>
            <a:r>
              <a:rPr lang="en-US"/>
              <a:t>Error Handling Operators</a:t>
            </a:r>
          </a:p>
          <a:p>
            <a:pPr lvl="1"/>
            <a:r>
              <a:rPr lang="en-US" err="1"/>
              <a:t>catchError</a:t>
            </a:r>
            <a:endParaRPr lang="en-US"/>
          </a:p>
          <a:p>
            <a:pPr lvl="1"/>
            <a:r>
              <a:rPr lang="en-US"/>
              <a:t>retry</a:t>
            </a:r>
          </a:p>
          <a:p>
            <a:pPr lvl="1"/>
            <a:r>
              <a:rPr lang="en-US" err="1"/>
              <a:t>retryWhen</a:t>
            </a:r>
            <a:endParaRPr lang="en-US"/>
          </a:p>
        </p:txBody>
      </p:sp>
    </p:spTree>
    <p:extLst>
      <p:ext uri="{BB962C8B-B14F-4D97-AF65-F5344CB8AC3E}">
        <p14:creationId xmlns:p14="http://schemas.microsoft.com/office/powerpoint/2010/main" val="7453965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a:t>Utility Operators</a:t>
            </a:r>
          </a:p>
          <a:p>
            <a:pPr lvl="1"/>
            <a:r>
              <a:rPr lang="en-US"/>
              <a:t>tap</a:t>
            </a:r>
          </a:p>
          <a:p>
            <a:pPr lvl="1"/>
            <a:r>
              <a:rPr lang="en-US"/>
              <a:t>delay</a:t>
            </a:r>
          </a:p>
          <a:p>
            <a:pPr lvl="1"/>
            <a:r>
              <a:rPr lang="en-US" err="1"/>
              <a:t>delayWhen</a:t>
            </a:r>
            <a:endParaRPr lang="en-US"/>
          </a:p>
          <a:p>
            <a:pPr lvl="1"/>
            <a:r>
              <a:rPr lang="en-US"/>
              <a:t>dematerialize</a:t>
            </a:r>
          </a:p>
          <a:p>
            <a:pPr lvl="1"/>
            <a:r>
              <a:rPr lang="en-US"/>
              <a:t>materialize</a:t>
            </a:r>
          </a:p>
          <a:p>
            <a:pPr lvl="1"/>
            <a:r>
              <a:rPr lang="en-US" err="1"/>
              <a:t>observeOn</a:t>
            </a:r>
            <a:endParaRPr lang="en-US"/>
          </a:p>
          <a:p>
            <a:pPr lvl="1"/>
            <a:r>
              <a:rPr lang="en-US" err="1"/>
              <a:t>subscribeOn</a:t>
            </a:r>
            <a:endParaRPr lang="en-US"/>
          </a:p>
          <a:p>
            <a:pPr lvl="1"/>
            <a:r>
              <a:rPr lang="en-US" err="1"/>
              <a:t>timeInterval</a:t>
            </a:r>
            <a:endParaRPr lang="en-US"/>
          </a:p>
          <a:p>
            <a:pPr lvl="1"/>
            <a:r>
              <a:rPr lang="en-US"/>
              <a:t>timestamp</a:t>
            </a:r>
          </a:p>
          <a:p>
            <a:pPr lvl="1"/>
            <a:r>
              <a:rPr lang="en-US"/>
              <a:t>timeout</a:t>
            </a:r>
          </a:p>
          <a:p>
            <a:pPr lvl="1"/>
            <a:r>
              <a:rPr lang="en-US" err="1"/>
              <a:t>timeoutWith</a:t>
            </a:r>
            <a:endParaRPr lang="en-US"/>
          </a:p>
          <a:p>
            <a:pPr lvl="1"/>
            <a:r>
              <a:rPr lang="en-US" err="1"/>
              <a:t>toArray</a:t>
            </a:r>
            <a:endParaRPr lang="en-US"/>
          </a:p>
        </p:txBody>
      </p:sp>
    </p:spTree>
    <p:extLst>
      <p:ext uri="{BB962C8B-B14F-4D97-AF65-F5344CB8AC3E}">
        <p14:creationId xmlns:p14="http://schemas.microsoft.com/office/powerpoint/2010/main" val="5032248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a:t>Conditional and Boolean Operators</a:t>
            </a:r>
          </a:p>
          <a:p>
            <a:pPr lvl="1"/>
            <a:r>
              <a:rPr lang="en-US" err="1"/>
              <a:t>defaultIfEmpty</a:t>
            </a:r>
            <a:endParaRPr lang="en-US"/>
          </a:p>
          <a:p>
            <a:pPr lvl="1"/>
            <a:r>
              <a:rPr lang="en-US"/>
              <a:t>every</a:t>
            </a:r>
          </a:p>
          <a:p>
            <a:pPr lvl="1"/>
            <a:r>
              <a:rPr lang="en-US"/>
              <a:t>find</a:t>
            </a:r>
          </a:p>
          <a:p>
            <a:pPr lvl="1"/>
            <a:r>
              <a:rPr lang="en-US" err="1"/>
              <a:t>findIndex</a:t>
            </a:r>
            <a:endParaRPr lang="en-US"/>
          </a:p>
          <a:p>
            <a:pPr lvl="1"/>
            <a:r>
              <a:rPr lang="en-US" err="1"/>
              <a:t>isEmpty</a:t>
            </a:r>
            <a:endParaRPr lang="en-US"/>
          </a:p>
          <a:p>
            <a:endParaRPr lang="en-US"/>
          </a:p>
          <a:p>
            <a:r>
              <a:rPr lang="en-US"/>
              <a:t>Mathematical and Aggregate Operators</a:t>
            </a:r>
          </a:p>
          <a:p>
            <a:pPr lvl="1"/>
            <a:r>
              <a:rPr lang="en-US"/>
              <a:t>count</a:t>
            </a:r>
          </a:p>
          <a:p>
            <a:pPr lvl="1"/>
            <a:r>
              <a:rPr lang="en-US"/>
              <a:t>max</a:t>
            </a:r>
          </a:p>
          <a:p>
            <a:pPr lvl="1"/>
            <a:r>
              <a:rPr lang="en-US"/>
              <a:t>min</a:t>
            </a:r>
          </a:p>
          <a:p>
            <a:pPr lvl="1"/>
            <a:r>
              <a:rPr lang="en-US"/>
              <a:t>reduce</a:t>
            </a:r>
          </a:p>
        </p:txBody>
      </p:sp>
    </p:spTree>
    <p:extLst>
      <p:ext uri="{BB962C8B-B14F-4D97-AF65-F5344CB8AC3E}">
        <p14:creationId xmlns:p14="http://schemas.microsoft.com/office/powerpoint/2010/main" val="27168411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err="1"/>
              <a:t>RxJS</a:t>
            </a:r>
            <a:r>
              <a:rPr lang="en-US"/>
              <a:t> Learning</a:t>
            </a:r>
            <a:endParaRPr lang="en-IN"/>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a:hlinkClick r:id="rId2"/>
              </a:rPr>
              <a:t>https://rxjs.dev/</a:t>
            </a:r>
            <a:endParaRPr lang="en-IN"/>
          </a:p>
          <a:p>
            <a:r>
              <a:rPr lang="en-IN">
                <a:hlinkClick r:id="rId3"/>
              </a:rPr>
              <a:t>https://rxmarbles.com/</a:t>
            </a:r>
            <a:endParaRPr lang="en-IN"/>
          </a:p>
        </p:txBody>
      </p:sp>
    </p:spTree>
    <p:extLst>
      <p:ext uri="{BB962C8B-B14F-4D97-AF65-F5344CB8AC3E}">
        <p14:creationId xmlns:p14="http://schemas.microsoft.com/office/powerpoint/2010/main" val="101825391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dirty="0"/>
              <a:t>Most front-end applications need to communicate with a server over the HTTP protocol, to download or upload data and access other back-end services. </a:t>
            </a:r>
          </a:p>
          <a:p>
            <a:r>
              <a:rPr lang="en-US" dirty="0"/>
              <a:t>Angular provides a client HTTP API for Angular applications, the </a:t>
            </a:r>
            <a:r>
              <a:rPr lang="en-US" b="1" dirty="0" err="1"/>
              <a:t>HttpClient</a:t>
            </a:r>
            <a:r>
              <a:rPr lang="en-US" dirty="0"/>
              <a:t> service class in </a:t>
            </a:r>
            <a:r>
              <a:rPr lang="en-US" b="1" dirty="0"/>
              <a:t>@angular/common/http</a:t>
            </a:r>
            <a:r>
              <a:rPr lang="en-US" dirty="0"/>
              <a:t>.</a:t>
            </a:r>
          </a:p>
          <a:p>
            <a:r>
              <a:rPr lang="en-US" dirty="0"/>
              <a:t>The HTTP client service offers the following major features.</a:t>
            </a:r>
          </a:p>
          <a:p>
            <a:pPr lvl="1"/>
            <a:r>
              <a:rPr lang="en-US" dirty="0"/>
              <a:t>The ability to request typed response objects.</a:t>
            </a:r>
          </a:p>
          <a:p>
            <a:pPr lvl="1"/>
            <a:r>
              <a:rPr lang="en-US" dirty="0"/>
              <a:t>Streamlined error handling.</a:t>
            </a:r>
          </a:p>
          <a:p>
            <a:pPr lvl="1"/>
            <a:r>
              <a:rPr lang="en-US" dirty="0"/>
              <a:t>Testability features.</a:t>
            </a:r>
          </a:p>
          <a:p>
            <a:pPr lvl="1"/>
            <a:r>
              <a:rPr lang="en-US" dirty="0"/>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3844-71C9-C3D5-D260-87D4617F3B08}"/>
              </a:ext>
            </a:extLst>
          </p:cNvPr>
          <p:cNvSpPr>
            <a:spLocks noGrp="1"/>
          </p:cNvSpPr>
          <p:nvPr>
            <p:ph type="title"/>
          </p:nvPr>
        </p:nvSpPr>
        <p:spPr/>
        <p:txBody>
          <a:bodyPr/>
          <a:lstStyle/>
          <a:p>
            <a:r>
              <a:rPr lang="en-IN"/>
              <a:t>Commonly used HTTP </a:t>
            </a:r>
            <a:r>
              <a:rPr lang="en-IN" dirty="0"/>
              <a:t>Client Methods</a:t>
            </a:r>
          </a:p>
        </p:txBody>
      </p:sp>
      <p:sp>
        <p:nvSpPr>
          <p:cNvPr id="3" name="Content Placeholder 2">
            <a:extLst>
              <a:ext uri="{FF2B5EF4-FFF2-40B4-BE49-F238E27FC236}">
                <a16:creationId xmlns:a16="http://schemas.microsoft.com/office/drawing/2014/main" id="{165E3443-2BE0-00C8-DD9D-848668B95FB9}"/>
              </a:ext>
            </a:extLst>
          </p:cNvPr>
          <p:cNvSpPr>
            <a:spLocks noGrp="1"/>
          </p:cNvSpPr>
          <p:nvPr>
            <p:ph idx="1"/>
          </p:nvPr>
        </p:nvSpPr>
        <p:spPr/>
        <p:txBody>
          <a:bodyPr>
            <a:normAutofit fontScale="62500" lnSpcReduction="20000"/>
          </a:bodyPr>
          <a:lstStyle/>
          <a:p>
            <a:r>
              <a:rPr lang="en-US" dirty="0"/>
              <a:t>get(url: string, options?: {params?: </a:t>
            </a:r>
            <a:r>
              <a:rPr lang="en-US" dirty="0" err="1"/>
              <a:t>HttpParams</a:t>
            </a:r>
            <a:r>
              <a:rPr lang="en-US" dirty="0"/>
              <a:t>; headers?: </a:t>
            </a:r>
            <a:r>
              <a:rPr lang="en-US" dirty="0" err="1"/>
              <a:t>HttpHeaders</a:t>
            </a:r>
            <a:r>
              <a:rPr lang="en-US" dirty="0"/>
              <a:t>;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GET request to the specified URL and returns the response as an observable.</a:t>
            </a:r>
          </a:p>
          <a:p>
            <a:r>
              <a:rPr lang="en-US" dirty="0"/>
              <a:t>post(url: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POST request to the specified URL with the provided body and returns the response as an observable.</a:t>
            </a:r>
          </a:p>
          <a:p>
            <a:r>
              <a:rPr lang="en-US" dirty="0"/>
              <a:t>put(url: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PUT request to the specified URL with the provided body and returns the response as an observable.</a:t>
            </a:r>
          </a:p>
          <a:p>
            <a:r>
              <a:rPr lang="en-US" dirty="0"/>
              <a:t>delete(url: string,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DELETE request to the specified URL and returns the response as an observable.</a:t>
            </a:r>
          </a:p>
          <a:p>
            <a:r>
              <a:rPr lang="en-US" dirty="0"/>
              <a:t>patch(url: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PATCH request to the specified URL with the provided body and returns the response as an observable.</a:t>
            </a:r>
            <a:endParaRPr lang="en-IN" dirty="0"/>
          </a:p>
        </p:txBody>
      </p:sp>
    </p:spTree>
    <p:extLst>
      <p:ext uri="{BB962C8B-B14F-4D97-AF65-F5344CB8AC3E}">
        <p14:creationId xmlns:p14="http://schemas.microsoft.com/office/powerpoint/2010/main" val="29906992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a:t>Most front-end applications need to communicate with a server over the HTTP protocol, to download or upload data and access other back-end services. </a:t>
            </a:r>
          </a:p>
          <a:p>
            <a:r>
              <a:rPr lang="en-US"/>
              <a:t>Angular provides a client HTTP API for Angular applications, the </a:t>
            </a:r>
            <a:r>
              <a:rPr lang="en-US" b="1" err="1"/>
              <a:t>HttpClient</a:t>
            </a:r>
            <a:r>
              <a:rPr lang="en-US"/>
              <a:t> service class in </a:t>
            </a:r>
            <a:r>
              <a:rPr lang="en-US" b="1"/>
              <a:t>@angular/common/http</a:t>
            </a:r>
            <a:r>
              <a:rPr lang="en-US"/>
              <a:t>.</a:t>
            </a:r>
          </a:p>
          <a:p>
            <a:r>
              <a:rPr lang="en-US"/>
              <a:t>The HTTP client service offers the following major features.</a:t>
            </a:r>
          </a:p>
          <a:p>
            <a:pPr lvl="1"/>
            <a:r>
              <a:rPr lang="en-US"/>
              <a:t>The ability to request typed response objects.</a:t>
            </a:r>
          </a:p>
          <a:p>
            <a:pPr lvl="1"/>
            <a:r>
              <a:rPr lang="en-US"/>
              <a:t>Streamlined error handling.</a:t>
            </a:r>
          </a:p>
          <a:p>
            <a:pPr lvl="1"/>
            <a:r>
              <a:rPr lang="en-US"/>
              <a:t>Testability features.</a:t>
            </a:r>
          </a:p>
          <a:p>
            <a:pPr lvl="1"/>
            <a:r>
              <a:rPr lang="en-US"/>
              <a:t>Request and response interception.</a:t>
            </a:r>
          </a:p>
        </p:txBody>
      </p:sp>
    </p:spTree>
    <p:extLst>
      <p:ext uri="{BB962C8B-B14F-4D97-AF65-F5344CB8AC3E}">
        <p14:creationId xmlns:p14="http://schemas.microsoft.com/office/powerpoint/2010/main" val="6062570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EXPRESS JS</a:t>
            </a:r>
          </a:p>
          <a:p>
            <a:pPr algn="ctr"/>
            <a:r>
              <a:rPr lang="en-IN"/>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a:t>AJAX – localhost:8000/</a:t>
            </a:r>
            <a:r>
              <a:rPr lang="en-IN" err="1"/>
              <a:t>api</a:t>
            </a:r>
            <a:r>
              <a:rPr lang="en-IN"/>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a:t>User clicks on Admin Link, component calls the API in </a:t>
            </a:r>
            <a:r>
              <a:rPr lang="en-IN" err="1"/>
              <a:t>ngOnInit</a:t>
            </a:r>
            <a:r>
              <a:rPr lang="en-IN"/>
              <a:t>(), modifies the state and displays the data</a:t>
            </a:r>
            <a:endParaRPr lang="en-US"/>
          </a:p>
        </p:txBody>
      </p:sp>
    </p:spTree>
    <p:extLst>
      <p:ext uri="{BB962C8B-B14F-4D97-AF65-F5344CB8AC3E}">
        <p14:creationId xmlns:p14="http://schemas.microsoft.com/office/powerpoint/2010/main" val="29866026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a:t>Angular Route Guards</a:t>
            </a:r>
            <a:endParaRPr lang="en-IN"/>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lnSpcReduction="10000"/>
          </a:bodyPr>
          <a:lstStyle/>
          <a:p>
            <a:r>
              <a:rPr lang="en-US" err="1"/>
              <a:t>CanActivate</a:t>
            </a:r>
            <a:endParaRPr lang="en-US"/>
          </a:p>
          <a:p>
            <a:pPr lvl="1"/>
            <a:r>
              <a:rPr lang="en-US"/>
              <a:t>Checks to see if a user can visit a route.</a:t>
            </a:r>
          </a:p>
          <a:p>
            <a:r>
              <a:rPr lang="en-US" err="1"/>
              <a:t>CanActivateChild</a:t>
            </a:r>
            <a:r>
              <a:rPr lang="en-US"/>
              <a:t> </a:t>
            </a:r>
          </a:p>
          <a:p>
            <a:pPr lvl="1"/>
            <a:r>
              <a:rPr lang="en-US"/>
              <a:t>Checks to see if a user can visit a routes children.</a:t>
            </a:r>
          </a:p>
          <a:p>
            <a:r>
              <a:rPr lang="en-US" err="1"/>
              <a:t>CanDeactivate</a:t>
            </a:r>
            <a:endParaRPr lang="en-US"/>
          </a:p>
          <a:p>
            <a:pPr lvl="1"/>
            <a:r>
              <a:rPr lang="en-US"/>
              <a:t>Checks to see if a user can exit a route.</a:t>
            </a:r>
          </a:p>
          <a:p>
            <a:r>
              <a:rPr lang="en-US" err="1"/>
              <a:t>CanLoad</a:t>
            </a:r>
            <a:endParaRPr lang="en-US"/>
          </a:p>
          <a:p>
            <a:pPr lvl="1"/>
            <a:r>
              <a:rPr lang="en-US"/>
              <a:t>Checks to see if a user can route to a module that is lazy loaded. </a:t>
            </a:r>
          </a:p>
          <a:p>
            <a:r>
              <a:rPr lang="en-US"/>
              <a:t>Resolve </a:t>
            </a:r>
          </a:p>
          <a:p>
            <a:pPr lvl="1"/>
            <a:r>
              <a:rPr lang="en-US"/>
              <a:t>Performs route data retrieval before route activation.</a:t>
            </a:r>
            <a:endParaRPr lang="en-IN"/>
          </a:p>
        </p:txBody>
      </p:sp>
    </p:spTree>
    <p:extLst>
      <p:ext uri="{BB962C8B-B14F-4D97-AF65-F5344CB8AC3E}">
        <p14:creationId xmlns:p14="http://schemas.microsoft.com/office/powerpoint/2010/main" val="281780941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EXPRESS JS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870233" y="4680546"/>
            <a:ext cx="3959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AJAX – localhost:8000/</a:t>
            </a:r>
            <a:r>
              <a:rPr kumimoji="0" lang="en-IN" sz="1800" b="0" i="0" u="none" strike="noStrike" kern="1200" cap="none" spc="0" normalizeH="0" baseline="0" noProof="0" err="1">
                <a:ln>
                  <a:noFill/>
                </a:ln>
                <a:solidFill>
                  <a:prstClr val="black"/>
                </a:solidFill>
                <a:effectLst/>
                <a:uLnTx/>
                <a:uFillTx/>
                <a:latin typeface="Calibri" panose="020F0502020204030204"/>
                <a:ea typeface="+mn-ea"/>
                <a:cs typeface="+mn-cs"/>
              </a:rPr>
              <a:t>api</a:t>
            </a: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a:t>
            </a:r>
          </a:p>
        </p:txBody>
      </p:sp>
      <p:sp>
        <p:nvSpPr>
          <p:cNvPr id="2" name="TextBox 1">
            <a:extLst>
              <a:ext uri="{FF2B5EF4-FFF2-40B4-BE49-F238E27FC236}">
                <a16:creationId xmlns:a16="http://schemas.microsoft.com/office/drawing/2014/main" id="{8868F66F-2103-EC97-1348-5FF52D0503F3}"/>
              </a:ext>
            </a:extLst>
          </p:cNvPr>
          <p:cNvSpPr txBox="1"/>
          <p:nvPr/>
        </p:nvSpPr>
        <p:spPr>
          <a:xfrm>
            <a:off x="6591181" y="6092887"/>
            <a:ext cx="34581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Added by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TokenInterceptor</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Service</a:t>
            </a: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55183667-786F-EFD8-CEE7-F97EC2018DD5}"/>
              </a:ext>
            </a:extLst>
          </p:cNvPr>
          <p:cNvCxnSpPr>
            <a:stCxn id="2" idx="0"/>
          </p:cNvCxnSpPr>
          <p:nvPr/>
        </p:nvCxnSpPr>
        <p:spPr>
          <a:xfrm flipH="1" flipV="1">
            <a:off x="7485799" y="4995333"/>
            <a:ext cx="834478" cy="109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6C398E-D81C-B555-A2DF-2EA02921B63D}"/>
              </a:ext>
            </a:extLst>
          </p:cNvPr>
          <p:cNvSpPr txBox="1"/>
          <p:nvPr/>
        </p:nvSpPr>
        <p:spPr>
          <a:xfrm>
            <a:off x="566482" y="1637320"/>
            <a:ext cx="256851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User clicks on Admin Link, execute a code to verify token or authentication status, if unauthenticated, redirect the request to Login Component</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A099ED7E-AE63-E5B5-07A6-A24B09DCE554}"/>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001B1C-4031-A79A-B948-DF1FC5335DA5}"/>
              </a:ext>
            </a:extLst>
          </p:cNvPr>
          <p:cNvSpPr txBox="1"/>
          <p:nvPr/>
        </p:nvSpPr>
        <p:spPr>
          <a:xfrm>
            <a:off x="3395497" y="2534977"/>
            <a:ext cx="355562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(AJAX) + Username &amp; Password</a:t>
            </a:r>
          </a:p>
        </p:txBody>
      </p:sp>
      <p:cxnSp>
        <p:nvCxnSpPr>
          <p:cNvPr id="25" name="Straight Arrow Connector 24">
            <a:extLst>
              <a:ext uri="{FF2B5EF4-FFF2-40B4-BE49-F238E27FC236}">
                <a16:creationId xmlns:a16="http://schemas.microsoft.com/office/drawing/2014/main" id="{2DBAD587-F417-1432-CEBD-4D6E7B30EC38}"/>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7463F3-5211-FB35-817C-2CB653803376}"/>
              </a:ext>
            </a:extLst>
          </p:cNvPr>
          <p:cNvSpPr txBox="1"/>
          <p:nvPr/>
        </p:nvSpPr>
        <p:spPr>
          <a:xfrm>
            <a:off x="4244840" y="3429000"/>
            <a:ext cx="173566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 with Token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{“token”:”___”}</a:t>
            </a:r>
          </a:p>
        </p:txBody>
      </p:sp>
      <p:sp>
        <p:nvSpPr>
          <p:cNvPr id="27" name="TextBox 26">
            <a:extLst>
              <a:ext uri="{FF2B5EF4-FFF2-40B4-BE49-F238E27FC236}">
                <a16:creationId xmlns:a16="http://schemas.microsoft.com/office/drawing/2014/main" id="{8D3E19C4-A099-9A3B-5466-DE609B9FCCA4}"/>
              </a:ext>
            </a:extLst>
          </p:cNvPr>
          <p:cNvSpPr txBox="1"/>
          <p:nvPr/>
        </p:nvSpPr>
        <p:spPr>
          <a:xfrm>
            <a:off x="512171" y="3639076"/>
            <a:ext cx="270687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Send Username, Password to server, who will verify and return a token, the received token will be stored in Session Storage of the browser</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3DFD25AE-DC91-8315-9746-0F0AF3BA4B88}"/>
              </a:ext>
            </a:extLst>
          </p:cNvPr>
          <p:cNvSpPr txBox="1"/>
          <p:nvPr/>
        </p:nvSpPr>
        <p:spPr>
          <a:xfrm>
            <a:off x="497306" y="5142795"/>
            <a:ext cx="270687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Send the same token to access data from the server</a:t>
            </a:r>
          </a:p>
        </p:txBody>
      </p:sp>
    </p:spTree>
    <p:extLst>
      <p:ext uri="{BB962C8B-B14F-4D97-AF65-F5344CB8AC3E}">
        <p14:creationId xmlns:p14="http://schemas.microsoft.com/office/powerpoint/2010/main" val="257241987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450587" y="257394"/>
            <a:ext cx="7274692" cy="6330220"/>
          </a:xfrm>
        </p:spPr>
        <p:txBody>
          <a:bodyPr anchor="ctr">
            <a:normAutofit lnSpcReduction="10000"/>
          </a:bodyPr>
          <a:lstStyle/>
          <a:p>
            <a:r>
              <a:rPr lang="en-US" sz="2000" dirty="0"/>
              <a:t>When user clicks the Admin Link, we need to verify that we have a token in session storage, and if the token in not there in the session storage, redirect the request to login component. (</a:t>
            </a:r>
            <a:r>
              <a:rPr lang="en-US" sz="2000" dirty="0" err="1"/>
              <a:t>CanActivateAdminGuard</a:t>
            </a:r>
            <a:r>
              <a:rPr lang="en-US" sz="2000" dirty="0"/>
              <a:t>)</a:t>
            </a:r>
          </a:p>
          <a:p>
            <a:pPr lvl="1"/>
            <a:r>
              <a:rPr lang="en-US" sz="2000" dirty="0" err="1"/>
              <a:t>CanActivateAdminGuard</a:t>
            </a:r>
            <a:r>
              <a:rPr lang="en-US" sz="2000" dirty="0"/>
              <a:t> uses Authenticator Service, </a:t>
            </a:r>
            <a:r>
              <a:rPr lang="en-US" sz="2000" dirty="0" err="1"/>
              <a:t>getToken</a:t>
            </a:r>
            <a:r>
              <a:rPr lang="en-US" sz="2000" dirty="0"/>
              <a:t>() to get the token. </a:t>
            </a:r>
          </a:p>
          <a:p>
            <a:pPr lvl="2"/>
            <a:r>
              <a:rPr lang="en-US" dirty="0"/>
              <a:t>If token is undefined, the request is redirected to Login Component</a:t>
            </a:r>
          </a:p>
          <a:p>
            <a:pPr lvl="2"/>
            <a:r>
              <a:rPr lang="en-US" dirty="0"/>
              <a:t>If token is available, the request is allowed for Admin Component.</a:t>
            </a:r>
          </a:p>
          <a:p>
            <a:r>
              <a:rPr lang="en-US" sz="2000" dirty="0"/>
              <a:t>Logging and Token Management (Authenticator Service)</a:t>
            </a:r>
          </a:p>
          <a:p>
            <a:pPr lvl="1"/>
            <a:r>
              <a:rPr lang="en-US" sz="2000" dirty="0"/>
              <a:t>On Login Component, user must give username and password, which will be sent to Node API Server</a:t>
            </a:r>
          </a:p>
          <a:p>
            <a:pPr lvl="1"/>
            <a:r>
              <a:rPr lang="en-US" sz="2000" dirty="0"/>
              <a:t>If the username &amp; password is correct, in the response token will come from the Server</a:t>
            </a:r>
          </a:p>
          <a:p>
            <a:pPr lvl="1"/>
            <a:r>
              <a:rPr lang="en-US" sz="2000" dirty="0"/>
              <a:t>Received token will be stored in the session storage of the browser.</a:t>
            </a:r>
          </a:p>
          <a:p>
            <a:r>
              <a:rPr lang="en-US" sz="2000" dirty="0"/>
              <a:t>Reading and Attaching Token (</a:t>
            </a:r>
            <a:r>
              <a:rPr lang="en-US" sz="2000" dirty="0" err="1"/>
              <a:t>TokenInterceptor</a:t>
            </a:r>
            <a:r>
              <a:rPr lang="en-US" sz="2000" dirty="0"/>
              <a:t> Service)</a:t>
            </a:r>
          </a:p>
          <a:p>
            <a:pPr lvl="1"/>
            <a:r>
              <a:rPr lang="en-US" sz="2000" dirty="0"/>
              <a:t>Whenever the AJAX request is made for </a:t>
            </a:r>
            <a:r>
              <a:rPr lang="en-US" sz="2000" dirty="0" err="1"/>
              <a:t>api</a:t>
            </a:r>
            <a:r>
              <a:rPr lang="en-US" sz="2000" dirty="0"/>
              <a:t>, </a:t>
            </a:r>
            <a:r>
              <a:rPr lang="en-US" sz="2000" dirty="0" err="1"/>
              <a:t>tokenInterceptor</a:t>
            </a:r>
            <a:r>
              <a:rPr lang="en-US" sz="2000" dirty="0"/>
              <a:t>, intercepts and attaches token in the request header.</a:t>
            </a:r>
          </a:p>
          <a:p>
            <a:pPr lvl="1"/>
            <a:r>
              <a:rPr lang="en-US" sz="2000" dirty="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a:t>Animation provides the illusion of motion: HTML elements change styling over time.</a:t>
            </a:r>
          </a:p>
          <a:p>
            <a:r>
              <a:rPr lang="en-US"/>
              <a:t>Well-designed animations can make your application more fun and easier to use.</a:t>
            </a:r>
          </a:p>
          <a:p>
            <a:r>
              <a:rPr lang="en-US"/>
              <a:t>Animations can improve your application and user experience in several ways:</a:t>
            </a:r>
          </a:p>
          <a:p>
            <a:pPr lvl="1"/>
            <a:r>
              <a:rPr lang="en-US"/>
              <a:t>Without animations, web page transitions can seem abrupt and jarring.</a:t>
            </a:r>
          </a:p>
          <a:p>
            <a:pPr lvl="1"/>
            <a:r>
              <a:rPr lang="en-US"/>
              <a:t>Motion greatly enhances the user experience, so animations give users a chance to detect the application's response to their actions.</a:t>
            </a:r>
          </a:p>
          <a:p>
            <a:pPr lvl="1"/>
            <a:r>
              <a:rPr lang="en-US"/>
              <a:t>Good animations intuitively call the user's attention to where it is needed.</a:t>
            </a:r>
          </a:p>
          <a:p>
            <a:r>
              <a:rPr lang="en-US"/>
              <a:t>An HTML element can move, change color, grow or shrink, fade, or slide off the page. </a:t>
            </a:r>
          </a:p>
          <a:p>
            <a:pPr lvl="1"/>
            <a:r>
              <a:rPr lang="en-US"/>
              <a:t>These changes can occur simultaneously or sequentially. </a:t>
            </a:r>
          </a:p>
          <a:p>
            <a:pPr lvl="1"/>
            <a:r>
              <a:rPr lang="en-US"/>
              <a:t>You can control the timing of each transformation.</a:t>
            </a:r>
            <a:endParaRPr lang="en-IN"/>
          </a:p>
        </p:txBody>
      </p:sp>
    </p:spTree>
    <p:extLst>
      <p:ext uri="{BB962C8B-B14F-4D97-AF65-F5344CB8AC3E}">
        <p14:creationId xmlns:p14="http://schemas.microsoft.com/office/powerpoint/2010/main" val="17958102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err="1"/>
              <a:t>Angular's</a:t>
            </a:r>
            <a:r>
              <a:rPr lang="en-US"/>
              <a:t> animation system is built on CSS functionality</a:t>
            </a:r>
          </a:p>
          <a:p>
            <a:r>
              <a:rPr lang="en-US"/>
              <a:t>You can animate any property that the browser considers animatable. </a:t>
            </a:r>
          </a:p>
          <a:p>
            <a:r>
              <a:rPr lang="en-US"/>
              <a:t>This includes positions, sizes, transforms, colors, borders, and more.</a:t>
            </a:r>
          </a:p>
          <a:p>
            <a:r>
              <a:rPr lang="en-US"/>
              <a:t>To Enable Animations: </a:t>
            </a:r>
          </a:p>
          <a:p>
            <a:pPr lvl="1"/>
            <a:r>
              <a:rPr lang="en-US"/>
              <a:t>Import </a:t>
            </a:r>
            <a:r>
              <a:rPr lang="en-US" b="1" err="1"/>
              <a:t>BrowserAnimationsModule</a:t>
            </a:r>
            <a:r>
              <a:rPr lang="en-US"/>
              <a:t>, which introduces the animation capabilities into your Angular root application module. </a:t>
            </a:r>
          </a:p>
          <a:p>
            <a:pPr lvl="1"/>
            <a:r>
              <a:rPr lang="en-IN"/>
              <a:t>Importing animation functions</a:t>
            </a:r>
          </a:p>
          <a:p>
            <a:pPr lvl="1"/>
            <a:r>
              <a:rPr lang="en-US"/>
              <a:t>Add the animation metadata property to the Component</a:t>
            </a:r>
          </a:p>
          <a:p>
            <a:pPr lvl="1"/>
            <a:r>
              <a:rPr lang="en-US"/>
              <a:t>Apply animation using </a:t>
            </a:r>
            <a:r>
              <a:rPr lang="en-US" b="1" err="1"/>
              <a:t>HostBinding</a:t>
            </a:r>
            <a:r>
              <a:rPr lang="en-US"/>
              <a:t> or Use it on specific area using </a:t>
            </a:r>
            <a:r>
              <a:rPr lang="en-US" b="1"/>
              <a:t>@</a:t>
            </a:r>
            <a:endParaRPr lang="en-IN" b="1"/>
          </a:p>
        </p:txBody>
      </p:sp>
    </p:spTree>
    <p:extLst>
      <p:ext uri="{BB962C8B-B14F-4D97-AF65-F5344CB8AC3E}">
        <p14:creationId xmlns:p14="http://schemas.microsoft.com/office/powerpoint/2010/main" val="365616202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a:t>The following list shows some of the methods used to build Angular animations.</a:t>
            </a:r>
          </a:p>
          <a:p>
            <a:pPr lvl="1"/>
            <a:r>
              <a:rPr lang="en-US"/>
              <a:t>The </a:t>
            </a:r>
            <a:r>
              <a:rPr lang="en-US" b="1"/>
              <a:t>trigger(...)</a:t>
            </a:r>
            <a:r>
              <a:rPr lang="en-US"/>
              <a:t> method encapsulates a single element of animation inside the animations array.</a:t>
            </a:r>
            <a:endParaRPr lang="en-IN"/>
          </a:p>
          <a:p>
            <a:pPr lvl="1"/>
            <a:r>
              <a:rPr lang="en-US"/>
              <a:t>The </a:t>
            </a:r>
            <a:r>
              <a:rPr lang="en-US" b="1"/>
              <a:t>state(...) </a:t>
            </a:r>
            <a:r>
              <a:rPr lang="en-US"/>
              <a:t>method declares an animation state within a trigger attached to an element.</a:t>
            </a:r>
          </a:p>
          <a:p>
            <a:pPr lvl="1"/>
            <a:r>
              <a:rPr lang="en-US" b="1"/>
              <a:t>style(…) </a:t>
            </a:r>
            <a:r>
              <a:rPr lang="en-US"/>
              <a:t>method declares a key/value object containing CSS properties/styles that can then be used for an animation state, within an animation sequence, or as styling data for calls to animate() and keyframes().</a:t>
            </a:r>
          </a:p>
          <a:p>
            <a:pPr lvl="1"/>
            <a:r>
              <a:rPr lang="en-US" b="1"/>
              <a:t>animate(…) </a:t>
            </a:r>
            <a:r>
              <a:rPr lang="en-US"/>
              <a:t>method produces a reusable animation that can be invoked in another animation or sequence</a:t>
            </a:r>
          </a:p>
          <a:p>
            <a:pPr lvl="1"/>
            <a:r>
              <a:rPr lang="en-US" b="1"/>
              <a:t>transition(…) </a:t>
            </a:r>
            <a:r>
              <a:rPr lang="en-US"/>
              <a:t>method declares an animation transition as a sequence of animation steps to run when a given condition is satisfied.</a:t>
            </a:r>
            <a:endParaRPr lang="en-IN"/>
          </a:p>
        </p:txBody>
      </p:sp>
    </p:spTree>
    <p:extLst>
      <p:ext uri="{BB962C8B-B14F-4D97-AF65-F5344CB8AC3E}">
        <p14:creationId xmlns:p14="http://schemas.microsoft.com/office/powerpoint/2010/main" val="238106613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vert="horz" lIns="91440" tIns="45720" rIns="91440" bIns="45720" rtlCol="0" anchor="t">
            <a:normAutofit/>
          </a:bodyPr>
          <a:lstStyle/>
          <a:p>
            <a:r>
              <a:rPr lang="en-IN" dirty="0"/>
              <a:t>How to use Component Library with 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ea typeface="+mn-lt"/>
                <a:cs typeface="+mn-lt"/>
                <a:hlinkClick r:id="rId8"/>
              </a:rPr>
              <a:t>https://developer.mozilla.org/en-US/docs/Web/CSS</a:t>
            </a:r>
            <a:endParaRPr lang="en-IN" dirty="0">
              <a:ea typeface="+mn-lt"/>
              <a:cs typeface="+mn-lt"/>
            </a:endParaRPr>
          </a:p>
          <a:p>
            <a:endParaRPr lang="en-IN" dirty="0">
              <a:cs typeface="Calibri" panose="020F0502020204030204"/>
            </a:endParaRPr>
          </a:p>
        </p:txBody>
      </p:sp>
    </p:spTree>
    <p:extLst>
      <p:ext uri="{BB962C8B-B14F-4D97-AF65-F5344CB8AC3E}">
        <p14:creationId xmlns:p14="http://schemas.microsoft.com/office/powerpoint/2010/main" val="249579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2012114705"/>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a:bodyPr>
          <a:lstStyle/>
          <a:p>
            <a:pPr algn="ctr"/>
            <a:r>
              <a:rPr lang="en-US" sz="3600" kern="1200" dirty="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1DA8-83BA-A6B5-2C08-E6AFA0E71421}"/>
              </a:ext>
            </a:extLst>
          </p:cNvPr>
          <p:cNvSpPr>
            <a:spLocks noGrp="1"/>
          </p:cNvSpPr>
          <p:nvPr>
            <p:ph type="title"/>
          </p:nvPr>
        </p:nvSpPr>
        <p:spPr/>
        <p:txBody>
          <a:bodyPr/>
          <a:lstStyle/>
          <a:p>
            <a:r>
              <a:rPr lang="en-IN" dirty="0"/>
              <a:t>Learn for Day 2</a:t>
            </a:r>
          </a:p>
        </p:txBody>
      </p:sp>
      <p:sp>
        <p:nvSpPr>
          <p:cNvPr id="3" name="Content Placeholder 2">
            <a:extLst>
              <a:ext uri="{FF2B5EF4-FFF2-40B4-BE49-F238E27FC236}">
                <a16:creationId xmlns:a16="http://schemas.microsoft.com/office/drawing/2014/main" id="{5D85F295-DC90-6AAF-F01D-5F34C3200302}"/>
              </a:ext>
            </a:extLst>
          </p:cNvPr>
          <p:cNvSpPr>
            <a:spLocks noGrp="1"/>
          </p:cNvSpPr>
          <p:nvPr>
            <p:ph idx="1"/>
          </p:nvPr>
        </p:nvSpPr>
        <p:spPr/>
        <p:txBody>
          <a:bodyPr/>
          <a:lstStyle/>
          <a:p>
            <a:r>
              <a:rPr lang="en-IN" dirty="0"/>
              <a:t>What are Modules </a:t>
            </a:r>
            <a:r>
              <a:rPr lang="en-IN"/>
              <a:t>in JavaScript?</a:t>
            </a:r>
            <a:endParaRPr lang="en-IN" dirty="0"/>
          </a:p>
          <a:p>
            <a:pPr lvl="1"/>
            <a:r>
              <a:rPr lang="en-IN" dirty="0" err="1"/>
              <a:t>CommonJS</a:t>
            </a:r>
            <a:endParaRPr lang="en-IN" dirty="0"/>
          </a:p>
          <a:p>
            <a:pPr lvl="1"/>
            <a:r>
              <a:rPr lang="en-IN" dirty="0"/>
              <a:t>Require</a:t>
            </a:r>
          </a:p>
          <a:p>
            <a:pPr lvl="1"/>
            <a:r>
              <a:rPr lang="en-IN" dirty="0"/>
              <a:t>System</a:t>
            </a:r>
          </a:p>
          <a:p>
            <a:pPr lvl="1"/>
            <a:r>
              <a:rPr lang="en-IN" dirty="0"/>
              <a:t>AMD</a:t>
            </a:r>
          </a:p>
          <a:p>
            <a:pPr lvl="1"/>
            <a:r>
              <a:rPr lang="en-IN" dirty="0"/>
              <a:t>UMD</a:t>
            </a:r>
          </a:p>
          <a:p>
            <a:pPr lvl="1"/>
            <a:r>
              <a:rPr lang="en-IN" dirty="0" err="1"/>
              <a:t>ESModule</a:t>
            </a:r>
            <a:endParaRPr lang="en-IN" dirty="0"/>
          </a:p>
          <a:p>
            <a:r>
              <a:rPr lang="en-IN" dirty="0"/>
              <a:t>Learn about the other compiler options in </a:t>
            </a:r>
            <a:r>
              <a:rPr lang="en-IN" dirty="0" err="1"/>
              <a:t>tsconfig.json</a:t>
            </a:r>
            <a:r>
              <a:rPr lang="en-IN" dirty="0"/>
              <a:t> file</a:t>
            </a:r>
          </a:p>
          <a:p>
            <a:pPr lvl="1"/>
            <a:r>
              <a:rPr lang="en-IN" dirty="0">
                <a:hlinkClick r:id="rId2"/>
              </a:rPr>
              <a:t>https://www.typescriptlang.org/tsconfig</a:t>
            </a:r>
            <a:endParaRPr lang="en-IN" dirty="0"/>
          </a:p>
        </p:txBody>
      </p:sp>
    </p:spTree>
    <p:extLst>
      <p:ext uri="{BB962C8B-B14F-4D97-AF65-F5344CB8AC3E}">
        <p14:creationId xmlns:p14="http://schemas.microsoft.com/office/powerpoint/2010/main" val="3813401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5C867B-9192-44B8-CD55-80025F0BB981}"/>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5" name="Rectangle 4">
            <a:extLst>
              <a:ext uri="{FF2B5EF4-FFF2-40B4-BE49-F238E27FC236}">
                <a16:creationId xmlns:a16="http://schemas.microsoft.com/office/drawing/2014/main" id="{3721BADA-9C1C-6FEA-69DB-06FA82BEBA4C}"/>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6" name="Rectangle 5">
            <a:extLst>
              <a:ext uri="{FF2B5EF4-FFF2-40B4-BE49-F238E27FC236}">
                <a16:creationId xmlns:a16="http://schemas.microsoft.com/office/drawing/2014/main" id="{22F11213-9EF1-C37E-397F-6AB6821AA9DD}"/>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7" name="Rectangle 6">
            <a:extLst>
              <a:ext uri="{FF2B5EF4-FFF2-40B4-BE49-F238E27FC236}">
                <a16:creationId xmlns:a16="http://schemas.microsoft.com/office/drawing/2014/main" id="{933AED74-291F-23E3-512E-40A62ABC0C3E}"/>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8" name="Rectangle 7">
            <a:extLst>
              <a:ext uri="{FF2B5EF4-FFF2-40B4-BE49-F238E27FC236}">
                <a16:creationId xmlns:a16="http://schemas.microsoft.com/office/drawing/2014/main" id="{1BECBF3D-3A8A-A133-5BAB-B89D9B235906}"/>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9" name="Rectangle 8">
            <a:extLst>
              <a:ext uri="{FF2B5EF4-FFF2-40B4-BE49-F238E27FC236}">
                <a16:creationId xmlns:a16="http://schemas.microsoft.com/office/drawing/2014/main" id="{EB5B7276-68DD-079F-801A-B952D0024F4E}"/>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0" name="Rectangle 9">
            <a:extLst>
              <a:ext uri="{FF2B5EF4-FFF2-40B4-BE49-F238E27FC236}">
                <a16:creationId xmlns:a16="http://schemas.microsoft.com/office/drawing/2014/main" id="{6A73D753-31EB-4CE1-2A50-0C1965DF65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1" name="Rectangle 10">
            <a:extLst>
              <a:ext uri="{FF2B5EF4-FFF2-40B4-BE49-F238E27FC236}">
                <a16:creationId xmlns:a16="http://schemas.microsoft.com/office/drawing/2014/main" id="{92613B56-7414-5729-A3D4-F19AA433509C}"/>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2" name="Rectangle 11">
            <a:extLst>
              <a:ext uri="{FF2B5EF4-FFF2-40B4-BE49-F238E27FC236}">
                <a16:creationId xmlns:a16="http://schemas.microsoft.com/office/drawing/2014/main" id="{31A08C8C-39E2-D134-EB0A-3284EE2C0F6F}"/>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3" name="Rectangle 12">
            <a:extLst>
              <a:ext uri="{FF2B5EF4-FFF2-40B4-BE49-F238E27FC236}">
                <a16:creationId xmlns:a16="http://schemas.microsoft.com/office/drawing/2014/main" id="{3E537191-C770-8F48-DE54-C01495C72E21}"/>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4" name="Rectangle 13">
            <a:extLst>
              <a:ext uri="{FF2B5EF4-FFF2-40B4-BE49-F238E27FC236}">
                <a16:creationId xmlns:a16="http://schemas.microsoft.com/office/drawing/2014/main" id="{BC3BE2CF-D9D3-AADD-327F-EDA39B6332A4}"/>
              </a:ext>
            </a:extLst>
          </p:cNvPr>
          <p:cNvSpPr/>
          <p:nvPr/>
        </p:nvSpPr>
        <p:spPr>
          <a:xfrm>
            <a:off x="9040284"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5" name="Rectangle 14">
            <a:extLst>
              <a:ext uri="{FF2B5EF4-FFF2-40B4-BE49-F238E27FC236}">
                <a16:creationId xmlns:a16="http://schemas.microsoft.com/office/drawing/2014/main" id="{72550130-1D35-1534-F7E4-06CAD9DB5CDE}"/>
              </a:ext>
            </a:extLst>
          </p:cNvPr>
          <p:cNvSpPr/>
          <p:nvPr/>
        </p:nvSpPr>
        <p:spPr>
          <a:xfrm>
            <a:off x="9048750"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6" name="Rectangle 15">
            <a:extLst>
              <a:ext uri="{FF2B5EF4-FFF2-40B4-BE49-F238E27FC236}">
                <a16:creationId xmlns:a16="http://schemas.microsoft.com/office/drawing/2014/main" id="{8F26C959-677B-FF7D-6106-817F941AE2BC}"/>
              </a:ext>
            </a:extLst>
          </p:cNvPr>
          <p:cNvSpPr/>
          <p:nvPr/>
        </p:nvSpPr>
        <p:spPr>
          <a:xfrm>
            <a:off x="9048750"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7" name="Rectangle 16">
            <a:extLst>
              <a:ext uri="{FF2B5EF4-FFF2-40B4-BE49-F238E27FC236}">
                <a16:creationId xmlns:a16="http://schemas.microsoft.com/office/drawing/2014/main" id="{AB7CB2A9-2218-EFB4-DC73-713B8D04E4E9}"/>
              </a:ext>
            </a:extLst>
          </p:cNvPr>
          <p:cNvSpPr/>
          <p:nvPr/>
        </p:nvSpPr>
        <p:spPr>
          <a:xfrm>
            <a:off x="9048750"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8" name="Rectangle 17">
            <a:extLst>
              <a:ext uri="{FF2B5EF4-FFF2-40B4-BE49-F238E27FC236}">
                <a16:creationId xmlns:a16="http://schemas.microsoft.com/office/drawing/2014/main" id="{0F60A216-B5C2-1D5D-FAAA-551120927E86}"/>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19" name="Rectangle 18">
            <a:extLst>
              <a:ext uri="{FF2B5EF4-FFF2-40B4-BE49-F238E27FC236}">
                <a16:creationId xmlns:a16="http://schemas.microsoft.com/office/drawing/2014/main" id="{798DA86D-EE04-54F9-94E6-F3A7D76DB3DD}"/>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121129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A477-B4CB-4796-B642-B92098244A88}"/>
              </a:ext>
            </a:extLst>
          </p:cNvPr>
          <p:cNvSpPr>
            <a:spLocks noGrp="1"/>
          </p:cNvSpPr>
          <p:nvPr>
            <p:ph type="title"/>
          </p:nvPr>
        </p:nvSpPr>
        <p:spPr/>
        <p:txBody>
          <a:bodyPr/>
          <a:lstStyle/>
          <a:p>
            <a:r>
              <a:rPr lang="en-IN" dirty="0"/>
              <a:t>Build Tools</a:t>
            </a:r>
            <a:endParaRPr lang="en-US" dirty="0"/>
          </a:p>
        </p:txBody>
      </p:sp>
      <p:sp>
        <p:nvSpPr>
          <p:cNvPr id="3" name="Content Placeholder 2">
            <a:extLst>
              <a:ext uri="{FF2B5EF4-FFF2-40B4-BE49-F238E27FC236}">
                <a16:creationId xmlns:a16="http://schemas.microsoft.com/office/drawing/2014/main" id="{2041B854-E941-442F-BCFC-BDC1F7F4FC04}"/>
              </a:ext>
            </a:extLst>
          </p:cNvPr>
          <p:cNvSpPr>
            <a:spLocks noGrp="1"/>
          </p:cNvSpPr>
          <p:nvPr>
            <p:ph idx="1"/>
          </p:nvPr>
        </p:nvSpPr>
        <p:spPr/>
        <p:txBody>
          <a:bodyPr>
            <a:normAutofit/>
          </a:bodyPr>
          <a:lstStyle/>
          <a:p>
            <a:r>
              <a:rPr lang="en-US" dirty="0"/>
              <a:t>Build Tools are utilities that help automate the transformation and bundling of your code into a single file. Most JavaScript projects use these build tools to automate the build process.</a:t>
            </a:r>
          </a:p>
          <a:p>
            <a:r>
              <a:rPr lang="en-US" dirty="0"/>
              <a:t>There are several common build tools available that can be integrated with TypeScript. </a:t>
            </a:r>
          </a:p>
          <a:p>
            <a:r>
              <a:rPr lang="en-US" dirty="0"/>
              <a:t>Some of the tools are:</a:t>
            </a:r>
          </a:p>
          <a:p>
            <a:pPr lvl="1"/>
            <a:r>
              <a:rPr lang="en-US" dirty="0" err="1"/>
              <a:t>Browserify</a:t>
            </a:r>
            <a:endParaRPr lang="en-US" dirty="0"/>
          </a:p>
          <a:p>
            <a:pPr lvl="1"/>
            <a:r>
              <a:rPr lang="en-US" dirty="0"/>
              <a:t>Grunt</a:t>
            </a:r>
          </a:p>
          <a:p>
            <a:pPr lvl="1"/>
            <a:r>
              <a:rPr lang="en-US" dirty="0"/>
              <a:t>Gulp</a:t>
            </a:r>
          </a:p>
          <a:p>
            <a:pPr lvl="1"/>
            <a:r>
              <a:rPr lang="en-US" b="1" dirty="0"/>
              <a:t>Webpack</a:t>
            </a:r>
          </a:p>
        </p:txBody>
      </p:sp>
    </p:spTree>
    <p:extLst>
      <p:ext uri="{BB962C8B-B14F-4D97-AF65-F5344CB8AC3E}">
        <p14:creationId xmlns:p14="http://schemas.microsoft.com/office/powerpoint/2010/main" val="972214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r>
              <a:rPr lang="en-US" dirty="0"/>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3249920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D84FC5-29A9-D816-FAD1-69DE4DE3B2B1}"/>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96C0DF55-25AC-E337-D581-B7398A070629}"/>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A628A3DC-C636-6103-3237-38A64CA49F98}"/>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B6FC31BE-DF45-ECF1-D6FE-DB600808542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3BEC9D0F-F97E-7183-FCEF-1C2DA5ECF37D}"/>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01E5C6AE-23DF-0538-6531-A4681FE9F67E}"/>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B447ECAB-1473-7C25-6892-3765052F562A}"/>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EB5E6A4A-0C2D-0120-C770-0102BB866A1B}"/>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004FB31-4916-6070-6200-0B13E24D25E7}"/>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TextBox 12">
            <a:extLst>
              <a:ext uri="{FF2B5EF4-FFF2-40B4-BE49-F238E27FC236}">
                <a16:creationId xmlns:a16="http://schemas.microsoft.com/office/drawing/2014/main" id="{23094622-2576-EE32-1393-DB7AF2FAC66F}"/>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4" name="TextBox 13">
            <a:extLst>
              <a:ext uri="{FF2B5EF4-FFF2-40B4-BE49-F238E27FC236}">
                <a16:creationId xmlns:a16="http://schemas.microsoft.com/office/drawing/2014/main" id="{4AE64625-3A64-32F2-F0C9-C4CC231A4571}"/>
              </a:ext>
            </a:extLst>
          </p:cNvPr>
          <p:cNvSpPr txBox="1"/>
          <p:nvPr/>
        </p:nvSpPr>
        <p:spPr>
          <a:xfrm>
            <a:off x="7833964" y="4029540"/>
            <a:ext cx="1235082" cy="400110"/>
          </a:xfrm>
          <a:prstGeom prst="rect">
            <a:avLst/>
          </a:prstGeom>
          <a:noFill/>
        </p:spPr>
        <p:txBody>
          <a:bodyPr wrap="none" rtlCol="0">
            <a:spAutoFit/>
          </a:bodyPr>
          <a:lstStyle/>
          <a:p>
            <a:r>
              <a:rPr lang="en-IN" sz="2000" b="1" dirty="0"/>
              <a:t>WEBPACK</a:t>
            </a:r>
          </a:p>
        </p:txBody>
      </p:sp>
      <p:cxnSp>
        <p:nvCxnSpPr>
          <p:cNvPr id="15" name="Straight Connector 14">
            <a:extLst>
              <a:ext uri="{FF2B5EF4-FFF2-40B4-BE49-F238E27FC236}">
                <a16:creationId xmlns:a16="http://schemas.microsoft.com/office/drawing/2014/main" id="{2DABF8B6-44DB-7684-560D-3EB337631418}"/>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8F075349-D0E9-37D8-5ECD-141D6EB39A26}"/>
              </a:ext>
            </a:extLst>
          </p:cNvPr>
          <p:cNvSpPr txBox="1"/>
          <p:nvPr/>
        </p:nvSpPr>
        <p:spPr>
          <a:xfrm>
            <a:off x="6801918" y="2551008"/>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17" name="TextBox 16">
            <a:extLst>
              <a:ext uri="{FF2B5EF4-FFF2-40B4-BE49-F238E27FC236}">
                <a16:creationId xmlns:a16="http://schemas.microsoft.com/office/drawing/2014/main" id="{8617055B-E07B-D20D-95D9-5561197A0C3C}"/>
              </a:ext>
            </a:extLst>
          </p:cNvPr>
          <p:cNvSpPr txBox="1"/>
          <p:nvPr/>
        </p:nvSpPr>
        <p:spPr>
          <a:xfrm>
            <a:off x="6596510" y="2166220"/>
            <a:ext cx="1854995" cy="369332"/>
          </a:xfrm>
          <a:prstGeom prst="rect">
            <a:avLst/>
          </a:prstGeom>
          <a:noFill/>
        </p:spPr>
        <p:txBody>
          <a:bodyPr wrap="none" rtlCol="0">
            <a:spAutoFit/>
          </a:bodyPr>
          <a:lstStyle/>
          <a:p>
            <a:r>
              <a:rPr lang="en-IN" dirty="0"/>
              <a:t>Build your project</a:t>
            </a:r>
          </a:p>
        </p:txBody>
      </p:sp>
      <p:sp>
        <p:nvSpPr>
          <p:cNvPr id="18" name="Rectangle 17">
            <a:extLst>
              <a:ext uri="{FF2B5EF4-FFF2-40B4-BE49-F238E27FC236}">
                <a16:creationId xmlns:a16="http://schemas.microsoft.com/office/drawing/2014/main" id="{917E8499-CA8D-CB89-101F-1686F362A8BB}"/>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9" name="Straight Arrow Connector 18">
            <a:extLst>
              <a:ext uri="{FF2B5EF4-FFF2-40B4-BE49-F238E27FC236}">
                <a16:creationId xmlns:a16="http://schemas.microsoft.com/office/drawing/2014/main" id="{C6C64468-B737-B333-FA85-6E6497E0962D}"/>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EC594964-566F-EC51-C61D-AAC40ED9F646}"/>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cxnSp>
        <p:nvCxnSpPr>
          <p:cNvPr id="21" name="Straight Connector 20">
            <a:extLst>
              <a:ext uri="{FF2B5EF4-FFF2-40B4-BE49-F238E27FC236}">
                <a16:creationId xmlns:a16="http://schemas.microsoft.com/office/drawing/2014/main" id="{835424D2-5452-05D5-9DEB-69F15085766F}"/>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E3FA4380-5146-E727-0F70-FB5F8D6F29D3}"/>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3" name="TextBox 22">
            <a:extLst>
              <a:ext uri="{FF2B5EF4-FFF2-40B4-BE49-F238E27FC236}">
                <a16:creationId xmlns:a16="http://schemas.microsoft.com/office/drawing/2014/main" id="{C3C5992B-1E28-BD79-B914-FE54FC7CBFDC}"/>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4" name="Rectangle: Rounded Corners 23">
            <a:extLst>
              <a:ext uri="{FF2B5EF4-FFF2-40B4-BE49-F238E27FC236}">
                <a16:creationId xmlns:a16="http://schemas.microsoft.com/office/drawing/2014/main" id="{39E748B4-AFE6-13C9-CA73-F50229FBEF1F}"/>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25" name="Straight Arrow Connector 24">
            <a:extLst>
              <a:ext uri="{FF2B5EF4-FFF2-40B4-BE49-F238E27FC236}">
                <a16:creationId xmlns:a16="http://schemas.microsoft.com/office/drawing/2014/main" id="{D8065BC9-18DA-780E-3D47-D942AAD0F54C}"/>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3FB76A08-2BEC-4499-F9B1-E3D62C65D43E}"/>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02B6AFF6-25DB-A37C-0852-C6E1862EB8ED}"/>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9977366B-49EA-28F8-7AA2-78E31C06AD3E}"/>
              </a:ext>
            </a:extLst>
          </p:cNvPr>
          <p:cNvSpPr>
            <a:spLocks noGrp="1"/>
          </p:cNvSpPr>
          <p:nvPr>
            <p:ph type="title"/>
          </p:nvPr>
        </p:nvSpPr>
        <p:spPr>
          <a:xfrm>
            <a:off x="838200" y="365125"/>
            <a:ext cx="10515600" cy="1325563"/>
          </a:xfrm>
        </p:spPr>
        <p:txBody>
          <a:bodyPr/>
          <a:lstStyle/>
          <a:p>
            <a:r>
              <a:rPr lang="en-IN" dirty="0"/>
              <a:t>Client Side Build</a:t>
            </a:r>
          </a:p>
        </p:txBody>
      </p:sp>
      <p:sp>
        <p:nvSpPr>
          <p:cNvPr id="29" name="TextBox 28">
            <a:extLst>
              <a:ext uri="{FF2B5EF4-FFF2-40B4-BE49-F238E27FC236}">
                <a16:creationId xmlns:a16="http://schemas.microsoft.com/office/drawing/2014/main" id="{827FD5AB-9AAC-A69A-C9A0-BA5E15F01A13}"/>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r>
              <a:rPr lang="en-IN" dirty="0"/>
              <a:t>Manual Configuration</a:t>
            </a:r>
          </a:p>
          <a:p>
            <a:pPr>
              <a:tabLst>
                <a:tab pos="182563" algn="l"/>
              </a:tabLst>
            </a:pPr>
            <a:r>
              <a:rPr lang="en-IN" dirty="0"/>
              <a:t>	Node JS</a:t>
            </a:r>
          </a:p>
          <a:p>
            <a:pPr>
              <a:tabLst>
                <a:tab pos="182563" algn="l"/>
              </a:tabLst>
            </a:pPr>
            <a:r>
              <a:rPr lang="en-IN" dirty="0"/>
              <a:t>	Webpack</a:t>
            </a:r>
          </a:p>
          <a:p>
            <a:pPr>
              <a:tabLst>
                <a:tab pos="182563" algn="l"/>
              </a:tabLst>
            </a:pPr>
            <a:r>
              <a:rPr lang="en-IN" dirty="0"/>
              <a:t>	TypeScript Config.</a:t>
            </a:r>
          </a:p>
          <a:p>
            <a:pPr>
              <a:tabLst>
                <a:tab pos="182563" algn="l"/>
              </a:tabLst>
            </a:pPr>
            <a:r>
              <a:rPr lang="en-IN" dirty="0"/>
              <a:t>	</a:t>
            </a:r>
            <a:endParaRPr lang="en-US" dirty="0"/>
          </a:p>
        </p:txBody>
      </p:sp>
    </p:spTree>
    <p:extLst>
      <p:ext uri="{BB962C8B-B14F-4D97-AF65-F5344CB8AC3E}">
        <p14:creationId xmlns:p14="http://schemas.microsoft.com/office/powerpoint/2010/main" val="710501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04AE-BCF9-AD96-193D-D9B5D71C74E3}"/>
              </a:ext>
            </a:extLst>
          </p:cNvPr>
          <p:cNvSpPr>
            <a:spLocks noGrp="1"/>
          </p:cNvSpPr>
          <p:nvPr>
            <p:ph type="title"/>
          </p:nvPr>
        </p:nvSpPr>
        <p:spPr/>
        <p:txBody>
          <a:bodyPr/>
          <a:lstStyle/>
          <a:p>
            <a:r>
              <a:rPr lang="en-US" dirty="0"/>
              <a:t>Webpack Configuration Steps</a:t>
            </a:r>
            <a:endParaRPr lang="en-IN" dirty="0"/>
          </a:p>
        </p:txBody>
      </p:sp>
      <p:sp>
        <p:nvSpPr>
          <p:cNvPr id="3" name="Content Placeholder 2">
            <a:extLst>
              <a:ext uri="{FF2B5EF4-FFF2-40B4-BE49-F238E27FC236}">
                <a16:creationId xmlns:a16="http://schemas.microsoft.com/office/drawing/2014/main" id="{49DDC3AA-903B-FADC-DF70-16354FE08ECB}"/>
              </a:ext>
            </a:extLst>
          </p:cNvPr>
          <p:cNvSpPr>
            <a:spLocks noGrp="1"/>
          </p:cNvSpPr>
          <p:nvPr>
            <p:ph idx="1"/>
          </p:nvPr>
        </p:nvSpPr>
        <p:spPr/>
        <p:txBody>
          <a:bodyPr/>
          <a:lstStyle/>
          <a:p>
            <a:r>
              <a:rPr lang="en-IN" dirty="0"/>
              <a:t>Entry</a:t>
            </a:r>
          </a:p>
          <a:p>
            <a:r>
              <a:rPr lang="en-IN" dirty="0"/>
              <a:t>Extensions</a:t>
            </a:r>
          </a:p>
          <a:p>
            <a:r>
              <a:rPr lang="en-IN" dirty="0"/>
              <a:t>Loaders</a:t>
            </a:r>
          </a:p>
          <a:p>
            <a:r>
              <a:rPr lang="en-IN" dirty="0"/>
              <a:t>Plugins</a:t>
            </a:r>
          </a:p>
          <a:p>
            <a:r>
              <a:rPr lang="en-IN" dirty="0"/>
              <a:t>Optimization</a:t>
            </a:r>
          </a:p>
          <a:p>
            <a:r>
              <a:rPr lang="en-IN" dirty="0"/>
              <a:t>Output</a:t>
            </a:r>
          </a:p>
        </p:txBody>
      </p:sp>
    </p:spTree>
    <p:extLst>
      <p:ext uri="{BB962C8B-B14F-4D97-AF65-F5344CB8AC3E}">
        <p14:creationId xmlns:p14="http://schemas.microsoft.com/office/powerpoint/2010/main" val="11988023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3A1-6111-41BF-B432-766686AD2705}"/>
              </a:ext>
            </a:extLst>
          </p:cNvPr>
          <p:cNvSpPr>
            <a:spLocks noGrp="1"/>
          </p:cNvSpPr>
          <p:nvPr>
            <p:ph type="title"/>
          </p:nvPr>
        </p:nvSpPr>
        <p:spPr/>
        <p:txBody>
          <a:bodyPr/>
          <a:lstStyle/>
          <a:p>
            <a:r>
              <a:rPr lang="en-IN" dirty="0"/>
              <a:t>Steps to run the webpack application</a:t>
            </a:r>
            <a:endParaRPr lang="en-US" dirty="0"/>
          </a:p>
        </p:txBody>
      </p:sp>
      <p:sp>
        <p:nvSpPr>
          <p:cNvPr id="3" name="Content Placeholder 2">
            <a:extLst>
              <a:ext uri="{FF2B5EF4-FFF2-40B4-BE49-F238E27FC236}">
                <a16:creationId xmlns:a16="http://schemas.microsoft.com/office/drawing/2014/main" id="{932EFFB2-78BE-4AAE-8461-5C7A6F32CADD}"/>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execute the following command</a:t>
            </a:r>
          </a:p>
          <a:p>
            <a:pPr lvl="1"/>
            <a:r>
              <a:rPr lang="en-US" dirty="0" err="1"/>
              <a:t>npm</a:t>
            </a:r>
            <a:r>
              <a:rPr lang="en-US" dirty="0"/>
              <a:t> install</a:t>
            </a:r>
          </a:p>
          <a:p>
            <a:r>
              <a:rPr lang="en-US" dirty="0"/>
              <a:t>After the installation completes, execute the following command</a:t>
            </a:r>
          </a:p>
          <a:p>
            <a:pPr lvl="1"/>
            <a:r>
              <a:rPr lang="en-US" dirty="0" err="1"/>
              <a:t>npm</a:t>
            </a:r>
            <a:r>
              <a:rPr lang="en-US" dirty="0"/>
              <a:t> run serve – To start the development server</a:t>
            </a:r>
          </a:p>
          <a:p>
            <a:pPr lvl="1"/>
            <a:r>
              <a:rPr lang="en-US" dirty="0" err="1"/>
              <a:t>npm</a:t>
            </a:r>
            <a:r>
              <a:rPr lang="en-US" dirty="0"/>
              <a:t> run build – To create the </a:t>
            </a:r>
            <a:r>
              <a:rPr lang="en-US" dirty="0" err="1"/>
              <a:t>dist</a:t>
            </a:r>
            <a:r>
              <a:rPr lang="en-US" dirty="0"/>
              <a:t> folder with production build</a:t>
            </a:r>
          </a:p>
        </p:txBody>
      </p:sp>
    </p:spTree>
    <p:extLst>
      <p:ext uri="{BB962C8B-B14F-4D97-AF65-F5344CB8AC3E}">
        <p14:creationId xmlns:p14="http://schemas.microsoft.com/office/powerpoint/2010/main" val="3963583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0" b="0" i="0" u="none" strike="noStrike" kern="1200" cap="none" spc="0" normalizeH="0" baseline="0" noProof="0" dirty="0">
                <a:ln>
                  <a:noFill/>
                </a:ln>
                <a:solidFill>
                  <a:prstClr val="black"/>
                </a:solidFill>
                <a:effectLst/>
                <a:uLnTx/>
                <a:uFillTx/>
                <a:latin typeface="Calibri Light" panose="020F0302020204030204"/>
                <a:ea typeface="+mn-ea"/>
                <a:cs typeface="+mn-cs"/>
              </a:rPr>
              <a:t>Angular</a:t>
            </a:r>
            <a:endParaRPr kumimoji="0" lang="en-US" sz="8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1132316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0F01AA-57E3-BB21-B4F8-F7AE1203AD59}"/>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5FB17135-27DE-24F5-2730-C306A2000D92}"/>
              </a:ext>
            </a:extLst>
          </p:cNvPr>
          <p:cNvGrpSpPr/>
          <p:nvPr/>
        </p:nvGrpSpPr>
        <p:grpSpPr>
          <a:xfrm>
            <a:off x="8583679" y="1637468"/>
            <a:ext cx="1262108" cy="898124"/>
            <a:chOff x="8762260" y="1677880"/>
            <a:chExt cx="1262108" cy="898124"/>
          </a:xfrm>
        </p:grpSpPr>
        <p:sp>
          <p:nvSpPr>
            <p:cNvPr id="4" name="Rectangle: Rounded Corners 3">
              <a:extLst>
                <a:ext uri="{FF2B5EF4-FFF2-40B4-BE49-F238E27FC236}">
                  <a16:creationId xmlns:a16="http://schemas.microsoft.com/office/drawing/2014/main" id="{8CBBB470-C6CD-69D0-A5C2-C0F18C336F7B}"/>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3EB525F1-CBF5-0158-DE6B-B953AA63E08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6" name="Group 5">
            <a:extLst>
              <a:ext uri="{FF2B5EF4-FFF2-40B4-BE49-F238E27FC236}">
                <a16:creationId xmlns:a16="http://schemas.microsoft.com/office/drawing/2014/main" id="{0AD11AFF-A5EA-7AA2-D8E6-6F1DB5F495B9}"/>
              </a:ext>
            </a:extLst>
          </p:cNvPr>
          <p:cNvGrpSpPr/>
          <p:nvPr/>
        </p:nvGrpSpPr>
        <p:grpSpPr>
          <a:xfrm>
            <a:off x="9966646" y="1650331"/>
            <a:ext cx="1262108" cy="898124"/>
            <a:chOff x="8762260" y="1677880"/>
            <a:chExt cx="1262108" cy="898124"/>
          </a:xfrm>
        </p:grpSpPr>
        <p:sp>
          <p:nvSpPr>
            <p:cNvPr id="7" name="Rectangle: Rounded Corners 6">
              <a:extLst>
                <a:ext uri="{FF2B5EF4-FFF2-40B4-BE49-F238E27FC236}">
                  <a16:creationId xmlns:a16="http://schemas.microsoft.com/office/drawing/2014/main" id="{7EB45F86-42FB-5F8A-C894-2D6D8DA133F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68DAE40-A7F0-F585-B819-13B1986C466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52ADC3DE-DE79-5ED5-8D30-6B71FE04718C}"/>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0" name="Straight Arrow Connector 9">
            <a:extLst>
              <a:ext uri="{FF2B5EF4-FFF2-40B4-BE49-F238E27FC236}">
                <a16:creationId xmlns:a16="http://schemas.microsoft.com/office/drawing/2014/main" id="{73E086D6-BD1F-4BEE-D045-071DB17BF215}"/>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A10C7F-8FBA-C441-736F-B59216F27019}"/>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C8DE0967-85A8-FA18-047E-287BA9EC99D0}"/>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1DB2C7B-66ED-7319-374A-ABA58620137E}"/>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4" name="Rectangle 13">
            <a:extLst>
              <a:ext uri="{FF2B5EF4-FFF2-40B4-BE49-F238E27FC236}">
                <a16:creationId xmlns:a16="http://schemas.microsoft.com/office/drawing/2014/main" id="{69D7FB02-6FEB-9857-D8E8-F9CD88929E5D}"/>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5" name="Rectangle: Rounded Corners 14">
            <a:extLst>
              <a:ext uri="{FF2B5EF4-FFF2-40B4-BE49-F238E27FC236}">
                <a16:creationId xmlns:a16="http://schemas.microsoft.com/office/drawing/2014/main" id="{B38596A3-68CF-FB5B-1EFC-8E5A8E409F5F}"/>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BB62C140-D2CB-80B4-DF70-C87DB1C615C2}"/>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B68538F4-81BB-C070-4AF2-0F01DD1F5787}"/>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79019B91-C78D-D136-8250-7D72AC092E4E}"/>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1E964226-00A0-DD7F-63AF-2BAE66F6D45F}"/>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A6179B5-0F0D-1376-1CFA-7A243C4D3D82}"/>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FCB632-05E2-7A13-D693-6214A30EBE38}"/>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8711492D-78C9-0C0C-A423-8165DF3228AE}"/>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3B7583E9-833D-085C-B1BA-DA8F5135B11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96B06FAD-5F62-091F-10D4-6319D081E8A4}"/>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958C0A9A-9D2A-D0BC-7505-F551DE4DF21E}"/>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2516066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A3AC2C-A687-D600-9D4E-DA048A5E3861}"/>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3" name="Group 2">
            <a:extLst>
              <a:ext uri="{FF2B5EF4-FFF2-40B4-BE49-F238E27FC236}">
                <a16:creationId xmlns:a16="http://schemas.microsoft.com/office/drawing/2014/main" id="{EC10ACCA-656B-AA9E-47D4-B04AA3454DC0}"/>
              </a:ext>
            </a:extLst>
          </p:cNvPr>
          <p:cNvGrpSpPr/>
          <p:nvPr/>
        </p:nvGrpSpPr>
        <p:grpSpPr>
          <a:xfrm>
            <a:off x="7810595" y="1906144"/>
            <a:ext cx="1262108" cy="898124"/>
            <a:chOff x="8762260" y="1677880"/>
            <a:chExt cx="1262108" cy="898124"/>
          </a:xfrm>
        </p:grpSpPr>
        <p:sp>
          <p:nvSpPr>
            <p:cNvPr id="4" name="Rectangle: Rounded Corners 3">
              <a:extLst>
                <a:ext uri="{FF2B5EF4-FFF2-40B4-BE49-F238E27FC236}">
                  <a16:creationId xmlns:a16="http://schemas.microsoft.com/office/drawing/2014/main" id="{33132468-46E1-6F46-6779-E91D4633BBD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8490E48-7993-4863-D51F-04F8E67D055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6" name="Group 5">
            <a:extLst>
              <a:ext uri="{FF2B5EF4-FFF2-40B4-BE49-F238E27FC236}">
                <a16:creationId xmlns:a16="http://schemas.microsoft.com/office/drawing/2014/main" id="{B3366A74-F643-E329-7633-AFFFDB2500B4}"/>
              </a:ext>
            </a:extLst>
          </p:cNvPr>
          <p:cNvGrpSpPr/>
          <p:nvPr/>
        </p:nvGrpSpPr>
        <p:grpSpPr>
          <a:xfrm>
            <a:off x="9193562" y="1919007"/>
            <a:ext cx="1262108" cy="898124"/>
            <a:chOff x="8762260" y="1677880"/>
            <a:chExt cx="1262108" cy="898124"/>
          </a:xfrm>
        </p:grpSpPr>
        <p:sp>
          <p:nvSpPr>
            <p:cNvPr id="7" name="Rectangle: Rounded Corners 6">
              <a:extLst>
                <a:ext uri="{FF2B5EF4-FFF2-40B4-BE49-F238E27FC236}">
                  <a16:creationId xmlns:a16="http://schemas.microsoft.com/office/drawing/2014/main" id="{B57E0352-F25A-F8D8-BF63-3496091F63B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B8514B70-9C26-F5AC-25AE-B0E66F7936E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9" name="Connector: Elbow 8">
            <a:extLst>
              <a:ext uri="{FF2B5EF4-FFF2-40B4-BE49-F238E27FC236}">
                <a16:creationId xmlns:a16="http://schemas.microsoft.com/office/drawing/2014/main" id="{7469A46A-60D7-B913-23A5-10B1D8B0FC9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4BF37DA8-A70B-15BC-79E0-EBEDDF5A6F58}"/>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Magnetic Disk 10">
            <a:extLst>
              <a:ext uri="{FF2B5EF4-FFF2-40B4-BE49-F238E27FC236}">
                <a16:creationId xmlns:a16="http://schemas.microsoft.com/office/drawing/2014/main" id="{012C4F52-1693-DE19-23DD-96ABF9FC1600}"/>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12" name="Straight Connector 11">
            <a:extLst>
              <a:ext uri="{FF2B5EF4-FFF2-40B4-BE49-F238E27FC236}">
                <a16:creationId xmlns:a16="http://schemas.microsoft.com/office/drawing/2014/main" id="{5F8255FE-FB3B-B8C3-BF6B-23C92A930A3D}"/>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FA35967B-0B46-3B88-E16C-FCFB7F208693}"/>
              </a:ext>
            </a:extLst>
          </p:cNvPr>
          <p:cNvSpPr txBox="1"/>
          <p:nvPr/>
        </p:nvSpPr>
        <p:spPr>
          <a:xfrm>
            <a:off x="8632254" y="3669977"/>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Rectangle 13">
            <a:extLst>
              <a:ext uri="{FF2B5EF4-FFF2-40B4-BE49-F238E27FC236}">
                <a16:creationId xmlns:a16="http://schemas.microsoft.com/office/drawing/2014/main" id="{95F32BDD-ACD2-04C5-9875-A8E7C986604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D31D12F9-4358-DA10-669E-36FD44B72D4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10ACCCF-7D9B-2027-1AF3-4F4DF0EFD169}"/>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BCAF0B9D-DA8E-E858-B64C-27584739E2DF}"/>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6BE6616-B860-15EF-C733-B8C72B0F7B65}"/>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19" name="Rectangle 18">
            <a:extLst>
              <a:ext uri="{FF2B5EF4-FFF2-40B4-BE49-F238E27FC236}">
                <a16:creationId xmlns:a16="http://schemas.microsoft.com/office/drawing/2014/main" id="{79351965-6D62-7F71-83FE-B521AC531A8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736AA419-A93D-8197-1BB6-6598CF51E592}"/>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B1895AD4-45DD-DD8C-5C92-CCC73CB71138}"/>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84A4F079-AEEE-8EB1-EDC7-C37FC52A6760}"/>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971B410E-B016-1C01-1720-02D2319EFC8B}"/>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4C6C9476-5DC0-1572-BADA-021777FC4B39}"/>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E1C8A67-F92C-D1A1-2D13-692CE4AAD743}"/>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6F8A439E-BC72-B9F1-86C4-5094D7F547DE}"/>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34BD0391-6915-DA19-805B-F6A1A311E836}"/>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D0B1CD6D-6228-D098-A35F-2D8F06A8E964}"/>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6F6E831F-D51D-CA5F-BD97-3D56CF560973}"/>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1F7ECF4E-D34C-7BA7-2723-1381E8990E6C}"/>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7000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E7BD1A-E94A-2715-5405-3E3F7B85EB24}"/>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62FA2B09-6111-96A0-B96F-D079F6154FA0}"/>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26ED0D80-0EB8-EFEA-18CE-5468E2540FB4}"/>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8109150-7913-8D33-138C-3E2488A5290F}"/>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EE448F56-352E-7D82-3328-F14A78B5A9A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8C5E6DF5-4B46-C419-DE5D-4CDAA7735AD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05B031A8-FA5F-F34E-9BAE-A2ECD7CFCFDE}"/>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FF145416-2F74-0310-E201-A56FC9C1611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ABA314CC-7064-6217-EE14-4C659D4C2E4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1" name="Straight Connector 10">
            <a:extLst>
              <a:ext uri="{FF2B5EF4-FFF2-40B4-BE49-F238E27FC236}">
                <a16:creationId xmlns:a16="http://schemas.microsoft.com/office/drawing/2014/main" id="{0BA3EFD1-5ED7-E62E-BD3B-25B2677F17F4}"/>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2" name="Group 11">
            <a:extLst>
              <a:ext uri="{FF2B5EF4-FFF2-40B4-BE49-F238E27FC236}">
                <a16:creationId xmlns:a16="http://schemas.microsoft.com/office/drawing/2014/main" id="{74658E92-7E64-BEC6-619F-24E1019A342A}"/>
              </a:ext>
            </a:extLst>
          </p:cNvPr>
          <p:cNvGrpSpPr/>
          <p:nvPr/>
        </p:nvGrpSpPr>
        <p:grpSpPr>
          <a:xfrm>
            <a:off x="8562508" y="2719934"/>
            <a:ext cx="1262108" cy="898124"/>
            <a:chOff x="8762260" y="1677880"/>
            <a:chExt cx="1262108" cy="898124"/>
          </a:xfrm>
        </p:grpSpPr>
        <p:sp>
          <p:nvSpPr>
            <p:cNvPr id="13" name="Rectangle: Rounded Corners 12">
              <a:extLst>
                <a:ext uri="{FF2B5EF4-FFF2-40B4-BE49-F238E27FC236}">
                  <a16:creationId xmlns:a16="http://schemas.microsoft.com/office/drawing/2014/main" id="{DE2E8195-18D8-7BD1-652D-BEE00B0C9B1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13F4B587-CE4C-3FEF-9FA5-D20F3B90682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5" name="TextBox 14">
            <a:extLst>
              <a:ext uri="{FF2B5EF4-FFF2-40B4-BE49-F238E27FC236}">
                <a16:creationId xmlns:a16="http://schemas.microsoft.com/office/drawing/2014/main" id="{8AF914F9-CB7F-59C3-E2F1-EE73E4435FAE}"/>
              </a:ext>
            </a:extLst>
          </p:cNvPr>
          <p:cNvSpPr txBox="1"/>
          <p:nvPr/>
        </p:nvSpPr>
        <p:spPr>
          <a:xfrm>
            <a:off x="7810595" y="3968318"/>
            <a:ext cx="94391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16" name="Flowchart: Magnetic Disk 15">
            <a:extLst>
              <a:ext uri="{FF2B5EF4-FFF2-40B4-BE49-F238E27FC236}">
                <a16:creationId xmlns:a16="http://schemas.microsoft.com/office/drawing/2014/main" id="{60A0A179-B546-CC36-D4B8-F8BA234A60B6}"/>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7" name="TextBox 16">
            <a:extLst>
              <a:ext uri="{FF2B5EF4-FFF2-40B4-BE49-F238E27FC236}">
                <a16:creationId xmlns:a16="http://schemas.microsoft.com/office/drawing/2014/main" id="{FC8BE53D-A176-53EE-1E05-2C4A4CECB106}"/>
              </a:ext>
            </a:extLst>
          </p:cNvPr>
          <p:cNvSpPr txBox="1"/>
          <p:nvPr/>
        </p:nvSpPr>
        <p:spPr>
          <a:xfrm>
            <a:off x="8929181" y="3969187"/>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
        <p:nvSpPr>
          <p:cNvPr id="18" name="Rectangle 17">
            <a:extLst>
              <a:ext uri="{FF2B5EF4-FFF2-40B4-BE49-F238E27FC236}">
                <a16:creationId xmlns:a16="http://schemas.microsoft.com/office/drawing/2014/main" id="{E0E93C5B-7FFE-DB39-F3C9-F95F48C6B97A}"/>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9" name="Straight Arrow Connector 18">
            <a:extLst>
              <a:ext uri="{FF2B5EF4-FFF2-40B4-BE49-F238E27FC236}">
                <a16:creationId xmlns:a16="http://schemas.microsoft.com/office/drawing/2014/main" id="{5667AFAB-802C-5E5C-92CC-9A42F03AB84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536031-E913-405F-F72B-69F7C0EEC02B}"/>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1" name="Straight Arrow Connector 20">
            <a:extLst>
              <a:ext uri="{FF2B5EF4-FFF2-40B4-BE49-F238E27FC236}">
                <a16:creationId xmlns:a16="http://schemas.microsoft.com/office/drawing/2014/main" id="{E42ACFF3-F695-0B03-044C-61898ED6F4B6}"/>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7BC02B7-C4CE-E3EE-2F46-C756EA0B8DBE}"/>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3" name="Rectangle 22">
            <a:extLst>
              <a:ext uri="{FF2B5EF4-FFF2-40B4-BE49-F238E27FC236}">
                <a16:creationId xmlns:a16="http://schemas.microsoft.com/office/drawing/2014/main" id="{E83354C9-E1B0-1F97-7FD0-BFD8ED61B33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Rectangle: Rounded Corners 23">
            <a:extLst>
              <a:ext uri="{FF2B5EF4-FFF2-40B4-BE49-F238E27FC236}">
                <a16:creationId xmlns:a16="http://schemas.microsoft.com/office/drawing/2014/main" id="{15736ABD-9A78-B1EE-54CF-9BB599C1277F}"/>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E2B35480-E823-5DC4-8334-2B8FEEA0BC81}"/>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077AA1DF-9DA0-EC5E-C57C-CC9BCC70E8A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FB07DB8F-AF41-83AA-E52E-3E76C3918D58}"/>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8" name="Straight Arrow Connector 27">
            <a:extLst>
              <a:ext uri="{FF2B5EF4-FFF2-40B4-BE49-F238E27FC236}">
                <a16:creationId xmlns:a16="http://schemas.microsoft.com/office/drawing/2014/main" id="{25D1CA86-1182-4ECF-32E7-344E33E1326E}"/>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BFB4BC-7A32-3980-DA5D-B0253D339EB9}"/>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2849A56-243F-9EEC-9A77-0667B6790C73}"/>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8A5D69C3-0832-BE06-EC23-83CFB343556E}"/>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2" name="Rectangle 31">
            <a:extLst>
              <a:ext uri="{FF2B5EF4-FFF2-40B4-BE49-F238E27FC236}">
                <a16:creationId xmlns:a16="http://schemas.microsoft.com/office/drawing/2014/main" id="{F5C0A057-4823-D9D4-A417-C52EF716FC28}"/>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09B0A32D-7CC3-F085-A033-8855DAF7EE72}"/>
              </a:ext>
            </a:extLst>
          </p:cNvPr>
          <p:cNvGrpSpPr/>
          <p:nvPr/>
        </p:nvGrpSpPr>
        <p:grpSpPr>
          <a:xfrm>
            <a:off x="3485864" y="3510046"/>
            <a:ext cx="828000" cy="828000"/>
            <a:chOff x="4936328" y="4218830"/>
            <a:chExt cx="828000" cy="828000"/>
          </a:xfrm>
        </p:grpSpPr>
        <p:sp>
          <p:nvSpPr>
            <p:cNvPr id="34" name="Arc 33">
              <a:extLst>
                <a:ext uri="{FF2B5EF4-FFF2-40B4-BE49-F238E27FC236}">
                  <a16:creationId xmlns:a16="http://schemas.microsoft.com/office/drawing/2014/main" id="{7EE696CB-27FA-B93D-372A-65C9CC28625A}"/>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5" name="TextBox 34">
              <a:extLst>
                <a:ext uri="{FF2B5EF4-FFF2-40B4-BE49-F238E27FC236}">
                  <a16:creationId xmlns:a16="http://schemas.microsoft.com/office/drawing/2014/main" id="{43AC377C-3ADF-F74C-822A-489869F7B191}"/>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grpSp>
        <p:nvGrpSpPr>
          <p:cNvPr id="36" name="Group 35">
            <a:extLst>
              <a:ext uri="{FF2B5EF4-FFF2-40B4-BE49-F238E27FC236}">
                <a16:creationId xmlns:a16="http://schemas.microsoft.com/office/drawing/2014/main" id="{B4841E09-50F8-62EA-29BF-8841F3EA0F84}"/>
              </a:ext>
            </a:extLst>
          </p:cNvPr>
          <p:cNvGrpSpPr/>
          <p:nvPr/>
        </p:nvGrpSpPr>
        <p:grpSpPr>
          <a:xfrm>
            <a:off x="1092200" y="4089400"/>
            <a:ext cx="1380067" cy="846666"/>
            <a:chOff x="1092200" y="4089400"/>
            <a:chExt cx="1380067" cy="846666"/>
          </a:xfrm>
        </p:grpSpPr>
        <p:sp>
          <p:nvSpPr>
            <p:cNvPr id="37" name="Rectangle 36">
              <a:extLst>
                <a:ext uri="{FF2B5EF4-FFF2-40B4-BE49-F238E27FC236}">
                  <a16:creationId xmlns:a16="http://schemas.microsoft.com/office/drawing/2014/main" id="{3EAEFC65-ED3C-64E1-65DD-D174EE2A8836}"/>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38" name="Rectangle 37">
              <a:extLst>
                <a:ext uri="{FF2B5EF4-FFF2-40B4-BE49-F238E27FC236}">
                  <a16:creationId xmlns:a16="http://schemas.microsoft.com/office/drawing/2014/main" id="{86B9712C-43AB-CF80-707D-85C3B2244D16}"/>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spTree>
    <p:extLst>
      <p:ext uri="{BB962C8B-B14F-4D97-AF65-F5344CB8AC3E}">
        <p14:creationId xmlns:p14="http://schemas.microsoft.com/office/powerpoint/2010/main" val="3624294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E5CA61-02D3-6FB5-44AA-CFA24650843B}"/>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71C599E6-B12C-9DD3-BC3C-B961490B1A34}"/>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8A7F69B3-778A-9B88-E473-5513D3C28A21}"/>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cxnSp>
        <p:nvCxnSpPr>
          <p:cNvPr id="5" name="Straight Connector 4">
            <a:extLst>
              <a:ext uri="{FF2B5EF4-FFF2-40B4-BE49-F238E27FC236}">
                <a16:creationId xmlns:a16="http://schemas.microsoft.com/office/drawing/2014/main" id="{2AE40EDD-6210-2DCC-2977-A389867FCB2F}"/>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9426F031-10BD-D7E7-628D-3A2961D80D62}"/>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179DC620-5400-15E0-D358-B6CAB6D9FCD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4951161-C4B8-6126-B8A6-152F8EB3543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9" name="Group 8">
            <a:extLst>
              <a:ext uri="{FF2B5EF4-FFF2-40B4-BE49-F238E27FC236}">
                <a16:creationId xmlns:a16="http://schemas.microsoft.com/office/drawing/2014/main" id="{EC8FC192-31A1-4189-31A2-FB4D3C269410}"/>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F238A8B6-CB6F-26C1-8A44-950FD76CA98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9FE692C8-2C26-3F76-2859-7535C3841A2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sp>
        <p:nvSpPr>
          <p:cNvPr id="12" name="Rectangle: Rounded Corners 11">
            <a:extLst>
              <a:ext uri="{FF2B5EF4-FFF2-40B4-BE49-F238E27FC236}">
                <a16:creationId xmlns:a16="http://schemas.microsoft.com/office/drawing/2014/main" id="{A7FA44D3-1380-5982-EE73-CA2A02778367}"/>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13" name="Rectangle 12">
            <a:extLst>
              <a:ext uri="{FF2B5EF4-FFF2-40B4-BE49-F238E27FC236}">
                <a16:creationId xmlns:a16="http://schemas.microsoft.com/office/drawing/2014/main" id="{66F4FE11-C117-AB36-AE77-BD8386E94A7D}"/>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4" name="Straight Arrow Connector 13">
            <a:extLst>
              <a:ext uri="{FF2B5EF4-FFF2-40B4-BE49-F238E27FC236}">
                <a16:creationId xmlns:a16="http://schemas.microsoft.com/office/drawing/2014/main" id="{0ED82898-1E79-6C60-7CFC-E0AA07F45FC6}"/>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6C47793-6987-0975-5313-45F20256546B}"/>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6" name="TextBox 15">
            <a:extLst>
              <a:ext uri="{FF2B5EF4-FFF2-40B4-BE49-F238E27FC236}">
                <a16:creationId xmlns:a16="http://schemas.microsoft.com/office/drawing/2014/main" id="{3E1E8537-7385-0944-405E-D081111D2094}"/>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382D11DC-B7AC-7199-AA31-D5A9F80BEA3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0BC50D53-728E-E04F-CB0C-E9F79D26A0FB}"/>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EE219062-808F-A26B-FD42-2F3FE0B6ACC0}"/>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9F897C55-D4F4-9B23-CD12-917C2C6BF3AB}"/>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78155497-9897-0FA4-4B7F-03B57F8EAE97}"/>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140F9AC7-5184-B0DE-06C5-4401455463A9}"/>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22">
            <a:extLst>
              <a:ext uri="{FF2B5EF4-FFF2-40B4-BE49-F238E27FC236}">
                <a16:creationId xmlns:a16="http://schemas.microsoft.com/office/drawing/2014/main" id="{235830FF-4EBE-FBAF-FC4E-5696A817A588}"/>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24" name="Flowchart: Magnetic Disk 23">
            <a:extLst>
              <a:ext uri="{FF2B5EF4-FFF2-40B4-BE49-F238E27FC236}">
                <a16:creationId xmlns:a16="http://schemas.microsoft.com/office/drawing/2014/main" id="{7753D860-C1F6-9BFD-68A8-91954A62D882}"/>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5" name="Straight Arrow Connector 24">
            <a:extLst>
              <a:ext uri="{FF2B5EF4-FFF2-40B4-BE49-F238E27FC236}">
                <a16:creationId xmlns:a16="http://schemas.microsoft.com/office/drawing/2014/main" id="{D82155F2-15FC-00AC-840F-FE94A0660294}"/>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9FE75DA-B0BF-AAED-D779-93BF6E3C0A98}"/>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C897F1C-7BD8-5898-3E48-4F07914D3072}"/>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28" name="Straight Arrow Connector 27">
            <a:extLst>
              <a:ext uri="{FF2B5EF4-FFF2-40B4-BE49-F238E27FC236}">
                <a16:creationId xmlns:a16="http://schemas.microsoft.com/office/drawing/2014/main" id="{8698487A-0AF1-E027-7ABB-7499A7C942AB}"/>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ECF0EC-8B72-4CE1-5B40-074FC48E2176}"/>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3D3468E-9469-81D8-1C36-926625D50FA2}"/>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F8CA63B5-750A-1675-79A5-787F9D95128B}"/>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A44A05B4-DFEB-9523-0E75-19FE52E1EF8C}"/>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1FFE6FD-CCDD-F415-E25F-D14CAF64B834}"/>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956DAE18-0DDE-9269-F760-3ECF60F5DB6A}"/>
              </a:ext>
            </a:extLst>
          </p:cNvPr>
          <p:cNvGrpSpPr/>
          <p:nvPr/>
        </p:nvGrpSpPr>
        <p:grpSpPr>
          <a:xfrm>
            <a:off x="1805473" y="3829450"/>
            <a:ext cx="1093475" cy="671655"/>
            <a:chOff x="1092200" y="4089400"/>
            <a:chExt cx="1380067" cy="846666"/>
          </a:xfrm>
        </p:grpSpPr>
        <p:sp>
          <p:nvSpPr>
            <p:cNvPr id="35" name="Rectangle 34">
              <a:extLst>
                <a:ext uri="{FF2B5EF4-FFF2-40B4-BE49-F238E27FC236}">
                  <a16:creationId xmlns:a16="http://schemas.microsoft.com/office/drawing/2014/main" id="{8F2F0609-C4B9-190B-3434-0B60DF7921CD}"/>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36" name="Rectangle 35">
              <a:extLst>
                <a:ext uri="{FF2B5EF4-FFF2-40B4-BE49-F238E27FC236}">
                  <a16:creationId xmlns:a16="http://schemas.microsoft.com/office/drawing/2014/main" id="{98052CD9-D8A1-420C-BD82-3703E5F324AE}"/>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sp>
        <p:nvSpPr>
          <p:cNvPr id="37" name="TextBox 36">
            <a:extLst>
              <a:ext uri="{FF2B5EF4-FFF2-40B4-BE49-F238E27FC236}">
                <a16:creationId xmlns:a16="http://schemas.microsoft.com/office/drawing/2014/main" id="{F27C1E57-E8B8-E94C-551A-33AE34EF81BE}"/>
              </a:ext>
            </a:extLst>
          </p:cNvPr>
          <p:cNvSpPr txBox="1"/>
          <p:nvPr/>
        </p:nvSpPr>
        <p:spPr>
          <a:xfrm>
            <a:off x="234573" y="5765229"/>
            <a:ext cx="3068917" cy="646331"/>
          </a:xfrm>
          <a:prstGeom prst="rect">
            <a:avLst/>
          </a:prstGeom>
          <a:noFill/>
        </p:spPr>
        <p:txBody>
          <a:bodyPr wrap="none" rtlCol="0">
            <a:spAutoFit/>
          </a:bodyPr>
          <a:lstStyle/>
          <a:p>
            <a:pPr algn="ctr"/>
            <a:r>
              <a:rPr lang="en-IN" dirty="0"/>
              <a:t>Vanilla JS, jQuery, KO, BB, NG1,</a:t>
            </a:r>
          </a:p>
          <a:p>
            <a:pPr algn="ctr"/>
            <a:r>
              <a:rPr lang="en-IN" dirty="0"/>
              <a:t>NG2 &amp; above, React, Vue</a:t>
            </a:r>
          </a:p>
        </p:txBody>
      </p:sp>
      <p:sp>
        <p:nvSpPr>
          <p:cNvPr id="38" name="TextBox 37">
            <a:extLst>
              <a:ext uri="{FF2B5EF4-FFF2-40B4-BE49-F238E27FC236}">
                <a16:creationId xmlns:a16="http://schemas.microsoft.com/office/drawing/2014/main" id="{61F2135C-6145-EBBF-F528-6C86302DCDCD}"/>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274794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1602-3EAA-64F2-7392-AED80AD6F4EE}"/>
              </a:ext>
            </a:extLst>
          </p:cNvPr>
          <p:cNvSpPr>
            <a:spLocks noGrp="1"/>
          </p:cNvSpPr>
          <p:nvPr>
            <p:ph type="title"/>
          </p:nvPr>
        </p:nvSpPr>
        <p:spPr/>
        <p:txBody>
          <a:bodyPr/>
          <a:lstStyle/>
          <a:p>
            <a:r>
              <a:rPr lang="en-US" dirty="0"/>
              <a:t>How to install?</a:t>
            </a:r>
            <a:endParaRPr lang="en-IN" dirty="0"/>
          </a:p>
        </p:txBody>
      </p:sp>
      <p:sp>
        <p:nvSpPr>
          <p:cNvPr id="3" name="Content Placeholder 2">
            <a:extLst>
              <a:ext uri="{FF2B5EF4-FFF2-40B4-BE49-F238E27FC236}">
                <a16:creationId xmlns:a16="http://schemas.microsoft.com/office/drawing/2014/main" id="{3941D0B0-9748-A815-8DB5-75F11123B472}"/>
              </a:ext>
            </a:extLst>
          </p:cNvPr>
          <p:cNvSpPr>
            <a:spLocks noGrp="1"/>
          </p:cNvSpPr>
          <p:nvPr>
            <p:ph idx="1"/>
          </p:nvPr>
        </p:nvSpPr>
        <p:spPr/>
        <p:txBody>
          <a:bodyPr>
            <a:normAutofit fontScale="92500" lnSpcReduction="1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3734022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520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6196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3"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53246"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662589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52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nvPr>
        </p:nvGraphicFramePr>
        <p:xfrm>
          <a:off x="838200" y="1825624"/>
          <a:ext cx="10515600" cy="436530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dirty="0"/>
                        <a:t>Library</a:t>
                      </a:r>
                    </a:p>
                  </a:txBody>
                  <a:tcPr anchor="ctr"/>
                </a:tc>
                <a:tc>
                  <a:txBody>
                    <a:bodyPr/>
                    <a:lstStyle/>
                    <a:p>
                      <a:pPr algn="ctr"/>
                      <a:r>
                        <a:rPr lang="en-IN" dirty="0"/>
                        <a:t>Framework</a:t>
                      </a:r>
                    </a:p>
                  </a:txBody>
                  <a:tcPr anchor="ctr"/>
                </a:tc>
                <a:extLst>
                  <a:ext uri="{0D108BD9-81ED-4DB2-BD59-A6C34878D82A}">
                    <a16:rowId xmlns:a16="http://schemas.microsoft.com/office/drawing/2014/main" val="2756786951"/>
                  </a:ext>
                </a:extLst>
              </a:tr>
              <a:tr h="855183">
                <a:tc>
                  <a:txBody>
                    <a:bodyPr/>
                    <a:lstStyle/>
                    <a:p>
                      <a:r>
                        <a:rPr lang="en-IN" dirty="0"/>
                        <a:t>Collection of API’s, targeted to do one specific task.</a:t>
                      </a:r>
                    </a:p>
                  </a:txBody>
                  <a:tcPr anchor="ctr"/>
                </a:tc>
                <a:tc>
                  <a:txBody>
                    <a:bodyPr/>
                    <a:lstStyle/>
                    <a:p>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dirty="0"/>
                        <a:t>jQuery – DOM Manipulation &amp; Ajax</a:t>
                      </a:r>
                    </a:p>
                    <a:p>
                      <a:r>
                        <a:rPr lang="en-IN" dirty="0"/>
                        <a:t>Moment JS – Date and Time</a:t>
                      </a:r>
                    </a:p>
                    <a:p>
                      <a:r>
                        <a:rPr lang="en-IN" dirty="0"/>
                        <a:t>D3 JS – Data Visualization </a:t>
                      </a:r>
                    </a:p>
                    <a:p>
                      <a:r>
                        <a:rPr lang="en-IN" dirty="0"/>
                        <a:t>ReactJS – UI</a:t>
                      </a:r>
                    </a:p>
                  </a:txBody>
                  <a:tcPr anchor="ctr"/>
                </a:tc>
                <a:tc>
                  <a:txBody>
                    <a:bodyPr/>
                    <a:lstStyle/>
                    <a:p>
                      <a:r>
                        <a:rPr lang="en-IN" dirty="0"/>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71CE3214-A9AB-36CD-F68F-A7F9DAA1C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023" y="160386"/>
            <a:ext cx="9269506" cy="6537228"/>
          </a:xfrm>
        </p:spPr>
      </p:pic>
    </p:spTree>
    <p:extLst>
      <p:ext uri="{BB962C8B-B14F-4D97-AF65-F5344CB8AC3E}">
        <p14:creationId xmlns:p14="http://schemas.microsoft.com/office/powerpoint/2010/main" val="25992249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3C4FAA-FD8B-42DF-8FD5-F4582E07E809}"/>
              </a:ext>
            </a:extLst>
          </p:cNvPr>
          <p:cNvSpPr/>
          <p:nvPr/>
        </p:nvSpPr>
        <p:spPr>
          <a:xfrm>
            <a:off x="917616" y="1883990"/>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482128B9-7F17-6DF3-DEBC-886771EA08AF}"/>
              </a:ext>
            </a:extLst>
          </p:cNvPr>
          <p:cNvSpPr/>
          <p:nvPr/>
        </p:nvSpPr>
        <p:spPr>
          <a:xfrm>
            <a:off x="1100801" y="2401750"/>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a:extLst>
              <a:ext uri="{FF2B5EF4-FFF2-40B4-BE49-F238E27FC236}">
                <a16:creationId xmlns:a16="http://schemas.microsoft.com/office/drawing/2014/main" id="{628E9485-C904-6FFB-945C-BE633B874067}"/>
              </a:ext>
            </a:extLst>
          </p:cNvPr>
          <p:cNvSpPr/>
          <p:nvPr/>
        </p:nvSpPr>
        <p:spPr>
          <a:xfrm>
            <a:off x="3852239"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Rectangle 6">
            <a:extLst>
              <a:ext uri="{FF2B5EF4-FFF2-40B4-BE49-F238E27FC236}">
                <a16:creationId xmlns:a16="http://schemas.microsoft.com/office/drawing/2014/main" id="{3A2175EA-0B1E-4A88-3984-FC6E20766284}"/>
              </a:ext>
            </a:extLst>
          </p:cNvPr>
          <p:cNvSpPr/>
          <p:nvPr/>
        </p:nvSpPr>
        <p:spPr>
          <a:xfrm>
            <a:off x="4445363"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TextBox 7">
            <a:extLst>
              <a:ext uri="{FF2B5EF4-FFF2-40B4-BE49-F238E27FC236}">
                <a16:creationId xmlns:a16="http://schemas.microsoft.com/office/drawing/2014/main" id="{DA275C08-C939-D887-3C98-371ACF2BFD5F}"/>
              </a:ext>
            </a:extLst>
          </p:cNvPr>
          <p:cNvSpPr txBox="1"/>
          <p:nvPr/>
        </p:nvSpPr>
        <p:spPr>
          <a:xfrm>
            <a:off x="1208602" y="3929086"/>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9" name="Straight Connector 8">
            <a:extLst>
              <a:ext uri="{FF2B5EF4-FFF2-40B4-BE49-F238E27FC236}">
                <a16:creationId xmlns:a16="http://schemas.microsoft.com/office/drawing/2014/main" id="{E18AEE6C-1C4F-4458-A87A-B13D7F0B23A5}"/>
              </a:ext>
            </a:extLst>
          </p:cNvPr>
          <p:cNvCxnSpPr>
            <a:cxnSpLocks/>
          </p:cNvCxnSpPr>
          <p:nvPr/>
        </p:nvCxnSpPr>
        <p:spPr>
          <a:xfrm>
            <a:off x="1188747"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590CA155-2972-BCBE-4557-5D94170BBF03}"/>
              </a:ext>
            </a:extLst>
          </p:cNvPr>
          <p:cNvSpPr txBox="1"/>
          <p:nvPr/>
        </p:nvSpPr>
        <p:spPr>
          <a:xfrm>
            <a:off x="2369004" y="3253486"/>
            <a:ext cx="1359668" cy="369332"/>
          </a:xfrm>
          <a:prstGeom prst="rect">
            <a:avLst/>
          </a:prstGeom>
          <a:noFill/>
        </p:spPr>
        <p:txBody>
          <a:bodyPr wrap="none" rtlCol="0">
            <a:spAutoFit/>
          </a:bodyPr>
          <a:lstStyle/>
          <a:p>
            <a:r>
              <a:rPr lang="en-US" dirty="0" err="1"/>
              <a:t>domHandler</a:t>
            </a:r>
            <a:endParaRPr lang="en-US" dirty="0"/>
          </a:p>
        </p:txBody>
      </p:sp>
      <p:cxnSp>
        <p:nvCxnSpPr>
          <p:cNvPr id="11" name="Straight Connector 10">
            <a:extLst>
              <a:ext uri="{FF2B5EF4-FFF2-40B4-BE49-F238E27FC236}">
                <a16:creationId xmlns:a16="http://schemas.microsoft.com/office/drawing/2014/main" id="{1959EA7F-7D46-0B8E-88DA-CA26161F5D1C}"/>
              </a:ext>
            </a:extLst>
          </p:cNvPr>
          <p:cNvCxnSpPr>
            <a:cxnSpLocks/>
          </p:cNvCxnSpPr>
          <p:nvPr/>
        </p:nvCxnSpPr>
        <p:spPr>
          <a:xfrm>
            <a:off x="3816618"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34E12807-0ECD-3176-FD92-6D82F598567F}"/>
              </a:ext>
            </a:extLst>
          </p:cNvPr>
          <p:cNvSpPr txBox="1"/>
          <p:nvPr/>
        </p:nvSpPr>
        <p:spPr>
          <a:xfrm>
            <a:off x="2176052" y="1875215"/>
            <a:ext cx="1531188" cy="369332"/>
          </a:xfrm>
          <a:prstGeom prst="rect">
            <a:avLst/>
          </a:prstGeom>
          <a:noFill/>
        </p:spPr>
        <p:txBody>
          <a:bodyPr wrap="none" rtlCol="0">
            <a:spAutoFit/>
          </a:bodyPr>
          <a:lstStyle/>
          <a:p>
            <a:r>
              <a:rPr lang="en-US" dirty="0"/>
              <a:t>HTML and CSS</a:t>
            </a:r>
          </a:p>
        </p:txBody>
      </p:sp>
      <p:sp>
        <p:nvSpPr>
          <p:cNvPr id="13" name="Rectangle 12">
            <a:extLst>
              <a:ext uri="{FF2B5EF4-FFF2-40B4-BE49-F238E27FC236}">
                <a16:creationId xmlns:a16="http://schemas.microsoft.com/office/drawing/2014/main" id="{EEC8A88B-F6B7-3C04-0FF7-73B0614B589B}"/>
              </a:ext>
            </a:extLst>
          </p:cNvPr>
          <p:cNvSpPr/>
          <p:nvPr/>
        </p:nvSpPr>
        <p:spPr>
          <a:xfrm>
            <a:off x="7083237" y="1883990"/>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617FA59-CB04-BC3D-A2B4-5C0FA1C7D2E1}"/>
              </a:ext>
            </a:extLst>
          </p:cNvPr>
          <p:cNvSpPr/>
          <p:nvPr/>
        </p:nvSpPr>
        <p:spPr>
          <a:xfrm>
            <a:off x="7266422" y="2401750"/>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a:extLst>
              <a:ext uri="{FF2B5EF4-FFF2-40B4-BE49-F238E27FC236}">
                <a16:creationId xmlns:a16="http://schemas.microsoft.com/office/drawing/2014/main" id="{4028502E-C8F6-2187-97B7-910E9C8D26CE}"/>
              </a:ext>
            </a:extLst>
          </p:cNvPr>
          <p:cNvSpPr/>
          <p:nvPr/>
        </p:nvSpPr>
        <p:spPr>
          <a:xfrm>
            <a:off x="10017860"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6" name="Rectangle 15">
            <a:extLst>
              <a:ext uri="{FF2B5EF4-FFF2-40B4-BE49-F238E27FC236}">
                <a16:creationId xmlns:a16="http://schemas.microsoft.com/office/drawing/2014/main" id="{4ABEAF64-A82B-74A5-0C80-9BFE4562D5F4}"/>
              </a:ext>
            </a:extLst>
          </p:cNvPr>
          <p:cNvSpPr/>
          <p:nvPr/>
        </p:nvSpPr>
        <p:spPr>
          <a:xfrm>
            <a:off x="10610984"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7" name="TextBox 16">
            <a:extLst>
              <a:ext uri="{FF2B5EF4-FFF2-40B4-BE49-F238E27FC236}">
                <a16:creationId xmlns:a16="http://schemas.microsoft.com/office/drawing/2014/main" id="{8EE25403-7F9B-77BB-4F26-1E1081A0812C}"/>
              </a:ext>
            </a:extLst>
          </p:cNvPr>
          <p:cNvSpPr txBox="1"/>
          <p:nvPr/>
        </p:nvSpPr>
        <p:spPr>
          <a:xfrm>
            <a:off x="7374223" y="3929086"/>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18" name="Straight Connector 17">
            <a:extLst>
              <a:ext uri="{FF2B5EF4-FFF2-40B4-BE49-F238E27FC236}">
                <a16:creationId xmlns:a16="http://schemas.microsoft.com/office/drawing/2014/main" id="{8212F430-DFC6-BCBA-F14B-0CEA27E47F7D}"/>
              </a:ext>
            </a:extLst>
          </p:cNvPr>
          <p:cNvCxnSpPr>
            <a:cxnSpLocks/>
          </p:cNvCxnSpPr>
          <p:nvPr/>
        </p:nvCxnSpPr>
        <p:spPr>
          <a:xfrm>
            <a:off x="7354368"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84ED5F6E-1463-8E23-5443-C7B6E7F92472}"/>
              </a:ext>
            </a:extLst>
          </p:cNvPr>
          <p:cNvSpPr txBox="1"/>
          <p:nvPr/>
        </p:nvSpPr>
        <p:spPr>
          <a:xfrm>
            <a:off x="8534625" y="3253486"/>
            <a:ext cx="1359668" cy="369332"/>
          </a:xfrm>
          <a:prstGeom prst="rect">
            <a:avLst/>
          </a:prstGeom>
          <a:noFill/>
        </p:spPr>
        <p:txBody>
          <a:bodyPr wrap="none" rtlCol="0">
            <a:spAutoFit/>
          </a:bodyPr>
          <a:lstStyle/>
          <a:p>
            <a:r>
              <a:rPr lang="en-US" dirty="0" err="1"/>
              <a:t>domHandler</a:t>
            </a:r>
            <a:endParaRPr lang="en-US" dirty="0"/>
          </a:p>
        </p:txBody>
      </p:sp>
      <p:cxnSp>
        <p:nvCxnSpPr>
          <p:cNvPr id="20" name="Straight Connector 19">
            <a:extLst>
              <a:ext uri="{FF2B5EF4-FFF2-40B4-BE49-F238E27FC236}">
                <a16:creationId xmlns:a16="http://schemas.microsoft.com/office/drawing/2014/main" id="{70381B69-A7FD-79C4-9200-F0A651CA7FF8}"/>
              </a:ext>
            </a:extLst>
          </p:cNvPr>
          <p:cNvCxnSpPr>
            <a:cxnSpLocks/>
          </p:cNvCxnSpPr>
          <p:nvPr/>
        </p:nvCxnSpPr>
        <p:spPr>
          <a:xfrm>
            <a:off x="9982239"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DB98E9F3-081A-8A89-7927-A915D4C9A979}"/>
              </a:ext>
            </a:extLst>
          </p:cNvPr>
          <p:cNvSpPr txBox="1"/>
          <p:nvPr/>
        </p:nvSpPr>
        <p:spPr>
          <a:xfrm>
            <a:off x="8341673" y="1875215"/>
            <a:ext cx="1531188" cy="369332"/>
          </a:xfrm>
          <a:prstGeom prst="rect">
            <a:avLst/>
          </a:prstGeom>
          <a:noFill/>
        </p:spPr>
        <p:txBody>
          <a:bodyPr wrap="none" rtlCol="0">
            <a:spAutoFit/>
          </a:bodyPr>
          <a:lstStyle/>
          <a:p>
            <a:r>
              <a:rPr lang="en-US" dirty="0"/>
              <a:t>HTML and CSS</a:t>
            </a:r>
          </a:p>
        </p:txBody>
      </p:sp>
      <p:cxnSp>
        <p:nvCxnSpPr>
          <p:cNvPr id="22" name="Straight Connector 21">
            <a:extLst>
              <a:ext uri="{FF2B5EF4-FFF2-40B4-BE49-F238E27FC236}">
                <a16:creationId xmlns:a16="http://schemas.microsoft.com/office/drawing/2014/main" id="{67231F5A-5FA3-6A50-9640-73D45F04A1EB}"/>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0ED69D-1859-23B0-60BA-AED155C4D4E0}"/>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24" name="TextBox 23">
            <a:extLst>
              <a:ext uri="{FF2B5EF4-FFF2-40B4-BE49-F238E27FC236}">
                <a16:creationId xmlns:a16="http://schemas.microsoft.com/office/drawing/2014/main" id="{1885AEEC-206A-4722-A3DE-FA8DFE538F79}"/>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
        <p:nvSpPr>
          <p:cNvPr id="25" name="Title 30">
            <a:extLst>
              <a:ext uri="{FF2B5EF4-FFF2-40B4-BE49-F238E27FC236}">
                <a16:creationId xmlns:a16="http://schemas.microsoft.com/office/drawing/2014/main" id="{EF006F01-CF64-4D0E-7130-4BE296CE3C7F}"/>
              </a:ext>
            </a:extLst>
          </p:cNvPr>
          <p:cNvSpPr>
            <a:spLocks noGrp="1"/>
          </p:cNvSpPr>
          <p:nvPr>
            <p:ph type="title"/>
          </p:nvPr>
        </p:nvSpPr>
        <p:spPr>
          <a:xfrm>
            <a:off x="838200" y="365125"/>
            <a:ext cx="10515600" cy="1325563"/>
          </a:xfrm>
        </p:spPr>
        <p:txBody>
          <a:bodyPr/>
          <a:lstStyle/>
          <a:p>
            <a:r>
              <a:rPr lang="en-IN" dirty="0"/>
              <a:t>Component vs Traditional Approach</a:t>
            </a:r>
          </a:p>
        </p:txBody>
      </p:sp>
    </p:spTree>
    <p:extLst>
      <p:ext uri="{BB962C8B-B14F-4D97-AF65-F5344CB8AC3E}">
        <p14:creationId xmlns:p14="http://schemas.microsoft.com/office/powerpoint/2010/main" val="16324937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3C953C8-E952-79F6-CBB4-0A2D5AD6F7D0}"/>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493DCFE-70E1-FB38-D566-9E2152407DF2}"/>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TypeScript (s)</a:t>
            </a:r>
          </a:p>
          <a:p>
            <a:pPr algn="ctr"/>
            <a:r>
              <a:rPr lang="en-IN"/>
              <a:t>.</a:t>
            </a:r>
            <a:r>
              <a:rPr lang="en-IN" err="1"/>
              <a:t>ts</a:t>
            </a:r>
            <a:endParaRPr lang="en-IN"/>
          </a:p>
        </p:txBody>
      </p:sp>
      <p:cxnSp>
        <p:nvCxnSpPr>
          <p:cNvPr id="5" name="Straight Arrow Connector 4">
            <a:extLst>
              <a:ext uri="{FF2B5EF4-FFF2-40B4-BE49-F238E27FC236}">
                <a16:creationId xmlns:a16="http://schemas.microsoft.com/office/drawing/2014/main" id="{EDF70293-EF9A-7A92-F015-3C507E61B08C}"/>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B61E5762-9308-4782-F526-F541DC98950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7" name="Rectangle 6">
            <a:extLst>
              <a:ext uri="{FF2B5EF4-FFF2-40B4-BE49-F238E27FC236}">
                <a16:creationId xmlns:a16="http://schemas.microsoft.com/office/drawing/2014/main" id="{A3934668-73B5-C22A-CB16-5FA0BBFD4B3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8" name="Straight Arrow Connector 7">
            <a:extLst>
              <a:ext uri="{FF2B5EF4-FFF2-40B4-BE49-F238E27FC236}">
                <a16:creationId xmlns:a16="http://schemas.microsoft.com/office/drawing/2014/main" id="{C8635811-D1A9-42DB-4F34-B8B65AC5A048}"/>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313EE818-4463-4372-2CBB-F64550B0737D}"/>
              </a:ext>
            </a:extLst>
          </p:cNvPr>
          <p:cNvSpPr txBox="1"/>
          <p:nvPr/>
        </p:nvSpPr>
        <p:spPr>
          <a:xfrm>
            <a:off x="9917084" y="3373181"/>
            <a:ext cx="1011815" cy="369332"/>
          </a:xfrm>
          <a:prstGeom prst="rect">
            <a:avLst/>
          </a:prstGeom>
          <a:noFill/>
        </p:spPr>
        <p:txBody>
          <a:bodyPr wrap="none" rtlCol="0">
            <a:spAutoFit/>
          </a:bodyPr>
          <a:lstStyle/>
          <a:p>
            <a:r>
              <a:rPr lang="en-IN"/>
              <a:t>Bundling</a:t>
            </a:r>
          </a:p>
        </p:txBody>
      </p:sp>
      <p:sp>
        <p:nvSpPr>
          <p:cNvPr id="10" name="Rectangle 9">
            <a:extLst>
              <a:ext uri="{FF2B5EF4-FFF2-40B4-BE49-F238E27FC236}">
                <a16:creationId xmlns:a16="http://schemas.microsoft.com/office/drawing/2014/main" id="{637523AA-7567-A000-BDFF-3A5846BB33E2}"/>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1" name="Connector: Elbow 10">
            <a:extLst>
              <a:ext uri="{FF2B5EF4-FFF2-40B4-BE49-F238E27FC236}">
                <a16:creationId xmlns:a16="http://schemas.microsoft.com/office/drawing/2014/main" id="{A0C6B6A5-50F7-5844-E0C2-78AA7016546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D819F6E8-315E-0682-02D2-FE9A3EB59BC1}"/>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3" name="TextBox 12">
            <a:extLst>
              <a:ext uri="{FF2B5EF4-FFF2-40B4-BE49-F238E27FC236}">
                <a16:creationId xmlns:a16="http://schemas.microsoft.com/office/drawing/2014/main" id="{B16EA7B3-31D3-9B3C-A17A-1A201CBAF33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4" name="TextBox 13">
            <a:extLst>
              <a:ext uri="{FF2B5EF4-FFF2-40B4-BE49-F238E27FC236}">
                <a16:creationId xmlns:a16="http://schemas.microsoft.com/office/drawing/2014/main" id="{966879FF-561C-CFFE-D3B5-A02AB4162E6D}"/>
              </a:ext>
            </a:extLst>
          </p:cNvPr>
          <p:cNvSpPr txBox="1"/>
          <p:nvPr/>
        </p:nvSpPr>
        <p:spPr>
          <a:xfrm>
            <a:off x="7821634" y="4011727"/>
            <a:ext cx="1235082" cy="400110"/>
          </a:xfrm>
          <a:prstGeom prst="rect">
            <a:avLst/>
          </a:prstGeom>
          <a:noFill/>
        </p:spPr>
        <p:txBody>
          <a:bodyPr wrap="none" rtlCol="0">
            <a:spAutoFit/>
          </a:bodyPr>
          <a:lstStyle/>
          <a:p>
            <a:r>
              <a:rPr lang="en-IN" sz="2000" b="1"/>
              <a:t>WEBPACK</a:t>
            </a:r>
          </a:p>
        </p:txBody>
      </p:sp>
      <p:cxnSp>
        <p:nvCxnSpPr>
          <p:cNvPr id="15" name="Straight Connector 14">
            <a:extLst>
              <a:ext uri="{FF2B5EF4-FFF2-40B4-BE49-F238E27FC236}">
                <a16:creationId xmlns:a16="http://schemas.microsoft.com/office/drawing/2014/main" id="{202F3245-B2DE-9F70-5854-8C47A1FD9A80}"/>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CAD22E04-F59E-7A4C-BC0D-7F1943C34F39}"/>
              </a:ext>
            </a:extLst>
          </p:cNvPr>
          <p:cNvSpPr txBox="1"/>
          <p:nvPr/>
        </p:nvSpPr>
        <p:spPr>
          <a:xfrm>
            <a:off x="6789588" y="2570987"/>
            <a:ext cx="1444178" cy="830997"/>
          </a:xfrm>
          <a:prstGeom prst="rect">
            <a:avLst/>
          </a:prstGeom>
          <a:noFill/>
        </p:spPr>
        <p:txBody>
          <a:bodyPr wrap="none" rtlCol="0">
            <a:spAutoFit/>
          </a:bodyPr>
          <a:lstStyle/>
          <a:p>
            <a:pPr algn="ctr"/>
            <a:r>
              <a:rPr lang="en-IN" sz="2400" b="1"/>
              <a:t>WEBPACK</a:t>
            </a:r>
          </a:p>
          <a:p>
            <a:pPr algn="ctr"/>
            <a:r>
              <a:rPr lang="en-IN" sz="2400" b="1"/>
              <a:t>CLI</a:t>
            </a:r>
          </a:p>
        </p:txBody>
      </p:sp>
      <p:sp>
        <p:nvSpPr>
          <p:cNvPr id="17" name="TextBox 16">
            <a:extLst>
              <a:ext uri="{FF2B5EF4-FFF2-40B4-BE49-F238E27FC236}">
                <a16:creationId xmlns:a16="http://schemas.microsoft.com/office/drawing/2014/main" id="{E3623710-B30D-0796-9B60-2B4E251EAD4D}"/>
              </a:ext>
            </a:extLst>
          </p:cNvPr>
          <p:cNvSpPr txBox="1"/>
          <p:nvPr/>
        </p:nvSpPr>
        <p:spPr>
          <a:xfrm>
            <a:off x="6584180" y="2048556"/>
            <a:ext cx="1854995" cy="646331"/>
          </a:xfrm>
          <a:prstGeom prst="rect">
            <a:avLst/>
          </a:prstGeom>
          <a:noFill/>
        </p:spPr>
        <p:txBody>
          <a:bodyPr wrap="none" rtlCol="0">
            <a:spAutoFit/>
          </a:bodyPr>
          <a:lstStyle/>
          <a:p>
            <a:pPr algn="ctr"/>
            <a:r>
              <a:rPr lang="en-IN"/>
              <a:t>Build your project</a:t>
            </a:r>
          </a:p>
          <a:p>
            <a:pPr algn="ctr"/>
            <a:r>
              <a:rPr lang="en-IN"/>
              <a:t>ng build</a:t>
            </a:r>
          </a:p>
        </p:txBody>
      </p:sp>
      <p:sp>
        <p:nvSpPr>
          <p:cNvPr id="18" name="Rectangle 17">
            <a:extLst>
              <a:ext uri="{FF2B5EF4-FFF2-40B4-BE49-F238E27FC236}">
                <a16:creationId xmlns:a16="http://schemas.microsoft.com/office/drawing/2014/main" id="{CC1D95BC-9906-6C4B-0F94-AB1842BBAD5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9" name="TextBox 18">
            <a:extLst>
              <a:ext uri="{FF2B5EF4-FFF2-40B4-BE49-F238E27FC236}">
                <a16:creationId xmlns:a16="http://schemas.microsoft.com/office/drawing/2014/main" id="{A38C53EE-2F80-4D7C-4BB8-A43D47F51859}"/>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20" name="Straight Arrow Connector 19">
            <a:extLst>
              <a:ext uri="{FF2B5EF4-FFF2-40B4-BE49-F238E27FC236}">
                <a16:creationId xmlns:a16="http://schemas.microsoft.com/office/drawing/2014/main" id="{AAA7B202-CBBD-11AD-D5C9-519EEB1C8F04}"/>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77953D43-60EC-B9CF-4D82-05DA97AC9CF4}"/>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1E0C68A0-8F8E-D017-2840-ED06BA1FF63F}"/>
              </a:ext>
            </a:extLst>
          </p:cNvPr>
          <p:cNvSpPr txBox="1"/>
          <p:nvPr/>
        </p:nvSpPr>
        <p:spPr>
          <a:xfrm>
            <a:off x="3819091" y="2470234"/>
            <a:ext cx="2160720" cy="830997"/>
          </a:xfrm>
          <a:prstGeom prst="rect">
            <a:avLst/>
          </a:prstGeom>
          <a:noFill/>
        </p:spPr>
        <p:txBody>
          <a:bodyPr wrap="none" rtlCol="0">
            <a:spAutoFit/>
          </a:bodyPr>
          <a:lstStyle/>
          <a:p>
            <a:pPr algn="ctr"/>
            <a:r>
              <a:rPr lang="en-IN" sz="2400" b="1"/>
              <a:t>WEBPACK-DEV-</a:t>
            </a:r>
          </a:p>
          <a:p>
            <a:pPr algn="ctr"/>
            <a:r>
              <a:rPr lang="en-IN" sz="2400" b="1"/>
              <a:t>SERVER</a:t>
            </a:r>
          </a:p>
        </p:txBody>
      </p:sp>
      <p:sp>
        <p:nvSpPr>
          <p:cNvPr id="23" name="TextBox 22">
            <a:extLst>
              <a:ext uri="{FF2B5EF4-FFF2-40B4-BE49-F238E27FC236}">
                <a16:creationId xmlns:a16="http://schemas.microsoft.com/office/drawing/2014/main" id="{7F474003-4738-F174-D438-CCC05D4AE13E}"/>
              </a:ext>
            </a:extLst>
          </p:cNvPr>
          <p:cNvSpPr txBox="1"/>
          <p:nvPr/>
        </p:nvSpPr>
        <p:spPr>
          <a:xfrm>
            <a:off x="3735189" y="1586891"/>
            <a:ext cx="2328523" cy="923330"/>
          </a:xfrm>
          <a:prstGeom prst="rect">
            <a:avLst/>
          </a:prstGeom>
          <a:noFill/>
        </p:spPr>
        <p:txBody>
          <a:bodyPr wrap="none" rtlCol="0">
            <a:spAutoFit/>
          </a:bodyPr>
          <a:lstStyle/>
          <a:p>
            <a:pPr algn="ctr"/>
            <a:r>
              <a:rPr lang="en-IN"/>
              <a:t>Build &amp; Deploy your </a:t>
            </a:r>
          </a:p>
          <a:p>
            <a:pPr algn="ctr"/>
            <a:r>
              <a:rPr lang="en-IN"/>
              <a:t>Project on Local Server</a:t>
            </a:r>
          </a:p>
          <a:p>
            <a:pPr algn="ctr"/>
            <a:r>
              <a:rPr lang="en-IN"/>
              <a:t>ng serve</a:t>
            </a:r>
          </a:p>
        </p:txBody>
      </p:sp>
      <p:sp>
        <p:nvSpPr>
          <p:cNvPr id="24" name="Rectangle: Rounded Corners 23">
            <a:extLst>
              <a:ext uri="{FF2B5EF4-FFF2-40B4-BE49-F238E27FC236}">
                <a16:creationId xmlns:a16="http://schemas.microsoft.com/office/drawing/2014/main" id="{5A2857D8-4433-0E74-B561-683E13888301}"/>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25" name="Straight Arrow Connector 24">
            <a:extLst>
              <a:ext uri="{FF2B5EF4-FFF2-40B4-BE49-F238E27FC236}">
                <a16:creationId xmlns:a16="http://schemas.microsoft.com/office/drawing/2014/main" id="{417AD124-EF0F-AC3F-EB4B-4AA6B09B2BB5}"/>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B4C93D91-B502-A82F-5CE4-4B4E5104FEE6}"/>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ED704449-DDA3-4941-CE3D-47DD03454D5B}"/>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9F4F002-4963-3FA5-B44E-ECD862271B65}"/>
              </a:ext>
            </a:extLst>
          </p:cNvPr>
          <p:cNvSpPr txBox="1"/>
          <p:nvPr/>
        </p:nvSpPr>
        <p:spPr>
          <a:xfrm>
            <a:off x="573465" y="374073"/>
            <a:ext cx="5139548" cy="584775"/>
          </a:xfrm>
          <a:prstGeom prst="rect">
            <a:avLst/>
          </a:prstGeom>
          <a:noFill/>
        </p:spPr>
        <p:txBody>
          <a:bodyPr wrap="none" rtlCol="0">
            <a:spAutoFit/>
          </a:bodyPr>
          <a:lstStyle/>
          <a:p>
            <a:r>
              <a:rPr lang="en-IN" sz="3200" b="1">
                <a:solidFill>
                  <a:srgbClr val="0070C0"/>
                </a:solidFill>
              </a:rPr>
              <a:t>ANGULAR CLIENT SIDE BUILD</a:t>
            </a:r>
          </a:p>
        </p:txBody>
      </p:sp>
      <p:sp>
        <p:nvSpPr>
          <p:cNvPr id="29" name="TextBox 28">
            <a:extLst>
              <a:ext uri="{FF2B5EF4-FFF2-40B4-BE49-F238E27FC236}">
                <a16:creationId xmlns:a16="http://schemas.microsoft.com/office/drawing/2014/main" id="{12E66B38-E443-EC1B-7F1A-0744D9CBA946}"/>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
        <p:nvSpPr>
          <p:cNvPr id="31" name="TextBox 30">
            <a:extLst>
              <a:ext uri="{FF2B5EF4-FFF2-40B4-BE49-F238E27FC236}">
                <a16:creationId xmlns:a16="http://schemas.microsoft.com/office/drawing/2014/main" id="{D37BAC8A-8BEF-94C4-FB10-6F4F89F282B0}"/>
              </a:ext>
            </a:extLst>
          </p:cNvPr>
          <p:cNvSpPr txBox="1"/>
          <p:nvPr/>
        </p:nvSpPr>
        <p:spPr>
          <a:xfrm>
            <a:off x="3667972" y="1050275"/>
            <a:ext cx="415498" cy="369332"/>
          </a:xfrm>
          <a:prstGeom prst="rect">
            <a:avLst/>
          </a:prstGeom>
          <a:noFill/>
        </p:spPr>
        <p:txBody>
          <a:bodyPr wrap="none" rtlCol="0">
            <a:spAutoFit/>
          </a:bodyPr>
          <a:lstStyle/>
          <a:p>
            <a:r>
              <a:rPr lang="en-IN"/>
              <a:t>ng</a:t>
            </a:r>
          </a:p>
        </p:txBody>
      </p:sp>
    </p:spTree>
    <p:extLst>
      <p:ext uri="{BB962C8B-B14F-4D97-AF65-F5344CB8AC3E}">
        <p14:creationId xmlns:p14="http://schemas.microsoft.com/office/powerpoint/2010/main" val="3706667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a:t>The Angular CLI is a command-line interface tool that you use to initialize, develop, scaffold, and maintain Angular applications directly from a command shell.</a:t>
            </a:r>
          </a:p>
          <a:p>
            <a:r>
              <a:rPr lang="en-US"/>
              <a:t>Installing Angular CLI</a:t>
            </a:r>
          </a:p>
          <a:p>
            <a:pPr lvl="1"/>
            <a:r>
              <a:rPr lang="en-US"/>
              <a:t>Open  terminal window on any path and execute the following command</a:t>
            </a:r>
          </a:p>
          <a:p>
            <a:pPr lvl="1"/>
            <a:r>
              <a:rPr lang="en-US" err="1"/>
              <a:t>npm</a:t>
            </a:r>
            <a:r>
              <a:rPr lang="en-US"/>
              <a:t> install --global @angular/cli</a:t>
            </a:r>
          </a:p>
          <a:p>
            <a:pPr marL="457200" lvl="1" indent="0">
              <a:buNone/>
            </a:pPr>
            <a:r>
              <a:rPr lang="en-US"/>
              <a:t>	OR</a:t>
            </a:r>
          </a:p>
          <a:p>
            <a:pPr lvl="1"/>
            <a:r>
              <a:rPr lang="en-US" err="1"/>
              <a:t>npm</a:t>
            </a:r>
            <a:r>
              <a:rPr lang="en-US"/>
              <a:t> install -g @angular/cli</a:t>
            </a:r>
          </a:p>
          <a:p>
            <a:pPr marL="457200" lvl="1" indent="0">
              <a:buNone/>
            </a:pPr>
            <a:r>
              <a:rPr lang="en-US"/>
              <a:t>	OR</a:t>
            </a:r>
          </a:p>
          <a:p>
            <a:pPr lvl="1"/>
            <a:r>
              <a:rPr lang="en-US" err="1"/>
              <a:t>npm</a:t>
            </a:r>
            <a:r>
              <a:rPr lang="en-US"/>
              <a:t> </a:t>
            </a:r>
            <a:r>
              <a:rPr lang="en-US" err="1"/>
              <a:t>i</a:t>
            </a:r>
            <a:r>
              <a:rPr lang="en-US"/>
              <a:t> -g @angular/cli</a:t>
            </a:r>
          </a:p>
        </p:txBody>
      </p:sp>
    </p:spTree>
    <p:extLst>
      <p:ext uri="{BB962C8B-B14F-4D97-AF65-F5344CB8AC3E}">
        <p14:creationId xmlns:p14="http://schemas.microsoft.com/office/powerpoint/2010/main" val="49313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7E8DEFEA-1FB2-CDE0-EBE2-0536FCCE2E8F}"/>
              </a:ext>
            </a:extLst>
          </p:cNvPr>
          <p:cNvSpPr/>
          <p:nvPr/>
        </p:nvSpPr>
        <p:spPr>
          <a:xfrm>
            <a:off x="6708808" y="163629"/>
            <a:ext cx="3600076" cy="377481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E89FABC-8700-D6CF-A785-1E75FEB097CA}"/>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93730EF3-0FA5-9BD2-DC47-BBF95F5F071D}"/>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6D61E14-A5A8-C8B6-D1EC-5FA233539B8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AFECDB78-D227-3ABA-2578-68847AD26E7B}"/>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350C70BD-69DA-CDF3-44F2-15E49A876E39}"/>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BD6D9DD-319D-3B75-2D28-B7C5D73A8380}"/>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8A282D0B-D72B-0E1B-CCC4-5DC35B11C809}"/>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B048D90-A95C-1E11-86EB-6E0B8738C05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1C2FC3F9-E226-4FEE-7C01-332756756C63}"/>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5AD4B03-F4ED-986B-3A4B-64966874CB1F}"/>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9F7B87E6-F800-E6F4-8A33-CC60F44FCFAA}"/>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3B6CD192-C464-447A-4FD6-851791BDA8C2}"/>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04D5802-B4F6-461A-60FF-5FB108BBF08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0A7B5A2-650E-5748-599B-82039F200F1C}"/>
              </a:ext>
            </a:extLst>
          </p:cNvPr>
          <p:cNvSpPr/>
          <p:nvPr/>
        </p:nvSpPr>
        <p:spPr>
          <a:xfrm>
            <a:off x="7200280"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AAFF08D1-8C26-0110-3E0B-D1767001CEA9}"/>
              </a:ext>
            </a:extLst>
          </p:cNvPr>
          <p:cNvSpPr/>
          <p:nvPr/>
        </p:nvSpPr>
        <p:spPr>
          <a:xfrm>
            <a:off x="7200280"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41BB5520-E2E2-6193-46D6-9C643A4D71EC}"/>
              </a:ext>
            </a:extLst>
          </p:cNvPr>
          <p:cNvSpPr/>
          <p:nvPr/>
        </p:nvSpPr>
        <p:spPr>
          <a:xfrm>
            <a:off x="7200280"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0E2234D8-AA9A-8FEE-A572-9D6949C2CA39}"/>
              </a:ext>
            </a:extLst>
          </p:cNvPr>
          <p:cNvSpPr/>
          <p:nvPr/>
        </p:nvSpPr>
        <p:spPr>
          <a:xfrm>
            <a:off x="7200280"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5B19AFD-B6AC-C603-0DB8-BF51F9C999FC}"/>
              </a:ext>
            </a:extLst>
          </p:cNvPr>
          <p:cNvCxnSpPr>
            <a:stCxn id="17" idx="2"/>
            <a:endCxn id="18" idx="0"/>
          </p:cNvCxnSpPr>
          <p:nvPr/>
        </p:nvCxnSpPr>
        <p:spPr>
          <a:xfrm>
            <a:off x="8272622"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1D5F91C-A794-D451-321F-E06486225857}"/>
              </a:ext>
            </a:extLst>
          </p:cNvPr>
          <p:cNvSpPr txBox="1"/>
          <p:nvPr/>
        </p:nvSpPr>
        <p:spPr>
          <a:xfrm>
            <a:off x="8272622"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0B3689D9-B097-F807-F6AC-1AA828510671}"/>
              </a:ext>
            </a:extLst>
          </p:cNvPr>
          <p:cNvCxnSpPr>
            <a:cxnSpLocks/>
            <a:stCxn id="18" idx="2"/>
            <a:endCxn id="19" idx="0"/>
          </p:cNvCxnSpPr>
          <p:nvPr/>
        </p:nvCxnSpPr>
        <p:spPr>
          <a:xfrm>
            <a:off x="8272622"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3F4AB18-7559-95A4-758F-ECD8E78B6936}"/>
              </a:ext>
            </a:extLst>
          </p:cNvPr>
          <p:cNvSpPr txBox="1"/>
          <p:nvPr/>
        </p:nvSpPr>
        <p:spPr>
          <a:xfrm>
            <a:off x="8272622"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28D260BD-68D7-2ED6-513C-A19B96CA22CC}"/>
              </a:ext>
            </a:extLst>
          </p:cNvPr>
          <p:cNvCxnSpPr>
            <a:stCxn id="19" idx="2"/>
            <a:endCxn id="20" idx="0"/>
          </p:cNvCxnSpPr>
          <p:nvPr/>
        </p:nvCxnSpPr>
        <p:spPr>
          <a:xfrm>
            <a:off x="8272622"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74A334D-D8D5-1CBB-68C1-CAC9098DBA7A}"/>
              </a:ext>
            </a:extLst>
          </p:cNvPr>
          <p:cNvSpPr txBox="1"/>
          <p:nvPr/>
        </p:nvSpPr>
        <p:spPr>
          <a:xfrm>
            <a:off x="8272622"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DDB9819E-26E2-9647-7AEB-11EB15C4A11B}"/>
              </a:ext>
            </a:extLst>
          </p:cNvPr>
          <p:cNvSpPr/>
          <p:nvPr/>
        </p:nvSpPr>
        <p:spPr>
          <a:xfrm>
            <a:off x="7200280"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BD70FC34-7273-C03E-0642-AB9092D17E52}"/>
              </a:ext>
            </a:extLst>
          </p:cNvPr>
          <p:cNvCxnSpPr>
            <a:stCxn id="20" idx="2"/>
            <a:endCxn id="27" idx="0"/>
          </p:cNvCxnSpPr>
          <p:nvPr/>
        </p:nvCxnSpPr>
        <p:spPr>
          <a:xfrm>
            <a:off x="8272622"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9B5CE94-D621-07E9-7A5D-234DC1BF47A4}"/>
              </a:ext>
            </a:extLst>
          </p:cNvPr>
          <p:cNvSpPr txBox="1"/>
          <p:nvPr/>
        </p:nvSpPr>
        <p:spPr>
          <a:xfrm>
            <a:off x="8272622" y="5326674"/>
            <a:ext cx="923651" cy="369332"/>
          </a:xfrm>
          <a:prstGeom prst="rect">
            <a:avLst/>
          </a:prstGeom>
          <a:noFill/>
        </p:spPr>
        <p:txBody>
          <a:bodyPr wrap="none" rtlCol="0">
            <a:spAutoFit/>
          </a:bodyPr>
          <a:lstStyle/>
          <a:p>
            <a:r>
              <a:rPr lang="en-US" dirty="0"/>
              <a:t>Open in</a:t>
            </a:r>
          </a:p>
        </p:txBody>
      </p:sp>
      <p:sp>
        <p:nvSpPr>
          <p:cNvPr id="31" name="TextBox 30">
            <a:extLst>
              <a:ext uri="{FF2B5EF4-FFF2-40B4-BE49-F238E27FC236}">
                <a16:creationId xmlns:a16="http://schemas.microsoft.com/office/drawing/2014/main" id="{28184F3C-5682-694D-6EC5-54B9D2F6E038}"/>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34630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help</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a:solidFill>
                            <a:srgbClr val="000000"/>
                          </a:solidFill>
                          <a:effectLst/>
                        </a:rPr>
                        <a:t>ng version</a:t>
                      </a:r>
                      <a:endParaRPr lang="en-IN" sz="2800" b="1"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a:t>Single Project in Single Workspace</a:t>
            </a:r>
          </a:p>
          <a:p>
            <a:pPr lvl="1"/>
            <a:r>
              <a:rPr lang="en-US"/>
              <a:t>ng new &lt;app-name&gt;</a:t>
            </a:r>
          </a:p>
          <a:p>
            <a:r>
              <a:rPr lang="en-US"/>
              <a:t>Run the Application</a:t>
            </a:r>
          </a:p>
          <a:p>
            <a:pPr lvl="1"/>
            <a:r>
              <a:rPr lang="en-US"/>
              <a:t>ng serve – This command will run the project in development</a:t>
            </a:r>
          </a:p>
          <a:p>
            <a:pPr lvl="1"/>
            <a:r>
              <a:rPr lang="en-US"/>
              <a:t>ng build – This command will create the production build</a:t>
            </a:r>
          </a:p>
          <a:p>
            <a:pPr lvl="1"/>
            <a:r>
              <a:rPr lang="en-US"/>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a:t>Generates and/or modifies files based on a schematic.</a:t>
            </a:r>
          </a:p>
          <a:p>
            <a:pPr lvl="1"/>
            <a:r>
              <a:rPr lang="en-US"/>
              <a:t>ng generate &lt;schematic&gt; [options]</a:t>
            </a:r>
          </a:p>
          <a:p>
            <a:pPr lvl="1"/>
            <a:r>
              <a:rPr lang="en-US"/>
              <a:t>ng g &lt;schematic&gt; [options]</a:t>
            </a:r>
          </a:p>
          <a:p>
            <a:pPr lvl="1"/>
            <a:r>
              <a:rPr lang="en-US">
                <a:hlinkClick r:id="rId2"/>
              </a:rPr>
              <a:t>https://angular.io/cli/generate</a:t>
            </a:r>
            <a:endParaRPr lang="en-US"/>
          </a:p>
          <a:p>
            <a:r>
              <a:rPr lang="en-US"/>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dirty="0"/>
                        <a:t>application</a:t>
                      </a:r>
                    </a:p>
                  </a:txBody>
                  <a:tcPr anchor="ctr"/>
                </a:tc>
                <a:tc>
                  <a:txBody>
                    <a:bodyPr/>
                    <a:lstStyle/>
                    <a:p>
                      <a:pPr algn="l"/>
                      <a:r>
                        <a:rPr lang="en-IN" sz="2400" b="0" err="1"/>
                        <a:t>enum</a:t>
                      </a:r>
                      <a:endParaRPr lang="en-IN" sz="2400" b="0"/>
                    </a:p>
                  </a:txBody>
                  <a:tcPr anchor="ctr"/>
                </a:tc>
                <a:tc>
                  <a:txBody>
                    <a:bodyPr/>
                    <a:lstStyle/>
                    <a:p>
                      <a:pPr algn="l"/>
                      <a:r>
                        <a:rPr lang="en-IN" sz="2400" b="1" dirty="0"/>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a:solidFill>
                  <a:srgbClr val="00B050"/>
                </a:solidFill>
              </a:rPr>
              <a:t>@angular/core</a:t>
            </a:r>
            <a:r>
              <a:rPr lang="en-US" b="1"/>
              <a:t>: </a:t>
            </a:r>
            <a:r>
              <a:rPr lang="en-US"/>
              <a:t>Critical runtime parts of the framework needed by every application. Includes all metadata decorators, Component, Directive, dependency injection, and the component lifecycle hooks.</a:t>
            </a:r>
          </a:p>
          <a:p>
            <a:pPr algn="just"/>
            <a:r>
              <a:rPr lang="en-US" b="1">
                <a:solidFill>
                  <a:srgbClr val="00B050"/>
                </a:solidFill>
              </a:rPr>
              <a:t>@angular/common</a:t>
            </a:r>
            <a:r>
              <a:rPr lang="en-US" b="1"/>
              <a:t>: </a:t>
            </a:r>
            <a:r>
              <a:rPr lang="en-US"/>
              <a:t>The commonly needed services, pipes, and directives provided by the Angular team.</a:t>
            </a:r>
          </a:p>
          <a:p>
            <a:pPr algn="just"/>
            <a:r>
              <a:rPr lang="en-US" b="1">
                <a:solidFill>
                  <a:srgbClr val="00B050"/>
                </a:solidFill>
              </a:rPr>
              <a:t>@angular/compiler</a:t>
            </a:r>
            <a:r>
              <a:rPr lang="en-US" b="1"/>
              <a:t>: </a:t>
            </a:r>
            <a:r>
              <a:rPr lang="en-US"/>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a:solidFill>
                  <a:srgbClr val="00B050"/>
                </a:solidFill>
              </a:rPr>
              <a:t>@angular/platform-browser</a:t>
            </a:r>
            <a:r>
              <a:rPr lang="en-US" b="1"/>
              <a:t>: </a:t>
            </a:r>
            <a:r>
              <a:rPr lang="en-US"/>
              <a:t>Everything DOM and browser related, especially the pieces that help render into the DOM. This package also includes the </a:t>
            </a:r>
            <a:r>
              <a:rPr lang="en-US" err="1"/>
              <a:t>bootstrapModuleFactory</a:t>
            </a:r>
            <a:r>
              <a:rPr lang="en-US"/>
              <a:t>() method for bootstrapping applications for production builds that pre-compile with AOT.</a:t>
            </a:r>
          </a:p>
          <a:p>
            <a:pPr algn="just"/>
            <a:r>
              <a:rPr lang="en-US" b="1">
                <a:solidFill>
                  <a:srgbClr val="00B050"/>
                </a:solidFill>
              </a:rPr>
              <a:t>@angular/platform-browser-dynamic</a:t>
            </a:r>
            <a:r>
              <a:rPr lang="en-US" b="1"/>
              <a:t>: </a:t>
            </a:r>
            <a:r>
              <a:rPr lang="en-US"/>
              <a:t>Includes Providers and methods to compile and run the app on the client using the JIT compiler.</a:t>
            </a:r>
          </a:p>
          <a:p>
            <a:pPr algn="just"/>
            <a:r>
              <a:rPr lang="en-US" b="1"/>
              <a:t>@angular/forms: </a:t>
            </a:r>
            <a:r>
              <a:rPr lang="en-US"/>
              <a:t>Support for both template-driven and reactive forms.</a:t>
            </a:r>
          </a:p>
          <a:p>
            <a:pPr algn="just"/>
            <a:r>
              <a:rPr lang="en-US" b="1"/>
              <a:t>@angular/animations: </a:t>
            </a:r>
            <a:r>
              <a:rPr lang="en-US"/>
              <a:t>Angular animations library makes it easy to define and apply animation effects such as page and list transitions. Read about it in the Animations guide.</a:t>
            </a:r>
          </a:p>
          <a:p>
            <a:pPr algn="just"/>
            <a:r>
              <a:rPr lang="en-US" b="1"/>
              <a:t>@angular/router: </a:t>
            </a:r>
            <a:r>
              <a:rPr lang="en-US"/>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0D00C3-EF7E-60EB-3672-F28F2B2F6CDA}"/>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7D7BF26-B314-A21D-3EF7-B9341D492FA8}"/>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84527BC1-B039-538F-432D-FE25077C1AA5}"/>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47CAD9AC-DF4D-682B-0EF8-AC83B4DA62D3}"/>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err="1"/>
              <a:t>Polyfills</a:t>
            </a:r>
            <a:r>
              <a:rPr lang="en-US"/>
              <a:t> (Zone.js) - </a:t>
            </a:r>
            <a:r>
              <a:rPr lang="en-US" err="1"/>
              <a:t>NgZone</a:t>
            </a:r>
            <a:endParaRPr lang="en-US"/>
          </a:p>
        </p:txBody>
      </p:sp>
      <p:sp>
        <p:nvSpPr>
          <p:cNvPr id="8" name="Rectangle 7">
            <a:extLst>
              <a:ext uri="{FF2B5EF4-FFF2-40B4-BE49-F238E27FC236}">
                <a16:creationId xmlns:a16="http://schemas.microsoft.com/office/drawing/2014/main" id="{A43E8241-A2BD-BCB0-7F99-72B9CC292535}"/>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4CB79598-CC1E-9D6E-2C49-25767CBC2B7E}"/>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18864054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D6E997-BCE4-AE3C-122F-B042EBA121C6}"/>
              </a:ext>
            </a:extLst>
          </p:cNvPr>
          <p:cNvSpPr/>
          <p:nvPr/>
        </p:nvSpPr>
        <p:spPr>
          <a:xfrm>
            <a:off x="4298763" y="730770"/>
            <a:ext cx="3750733" cy="55795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sz="2400" b="1"/>
              <a:t>MODULE</a:t>
            </a:r>
            <a:endParaRPr lang="en-US" b="1"/>
          </a:p>
        </p:txBody>
      </p:sp>
      <p:sp>
        <p:nvSpPr>
          <p:cNvPr id="5" name="Rectangle 4">
            <a:extLst>
              <a:ext uri="{FF2B5EF4-FFF2-40B4-BE49-F238E27FC236}">
                <a16:creationId xmlns:a16="http://schemas.microsoft.com/office/drawing/2014/main" id="{8891F7AB-B099-9DBD-A603-B42052AF6DBD}"/>
              </a:ext>
            </a:extLst>
          </p:cNvPr>
          <p:cNvSpPr/>
          <p:nvPr/>
        </p:nvSpPr>
        <p:spPr>
          <a:xfrm>
            <a:off x="4628962" y="1265159"/>
            <a:ext cx="3090334" cy="476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2400" b="1" dirty="0"/>
              <a:t>COMPONENT</a:t>
            </a:r>
            <a:endParaRPr lang="en-US" b="1" dirty="0"/>
          </a:p>
          <a:p>
            <a:pPr algn="ctr"/>
            <a:endParaRPr lang="en-US" dirty="0"/>
          </a:p>
          <a:p>
            <a:pPr algn="ctr"/>
            <a:r>
              <a:rPr lang="en-US" sz="2200" dirty="0">
                <a:solidFill>
                  <a:srgbClr val="FF0000"/>
                </a:solidFill>
              </a:rPr>
              <a:t>View (UI) * - </a:t>
            </a:r>
          </a:p>
          <a:p>
            <a:pPr algn="ctr"/>
            <a:r>
              <a:rPr lang="en-US" sz="2200" dirty="0">
                <a:solidFill>
                  <a:srgbClr val="FF0000"/>
                </a:solidFill>
              </a:rPr>
              <a:t>Template / Template URL</a:t>
            </a:r>
          </a:p>
          <a:p>
            <a:pPr algn="ctr"/>
            <a:endParaRPr lang="en-US" sz="2200" dirty="0"/>
          </a:p>
          <a:p>
            <a:pPr algn="ctr"/>
            <a:r>
              <a:rPr lang="en-US" sz="2200" dirty="0"/>
              <a:t>STYLE (Inline, CSS)</a:t>
            </a:r>
          </a:p>
          <a:p>
            <a:pPr algn="ctr"/>
            <a:endParaRPr lang="en-US" sz="2200" dirty="0"/>
          </a:p>
          <a:p>
            <a:pPr algn="ctr"/>
            <a:r>
              <a:rPr lang="en-US" sz="2200" dirty="0"/>
              <a:t>DATA</a:t>
            </a:r>
          </a:p>
          <a:p>
            <a:pPr algn="ctr"/>
            <a:r>
              <a:rPr lang="en-US" sz="2200" dirty="0"/>
              <a:t>State (Inside)</a:t>
            </a:r>
          </a:p>
          <a:p>
            <a:pPr algn="ctr"/>
            <a:r>
              <a:rPr lang="en-US" sz="2200" dirty="0"/>
              <a:t>Properties (Outside)</a:t>
            </a:r>
          </a:p>
          <a:p>
            <a:pPr algn="ctr"/>
            <a:endParaRPr lang="en-US" sz="2200" dirty="0"/>
          </a:p>
          <a:p>
            <a:pPr algn="ctr"/>
            <a:r>
              <a:rPr lang="en-US" sz="2200" dirty="0"/>
              <a:t>BEHAVIOURS (Methods)</a:t>
            </a:r>
          </a:p>
          <a:p>
            <a:pPr algn="ctr"/>
            <a:r>
              <a:rPr lang="en-US" sz="2200" dirty="0"/>
              <a:t>Interactions</a:t>
            </a:r>
          </a:p>
        </p:txBody>
      </p:sp>
    </p:spTree>
    <p:extLst>
      <p:ext uri="{BB962C8B-B14F-4D97-AF65-F5344CB8AC3E}">
        <p14:creationId xmlns:p14="http://schemas.microsoft.com/office/powerpoint/2010/main" val="231701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a:t>Download and Extract the zip file.</a:t>
            </a:r>
          </a:p>
          <a:p>
            <a:r>
              <a:rPr lang="en-US"/>
              <a:t>Open the extracted folder in Visual Studio Code</a:t>
            </a:r>
          </a:p>
          <a:p>
            <a:r>
              <a:rPr lang="en-US"/>
              <a:t>Open the terminal window on the folder path and run</a:t>
            </a:r>
          </a:p>
          <a:p>
            <a:pPr lvl="1"/>
            <a:r>
              <a:rPr lang="en-US" err="1"/>
              <a:t>npm</a:t>
            </a:r>
            <a:r>
              <a:rPr lang="en-US"/>
              <a:t> install</a:t>
            </a:r>
          </a:p>
          <a:p>
            <a:r>
              <a:rPr lang="en-US"/>
              <a:t>Once the installation completes, run</a:t>
            </a:r>
          </a:p>
          <a:p>
            <a:pPr lvl="1"/>
            <a:r>
              <a:rPr lang="en-US"/>
              <a:t>ng serve – Starts the Development Server on port 3000 and opens the default browser on http://localhost:3000</a:t>
            </a:r>
          </a:p>
          <a:p>
            <a:endParaRPr lang="en-IN"/>
          </a:p>
        </p:txBody>
      </p:sp>
    </p:spTree>
    <p:extLst>
      <p:ext uri="{BB962C8B-B14F-4D97-AF65-F5344CB8AC3E}">
        <p14:creationId xmlns:p14="http://schemas.microsoft.com/office/powerpoint/2010/main" val="40724765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a:t>Adding Bootstrap</a:t>
            </a:r>
            <a:endParaRPr lang="en-IN"/>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a:t>Install Bootstrap and Bootstrap Icons</a:t>
            </a:r>
          </a:p>
          <a:p>
            <a:pPr lvl="1"/>
            <a:r>
              <a:rPr lang="en-IN" err="1"/>
              <a:t>npm</a:t>
            </a:r>
            <a:r>
              <a:rPr lang="en-IN"/>
              <a:t> </a:t>
            </a:r>
            <a:r>
              <a:rPr lang="en-IN" err="1"/>
              <a:t>i</a:t>
            </a:r>
            <a:r>
              <a:rPr lang="en-IN"/>
              <a:t> bootstrap bootstrap-icons</a:t>
            </a:r>
            <a:endParaRPr lang="en-US"/>
          </a:p>
          <a:p>
            <a:r>
              <a:rPr lang="en-US"/>
              <a:t>Include the CSS and JS files in </a:t>
            </a:r>
            <a:r>
              <a:rPr lang="en-US" err="1"/>
              <a:t>angular.json</a:t>
            </a:r>
            <a:endParaRPr lang="en-US"/>
          </a:p>
          <a:p>
            <a:pPr lvl="1"/>
            <a:r>
              <a:rPr lang="en-US"/>
              <a:t>styles: [</a:t>
            </a:r>
            <a:endParaRPr lang="en-US">
              <a:cs typeface="Calibri"/>
            </a:endParaRPr>
          </a:p>
          <a:p>
            <a:pPr marL="457200" lvl="1" indent="0">
              <a:buNone/>
            </a:pPr>
            <a:r>
              <a:rPr lang="en-US"/>
              <a:t>	 "</a:t>
            </a:r>
            <a:r>
              <a:rPr lang="en-US" err="1"/>
              <a:t>node_modules</a:t>
            </a:r>
            <a:r>
              <a:rPr lang="en-US"/>
              <a:t>/bootstrap/</a:t>
            </a:r>
            <a:r>
              <a:rPr lang="en-US" err="1"/>
              <a:t>dist</a:t>
            </a:r>
            <a:r>
              <a:rPr lang="en-US"/>
              <a:t>/</a:t>
            </a:r>
            <a:r>
              <a:rPr lang="en-US" err="1"/>
              <a:t>css</a:t>
            </a:r>
            <a:r>
              <a:rPr lang="en-US"/>
              <a:t>/bootstrap.css",</a:t>
            </a:r>
            <a:endParaRPr lang="en-US">
              <a:cs typeface="Calibri"/>
            </a:endParaRPr>
          </a:p>
          <a:p>
            <a:pPr marL="457200" lvl="1" indent="0">
              <a:buNone/>
            </a:pPr>
            <a:r>
              <a:rPr lang="en-US"/>
              <a:t>        "</a:t>
            </a:r>
            <a:r>
              <a:rPr lang="en-US" err="1"/>
              <a:t>node_modules</a:t>
            </a:r>
            <a:r>
              <a:rPr lang="en-US"/>
              <a:t>/bootstrap-icons/font/bootstrap-icons.css",</a:t>
            </a:r>
            <a:endParaRPr lang="en-US">
              <a:cs typeface="Calibri"/>
            </a:endParaRPr>
          </a:p>
          <a:p>
            <a:pPr marL="457200" lvl="1" indent="0">
              <a:buNone/>
            </a:pPr>
            <a:r>
              <a:rPr lang="en-US"/>
              <a:t>]</a:t>
            </a:r>
            <a:endParaRPr lang="en-US">
              <a:cs typeface="Calibri"/>
            </a:endParaRPr>
          </a:p>
          <a:p>
            <a:pPr lvl="1"/>
            <a:r>
              <a:rPr lang="en-US"/>
              <a:t>scripts: [</a:t>
            </a:r>
            <a:endParaRPr lang="en-US">
              <a:cs typeface="Calibri"/>
            </a:endParaRPr>
          </a:p>
          <a:p>
            <a:pPr marL="457200" lvl="1" indent="0">
              <a:buNone/>
            </a:pPr>
            <a:r>
              <a:rPr lang="en-US"/>
              <a:t>	</a:t>
            </a:r>
            <a:r>
              <a:rPr lang="nl-NL">
                <a:ea typeface="+mn-lt"/>
                <a:cs typeface="+mn-lt"/>
              </a:rPr>
              <a:t>"</a:t>
            </a:r>
            <a:r>
              <a:rPr lang="nl-NL" err="1">
                <a:ea typeface="+mn-lt"/>
                <a:cs typeface="+mn-lt"/>
              </a:rPr>
              <a:t>node_modules</a:t>
            </a:r>
            <a:r>
              <a:rPr lang="nl-NL">
                <a:ea typeface="+mn-lt"/>
                <a:cs typeface="+mn-lt"/>
              </a:rPr>
              <a:t>/bootstrap/dist/</a:t>
            </a:r>
            <a:r>
              <a:rPr lang="nl-NL" err="1">
                <a:ea typeface="+mn-lt"/>
                <a:cs typeface="+mn-lt"/>
              </a:rPr>
              <a:t>js</a:t>
            </a:r>
            <a:r>
              <a:rPr lang="nl-NL">
                <a:ea typeface="+mn-lt"/>
                <a:cs typeface="+mn-lt"/>
              </a:rPr>
              <a:t>/bootstrap.js"</a:t>
            </a:r>
            <a:endParaRPr lang="en-US"/>
          </a:p>
          <a:p>
            <a:pPr marL="457200" lvl="1" indent="0">
              <a:buNone/>
            </a:pPr>
            <a:r>
              <a:rPr lang="en-US"/>
              <a:t>]</a:t>
            </a:r>
            <a:endParaRPr lang="en-IN"/>
          </a:p>
        </p:txBody>
      </p:sp>
    </p:spTree>
    <p:extLst>
      <p:ext uri="{BB962C8B-B14F-4D97-AF65-F5344CB8AC3E}">
        <p14:creationId xmlns:p14="http://schemas.microsoft.com/office/powerpoint/2010/main" val="33468298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a:t>Create and Render the following Components in your application:</a:t>
            </a:r>
          </a:p>
          <a:p>
            <a:pPr lvl="1"/>
            <a:r>
              <a:rPr lang="en-US"/>
              <a:t>Component One</a:t>
            </a:r>
          </a:p>
          <a:p>
            <a:pPr lvl="2"/>
            <a:r>
              <a:rPr lang="en-US"/>
              <a:t>Hello from Component One (text-success)</a:t>
            </a:r>
            <a:endParaRPr lang="en-IN"/>
          </a:p>
          <a:p>
            <a:pPr lvl="1"/>
            <a:r>
              <a:rPr lang="en-US"/>
              <a:t>Component Two</a:t>
            </a:r>
          </a:p>
          <a:p>
            <a:pPr lvl="2"/>
            <a:r>
              <a:rPr lang="en-US"/>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9F07-288B-82ED-5754-34354FC86114}"/>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637D90B5-4137-7645-6C8D-1D71D7CB7F3A}"/>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AF846246-2359-91B9-3A09-C63BA710398A}"/>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02F2D6CE-2E1E-7723-9B40-8FE72D4C553F}"/>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NAV COMPONENT + CSS</a:t>
            </a:r>
          </a:p>
        </p:txBody>
      </p:sp>
      <p:sp>
        <p:nvSpPr>
          <p:cNvPr id="7" name="Rectangle 6">
            <a:extLst>
              <a:ext uri="{FF2B5EF4-FFF2-40B4-BE49-F238E27FC236}">
                <a16:creationId xmlns:a16="http://schemas.microsoft.com/office/drawing/2014/main" id="{E1E31CDB-251C-35C1-9412-6E4AF6C3FDF8}"/>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a:t>+ CSS</a:t>
            </a:r>
          </a:p>
        </p:txBody>
      </p:sp>
      <p:sp>
        <p:nvSpPr>
          <p:cNvPr id="8" name="Rectangle 7">
            <a:extLst>
              <a:ext uri="{FF2B5EF4-FFF2-40B4-BE49-F238E27FC236}">
                <a16:creationId xmlns:a16="http://schemas.microsoft.com/office/drawing/2014/main" id="{01482E26-F658-F015-DB81-CCD43C41AD4E}"/>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FE3F9225-27AB-9D02-F3FC-65F1AF6C8D0A}"/>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1FE4B0A9-A551-4F68-1B97-93C27FBAA5C7}"/>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STATUS COMPONENT + CSS</a:t>
            </a:r>
          </a:p>
        </p:txBody>
      </p:sp>
    </p:spTree>
    <p:extLst>
      <p:ext uri="{BB962C8B-B14F-4D97-AF65-F5344CB8AC3E}">
        <p14:creationId xmlns:p14="http://schemas.microsoft.com/office/powerpoint/2010/main" val="24438182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lstStyle/>
          <a:p>
            <a:r>
              <a:rPr lang="en-US"/>
              <a:t>Develop a particular piece of functionality independently from the others</a:t>
            </a:r>
          </a:p>
          <a:p>
            <a:r>
              <a:rPr lang="en-US"/>
              <a:t>Manage teams more easily by enabling each development team to work on a separate feature</a:t>
            </a:r>
          </a:p>
          <a:p>
            <a:r>
              <a:rPr lang="en-US"/>
              <a:t>Explicitly define the list of modules that the current one requires to function</a:t>
            </a:r>
          </a:p>
          <a:p>
            <a:r>
              <a:rPr lang="en-US"/>
              <a:t>Deploy features gradually</a:t>
            </a:r>
          </a:p>
          <a:p>
            <a:r>
              <a:rPr lang="en-US"/>
              <a:t>Build scalable applications</a:t>
            </a:r>
          </a:p>
          <a:p>
            <a:r>
              <a:rPr lang="en-US"/>
              <a:t>Write tests easily</a:t>
            </a:r>
            <a:endParaRPr lang="en-IN"/>
          </a:p>
        </p:txBody>
      </p:sp>
    </p:spTree>
    <p:extLst>
      <p:ext uri="{BB962C8B-B14F-4D97-AF65-F5344CB8AC3E}">
        <p14:creationId xmlns:p14="http://schemas.microsoft.com/office/powerpoint/2010/main" val="38410447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Components, Directives, Pipes</a:t>
            </a:r>
            <a:endParaRPr lang="en-US" sz="280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dirty="0"/>
              <a:t>We can break our application into following modules:</a:t>
            </a:r>
          </a:p>
          <a:p>
            <a:pPr lvl="1"/>
            <a:r>
              <a:rPr lang="en-IN" dirty="0"/>
              <a:t>Root module</a:t>
            </a:r>
          </a:p>
          <a:p>
            <a:pPr lvl="2"/>
            <a:r>
              <a:rPr lang="en-US" dirty="0"/>
              <a:t>The root module is the main module in an Angular application. It is generated by the Angular CLI as </a:t>
            </a:r>
            <a:r>
              <a:rPr lang="en-US" dirty="0" err="1"/>
              <a:t>AppModule</a:t>
            </a:r>
            <a:r>
              <a:rPr lang="en-US" dirty="0"/>
              <a:t> and bootstrapped when the application starts.</a:t>
            </a:r>
          </a:p>
          <a:p>
            <a:pPr lvl="2"/>
            <a:r>
              <a:rPr lang="en-US" dirty="0"/>
              <a:t>Every other Angular module depends either directly or indirectly on the root module. Only one root module can exist in an Angular application.</a:t>
            </a:r>
            <a:endParaRPr lang="en-IN" dirty="0"/>
          </a:p>
          <a:p>
            <a:pPr lvl="1"/>
            <a:r>
              <a:rPr lang="en-IN" dirty="0"/>
              <a:t>Core module</a:t>
            </a:r>
          </a:p>
          <a:p>
            <a:pPr lvl="2"/>
            <a:r>
              <a:rPr lang="en-US" dirty="0"/>
              <a:t>The core module usually contains components that are used once in an Angular application, such as a navigation bar, loader, footer, etc. </a:t>
            </a:r>
            <a:endParaRPr lang="en-IN" dirty="0"/>
          </a:p>
          <a:p>
            <a:pPr lvl="1"/>
            <a:r>
              <a:rPr lang="en-IN" dirty="0"/>
              <a:t>Shared module</a:t>
            </a:r>
          </a:p>
          <a:p>
            <a:pPr lvl="2"/>
            <a:r>
              <a:rPr lang="en-US" dirty="0"/>
              <a:t>A shared module is made up of directives, pipes, and components that can be reused in feature modules.</a:t>
            </a:r>
            <a:endParaRPr lang="en-IN" dirty="0"/>
          </a:p>
          <a:p>
            <a:pPr lvl="1"/>
            <a:r>
              <a:rPr lang="en-IN" dirty="0"/>
              <a:t>Feature modules</a:t>
            </a:r>
          </a:p>
          <a:p>
            <a:pPr lvl="2"/>
            <a:r>
              <a:rPr lang="en-US" dirty="0"/>
              <a:t>Feature modules house the main features of your Angular application.</a:t>
            </a:r>
          </a:p>
          <a:p>
            <a:pPr lvl="2"/>
            <a:r>
              <a:rPr lang="en-US" dirty="0"/>
              <a:t>If you’re building an ecommerce application, for example, you might have specific sets of functionalities, such as orders, products, cart, customers, etc. </a:t>
            </a:r>
            <a:endParaRPr lang="en-IN" dirty="0"/>
          </a:p>
        </p:txBody>
      </p:sp>
    </p:spTree>
    <p:extLst>
      <p:ext uri="{BB962C8B-B14F-4D97-AF65-F5344CB8AC3E}">
        <p14:creationId xmlns:p14="http://schemas.microsoft.com/office/powerpoint/2010/main" val="8820403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C59E-66ED-E2E2-5A8C-CDAD4040A09F}"/>
              </a:ext>
            </a:extLst>
          </p:cNvPr>
          <p:cNvSpPr>
            <a:spLocks noGrp="1"/>
          </p:cNvSpPr>
          <p:nvPr>
            <p:ph type="title"/>
          </p:nvPr>
        </p:nvSpPr>
        <p:spPr/>
        <p:txBody>
          <a:bodyPr/>
          <a:lstStyle/>
          <a:p>
            <a:r>
              <a:rPr lang="en-US"/>
              <a:t>Creating Angular Library &amp; NPM publish </a:t>
            </a:r>
            <a:endParaRPr lang="en-IN"/>
          </a:p>
        </p:txBody>
      </p:sp>
      <p:sp>
        <p:nvSpPr>
          <p:cNvPr id="3" name="Content Placeholder 2">
            <a:extLst>
              <a:ext uri="{FF2B5EF4-FFF2-40B4-BE49-F238E27FC236}">
                <a16:creationId xmlns:a16="http://schemas.microsoft.com/office/drawing/2014/main" id="{D39C7051-71B4-021D-F3E7-5DC2F513075A}"/>
              </a:ext>
            </a:extLst>
          </p:cNvPr>
          <p:cNvSpPr>
            <a:spLocks noGrp="1"/>
          </p:cNvSpPr>
          <p:nvPr>
            <p:ph idx="1"/>
          </p:nvPr>
        </p:nvSpPr>
        <p:spPr/>
        <p:txBody>
          <a:bodyPr>
            <a:normAutofit fontScale="85000" lnSpcReduction="10000"/>
          </a:bodyPr>
          <a:lstStyle/>
          <a:p>
            <a:r>
              <a:rPr lang="en-US" dirty="0"/>
              <a:t>Create an Angular workspace for angular library which is not an application. </a:t>
            </a:r>
          </a:p>
          <a:p>
            <a:pPr lvl="1"/>
            <a:r>
              <a:rPr lang="en-US" dirty="0"/>
              <a:t>ng new my-library --create-application=false </a:t>
            </a:r>
          </a:p>
          <a:p>
            <a:r>
              <a:rPr lang="en-US" dirty="0"/>
              <a:t>Generate Angular Library in the workspace</a:t>
            </a:r>
          </a:p>
          <a:p>
            <a:pPr lvl="1"/>
            <a:r>
              <a:rPr lang="en-US" dirty="0"/>
              <a:t>ng g library manish-bfl-blr-apr23</a:t>
            </a:r>
          </a:p>
          <a:p>
            <a:r>
              <a:rPr lang="en-US" dirty="0"/>
              <a:t>Build the Library</a:t>
            </a:r>
          </a:p>
          <a:p>
            <a:pPr lvl="1"/>
            <a:r>
              <a:rPr lang="en-US" dirty="0"/>
              <a:t>ng build manish-bfl-blr-apr23</a:t>
            </a:r>
          </a:p>
          <a:p>
            <a:r>
              <a:rPr lang="en-US" dirty="0"/>
              <a:t>Publish the Library to </a:t>
            </a:r>
            <a:r>
              <a:rPr lang="en-US" dirty="0" err="1"/>
              <a:t>npm</a:t>
            </a:r>
            <a:endParaRPr lang="en-US" dirty="0"/>
          </a:p>
          <a:p>
            <a:pPr lvl="1"/>
            <a:r>
              <a:rPr lang="en-US" dirty="0"/>
              <a:t>Register a free account on npmjs.com</a:t>
            </a:r>
          </a:p>
          <a:p>
            <a:pPr lvl="1"/>
            <a:r>
              <a:rPr lang="en-US" dirty="0"/>
              <a:t>On Command Prompt, login to </a:t>
            </a:r>
            <a:r>
              <a:rPr lang="en-US" dirty="0" err="1"/>
              <a:t>npm</a:t>
            </a:r>
            <a:r>
              <a:rPr lang="en-US" dirty="0"/>
              <a:t> </a:t>
            </a:r>
          </a:p>
          <a:p>
            <a:pPr lvl="2"/>
            <a:r>
              <a:rPr lang="en-US" dirty="0" err="1"/>
              <a:t>npm</a:t>
            </a:r>
            <a:r>
              <a:rPr lang="en-US" dirty="0"/>
              <a:t> </a:t>
            </a:r>
            <a:r>
              <a:rPr lang="en-US" dirty="0" err="1"/>
              <a:t>adduser</a:t>
            </a:r>
            <a:endParaRPr lang="en-US" dirty="0"/>
          </a:p>
          <a:p>
            <a:pPr lvl="2"/>
            <a:r>
              <a:rPr lang="en-US" dirty="0" err="1"/>
              <a:t>npm</a:t>
            </a:r>
            <a:r>
              <a:rPr lang="en-US" dirty="0"/>
              <a:t> login</a:t>
            </a:r>
          </a:p>
          <a:p>
            <a:pPr lvl="1"/>
            <a:r>
              <a:rPr lang="en-US" dirty="0"/>
              <a:t>Navigate to Project Build folder in </a:t>
            </a:r>
            <a:r>
              <a:rPr lang="en-US" dirty="0" err="1"/>
              <a:t>dist</a:t>
            </a:r>
            <a:endParaRPr lang="en-US" dirty="0"/>
          </a:p>
          <a:p>
            <a:pPr lvl="2"/>
            <a:r>
              <a:rPr lang="en-US" dirty="0" err="1"/>
              <a:t>npm</a:t>
            </a:r>
            <a:r>
              <a:rPr lang="en-US" dirty="0"/>
              <a:t> publish</a:t>
            </a:r>
            <a:endParaRPr lang="en-IN" dirty="0"/>
          </a:p>
        </p:txBody>
      </p:sp>
    </p:spTree>
    <p:extLst>
      <p:ext uri="{BB962C8B-B14F-4D97-AF65-F5344CB8AC3E}">
        <p14:creationId xmlns:p14="http://schemas.microsoft.com/office/powerpoint/2010/main" val="309411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28DD-2D40-D585-2B53-7B94BF9D53FD}"/>
              </a:ext>
            </a:extLst>
          </p:cNvPr>
          <p:cNvSpPr>
            <a:spLocks noGrp="1"/>
          </p:cNvSpPr>
          <p:nvPr>
            <p:ph type="title"/>
          </p:nvPr>
        </p:nvSpPr>
        <p:spPr/>
        <p:txBody>
          <a:bodyPr/>
          <a:lstStyle/>
          <a:p>
            <a:r>
              <a:rPr lang="en-IN"/>
              <a:t>Consume the publish </a:t>
            </a:r>
            <a:r>
              <a:rPr lang="en-IN" err="1"/>
              <a:t>npm</a:t>
            </a:r>
            <a:r>
              <a:rPr lang="en-IN"/>
              <a:t> package</a:t>
            </a:r>
          </a:p>
        </p:txBody>
      </p:sp>
      <p:sp>
        <p:nvSpPr>
          <p:cNvPr id="3" name="Content Placeholder 2">
            <a:extLst>
              <a:ext uri="{FF2B5EF4-FFF2-40B4-BE49-F238E27FC236}">
                <a16:creationId xmlns:a16="http://schemas.microsoft.com/office/drawing/2014/main" id="{86612EDE-F75A-91F9-4A1A-4F5DF8832EAE}"/>
              </a:ext>
            </a:extLst>
          </p:cNvPr>
          <p:cNvSpPr>
            <a:spLocks noGrp="1"/>
          </p:cNvSpPr>
          <p:nvPr>
            <p:ph idx="1"/>
          </p:nvPr>
        </p:nvSpPr>
        <p:spPr/>
        <p:txBody>
          <a:bodyPr/>
          <a:lstStyle/>
          <a:p>
            <a:r>
              <a:rPr lang="en-IN" dirty="0"/>
              <a:t>In your application folder path, install the </a:t>
            </a:r>
            <a:r>
              <a:rPr lang="en-IN" dirty="0" err="1"/>
              <a:t>npm</a:t>
            </a:r>
            <a:r>
              <a:rPr lang="en-IN" dirty="0"/>
              <a:t> package</a:t>
            </a:r>
          </a:p>
          <a:p>
            <a:pPr lvl="1"/>
            <a:r>
              <a:rPr lang="en-IN" dirty="0" err="1"/>
              <a:t>npm</a:t>
            </a:r>
            <a:r>
              <a:rPr lang="en-IN" dirty="0"/>
              <a:t> </a:t>
            </a:r>
            <a:r>
              <a:rPr lang="en-IN" dirty="0" err="1"/>
              <a:t>i</a:t>
            </a:r>
            <a:r>
              <a:rPr lang="en-IN" dirty="0"/>
              <a:t> manish-bfl-blr-apr23</a:t>
            </a:r>
          </a:p>
          <a:p>
            <a:r>
              <a:rPr lang="en-IN" dirty="0"/>
              <a:t>Import the Library Module in </a:t>
            </a:r>
            <a:r>
              <a:rPr lang="en-IN" dirty="0" err="1"/>
              <a:t>AppModule</a:t>
            </a:r>
            <a:r>
              <a:rPr lang="en-IN" dirty="0"/>
              <a:t> imports array</a:t>
            </a:r>
          </a:p>
          <a:p>
            <a:pPr lvl="1"/>
            <a:r>
              <a:rPr lang="en-IN" dirty="0"/>
              <a:t>imports: [</a:t>
            </a:r>
            <a:r>
              <a:rPr lang="en-IN" b="0" dirty="0">
                <a:solidFill>
                  <a:srgbClr val="FFC000"/>
                </a:solidFill>
                <a:effectLst/>
                <a:latin typeface="Consolas" panose="020B0609020204030204" pitchFamily="49" charset="0"/>
              </a:rPr>
              <a:t>ManishBflBlrApr23Module</a:t>
            </a:r>
            <a:r>
              <a:rPr lang="en-IN" dirty="0"/>
              <a:t>]</a:t>
            </a:r>
          </a:p>
          <a:p>
            <a:r>
              <a:rPr lang="en-IN" dirty="0"/>
              <a:t>Use the component in the application Root Component</a:t>
            </a:r>
          </a:p>
          <a:p>
            <a:pPr lvl="1"/>
            <a:r>
              <a:rPr lang="en-IN" dirty="0">
                <a:solidFill>
                  <a:srgbClr val="FFC000"/>
                </a:solidFill>
              </a:rPr>
              <a:t>&lt;lib-manish-bfl-blr-apr23&gt;&lt;/lib-manish-bfl-blr-apr23&gt;</a:t>
            </a:r>
          </a:p>
        </p:txBody>
      </p:sp>
    </p:spTree>
    <p:extLst>
      <p:ext uri="{BB962C8B-B14F-4D97-AF65-F5344CB8AC3E}">
        <p14:creationId xmlns:p14="http://schemas.microsoft.com/office/powerpoint/2010/main" val="30643701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F658-FAE6-303C-E029-AF6BA934DDE8}"/>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6041486D-BA60-82D1-2E71-0462C44C979D}"/>
              </a:ext>
            </a:extLst>
          </p:cNvPr>
          <p:cNvSpPr>
            <a:spLocks noGrp="1"/>
          </p:cNvSpPr>
          <p:nvPr>
            <p:ph idx="1"/>
          </p:nvPr>
        </p:nvSpPr>
        <p:spPr/>
        <p:txBody>
          <a:bodyPr/>
          <a:lstStyle/>
          <a:p>
            <a:r>
              <a:rPr lang="en-IN" dirty="0"/>
              <a:t>Create separate projects to use following component libraries in your application</a:t>
            </a:r>
          </a:p>
          <a:p>
            <a:pPr lvl="1"/>
            <a:r>
              <a:rPr lang="en-IN" dirty="0"/>
              <a:t>ng bootstrap</a:t>
            </a:r>
          </a:p>
          <a:p>
            <a:pPr lvl="1"/>
            <a:r>
              <a:rPr lang="en-IN" dirty="0"/>
              <a:t>ng Material</a:t>
            </a:r>
          </a:p>
        </p:txBody>
      </p:sp>
    </p:spTree>
    <p:extLst>
      <p:ext uri="{BB962C8B-B14F-4D97-AF65-F5344CB8AC3E}">
        <p14:creationId xmlns:p14="http://schemas.microsoft.com/office/powerpoint/2010/main" val="9903910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a:t>Angular provides three categories of data binding according to the direction of data flow:</a:t>
            </a:r>
          </a:p>
          <a:p>
            <a:pPr lvl="1"/>
            <a:r>
              <a:rPr lang="en-US"/>
              <a:t>From the source to view</a:t>
            </a:r>
          </a:p>
          <a:p>
            <a:pPr lvl="1"/>
            <a:r>
              <a:rPr lang="en-US"/>
              <a:t>From view to source</a:t>
            </a:r>
          </a:p>
          <a:p>
            <a:pPr lvl="1"/>
            <a:r>
              <a:rPr lang="en-US"/>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1166-C04B-88AF-A454-2EEB7DC3C860}"/>
              </a:ext>
            </a:extLst>
          </p:cNvPr>
          <p:cNvSpPr>
            <a:spLocks noGrp="1"/>
          </p:cNvSpPr>
          <p:nvPr>
            <p:ph type="title"/>
          </p:nvPr>
        </p:nvSpPr>
        <p:spPr/>
        <p:txBody>
          <a:bodyPr/>
          <a:lstStyle/>
          <a:p>
            <a:r>
              <a:rPr lang="en-IN"/>
              <a:t>Data Binding (Flow of Data)</a:t>
            </a:r>
          </a:p>
        </p:txBody>
      </p:sp>
      <p:sp>
        <p:nvSpPr>
          <p:cNvPr id="4" name="TextBox 3">
            <a:extLst>
              <a:ext uri="{FF2B5EF4-FFF2-40B4-BE49-F238E27FC236}">
                <a16:creationId xmlns:a16="http://schemas.microsoft.com/office/drawing/2014/main" id="{7355C984-455B-10A4-008E-671D6AF9475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31CB2EFA-5109-02DA-D4EE-99A728A82D63}"/>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8FAA8B86-376D-19FF-F35D-8FCC15BF40FF}"/>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EECE35-BF08-91DA-5C14-71BDC0554E8A}"/>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3" name="Straight Arrow Connector 2">
            <a:extLst>
              <a:ext uri="{FF2B5EF4-FFF2-40B4-BE49-F238E27FC236}">
                <a16:creationId xmlns:a16="http://schemas.microsoft.com/office/drawing/2014/main" id="{3E4A5A00-5B90-DFEB-2725-CDF0AAAB1615}"/>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C8CA595-CC6B-7694-FA41-F62EA7C2FC8E}"/>
              </a:ext>
            </a:extLst>
          </p:cNvPr>
          <p:cNvSpPr txBox="1"/>
          <p:nvPr/>
        </p:nvSpPr>
        <p:spPr>
          <a:xfrm>
            <a:off x="4465853" y="4062428"/>
            <a:ext cx="2795702" cy="830997"/>
          </a:xfrm>
          <a:prstGeom prst="rect">
            <a:avLst/>
          </a:prstGeom>
          <a:noFill/>
        </p:spPr>
        <p:txBody>
          <a:bodyPr wrap="none" rtlCol="0">
            <a:spAutoFit/>
          </a:bodyPr>
          <a:lstStyle/>
          <a:p>
            <a:pPr algn="ctr"/>
            <a:r>
              <a:rPr lang="en-IN" sz="1600" b="1"/>
              <a:t>One Way To Source Binding</a:t>
            </a:r>
          </a:p>
          <a:p>
            <a:pPr algn="ctr"/>
            <a:r>
              <a:rPr lang="en-IN" sz="1600" b="1"/>
              <a:t>Event Binding</a:t>
            </a:r>
          </a:p>
          <a:p>
            <a:pPr algn="ctr"/>
            <a:r>
              <a:rPr lang="en-IN" sz="1600"/>
              <a:t>(</a:t>
            </a:r>
            <a:r>
              <a:rPr lang="en-IN" sz="1600" err="1"/>
              <a:t>eventName</a:t>
            </a:r>
            <a:r>
              <a:rPr lang="en-IN" sz="1600"/>
              <a:t>) or on-</a:t>
            </a:r>
            <a:r>
              <a:rPr lang="en-IN" sz="1600" err="1"/>
              <a:t>eventName</a:t>
            </a:r>
            <a:endParaRPr lang="en-IN" sz="1600"/>
          </a:p>
        </p:txBody>
      </p:sp>
      <p:cxnSp>
        <p:nvCxnSpPr>
          <p:cNvPr id="14" name="Straight Arrow Connector 13">
            <a:extLst>
              <a:ext uri="{FF2B5EF4-FFF2-40B4-BE49-F238E27FC236}">
                <a16:creationId xmlns:a16="http://schemas.microsoft.com/office/drawing/2014/main" id="{84458A77-B9A9-0D32-3E0F-8CA9489406B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262020A-3834-C76B-ED97-D153000302E4}"/>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9A497B5-83C5-257B-15BB-0D9A618581E3}"/>
              </a:ext>
            </a:extLst>
          </p:cNvPr>
          <p:cNvSpPr txBox="1"/>
          <p:nvPr/>
        </p:nvSpPr>
        <p:spPr>
          <a:xfrm>
            <a:off x="4441680" y="5469661"/>
            <a:ext cx="2844048" cy="584775"/>
          </a:xfrm>
          <a:prstGeom prst="rect">
            <a:avLst/>
          </a:prstGeom>
          <a:noFill/>
        </p:spPr>
        <p:txBody>
          <a:bodyPr wrap="none" rtlCol="0">
            <a:spAutoFit/>
          </a:bodyPr>
          <a:lstStyle/>
          <a:p>
            <a:pPr algn="ctr"/>
            <a:r>
              <a:rPr lang="en-IN" sz="1600" b="1"/>
              <a:t>Two Way Binding</a:t>
            </a:r>
          </a:p>
          <a:p>
            <a:pPr algn="ctr"/>
            <a:r>
              <a:rPr lang="en-IN" sz="1600"/>
              <a:t>[(</a:t>
            </a:r>
            <a:r>
              <a:rPr lang="en-IN" sz="1600" err="1"/>
              <a:t>ngModel</a:t>
            </a:r>
            <a:r>
              <a:rPr lang="en-IN" sz="1600"/>
              <a:t>)] or </a:t>
            </a:r>
            <a:r>
              <a:rPr lang="en-IN" sz="1600" err="1"/>
              <a:t>bindon-ngModel</a:t>
            </a:r>
            <a:endParaRPr lang="en-IN" sz="1600"/>
          </a:p>
        </p:txBody>
      </p:sp>
    </p:spTree>
    <p:extLst>
      <p:ext uri="{BB962C8B-B14F-4D97-AF65-F5344CB8AC3E}">
        <p14:creationId xmlns:p14="http://schemas.microsoft.com/office/powerpoint/2010/main" val="163747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24439</TotalTime>
  <Words>8870</Words>
  <Application>Microsoft Office PowerPoint</Application>
  <PresentationFormat>Widescreen</PresentationFormat>
  <Paragraphs>1279</Paragraphs>
  <Slides>140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140</vt:i4>
      </vt:variant>
    </vt:vector>
  </HeadingPairs>
  <TitlesOfParts>
    <vt:vector size="146" baseType="lpstr">
      <vt:lpstr>Arial</vt:lpstr>
      <vt:lpstr>Calibri</vt:lpstr>
      <vt:lpstr>Calibri Light</vt:lpstr>
      <vt:lpstr>Consolas</vt:lpstr>
      <vt:lpstr>Lucida Sans</vt:lpstr>
      <vt:lpstr>Office Theme</vt:lpstr>
      <vt:lpstr>PowerPoint Presentation</vt:lpstr>
      <vt:lpstr>“</vt:lpstr>
      <vt:lpstr>Overview</vt:lpstr>
      <vt:lpstr>Installation</vt:lpstr>
      <vt:lpstr>PowerPoint Presentation</vt:lpstr>
      <vt:lpstr>How to install?</vt:lpstr>
      <vt:lpstr>PowerPoint Presentation</vt:lpstr>
      <vt:lpstr>Local Installation – New Project</vt:lpstr>
      <vt:lpstr>Using the Shared Application</vt:lpstr>
      <vt:lpstr>ECMASCRIPT Versions - Target</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Lambda Expression</vt:lpstr>
      <vt:lpstr>Lambda Example</vt:lpstr>
      <vt:lpstr>Rest Parameter (…args)</vt:lpstr>
      <vt:lpstr>Rest vs Spread</vt:lpstr>
      <vt:lpstr>Shallow Copy</vt:lpstr>
      <vt:lpstr>Deep Copy</vt:lpstr>
      <vt:lpstr>Arrays</vt:lpstr>
      <vt:lpstr>Features of an Array</vt:lpstr>
      <vt:lpstr>Array</vt:lpstr>
      <vt:lpstr>Learn for Day 2</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Decorators</vt:lpstr>
      <vt:lpstr>Inheritance</vt:lpstr>
      <vt:lpstr>Namespaces</vt:lpstr>
      <vt:lpstr>Modules</vt:lpstr>
      <vt:lpstr>Namespace vs Module</vt:lpstr>
      <vt:lpstr>Build Tools</vt:lpstr>
      <vt:lpstr>PowerPoint Presentation</vt:lpstr>
      <vt:lpstr>Client Side Build</vt:lpstr>
      <vt:lpstr>Webpack Configuration Steps</vt:lpstr>
      <vt:lpstr>Steps to run the webpack application</vt:lpstr>
      <vt:lpstr>PowerPoint Presentation</vt:lpstr>
      <vt:lpstr>PowerPoint Presentation</vt:lpstr>
      <vt:lpstr>PowerPoint Presentation</vt:lpstr>
      <vt:lpstr>PowerPoint Presentation</vt:lpstr>
      <vt:lpstr>PowerPoint Presentation</vt:lpstr>
      <vt:lpstr>PowerPoint Presentation</vt:lpstr>
      <vt:lpstr>Single Page Application Pros - CSR</vt:lpstr>
      <vt:lpstr>Single Page Application Cons (Purely CSR)</vt:lpstr>
      <vt:lpstr>PowerPoint Presentation</vt:lpstr>
      <vt:lpstr>Library vs Framework</vt:lpstr>
      <vt:lpstr>PowerPoint Presentation</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Angular Packages</vt:lpstr>
      <vt:lpstr>PowerPoint Presentation</vt:lpstr>
      <vt:lpstr>Modules</vt:lpstr>
      <vt:lpstr>Component</vt:lpstr>
      <vt:lpstr>PowerPoint Presentation</vt:lpstr>
      <vt:lpstr>Steps to run the application</vt:lpstr>
      <vt:lpstr>Adding Bootstrap</vt:lpstr>
      <vt:lpstr>Assignment</vt:lpstr>
      <vt:lpstr>Composite UI</vt:lpstr>
      <vt:lpstr>Angular Providers</vt:lpstr>
      <vt:lpstr>More on Modules – Multi Modules</vt:lpstr>
      <vt:lpstr>Why use modules in Angular?</vt:lpstr>
      <vt:lpstr>More on Modules – Multi Modules</vt:lpstr>
      <vt:lpstr>Types of Module</vt:lpstr>
      <vt:lpstr>Creating Angular Library &amp; NPM publish </vt:lpstr>
      <vt:lpstr>Consume the publish npm package</vt:lpstr>
      <vt:lpstr>Assignment</vt:lpstr>
      <vt:lpstr>View Encapsulation</vt:lpstr>
      <vt:lpstr>View Encapsulation</vt:lpstr>
      <vt:lpstr>Data Binding</vt:lpstr>
      <vt:lpstr>Types of Data binding</vt:lpstr>
      <vt:lpstr>Data Binding (Flow of Data)</vt:lpstr>
      <vt:lpstr>Zone</vt:lpstr>
      <vt:lpstr>When Angular needs to update the HTML?</vt:lpstr>
      <vt:lpstr>Life Cycle Hooks</vt:lpstr>
      <vt:lpstr>Hooks for the Component</vt:lpstr>
      <vt:lpstr>Directives</vt:lpstr>
      <vt:lpstr>Parent Child Communication</vt:lpstr>
      <vt:lpstr>Assignment</vt:lpstr>
      <vt:lpstr>Pipes</vt:lpstr>
      <vt:lpstr>Assignment</vt:lpstr>
      <vt:lpstr>Using 3rd party Libraries in Angular</vt:lpstr>
      <vt:lpstr>Forms</vt:lpstr>
      <vt:lpstr>Key Differences</vt:lpstr>
      <vt:lpstr>Form Builder</vt:lpstr>
      <vt:lpstr>Built in Validators</vt:lpstr>
      <vt:lpstr>Assignment</vt:lpstr>
      <vt:lpstr>Promise</vt:lpstr>
      <vt:lpstr>RxJS</vt:lpstr>
      <vt:lpstr>Promise Vs Observable</vt:lpstr>
      <vt:lpstr>Concepts in RxJS</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Communicating with backend services using HTTP</vt:lpstr>
      <vt:lpstr>Commonly used HTTP Client Methods</vt:lpstr>
      <vt:lpstr>Communicating with backend services using HTTP</vt:lpstr>
      <vt:lpstr>PowerPoint Presentation</vt:lpstr>
      <vt:lpstr>Angular Route Guards</vt:lpstr>
      <vt:lpstr>PowerPoint Presentation</vt:lpstr>
      <vt:lpstr>Secure Application using Route Guards</vt:lpstr>
      <vt:lpstr>Angular Animations</vt:lpstr>
      <vt:lpstr>Angular Animations</vt:lpstr>
      <vt:lpstr>Animation Methods</vt:lpstr>
      <vt:lpstr>What to learn next?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5</cp:revision>
  <dcterms:created xsi:type="dcterms:W3CDTF">2021-11-22T03:42:21Z</dcterms:created>
  <dcterms:modified xsi:type="dcterms:W3CDTF">2023-04-27T08:32:32Z</dcterms:modified>
</cp:coreProperties>
</file>