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2" r:id="rId3"/>
    <p:sldId id="457" r:id="rId4"/>
    <p:sldId id="474" r:id="rId5"/>
    <p:sldId id="475" r:id="rId6"/>
    <p:sldId id="458" r:id="rId7"/>
    <p:sldId id="476" r:id="rId8"/>
    <p:sldId id="360" r:id="rId9"/>
    <p:sldId id="460" r:id="rId10"/>
    <p:sldId id="477" r:id="rId11"/>
    <p:sldId id="478" r:id="rId12"/>
    <p:sldId id="267" r:id="rId13"/>
    <p:sldId id="305" r:id="rId14"/>
    <p:sldId id="307" r:id="rId15"/>
    <p:sldId id="328" r:id="rId16"/>
    <p:sldId id="463" r:id="rId17"/>
    <p:sldId id="541" r:id="rId18"/>
    <p:sldId id="329" r:id="rId19"/>
    <p:sldId id="331" r:id="rId20"/>
    <p:sldId id="332" r:id="rId21"/>
    <p:sldId id="540" r:id="rId22"/>
    <p:sldId id="542" r:id="rId23"/>
    <p:sldId id="543" r:id="rId24"/>
    <p:sldId id="333" r:id="rId25"/>
    <p:sldId id="309" r:id="rId26"/>
    <p:sldId id="316" r:id="rId27"/>
    <p:sldId id="318" r:id="rId28"/>
    <p:sldId id="317" r:id="rId29"/>
    <p:sldId id="310" r:id="rId30"/>
    <p:sldId id="337" r:id="rId31"/>
    <p:sldId id="426" r:id="rId32"/>
    <p:sldId id="266" r:id="rId33"/>
    <p:sldId id="544" r:id="rId34"/>
    <p:sldId id="312" r:id="rId35"/>
    <p:sldId id="338" r:id="rId36"/>
    <p:sldId id="339" r:id="rId37"/>
    <p:sldId id="545" r:id="rId38"/>
    <p:sldId id="546" r:id="rId39"/>
    <p:sldId id="414" r:id="rId40"/>
    <p:sldId id="547" r:id="rId41"/>
    <p:sldId id="549" r:id="rId42"/>
    <p:sldId id="371" r:id="rId43"/>
    <p:sldId id="550" r:id="rId44"/>
    <p:sldId id="418" r:id="rId45"/>
    <p:sldId id="548" r:id="rId46"/>
    <p:sldId id="420" r:id="rId47"/>
    <p:sldId id="320" r:id="rId48"/>
    <p:sldId id="421" r:id="rId49"/>
    <p:sldId id="321" r:id="rId50"/>
    <p:sldId id="322" r:id="rId51"/>
    <p:sldId id="408" r:id="rId52"/>
    <p:sldId id="410" r:id="rId53"/>
    <p:sldId id="323" r:id="rId54"/>
    <p:sldId id="324" r:id="rId55"/>
    <p:sldId id="431" r:id="rId56"/>
    <p:sldId id="325" r:id="rId57"/>
    <p:sldId id="326" r:id="rId58"/>
    <p:sldId id="436" r:id="rId59"/>
    <p:sldId id="551" r:id="rId60"/>
    <p:sldId id="357" r:id="rId61"/>
    <p:sldId id="358" r:id="rId62"/>
    <p:sldId id="271" r:id="rId63"/>
    <p:sldId id="413" r:id="rId64"/>
    <p:sldId id="432" r:id="rId65"/>
    <p:sldId id="423" r:id="rId66"/>
    <p:sldId id="433" r:id="rId67"/>
    <p:sldId id="434" r:id="rId68"/>
    <p:sldId id="435" r:id="rId69"/>
    <p:sldId id="30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336509-ACEC-46C3-AAB7-57D2401FC6E9}" v="37" dt="2023-04-12T09:12:39.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4660"/>
  </p:normalViewPr>
  <p:slideViewPr>
    <p:cSldViewPr snapToGrid="0">
      <p:cViewPr varScale="1">
        <p:scale>
          <a:sx n="66" d="100"/>
          <a:sy n="66" d="100"/>
        </p:scale>
        <p:origin x="9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D2336509-ACEC-46C3-AAB7-57D2401FC6E9}"/>
    <pc:docChg chg="undo custSel addSld delSld modSld">
      <pc:chgData name="Manish Sharma" userId="b799adb9ba789c8f" providerId="LiveId" clId="{D2336509-ACEC-46C3-AAB7-57D2401FC6E9}" dt="2023-04-12T09:13:25.812" v="231" actId="27636"/>
      <pc:docMkLst>
        <pc:docMk/>
      </pc:docMkLst>
      <pc:sldChg chg="add del">
        <pc:chgData name="Manish Sharma" userId="b799adb9ba789c8f" providerId="LiveId" clId="{D2336509-ACEC-46C3-AAB7-57D2401FC6E9}" dt="2023-04-11T04:25:32.168" v="70"/>
        <pc:sldMkLst>
          <pc:docMk/>
          <pc:sldMk cId="2451713000" sldId="266"/>
        </pc:sldMkLst>
      </pc:sldChg>
      <pc:sldChg chg="add del">
        <pc:chgData name="Manish Sharma" userId="b799adb9ba789c8f" providerId="LiveId" clId="{D2336509-ACEC-46C3-AAB7-57D2401FC6E9}" dt="2023-04-10T05:11:30.295" v="13"/>
        <pc:sldMkLst>
          <pc:docMk/>
          <pc:sldMk cId="1040551395" sldId="267"/>
        </pc:sldMkLst>
      </pc:sldChg>
      <pc:sldChg chg="add">
        <pc:chgData name="Manish Sharma" userId="b799adb9ba789c8f" providerId="LiveId" clId="{D2336509-ACEC-46C3-AAB7-57D2401FC6E9}" dt="2023-04-12T06:47:39.261" v="216"/>
        <pc:sldMkLst>
          <pc:docMk/>
          <pc:sldMk cId="2339964951" sldId="271"/>
        </pc:sldMkLst>
      </pc:sldChg>
      <pc:sldChg chg="add">
        <pc:chgData name="Manish Sharma" userId="b799adb9ba789c8f" providerId="LiveId" clId="{D2336509-ACEC-46C3-AAB7-57D2401FC6E9}" dt="2023-04-10T04:45:32.966" v="1"/>
        <pc:sldMkLst>
          <pc:docMk/>
          <pc:sldMk cId="2704132164" sldId="302"/>
        </pc:sldMkLst>
      </pc:sldChg>
      <pc:sldChg chg="del">
        <pc:chgData name="Manish Sharma" userId="b799adb9ba789c8f" providerId="LiveId" clId="{D2336509-ACEC-46C3-AAB7-57D2401FC6E9}" dt="2023-04-10T03:20:23.543" v="0" actId="47"/>
        <pc:sldMkLst>
          <pc:docMk/>
          <pc:sldMk cId="3007855331" sldId="302"/>
        </pc:sldMkLst>
      </pc:sldChg>
      <pc:sldChg chg="del">
        <pc:chgData name="Manish Sharma" userId="b799adb9ba789c8f" providerId="LiveId" clId="{D2336509-ACEC-46C3-AAB7-57D2401FC6E9}" dt="2023-04-10T03:20:23.543" v="0" actId="47"/>
        <pc:sldMkLst>
          <pc:docMk/>
          <pc:sldMk cId="1840404854" sldId="303"/>
        </pc:sldMkLst>
      </pc:sldChg>
      <pc:sldChg chg="del">
        <pc:chgData name="Manish Sharma" userId="b799adb9ba789c8f" providerId="LiveId" clId="{D2336509-ACEC-46C3-AAB7-57D2401FC6E9}" dt="2023-04-10T03:20:23.543" v="0" actId="47"/>
        <pc:sldMkLst>
          <pc:docMk/>
          <pc:sldMk cId="1137253767" sldId="304"/>
        </pc:sldMkLst>
      </pc:sldChg>
      <pc:sldChg chg="add">
        <pc:chgData name="Manish Sharma" userId="b799adb9ba789c8f" providerId="LiveId" clId="{D2336509-ACEC-46C3-AAB7-57D2401FC6E9}" dt="2023-04-10T06:48:04.031" v="14"/>
        <pc:sldMkLst>
          <pc:docMk/>
          <pc:sldMk cId="318057258" sldId="305"/>
        </pc:sldMkLst>
      </pc:sldChg>
      <pc:sldChg chg="del">
        <pc:chgData name="Manish Sharma" userId="b799adb9ba789c8f" providerId="LiveId" clId="{D2336509-ACEC-46C3-AAB7-57D2401FC6E9}" dt="2023-04-10T03:20:23.543" v="0" actId="47"/>
        <pc:sldMkLst>
          <pc:docMk/>
          <pc:sldMk cId="2246061326" sldId="305"/>
        </pc:sldMkLst>
      </pc:sldChg>
      <pc:sldChg chg="del">
        <pc:chgData name="Manish Sharma" userId="b799adb9ba789c8f" providerId="LiveId" clId="{D2336509-ACEC-46C3-AAB7-57D2401FC6E9}" dt="2023-04-10T03:20:23.543" v="0" actId="47"/>
        <pc:sldMkLst>
          <pc:docMk/>
          <pc:sldMk cId="2704132164" sldId="306"/>
        </pc:sldMkLst>
      </pc:sldChg>
      <pc:sldChg chg="add">
        <pc:chgData name="Manish Sharma" userId="b799adb9ba789c8f" providerId="LiveId" clId="{D2336509-ACEC-46C3-AAB7-57D2401FC6E9}" dt="2023-04-10T06:59:41.363" v="15"/>
        <pc:sldMkLst>
          <pc:docMk/>
          <pc:sldMk cId="2261033248" sldId="307"/>
        </pc:sldMkLst>
      </pc:sldChg>
      <pc:sldChg chg="del">
        <pc:chgData name="Manish Sharma" userId="b799adb9ba789c8f" providerId="LiveId" clId="{D2336509-ACEC-46C3-AAB7-57D2401FC6E9}" dt="2023-04-10T03:20:23.543" v="0" actId="47"/>
        <pc:sldMkLst>
          <pc:docMk/>
          <pc:sldMk cId="4205991571" sldId="307"/>
        </pc:sldMkLst>
      </pc:sldChg>
      <pc:sldChg chg="del">
        <pc:chgData name="Manish Sharma" userId="b799adb9ba789c8f" providerId="LiveId" clId="{D2336509-ACEC-46C3-AAB7-57D2401FC6E9}" dt="2023-04-10T03:20:23.543" v="0" actId="47"/>
        <pc:sldMkLst>
          <pc:docMk/>
          <pc:sldMk cId="2559418866" sldId="308"/>
        </pc:sldMkLst>
      </pc:sldChg>
      <pc:sldChg chg="add">
        <pc:chgData name="Manish Sharma" userId="b799adb9ba789c8f" providerId="LiveId" clId="{D2336509-ACEC-46C3-AAB7-57D2401FC6E9}" dt="2023-04-10T09:37:57.680" v="68"/>
        <pc:sldMkLst>
          <pc:docMk/>
          <pc:sldMk cId="849919439" sldId="309"/>
        </pc:sldMkLst>
      </pc:sldChg>
      <pc:sldChg chg="del">
        <pc:chgData name="Manish Sharma" userId="b799adb9ba789c8f" providerId="LiveId" clId="{D2336509-ACEC-46C3-AAB7-57D2401FC6E9}" dt="2023-04-10T03:20:23.543" v="0" actId="47"/>
        <pc:sldMkLst>
          <pc:docMk/>
          <pc:sldMk cId="2486061415" sldId="309"/>
        </pc:sldMkLst>
      </pc:sldChg>
      <pc:sldChg chg="add del">
        <pc:chgData name="Manish Sharma" userId="b799adb9ba789c8f" providerId="LiveId" clId="{D2336509-ACEC-46C3-AAB7-57D2401FC6E9}" dt="2023-04-10T09:37:57.680" v="68"/>
        <pc:sldMkLst>
          <pc:docMk/>
          <pc:sldMk cId="3905909107" sldId="310"/>
        </pc:sldMkLst>
      </pc:sldChg>
      <pc:sldChg chg="add del">
        <pc:chgData name="Manish Sharma" userId="b799adb9ba789c8f" providerId="LiveId" clId="{D2336509-ACEC-46C3-AAB7-57D2401FC6E9}" dt="2023-04-11T06:30:53.133" v="71"/>
        <pc:sldMkLst>
          <pc:docMk/>
          <pc:sldMk cId="3363675506" sldId="312"/>
        </pc:sldMkLst>
      </pc:sldChg>
      <pc:sldChg chg="del">
        <pc:chgData name="Manish Sharma" userId="b799adb9ba789c8f" providerId="LiveId" clId="{D2336509-ACEC-46C3-AAB7-57D2401FC6E9}" dt="2023-04-10T03:20:23.543" v="0" actId="47"/>
        <pc:sldMkLst>
          <pc:docMk/>
          <pc:sldMk cId="1745736043" sldId="313"/>
        </pc:sldMkLst>
      </pc:sldChg>
      <pc:sldChg chg="del">
        <pc:chgData name="Manish Sharma" userId="b799adb9ba789c8f" providerId="LiveId" clId="{D2336509-ACEC-46C3-AAB7-57D2401FC6E9}" dt="2023-04-10T03:20:23.543" v="0" actId="47"/>
        <pc:sldMkLst>
          <pc:docMk/>
          <pc:sldMk cId="3343793836" sldId="314"/>
        </pc:sldMkLst>
      </pc:sldChg>
      <pc:sldChg chg="add del">
        <pc:chgData name="Manish Sharma" userId="b799adb9ba789c8f" providerId="LiveId" clId="{D2336509-ACEC-46C3-AAB7-57D2401FC6E9}" dt="2023-04-10T09:37:57.680" v="68"/>
        <pc:sldMkLst>
          <pc:docMk/>
          <pc:sldMk cId="495837008" sldId="316"/>
        </pc:sldMkLst>
      </pc:sldChg>
      <pc:sldChg chg="add del">
        <pc:chgData name="Manish Sharma" userId="b799adb9ba789c8f" providerId="LiveId" clId="{D2336509-ACEC-46C3-AAB7-57D2401FC6E9}" dt="2023-04-10T09:37:57.680" v="68"/>
        <pc:sldMkLst>
          <pc:docMk/>
          <pc:sldMk cId="729508330" sldId="317"/>
        </pc:sldMkLst>
      </pc:sldChg>
      <pc:sldChg chg="add del">
        <pc:chgData name="Manish Sharma" userId="b799adb9ba789c8f" providerId="LiveId" clId="{D2336509-ACEC-46C3-AAB7-57D2401FC6E9}" dt="2023-04-10T09:37:57.680" v="68"/>
        <pc:sldMkLst>
          <pc:docMk/>
          <pc:sldMk cId="3730346979" sldId="318"/>
        </pc:sldMkLst>
      </pc:sldChg>
      <pc:sldChg chg="add del">
        <pc:chgData name="Manish Sharma" userId="b799adb9ba789c8f" providerId="LiveId" clId="{D2336509-ACEC-46C3-AAB7-57D2401FC6E9}" dt="2023-04-11T09:28:59.636" v="214"/>
        <pc:sldMkLst>
          <pc:docMk/>
          <pc:sldMk cId="3305835573" sldId="320"/>
        </pc:sldMkLst>
      </pc:sldChg>
      <pc:sldChg chg="add del">
        <pc:chgData name="Manish Sharma" userId="b799adb9ba789c8f" providerId="LiveId" clId="{D2336509-ACEC-46C3-AAB7-57D2401FC6E9}" dt="2023-04-11T09:28:59.636" v="214"/>
        <pc:sldMkLst>
          <pc:docMk/>
          <pc:sldMk cId="1973237833" sldId="321"/>
        </pc:sldMkLst>
      </pc:sldChg>
      <pc:sldChg chg="add del">
        <pc:chgData name="Manish Sharma" userId="b799adb9ba789c8f" providerId="LiveId" clId="{D2336509-ACEC-46C3-AAB7-57D2401FC6E9}" dt="2023-04-11T09:28:59.636" v="214"/>
        <pc:sldMkLst>
          <pc:docMk/>
          <pc:sldMk cId="433844631" sldId="322"/>
        </pc:sldMkLst>
      </pc:sldChg>
      <pc:sldChg chg="add del">
        <pc:chgData name="Manish Sharma" userId="b799adb9ba789c8f" providerId="LiveId" clId="{D2336509-ACEC-46C3-AAB7-57D2401FC6E9}" dt="2023-04-12T06:25:32.694" v="215"/>
        <pc:sldMkLst>
          <pc:docMk/>
          <pc:sldMk cId="45633748" sldId="323"/>
        </pc:sldMkLst>
      </pc:sldChg>
      <pc:sldChg chg="add del">
        <pc:chgData name="Manish Sharma" userId="b799adb9ba789c8f" providerId="LiveId" clId="{D2336509-ACEC-46C3-AAB7-57D2401FC6E9}" dt="2023-04-12T06:25:32.694" v="215"/>
        <pc:sldMkLst>
          <pc:docMk/>
          <pc:sldMk cId="2625194412" sldId="324"/>
        </pc:sldMkLst>
      </pc:sldChg>
      <pc:sldChg chg="add del">
        <pc:chgData name="Manish Sharma" userId="b799adb9ba789c8f" providerId="LiveId" clId="{D2336509-ACEC-46C3-AAB7-57D2401FC6E9}" dt="2023-04-12T06:25:32.694" v="215"/>
        <pc:sldMkLst>
          <pc:docMk/>
          <pc:sldMk cId="492403978" sldId="325"/>
        </pc:sldMkLst>
      </pc:sldChg>
      <pc:sldChg chg="add del">
        <pc:chgData name="Manish Sharma" userId="b799adb9ba789c8f" providerId="LiveId" clId="{D2336509-ACEC-46C3-AAB7-57D2401FC6E9}" dt="2023-04-12T06:25:32.694" v="215"/>
        <pc:sldMkLst>
          <pc:docMk/>
          <pc:sldMk cId="2388020248" sldId="326"/>
        </pc:sldMkLst>
      </pc:sldChg>
      <pc:sldChg chg="del">
        <pc:chgData name="Manish Sharma" userId="b799adb9ba789c8f" providerId="LiveId" clId="{D2336509-ACEC-46C3-AAB7-57D2401FC6E9}" dt="2023-04-10T03:20:23.543" v="0" actId="47"/>
        <pc:sldMkLst>
          <pc:docMk/>
          <pc:sldMk cId="855042921" sldId="327"/>
        </pc:sldMkLst>
      </pc:sldChg>
      <pc:sldChg chg="add del">
        <pc:chgData name="Manish Sharma" userId="b799adb9ba789c8f" providerId="LiveId" clId="{D2336509-ACEC-46C3-AAB7-57D2401FC6E9}" dt="2023-04-10T07:00:46.551" v="19"/>
        <pc:sldMkLst>
          <pc:docMk/>
          <pc:sldMk cId="1818750816" sldId="328"/>
        </pc:sldMkLst>
      </pc:sldChg>
      <pc:sldChg chg="add del">
        <pc:chgData name="Manish Sharma" userId="b799adb9ba789c8f" providerId="LiveId" clId="{D2336509-ACEC-46C3-AAB7-57D2401FC6E9}" dt="2023-04-10T07:00:46.551" v="19"/>
        <pc:sldMkLst>
          <pc:docMk/>
          <pc:sldMk cId="3069621704" sldId="329"/>
        </pc:sldMkLst>
      </pc:sldChg>
      <pc:sldChg chg="add del">
        <pc:chgData name="Manish Sharma" userId="b799adb9ba789c8f" providerId="LiveId" clId="{D2336509-ACEC-46C3-AAB7-57D2401FC6E9}" dt="2023-04-10T07:00:46.551" v="19"/>
        <pc:sldMkLst>
          <pc:docMk/>
          <pc:sldMk cId="2552148886" sldId="331"/>
        </pc:sldMkLst>
      </pc:sldChg>
      <pc:sldChg chg="add del">
        <pc:chgData name="Manish Sharma" userId="b799adb9ba789c8f" providerId="LiveId" clId="{D2336509-ACEC-46C3-AAB7-57D2401FC6E9}" dt="2023-04-10T07:00:46.551" v="19"/>
        <pc:sldMkLst>
          <pc:docMk/>
          <pc:sldMk cId="3289065075" sldId="332"/>
        </pc:sldMkLst>
      </pc:sldChg>
      <pc:sldChg chg="add del">
        <pc:chgData name="Manish Sharma" userId="b799adb9ba789c8f" providerId="LiveId" clId="{D2336509-ACEC-46C3-AAB7-57D2401FC6E9}" dt="2023-04-10T09:37:57.680" v="68"/>
        <pc:sldMkLst>
          <pc:docMk/>
          <pc:sldMk cId="3402201954" sldId="333"/>
        </pc:sldMkLst>
      </pc:sldChg>
      <pc:sldChg chg="add del">
        <pc:chgData name="Manish Sharma" userId="b799adb9ba789c8f" providerId="LiveId" clId="{D2336509-ACEC-46C3-AAB7-57D2401FC6E9}" dt="2023-04-11T02:57:03.074" v="69"/>
        <pc:sldMkLst>
          <pc:docMk/>
          <pc:sldMk cId="4089342765" sldId="337"/>
        </pc:sldMkLst>
      </pc:sldChg>
      <pc:sldChg chg="add del">
        <pc:chgData name="Manish Sharma" userId="b799adb9ba789c8f" providerId="LiveId" clId="{D2336509-ACEC-46C3-AAB7-57D2401FC6E9}" dt="2023-04-11T06:30:53.133" v="71"/>
        <pc:sldMkLst>
          <pc:docMk/>
          <pc:sldMk cId="326244009" sldId="338"/>
        </pc:sldMkLst>
      </pc:sldChg>
      <pc:sldChg chg="add del">
        <pc:chgData name="Manish Sharma" userId="b799adb9ba789c8f" providerId="LiveId" clId="{D2336509-ACEC-46C3-AAB7-57D2401FC6E9}" dt="2023-04-11T06:30:53.133" v="71"/>
        <pc:sldMkLst>
          <pc:docMk/>
          <pc:sldMk cId="914836995" sldId="339"/>
        </pc:sldMkLst>
      </pc:sldChg>
      <pc:sldChg chg="add del">
        <pc:chgData name="Manish Sharma" userId="b799adb9ba789c8f" providerId="LiveId" clId="{D2336509-ACEC-46C3-AAB7-57D2401FC6E9}" dt="2023-04-12T06:25:32.694" v="215"/>
        <pc:sldMkLst>
          <pc:docMk/>
          <pc:sldMk cId="3237243737" sldId="357"/>
        </pc:sldMkLst>
      </pc:sldChg>
      <pc:sldChg chg="add del">
        <pc:chgData name="Manish Sharma" userId="b799adb9ba789c8f" providerId="LiveId" clId="{D2336509-ACEC-46C3-AAB7-57D2401FC6E9}" dt="2023-04-12T06:25:32.694" v="215"/>
        <pc:sldMkLst>
          <pc:docMk/>
          <pc:sldMk cId="3787089593" sldId="358"/>
        </pc:sldMkLst>
      </pc:sldChg>
      <pc:sldChg chg="add del">
        <pc:chgData name="Manish Sharma" userId="b799adb9ba789c8f" providerId="LiveId" clId="{D2336509-ACEC-46C3-AAB7-57D2401FC6E9}" dt="2023-04-10T04:45:32.966" v="1"/>
        <pc:sldMkLst>
          <pc:docMk/>
          <pc:sldMk cId="972214110" sldId="360"/>
        </pc:sldMkLst>
      </pc:sldChg>
      <pc:sldChg chg="del">
        <pc:chgData name="Manish Sharma" userId="b799adb9ba789c8f" providerId="LiveId" clId="{D2336509-ACEC-46C3-AAB7-57D2401FC6E9}" dt="2023-04-10T03:20:23.543" v="0" actId="47"/>
        <pc:sldMkLst>
          <pc:docMk/>
          <pc:sldMk cId="1850253192" sldId="361"/>
        </pc:sldMkLst>
      </pc:sldChg>
      <pc:sldChg chg="del">
        <pc:chgData name="Manish Sharma" userId="b799adb9ba789c8f" providerId="LiveId" clId="{D2336509-ACEC-46C3-AAB7-57D2401FC6E9}" dt="2023-04-10T03:20:23.543" v="0" actId="47"/>
        <pc:sldMkLst>
          <pc:docMk/>
          <pc:sldMk cId="3754294204" sldId="362"/>
        </pc:sldMkLst>
      </pc:sldChg>
      <pc:sldChg chg="del">
        <pc:chgData name="Manish Sharma" userId="b799adb9ba789c8f" providerId="LiveId" clId="{D2336509-ACEC-46C3-AAB7-57D2401FC6E9}" dt="2023-04-10T03:20:23.543" v="0" actId="47"/>
        <pc:sldMkLst>
          <pc:docMk/>
          <pc:sldMk cId="318057258" sldId="363"/>
        </pc:sldMkLst>
      </pc:sldChg>
      <pc:sldChg chg="del">
        <pc:chgData name="Manish Sharma" userId="b799adb9ba789c8f" providerId="LiveId" clId="{D2336509-ACEC-46C3-AAB7-57D2401FC6E9}" dt="2023-04-10T03:20:23.543" v="0" actId="47"/>
        <pc:sldMkLst>
          <pc:docMk/>
          <pc:sldMk cId="2261033248" sldId="364"/>
        </pc:sldMkLst>
      </pc:sldChg>
      <pc:sldChg chg="del">
        <pc:chgData name="Manish Sharma" userId="b799adb9ba789c8f" providerId="LiveId" clId="{D2336509-ACEC-46C3-AAB7-57D2401FC6E9}" dt="2023-04-10T03:20:23.543" v="0" actId="47"/>
        <pc:sldMkLst>
          <pc:docMk/>
          <pc:sldMk cId="849919439" sldId="365"/>
        </pc:sldMkLst>
      </pc:sldChg>
      <pc:sldChg chg="modSp add mod">
        <pc:chgData name="Manish Sharma" userId="b799adb9ba789c8f" providerId="LiveId" clId="{D2336509-ACEC-46C3-AAB7-57D2401FC6E9}" dt="2023-04-11T08:25:45.387" v="195" actId="27636"/>
        <pc:sldMkLst>
          <pc:docMk/>
          <pc:sldMk cId="1436067905" sldId="371"/>
        </pc:sldMkLst>
        <pc:spChg chg="mod">
          <ac:chgData name="Manish Sharma" userId="b799adb9ba789c8f" providerId="LiveId" clId="{D2336509-ACEC-46C3-AAB7-57D2401FC6E9}" dt="2023-04-11T08:25:45.387" v="195" actId="27636"/>
          <ac:spMkLst>
            <pc:docMk/>
            <pc:sldMk cId="1436067905" sldId="371"/>
            <ac:spMk id="3" creationId="{5AF6E47A-6B1E-4E3A-A183-370067613119}"/>
          </ac:spMkLst>
        </pc:spChg>
      </pc:sldChg>
      <pc:sldChg chg="add del">
        <pc:chgData name="Manish Sharma" userId="b799adb9ba789c8f" providerId="LiveId" clId="{D2336509-ACEC-46C3-AAB7-57D2401FC6E9}" dt="2023-04-11T09:28:59.636" v="214"/>
        <pc:sldMkLst>
          <pc:docMk/>
          <pc:sldMk cId="2747173488" sldId="408"/>
        </pc:sldMkLst>
      </pc:sldChg>
      <pc:sldChg chg="add del">
        <pc:chgData name="Manish Sharma" userId="b799adb9ba789c8f" providerId="LiveId" clId="{D2336509-ACEC-46C3-AAB7-57D2401FC6E9}" dt="2023-04-11T09:28:59.636" v="214"/>
        <pc:sldMkLst>
          <pc:docMk/>
          <pc:sldMk cId="956484382" sldId="410"/>
        </pc:sldMkLst>
      </pc:sldChg>
      <pc:sldChg chg="add">
        <pc:chgData name="Manish Sharma" userId="b799adb9ba789c8f" providerId="LiveId" clId="{D2336509-ACEC-46C3-AAB7-57D2401FC6E9}" dt="2023-04-12T06:47:39.261" v="216"/>
        <pc:sldMkLst>
          <pc:docMk/>
          <pc:sldMk cId="1257482258" sldId="413"/>
        </pc:sldMkLst>
      </pc:sldChg>
      <pc:sldChg chg="add">
        <pc:chgData name="Manish Sharma" userId="b799adb9ba789c8f" providerId="LiveId" clId="{D2336509-ACEC-46C3-AAB7-57D2401FC6E9}" dt="2023-04-11T08:21:46.798" v="165"/>
        <pc:sldMkLst>
          <pc:docMk/>
          <pc:sldMk cId="653593098" sldId="414"/>
        </pc:sldMkLst>
      </pc:sldChg>
      <pc:sldChg chg="add">
        <pc:chgData name="Manish Sharma" userId="b799adb9ba789c8f" providerId="LiveId" clId="{D2336509-ACEC-46C3-AAB7-57D2401FC6E9}" dt="2023-04-11T08:21:46.798" v="165"/>
        <pc:sldMkLst>
          <pc:docMk/>
          <pc:sldMk cId="3598278816" sldId="418"/>
        </pc:sldMkLst>
      </pc:sldChg>
      <pc:sldChg chg="add del">
        <pc:chgData name="Manish Sharma" userId="b799adb9ba789c8f" providerId="LiveId" clId="{D2336509-ACEC-46C3-AAB7-57D2401FC6E9}" dt="2023-04-11T09:28:59.636" v="214"/>
        <pc:sldMkLst>
          <pc:docMk/>
          <pc:sldMk cId="4275185108" sldId="420"/>
        </pc:sldMkLst>
      </pc:sldChg>
      <pc:sldChg chg="add del">
        <pc:chgData name="Manish Sharma" userId="b799adb9ba789c8f" providerId="LiveId" clId="{D2336509-ACEC-46C3-AAB7-57D2401FC6E9}" dt="2023-04-11T09:28:59.636" v="214"/>
        <pc:sldMkLst>
          <pc:docMk/>
          <pc:sldMk cId="107821572" sldId="421"/>
        </pc:sldMkLst>
      </pc:sldChg>
      <pc:sldChg chg="add">
        <pc:chgData name="Manish Sharma" userId="b799adb9ba789c8f" providerId="LiveId" clId="{D2336509-ACEC-46C3-AAB7-57D2401FC6E9}" dt="2023-04-12T09:12:39.547" v="218"/>
        <pc:sldMkLst>
          <pc:docMk/>
          <pc:sldMk cId="733118567" sldId="423"/>
        </pc:sldMkLst>
      </pc:sldChg>
      <pc:sldChg chg="del">
        <pc:chgData name="Manish Sharma" userId="b799adb9ba789c8f" providerId="LiveId" clId="{D2336509-ACEC-46C3-AAB7-57D2401FC6E9}" dt="2023-04-10T03:20:23.543" v="0" actId="47"/>
        <pc:sldMkLst>
          <pc:docMk/>
          <pc:sldMk cId="1262168993" sldId="425"/>
        </pc:sldMkLst>
      </pc:sldChg>
      <pc:sldChg chg="add del">
        <pc:chgData name="Manish Sharma" userId="b799adb9ba789c8f" providerId="LiveId" clId="{D2336509-ACEC-46C3-AAB7-57D2401FC6E9}" dt="2023-04-11T04:25:32.168" v="70"/>
        <pc:sldMkLst>
          <pc:docMk/>
          <pc:sldMk cId="2259310618" sldId="426"/>
        </pc:sldMkLst>
      </pc:sldChg>
      <pc:sldChg chg="del">
        <pc:chgData name="Manish Sharma" userId="b799adb9ba789c8f" providerId="LiveId" clId="{D2336509-ACEC-46C3-AAB7-57D2401FC6E9}" dt="2023-04-10T03:20:23.543" v="0" actId="47"/>
        <pc:sldMkLst>
          <pc:docMk/>
          <pc:sldMk cId="1617090137" sldId="427"/>
        </pc:sldMkLst>
      </pc:sldChg>
      <pc:sldChg chg="del">
        <pc:chgData name="Manish Sharma" userId="b799adb9ba789c8f" providerId="LiveId" clId="{D2336509-ACEC-46C3-AAB7-57D2401FC6E9}" dt="2023-04-10T03:20:23.543" v="0" actId="47"/>
        <pc:sldMkLst>
          <pc:docMk/>
          <pc:sldMk cId="3294796223" sldId="428"/>
        </pc:sldMkLst>
      </pc:sldChg>
      <pc:sldChg chg="del">
        <pc:chgData name="Manish Sharma" userId="b799adb9ba789c8f" providerId="LiveId" clId="{D2336509-ACEC-46C3-AAB7-57D2401FC6E9}" dt="2023-04-10T03:20:23.543" v="0" actId="47"/>
        <pc:sldMkLst>
          <pc:docMk/>
          <pc:sldMk cId="2548315605" sldId="429"/>
        </pc:sldMkLst>
      </pc:sldChg>
      <pc:sldChg chg="del">
        <pc:chgData name="Manish Sharma" userId="b799adb9ba789c8f" providerId="LiveId" clId="{D2336509-ACEC-46C3-AAB7-57D2401FC6E9}" dt="2023-04-10T03:20:23.543" v="0" actId="47"/>
        <pc:sldMkLst>
          <pc:docMk/>
          <pc:sldMk cId="3025542350" sldId="430"/>
        </pc:sldMkLst>
      </pc:sldChg>
      <pc:sldChg chg="add">
        <pc:chgData name="Manish Sharma" userId="b799adb9ba789c8f" providerId="LiveId" clId="{D2336509-ACEC-46C3-AAB7-57D2401FC6E9}" dt="2023-04-12T06:25:32.694" v="215"/>
        <pc:sldMkLst>
          <pc:docMk/>
          <pc:sldMk cId="860196464" sldId="431"/>
        </pc:sldMkLst>
      </pc:sldChg>
      <pc:sldChg chg="del">
        <pc:chgData name="Manish Sharma" userId="b799adb9ba789c8f" providerId="LiveId" clId="{D2336509-ACEC-46C3-AAB7-57D2401FC6E9}" dt="2023-04-10T03:20:23.543" v="0" actId="47"/>
        <pc:sldMkLst>
          <pc:docMk/>
          <pc:sldMk cId="1821816965" sldId="431"/>
        </pc:sldMkLst>
      </pc:sldChg>
      <pc:sldChg chg="add">
        <pc:chgData name="Manish Sharma" userId="b799adb9ba789c8f" providerId="LiveId" clId="{D2336509-ACEC-46C3-AAB7-57D2401FC6E9}" dt="2023-04-12T09:01:08.124" v="217"/>
        <pc:sldMkLst>
          <pc:docMk/>
          <pc:sldMk cId="2618246845" sldId="432"/>
        </pc:sldMkLst>
      </pc:sldChg>
      <pc:sldChg chg="del">
        <pc:chgData name="Manish Sharma" userId="b799adb9ba789c8f" providerId="LiveId" clId="{D2336509-ACEC-46C3-AAB7-57D2401FC6E9}" dt="2023-04-10T03:20:23.543" v="0" actId="47"/>
        <pc:sldMkLst>
          <pc:docMk/>
          <pc:sldMk cId="3657271467" sldId="432"/>
        </pc:sldMkLst>
      </pc:sldChg>
      <pc:sldChg chg="del">
        <pc:chgData name="Manish Sharma" userId="b799adb9ba789c8f" providerId="LiveId" clId="{D2336509-ACEC-46C3-AAB7-57D2401FC6E9}" dt="2023-04-10T03:20:23.543" v="0" actId="47"/>
        <pc:sldMkLst>
          <pc:docMk/>
          <pc:sldMk cId="1752987884" sldId="433"/>
        </pc:sldMkLst>
      </pc:sldChg>
      <pc:sldChg chg="modSp add mod">
        <pc:chgData name="Manish Sharma" userId="b799adb9ba789c8f" providerId="LiveId" clId="{D2336509-ACEC-46C3-AAB7-57D2401FC6E9}" dt="2023-04-12T09:13:25.812" v="231" actId="27636"/>
        <pc:sldMkLst>
          <pc:docMk/>
          <pc:sldMk cId="3587676661" sldId="433"/>
        </pc:sldMkLst>
        <pc:spChg chg="mod">
          <ac:chgData name="Manish Sharma" userId="b799adb9ba789c8f" providerId="LiveId" clId="{D2336509-ACEC-46C3-AAB7-57D2401FC6E9}" dt="2023-04-12T09:13:25.812" v="231" actId="27636"/>
          <ac:spMkLst>
            <pc:docMk/>
            <pc:sldMk cId="3587676661" sldId="433"/>
            <ac:spMk id="3" creationId="{79C3D550-2D0F-BFC2-F7FE-2E084027B9B0}"/>
          </ac:spMkLst>
        </pc:spChg>
      </pc:sldChg>
      <pc:sldChg chg="add">
        <pc:chgData name="Manish Sharma" userId="b799adb9ba789c8f" providerId="LiveId" clId="{D2336509-ACEC-46C3-AAB7-57D2401FC6E9}" dt="2023-04-12T09:12:39.547" v="218"/>
        <pc:sldMkLst>
          <pc:docMk/>
          <pc:sldMk cId="350782922" sldId="434"/>
        </pc:sldMkLst>
      </pc:sldChg>
      <pc:sldChg chg="del">
        <pc:chgData name="Manish Sharma" userId="b799adb9ba789c8f" providerId="LiveId" clId="{D2336509-ACEC-46C3-AAB7-57D2401FC6E9}" dt="2023-04-10T03:20:23.543" v="0" actId="47"/>
        <pc:sldMkLst>
          <pc:docMk/>
          <pc:sldMk cId="718745334" sldId="434"/>
        </pc:sldMkLst>
      </pc:sldChg>
      <pc:sldChg chg="add">
        <pc:chgData name="Manish Sharma" userId="b799adb9ba789c8f" providerId="LiveId" clId="{D2336509-ACEC-46C3-AAB7-57D2401FC6E9}" dt="2023-04-12T09:12:39.547" v="218"/>
        <pc:sldMkLst>
          <pc:docMk/>
          <pc:sldMk cId="814383446" sldId="435"/>
        </pc:sldMkLst>
      </pc:sldChg>
      <pc:sldChg chg="del">
        <pc:chgData name="Manish Sharma" userId="b799adb9ba789c8f" providerId="LiveId" clId="{D2336509-ACEC-46C3-AAB7-57D2401FC6E9}" dt="2023-04-10T03:20:23.543" v="0" actId="47"/>
        <pc:sldMkLst>
          <pc:docMk/>
          <pc:sldMk cId="3364193249" sldId="435"/>
        </pc:sldMkLst>
      </pc:sldChg>
      <pc:sldChg chg="del">
        <pc:chgData name="Manish Sharma" userId="b799adb9ba789c8f" providerId="LiveId" clId="{D2336509-ACEC-46C3-AAB7-57D2401FC6E9}" dt="2023-04-10T03:20:23.543" v="0" actId="47"/>
        <pc:sldMkLst>
          <pc:docMk/>
          <pc:sldMk cId="860196464" sldId="436"/>
        </pc:sldMkLst>
      </pc:sldChg>
      <pc:sldChg chg="add">
        <pc:chgData name="Manish Sharma" userId="b799adb9ba789c8f" providerId="LiveId" clId="{D2336509-ACEC-46C3-AAB7-57D2401FC6E9}" dt="2023-04-12T06:25:32.694" v="215"/>
        <pc:sldMkLst>
          <pc:docMk/>
          <pc:sldMk cId="1002149702" sldId="436"/>
        </pc:sldMkLst>
      </pc:sldChg>
      <pc:sldChg chg="add">
        <pc:chgData name="Manish Sharma" userId="b799adb9ba789c8f" providerId="LiveId" clId="{D2336509-ACEC-46C3-AAB7-57D2401FC6E9}" dt="2023-04-10T04:45:32.966" v="1"/>
        <pc:sldMkLst>
          <pc:docMk/>
          <pc:sldMk cId="4205991571" sldId="457"/>
        </pc:sldMkLst>
      </pc:sldChg>
      <pc:sldChg chg="add">
        <pc:chgData name="Manish Sharma" userId="b799adb9ba789c8f" providerId="LiveId" clId="{D2336509-ACEC-46C3-AAB7-57D2401FC6E9}" dt="2023-04-10T04:45:32.966" v="1"/>
        <pc:sldMkLst>
          <pc:docMk/>
          <pc:sldMk cId="2486061415" sldId="458"/>
        </pc:sldMkLst>
      </pc:sldChg>
      <pc:sldChg chg="add">
        <pc:chgData name="Manish Sharma" userId="b799adb9ba789c8f" providerId="LiveId" clId="{D2336509-ACEC-46C3-AAB7-57D2401FC6E9}" dt="2023-04-10T04:45:32.966" v="1"/>
        <pc:sldMkLst>
          <pc:docMk/>
          <pc:sldMk cId="2550034210" sldId="460"/>
        </pc:sldMkLst>
      </pc:sldChg>
      <pc:sldChg chg="add del">
        <pc:chgData name="Manish Sharma" userId="b799adb9ba789c8f" providerId="LiveId" clId="{D2336509-ACEC-46C3-AAB7-57D2401FC6E9}" dt="2023-04-10T07:00:46.551" v="19"/>
        <pc:sldMkLst>
          <pc:docMk/>
          <pc:sldMk cId="1745736043" sldId="463"/>
        </pc:sldMkLst>
      </pc:sldChg>
      <pc:sldChg chg="add">
        <pc:chgData name="Manish Sharma" userId="b799adb9ba789c8f" providerId="LiveId" clId="{D2336509-ACEC-46C3-AAB7-57D2401FC6E9}" dt="2023-04-10T04:45:32.966" v="1"/>
        <pc:sldMkLst>
          <pc:docMk/>
          <pc:sldMk cId="2211863049" sldId="474"/>
        </pc:sldMkLst>
      </pc:sldChg>
      <pc:sldChg chg="add">
        <pc:chgData name="Manish Sharma" userId="b799adb9ba789c8f" providerId="LiveId" clId="{D2336509-ACEC-46C3-AAB7-57D2401FC6E9}" dt="2023-04-10T04:45:32.966" v="1"/>
        <pc:sldMkLst>
          <pc:docMk/>
          <pc:sldMk cId="3479074843" sldId="475"/>
        </pc:sldMkLst>
      </pc:sldChg>
      <pc:sldChg chg="add">
        <pc:chgData name="Manish Sharma" userId="b799adb9ba789c8f" providerId="LiveId" clId="{D2336509-ACEC-46C3-AAB7-57D2401FC6E9}" dt="2023-04-10T04:45:32.966" v="1"/>
        <pc:sldMkLst>
          <pc:docMk/>
          <pc:sldMk cId="1807450965" sldId="476"/>
        </pc:sldMkLst>
      </pc:sldChg>
      <pc:sldChg chg="addSp delSp modSp new mod">
        <pc:chgData name="Manish Sharma" userId="b799adb9ba789c8f" providerId="LiveId" clId="{D2336509-ACEC-46C3-AAB7-57D2401FC6E9}" dt="2023-04-10T04:49:16.393" v="11"/>
        <pc:sldMkLst>
          <pc:docMk/>
          <pc:sldMk cId="1558684100" sldId="477"/>
        </pc:sldMkLst>
        <pc:spChg chg="del">
          <ac:chgData name="Manish Sharma" userId="b799adb9ba789c8f" providerId="LiveId" clId="{D2336509-ACEC-46C3-AAB7-57D2401FC6E9}" dt="2023-04-10T04:45:51.973" v="3" actId="478"/>
          <ac:spMkLst>
            <pc:docMk/>
            <pc:sldMk cId="1558684100" sldId="477"/>
            <ac:spMk id="2" creationId="{220FBC40-1483-AAF4-4002-8FE8E3FBC335}"/>
          </ac:spMkLst>
        </pc:spChg>
        <pc:spChg chg="del">
          <ac:chgData name="Manish Sharma" userId="b799adb9ba789c8f" providerId="LiveId" clId="{D2336509-ACEC-46C3-AAB7-57D2401FC6E9}" dt="2023-04-10T04:45:51.973" v="3" actId="478"/>
          <ac:spMkLst>
            <pc:docMk/>
            <pc:sldMk cId="1558684100" sldId="477"/>
            <ac:spMk id="3" creationId="{D8AF54B5-1077-5EFA-0BD2-64E0F6CE3998}"/>
          </ac:spMkLst>
        </pc:spChg>
        <pc:spChg chg="add mod">
          <ac:chgData name="Manish Sharma" userId="b799adb9ba789c8f" providerId="LiveId" clId="{D2336509-ACEC-46C3-AAB7-57D2401FC6E9}" dt="2023-04-10T04:46:08.752" v="4"/>
          <ac:spMkLst>
            <pc:docMk/>
            <pc:sldMk cId="1558684100" sldId="477"/>
            <ac:spMk id="4" creationId="{E82A8CF3-0EAC-9DA6-A016-54612C8A8F06}"/>
          </ac:spMkLst>
        </pc:spChg>
        <pc:spChg chg="add mod">
          <ac:chgData name="Manish Sharma" userId="b799adb9ba789c8f" providerId="LiveId" clId="{D2336509-ACEC-46C3-AAB7-57D2401FC6E9}" dt="2023-04-10T04:46:08.752" v="4"/>
          <ac:spMkLst>
            <pc:docMk/>
            <pc:sldMk cId="1558684100" sldId="477"/>
            <ac:spMk id="5" creationId="{8F0643AB-781C-CBC3-09A7-A254C2B98717}"/>
          </ac:spMkLst>
        </pc:spChg>
        <pc:spChg chg="add mod">
          <ac:chgData name="Manish Sharma" userId="b799adb9ba789c8f" providerId="LiveId" clId="{D2336509-ACEC-46C3-AAB7-57D2401FC6E9}" dt="2023-04-10T04:46:15.816" v="5"/>
          <ac:spMkLst>
            <pc:docMk/>
            <pc:sldMk cId="1558684100" sldId="477"/>
            <ac:spMk id="7" creationId="{83D7783F-B664-6A85-8198-F3A8F1F557CB}"/>
          </ac:spMkLst>
        </pc:spChg>
        <pc:spChg chg="add mod">
          <ac:chgData name="Manish Sharma" userId="b799adb9ba789c8f" providerId="LiveId" clId="{D2336509-ACEC-46C3-AAB7-57D2401FC6E9}" dt="2023-04-10T04:46:30.287" v="6"/>
          <ac:spMkLst>
            <pc:docMk/>
            <pc:sldMk cId="1558684100" sldId="477"/>
            <ac:spMk id="9" creationId="{59936969-763A-919E-57F5-C130B19803F7}"/>
          </ac:spMkLst>
        </pc:spChg>
        <pc:spChg chg="add mod">
          <ac:chgData name="Manish Sharma" userId="b799adb9ba789c8f" providerId="LiveId" clId="{D2336509-ACEC-46C3-AAB7-57D2401FC6E9}" dt="2023-04-10T04:46:30.287" v="6"/>
          <ac:spMkLst>
            <pc:docMk/>
            <pc:sldMk cId="1558684100" sldId="477"/>
            <ac:spMk id="10" creationId="{A76595D3-AAD2-7AD9-4790-F3F43A212924}"/>
          </ac:spMkLst>
        </pc:spChg>
        <pc:spChg chg="add mod">
          <ac:chgData name="Manish Sharma" userId="b799adb9ba789c8f" providerId="LiveId" clId="{D2336509-ACEC-46C3-AAB7-57D2401FC6E9}" dt="2023-04-10T04:47:22.074" v="7"/>
          <ac:spMkLst>
            <pc:docMk/>
            <pc:sldMk cId="1558684100" sldId="477"/>
            <ac:spMk id="12" creationId="{1687758D-E16E-09A3-FCF5-4F5EECCA8020}"/>
          </ac:spMkLst>
        </pc:spChg>
        <pc:spChg chg="add mod">
          <ac:chgData name="Manish Sharma" userId="b799adb9ba789c8f" providerId="LiveId" clId="{D2336509-ACEC-46C3-AAB7-57D2401FC6E9}" dt="2023-04-10T04:47:22.074" v="7"/>
          <ac:spMkLst>
            <pc:docMk/>
            <pc:sldMk cId="1558684100" sldId="477"/>
            <ac:spMk id="13" creationId="{8226F7EA-62CD-CF55-0132-CFCDE76E2926}"/>
          </ac:spMkLst>
        </pc:spChg>
        <pc:spChg chg="add mod">
          <ac:chgData name="Manish Sharma" userId="b799adb9ba789c8f" providerId="LiveId" clId="{D2336509-ACEC-46C3-AAB7-57D2401FC6E9}" dt="2023-04-10T04:47:35.380" v="8"/>
          <ac:spMkLst>
            <pc:docMk/>
            <pc:sldMk cId="1558684100" sldId="477"/>
            <ac:spMk id="14" creationId="{E2D5AF99-CD07-AA99-A89D-83581D660496}"/>
          </ac:spMkLst>
        </pc:spChg>
        <pc:spChg chg="add mod">
          <ac:chgData name="Manish Sharma" userId="b799adb9ba789c8f" providerId="LiveId" clId="{D2336509-ACEC-46C3-AAB7-57D2401FC6E9}" dt="2023-04-10T04:47:50.147" v="9"/>
          <ac:spMkLst>
            <pc:docMk/>
            <pc:sldMk cId="1558684100" sldId="477"/>
            <ac:spMk id="16" creationId="{6F9BE15A-07EA-DD58-9591-1846EED8E7BE}"/>
          </ac:spMkLst>
        </pc:spChg>
        <pc:spChg chg="add mod">
          <ac:chgData name="Manish Sharma" userId="b799adb9ba789c8f" providerId="LiveId" clId="{D2336509-ACEC-46C3-AAB7-57D2401FC6E9}" dt="2023-04-10T04:47:50.147" v="9"/>
          <ac:spMkLst>
            <pc:docMk/>
            <pc:sldMk cId="1558684100" sldId="477"/>
            <ac:spMk id="17" creationId="{64213643-8D5F-A482-93AA-469F8E69E614}"/>
          </ac:spMkLst>
        </pc:spChg>
        <pc:spChg chg="add mod">
          <ac:chgData name="Manish Sharma" userId="b799adb9ba789c8f" providerId="LiveId" clId="{D2336509-ACEC-46C3-AAB7-57D2401FC6E9}" dt="2023-04-10T04:47:50.147" v="9"/>
          <ac:spMkLst>
            <pc:docMk/>
            <pc:sldMk cId="1558684100" sldId="477"/>
            <ac:spMk id="18" creationId="{0F590C7E-49B2-3BDD-41C3-A76B2F398677}"/>
          </ac:spMkLst>
        </pc:spChg>
        <pc:spChg chg="add mod">
          <ac:chgData name="Manish Sharma" userId="b799adb9ba789c8f" providerId="LiveId" clId="{D2336509-ACEC-46C3-AAB7-57D2401FC6E9}" dt="2023-04-10T04:48:56.330" v="10"/>
          <ac:spMkLst>
            <pc:docMk/>
            <pc:sldMk cId="1558684100" sldId="477"/>
            <ac:spMk id="19" creationId="{707BB207-E3AF-C9C4-4E9B-1E738B93D7C4}"/>
          </ac:spMkLst>
        </pc:spChg>
        <pc:spChg chg="add mod">
          <ac:chgData name="Manish Sharma" userId="b799adb9ba789c8f" providerId="LiveId" clId="{D2336509-ACEC-46C3-AAB7-57D2401FC6E9}" dt="2023-04-10T04:48:56.330" v="10"/>
          <ac:spMkLst>
            <pc:docMk/>
            <pc:sldMk cId="1558684100" sldId="477"/>
            <ac:spMk id="21" creationId="{2D1670D6-D894-F6E7-3493-E78C12B33017}"/>
          </ac:spMkLst>
        </pc:spChg>
        <pc:spChg chg="add mod">
          <ac:chgData name="Manish Sharma" userId="b799adb9ba789c8f" providerId="LiveId" clId="{D2336509-ACEC-46C3-AAB7-57D2401FC6E9}" dt="2023-04-10T04:48:56.330" v="10"/>
          <ac:spMkLst>
            <pc:docMk/>
            <pc:sldMk cId="1558684100" sldId="477"/>
            <ac:spMk id="23" creationId="{7BEC5B4A-4054-FEBE-ADA7-C4779DD3BE65}"/>
          </ac:spMkLst>
        </pc:spChg>
        <pc:spChg chg="add mod">
          <ac:chgData name="Manish Sharma" userId="b799adb9ba789c8f" providerId="LiveId" clId="{D2336509-ACEC-46C3-AAB7-57D2401FC6E9}" dt="2023-04-10T04:48:56.330" v="10"/>
          <ac:spMkLst>
            <pc:docMk/>
            <pc:sldMk cId="1558684100" sldId="477"/>
            <ac:spMk id="24" creationId="{DF7AF1F0-9C09-C51A-9C12-59D8482BA650}"/>
          </ac:spMkLst>
        </pc:spChg>
        <pc:spChg chg="add mod">
          <ac:chgData name="Manish Sharma" userId="b799adb9ba789c8f" providerId="LiveId" clId="{D2336509-ACEC-46C3-AAB7-57D2401FC6E9}" dt="2023-04-10T04:48:56.330" v="10"/>
          <ac:spMkLst>
            <pc:docMk/>
            <pc:sldMk cId="1558684100" sldId="477"/>
            <ac:spMk id="25" creationId="{BC7BF252-7378-9785-DC09-8CCD2A4381EA}"/>
          </ac:spMkLst>
        </pc:spChg>
        <pc:spChg chg="add mod">
          <ac:chgData name="Manish Sharma" userId="b799adb9ba789c8f" providerId="LiveId" clId="{D2336509-ACEC-46C3-AAB7-57D2401FC6E9}" dt="2023-04-10T04:49:16.393" v="11"/>
          <ac:spMkLst>
            <pc:docMk/>
            <pc:sldMk cId="1558684100" sldId="477"/>
            <ac:spMk id="26" creationId="{10646631-07B9-F565-B439-B11E23CAC708}"/>
          </ac:spMkLst>
        </pc:spChg>
        <pc:spChg chg="add mod">
          <ac:chgData name="Manish Sharma" userId="b799adb9ba789c8f" providerId="LiveId" clId="{D2336509-ACEC-46C3-AAB7-57D2401FC6E9}" dt="2023-04-10T04:49:16.393" v="11"/>
          <ac:spMkLst>
            <pc:docMk/>
            <pc:sldMk cId="1558684100" sldId="477"/>
            <ac:spMk id="30" creationId="{CB8F7EBD-B1E1-8EAF-C5DF-543B151C835B}"/>
          </ac:spMkLst>
        </pc:spChg>
        <pc:spChg chg="add mod">
          <ac:chgData name="Manish Sharma" userId="b799adb9ba789c8f" providerId="LiveId" clId="{D2336509-ACEC-46C3-AAB7-57D2401FC6E9}" dt="2023-04-10T04:49:16.393" v="11"/>
          <ac:spMkLst>
            <pc:docMk/>
            <pc:sldMk cId="1558684100" sldId="477"/>
            <ac:spMk id="31" creationId="{9FBF14B5-FFC7-34CC-4C8B-013ED0628D26}"/>
          </ac:spMkLst>
        </pc:spChg>
        <pc:cxnChg chg="add mod">
          <ac:chgData name="Manish Sharma" userId="b799adb9ba789c8f" providerId="LiveId" clId="{D2336509-ACEC-46C3-AAB7-57D2401FC6E9}" dt="2023-04-10T04:46:08.752" v="4"/>
          <ac:cxnSpMkLst>
            <pc:docMk/>
            <pc:sldMk cId="1558684100" sldId="477"/>
            <ac:cxnSpMk id="6" creationId="{57699B08-A0A5-9C62-E608-73E421D6AA4E}"/>
          </ac:cxnSpMkLst>
        </pc:cxnChg>
        <pc:cxnChg chg="add mod">
          <ac:chgData name="Manish Sharma" userId="b799adb9ba789c8f" providerId="LiveId" clId="{D2336509-ACEC-46C3-AAB7-57D2401FC6E9}" dt="2023-04-10T04:46:30.287" v="6"/>
          <ac:cxnSpMkLst>
            <pc:docMk/>
            <pc:sldMk cId="1558684100" sldId="477"/>
            <ac:cxnSpMk id="8" creationId="{06DD3305-856F-5E26-0E80-8BA3BB0C22D8}"/>
          </ac:cxnSpMkLst>
        </pc:cxnChg>
        <pc:cxnChg chg="add mod">
          <ac:chgData name="Manish Sharma" userId="b799adb9ba789c8f" providerId="LiveId" clId="{D2336509-ACEC-46C3-AAB7-57D2401FC6E9}" dt="2023-04-10T04:47:22.074" v="7"/>
          <ac:cxnSpMkLst>
            <pc:docMk/>
            <pc:sldMk cId="1558684100" sldId="477"/>
            <ac:cxnSpMk id="11" creationId="{8802688D-3989-2F6E-B7B4-96FE943B53E5}"/>
          </ac:cxnSpMkLst>
        </pc:cxnChg>
        <pc:cxnChg chg="add mod">
          <ac:chgData name="Manish Sharma" userId="b799adb9ba789c8f" providerId="LiveId" clId="{D2336509-ACEC-46C3-AAB7-57D2401FC6E9}" dt="2023-04-10T04:47:35.380" v="8"/>
          <ac:cxnSpMkLst>
            <pc:docMk/>
            <pc:sldMk cId="1558684100" sldId="477"/>
            <ac:cxnSpMk id="15" creationId="{A8C158C4-9B67-2A60-FACF-F34BABD2BA83}"/>
          </ac:cxnSpMkLst>
        </pc:cxnChg>
        <pc:cxnChg chg="add mod">
          <ac:chgData name="Manish Sharma" userId="b799adb9ba789c8f" providerId="LiveId" clId="{D2336509-ACEC-46C3-AAB7-57D2401FC6E9}" dt="2023-04-10T04:48:56.330" v="10"/>
          <ac:cxnSpMkLst>
            <pc:docMk/>
            <pc:sldMk cId="1558684100" sldId="477"/>
            <ac:cxnSpMk id="20" creationId="{064CA31F-C1D7-0E40-84B1-1D256ED24648}"/>
          </ac:cxnSpMkLst>
        </pc:cxnChg>
        <pc:cxnChg chg="add mod">
          <ac:chgData name="Manish Sharma" userId="b799adb9ba789c8f" providerId="LiveId" clId="{D2336509-ACEC-46C3-AAB7-57D2401FC6E9}" dt="2023-04-10T04:48:56.330" v="10"/>
          <ac:cxnSpMkLst>
            <pc:docMk/>
            <pc:sldMk cId="1558684100" sldId="477"/>
            <ac:cxnSpMk id="22" creationId="{DF6CD312-D206-5791-3A9C-B8A558907939}"/>
          </ac:cxnSpMkLst>
        </pc:cxnChg>
        <pc:cxnChg chg="add mod">
          <ac:chgData name="Manish Sharma" userId="b799adb9ba789c8f" providerId="LiveId" clId="{D2336509-ACEC-46C3-AAB7-57D2401FC6E9}" dt="2023-04-10T04:49:16.393" v="11"/>
          <ac:cxnSpMkLst>
            <pc:docMk/>
            <pc:sldMk cId="1558684100" sldId="477"/>
            <ac:cxnSpMk id="27" creationId="{C42E3405-60D2-3F83-0E75-C8FA4636494F}"/>
          </ac:cxnSpMkLst>
        </pc:cxnChg>
        <pc:cxnChg chg="add mod">
          <ac:chgData name="Manish Sharma" userId="b799adb9ba789c8f" providerId="LiveId" clId="{D2336509-ACEC-46C3-AAB7-57D2401FC6E9}" dt="2023-04-10T04:49:16.393" v="11"/>
          <ac:cxnSpMkLst>
            <pc:docMk/>
            <pc:sldMk cId="1558684100" sldId="477"/>
            <ac:cxnSpMk id="28" creationId="{BE3A6A2A-6BDE-D476-B688-2FD8BBA01AE5}"/>
          </ac:cxnSpMkLst>
        </pc:cxnChg>
        <pc:cxnChg chg="add mod">
          <ac:chgData name="Manish Sharma" userId="b799adb9ba789c8f" providerId="LiveId" clId="{D2336509-ACEC-46C3-AAB7-57D2401FC6E9}" dt="2023-04-10T04:49:16.393" v="11"/>
          <ac:cxnSpMkLst>
            <pc:docMk/>
            <pc:sldMk cId="1558684100" sldId="477"/>
            <ac:cxnSpMk id="29" creationId="{1B38F6CC-63D2-47D6-1E8F-E1FCDD56A569}"/>
          </ac:cxnSpMkLst>
        </pc:cxnChg>
      </pc:sldChg>
      <pc:sldChg chg="add">
        <pc:chgData name="Manish Sharma" userId="b799adb9ba789c8f" providerId="LiveId" clId="{D2336509-ACEC-46C3-AAB7-57D2401FC6E9}" dt="2023-04-10T04:57:09.888" v="12"/>
        <pc:sldMkLst>
          <pc:docMk/>
          <pc:sldMk cId="4170414273" sldId="478"/>
        </pc:sldMkLst>
      </pc:sldChg>
      <pc:sldChg chg="addSp delSp add del setBg delDesignElem">
        <pc:chgData name="Manish Sharma" userId="b799adb9ba789c8f" providerId="LiveId" clId="{D2336509-ACEC-46C3-AAB7-57D2401FC6E9}" dt="2023-04-10T07:00:46.551" v="19"/>
        <pc:sldMkLst>
          <pc:docMk/>
          <pc:sldMk cId="191225590" sldId="540"/>
        </pc:sldMkLst>
        <pc:spChg chg="add del">
          <ac:chgData name="Manish Sharma" userId="b799adb9ba789c8f" providerId="LiveId" clId="{D2336509-ACEC-46C3-AAB7-57D2401FC6E9}" dt="2023-04-10T07:00:46.531" v="18"/>
          <ac:spMkLst>
            <pc:docMk/>
            <pc:sldMk cId="191225590" sldId="540"/>
            <ac:spMk id="21" creationId="{D4771268-CB57-404A-9271-370EB28F6090}"/>
          </ac:spMkLst>
        </pc:spChg>
      </pc:sldChg>
      <pc:sldChg chg="addSp delSp modSp new mod">
        <pc:chgData name="Manish Sharma" userId="b799adb9ba789c8f" providerId="LiveId" clId="{D2336509-ACEC-46C3-AAB7-57D2401FC6E9}" dt="2023-04-10T07:03:15.212" v="66" actId="1076"/>
        <pc:sldMkLst>
          <pc:docMk/>
          <pc:sldMk cId="3028727197" sldId="541"/>
        </pc:sldMkLst>
        <pc:spChg chg="del">
          <ac:chgData name="Manish Sharma" userId="b799adb9ba789c8f" providerId="LiveId" clId="{D2336509-ACEC-46C3-AAB7-57D2401FC6E9}" dt="2023-04-10T07:01:58.625" v="21" actId="478"/>
          <ac:spMkLst>
            <pc:docMk/>
            <pc:sldMk cId="3028727197" sldId="541"/>
            <ac:spMk id="2" creationId="{780D667D-2E18-2A5B-0D2C-CFF184EA8BD2}"/>
          </ac:spMkLst>
        </pc:spChg>
        <pc:spChg chg="del">
          <ac:chgData name="Manish Sharma" userId="b799adb9ba789c8f" providerId="LiveId" clId="{D2336509-ACEC-46C3-AAB7-57D2401FC6E9}" dt="2023-04-10T07:01:58.625" v="21" actId="478"/>
          <ac:spMkLst>
            <pc:docMk/>
            <pc:sldMk cId="3028727197" sldId="541"/>
            <ac:spMk id="3" creationId="{D8E42BAA-1A5F-6527-D01A-C15A0FFADE2B}"/>
          </ac:spMkLst>
        </pc:spChg>
        <pc:spChg chg="add mod">
          <ac:chgData name="Manish Sharma" userId="b799adb9ba789c8f" providerId="LiveId" clId="{D2336509-ACEC-46C3-AAB7-57D2401FC6E9}" dt="2023-04-10T07:02:58.065" v="61" actId="20577"/>
          <ac:spMkLst>
            <pc:docMk/>
            <pc:sldMk cId="3028727197" sldId="541"/>
            <ac:spMk id="4" creationId="{DDBF4CB3-DE80-80AA-ACE6-9C413DD12773}"/>
          </ac:spMkLst>
        </pc:spChg>
        <pc:spChg chg="add mod">
          <ac:chgData name="Manish Sharma" userId="b799adb9ba789c8f" providerId="LiveId" clId="{D2336509-ACEC-46C3-AAB7-57D2401FC6E9}" dt="2023-04-10T07:02:45.585" v="46" actId="20577"/>
          <ac:spMkLst>
            <pc:docMk/>
            <pc:sldMk cId="3028727197" sldId="541"/>
            <ac:spMk id="5" creationId="{E8424A95-0E62-AE31-2933-39A0B6240EF0}"/>
          </ac:spMkLst>
        </pc:spChg>
        <pc:spChg chg="add mod">
          <ac:chgData name="Manish Sharma" userId="b799adb9ba789c8f" providerId="LiveId" clId="{D2336509-ACEC-46C3-AAB7-57D2401FC6E9}" dt="2023-04-10T07:03:15.212" v="66" actId="1076"/>
          <ac:spMkLst>
            <pc:docMk/>
            <pc:sldMk cId="3028727197" sldId="541"/>
            <ac:spMk id="6" creationId="{E711585F-DEB2-E2E7-CAE4-404F16CF2E65}"/>
          </ac:spMkLst>
        </pc:spChg>
        <pc:spChg chg="add mod">
          <ac:chgData name="Manish Sharma" userId="b799adb9ba789c8f" providerId="LiveId" clId="{D2336509-ACEC-46C3-AAB7-57D2401FC6E9}" dt="2023-04-10T07:03:10.027" v="65" actId="20577"/>
          <ac:spMkLst>
            <pc:docMk/>
            <pc:sldMk cId="3028727197" sldId="541"/>
            <ac:spMk id="7" creationId="{7D051B0F-5218-0B20-E28D-036C988B1AD9}"/>
          </ac:spMkLst>
        </pc:spChg>
      </pc:sldChg>
      <pc:sldChg chg="add">
        <pc:chgData name="Manish Sharma" userId="b799adb9ba789c8f" providerId="LiveId" clId="{D2336509-ACEC-46C3-AAB7-57D2401FC6E9}" dt="2023-04-10T07:34:47.486" v="67"/>
        <pc:sldMkLst>
          <pc:docMk/>
          <pc:sldMk cId="1726926686" sldId="542"/>
        </pc:sldMkLst>
      </pc:sldChg>
      <pc:sldChg chg="add">
        <pc:chgData name="Manish Sharma" userId="b799adb9ba789c8f" providerId="LiveId" clId="{D2336509-ACEC-46C3-AAB7-57D2401FC6E9}" dt="2023-04-10T07:34:47.486" v="67"/>
        <pc:sldMkLst>
          <pc:docMk/>
          <pc:sldMk cId="3343793836" sldId="543"/>
        </pc:sldMkLst>
      </pc:sldChg>
      <pc:sldChg chg="add">
        <pc:chgData name="Manish Sharma" userId="b799adb9ba789c8f" providerId="LiveId" clId="{D2336509-ACEC-46C3-AAB7-57D2401FC6E9}" dt="2023-04-11T04:25:32.168" v="70"/>
        <pc:sldMkLst>
          <pc:docMk/>
          <pc:sldMk cId="2180959825" sldId="544"/>
        </pc:sldMkLst>
      </pc:sldChg>
      <pc:sldChg chg="addSp delSp modSp new mod">
        <pc:chgData name="Manish Sharma" userId="b799adb9ba789c8f" providerId="LiveId" clId="{D2336509-ACEC-46C3-AAB7-57D2401FC6E9}" dt="2023-04-11T07:01:28.898" v="160"/>
        <pc:sldMkLst>
          <pc:docMk/>
          <pc:sldMk cId="1319403847" sldId="545"/>
        </pc:sldMkLst>
        <pc:spChg chg="del">
          <ac:chgData name="Manish Sharma" userId="b799adb9ba789c8f" providerId="LiveId" clId="{D2336509-ACEC-46C3-AAB7-57D2401FC6E9}" dt="2023-04-11T06:56:57.632" v="73" actId="478"/>
          <ac:spMkLst>
            <pc:docMk/>
            <pc:sldMk cId="1319403847" sldId="545"/>
            <ac:spMk id="2" creationId="{98AC2E14-8520-2945-07D7-ABC4A87A1AB1}"/>
          </ac:spMkLst>
        </pc:spChg>
        <pc:spChg chg="del">
          <ac:chgData name="Manish Sharma" userId="b799adb9ba789c8f" providerId="LiveId" clId="{D2336509-ACEC-46C3-AAB7-57D2401FC6E9}" dt="2023-04-11T06:56:57.632" v="73" actId="478"/>
          <ac:spMkLst>
            <pc:docMk/>
            <pc:sldMk cId="1319403847" sldId="545"/>
            <ac:spMk id="3" creationId="{70FE8958-381C-2A1F-AB5D-5DCAD9395EA9}"/>
          </ac:spMkLst>
        </pc:spChg>
        <pc:spChg chg="add del mod">
          <ac:chgData name="Manish Sharma" userId="b799adb9ba789c8f" providerId="LiveId" clId="{D2336509-ACEC-46C3-AAB7-57D2401FC6E9}" dt="2023-04-11T06:59:58.805" v="158" actId="478"/>
          <ac:spMkLst>
            <pc:docMk/>
            <pc:sldMk cId="1319403847" sldId="545"/>
            <ac:spMk id="4" creationId="{4F344659-3220-F3B4-D7D4-7FCF6E187AEC}"/>
          </ac:spMkLst>
        </pc:spChg>
        <pc:spChg chg="add del mod">
          <ac:chgData name="Manish Sharma" userId="b799adb9ba789c8f" providerId="LiveId" clId="{D2336509-ACEC-46C3-AAB7-57D2401FC6E9}" dt="2023-04-11T06:59:58.805" v="158" actId="478"/>
          <ac:spMkLst>
            <pc:docMk/>
            <pc:sldMk cId="1319403847" sldId="545"/>
            <ac:spMk id="5" creationId="{70410A93-3201-471C-9EB3-CF296EC09A7C}"/>
          </ac:spMkLst>
        </pc:spChg>
        <pc:spChg chg="add del">
          <ac:chgData name="Manish Sharma" userId="b799adb9ba789c8f" providerId="LiveId" clId="{D2336509-ACEC-46C3-AAB7-57D2401FC6E9}" dt="2023-04-11T06:59:58.805" v="158" actId="478"/>
          <ac:spMkLst>
            <pc:docMk/>
            <pc:sldMk cId="1319403847" sldId="545"/>
            <ac:spMk id="6" creationId="{A94412D1-ACC8-478E-582F-CCB3F722AB9E}"/>
          </ac:spMkLst>
        </pc:spChg>
        <pc:spChg chg="add del mod">
          <ac:chgData name="Manish Sharma" userId="b799adb9ba789c8f" providerId="LiveId" clId="{D2336509-ACEC-46C3-AAB7-57D2401FC6E9}" dt="2023-04-11T06:59:58.805" v="158" actId="478"/>
          <ac:spMkLst>
            <pc:docMk/>
            <pc:sldMk cId="1319403847" sldId="545"/>
            <ac:spMk id="9" creationId="{A9A674AB-188E-A7CF-C68E-EC7F62BEC411}"/>
          </ac:spMkLst>
        </pc:spChg>
        <pc:spChg chg="add mod">
          <ac:chgData name="Manish Sharma" userId="b799adb9ba789c8f" providerId="LiveId" clId="{D2336509-ACEC-46C3-AAB7-57D2401FC6E9}" dt="2023-04-11T07:00:04.426" v="159"/>
          <ac:spMkLst>
            <pc:docMk/>
            <pc:sldMk cId="1319403847" sldId="545"/>
            <ac:spMk id="10" creationId="{8951F7F2-E14B-29EB-4804-BB63252EA32D}"/>
          </ac:spMkLst>
        </pc:spChg>
        <pc:spChg chg="add mod">
          <ac:chgData name="Manish Sharma" userId="b799adb9ba789c8f" providerId="LiveId" clId="{D2336509-ACEC-46C3-AAB7-57D2401FC6E9}" dt="2023-04-11T07:00:04.426" v="159"/>
          <ac:spMkLst>
            <pc:docMk/>
            <pc:sldMk cId="1319403847" sldId="545"/>
            <ac:spMk id="11" creationId="{0FB5D7D7-96CE-F101-B456-CE09620A3651}"/>
          </ac:spMkLst>
        </pc:spChg>
        <pc:spChg chg="add mod">
          <ac:chgData name="Manish Sharma" userId="b799adb9ba789c8f" providerId="LiveId" clId="{D2336509-ACEC-46C3-AAB7-57D2401FC6E9}" dt="2023-04-11T07:00:04.426" v="159"/>
          <ac:spMkLst>
            <pc:docMk/>
            <pc:sldMk cId="1319403847" sldId="545"/>
            <ac:spMk id="13" creationId="{9A7F5D74-631E-DEB9-885C-A308EFD556B7}"/>
          </ac:spMkLst>
        </pc:spChg>
        <pc:spChg chg="add mod">
          <ac:chgData name="Manish Sharma" userId="b799adb9ba789c8f" providerId="LiveId" clId="{D2336509-ACEC-46C3-AAB7-57D2401FC6E9}" dt="2023-04-11T07:01:28.898" v="160"/>
          <ac:spMkLst>
            <pc:docMk/>
            <pc:sldMk cId="1319403847" sldId="545"/>
            <ac:spMk id="14" creationId="{F2DCCE8F-052E-A870-9D80-E0A4F6D33965}"/>
          </ac:spMkLst>
        </pc:spChg>
        <pc:spChg chg="add mod">
          <ac:chgData name="Manish Sharma" userId="b799adb9ba789c8f" providerId="LiveId" clId="{D2336509-ACEC-46C3-AAB7-57D2401FC6E9}" dt="2023-04-11T07:01:28.898" v="160"/>
          <ac:spMkLst>
            <pc:docMk/>
            <pc:sldMk cId="1319403847" sldId="545"/>
            <ac:spMk id="16" creationId="{EE1A9DA2-77AA-435E-D6D9-C81B8663BCBC}"/>
          </ac:spMkLst>
        </pc:spChg>
        <pc:cxnChg chg="add del mod">
          <ac:chgData name="Manish Sharma" userId="b799adb9ba789c8f" providerId="LiveId" clId="{D2336509-ACEC-46C3-AAB7-57D2401FC6E9}" dt="2023-04-11T06:59:58.805" v="158" actId="478"/>
          <ac:cxnSpMkLst>
            <pc:docMk/>
            <pc:sldMk cId="1319403847" sldId="545"/>
            <ac:cxnSpMk id="8" creationId="{3E05E8C7-37BA-311E-1016-C16EF7CD8E00}"/>
          </ac:cxnSpMkLst>
        </pc:cxnChg>
        <pc:cxnChg chg="add mod">
          <ac:chgData name="Manish Sharma" userId="b799adb9ba789c8f" providerId="LiveId" clId="{D2336509-ACEC-46C3-AAB7-57D2401FC6E9}" dt="2023-04-11T07:00:04.426" v="159"/>
          <ac:cxnSpMkLst>
            <pc:docMk/>
            <pc:sldMk cId="1319403847" sldId="545"/>
            <ac:cxnSpMk id="12" creationId="{2FB384EE-42E3-882F-1BDA-D35EDA8E060B}"/>
          </ac:cxnSpMkLst>
        </pc:cxnChg>
        <pc:cxnChg chg="add mod">
          <ac:chgData name="Manish Sharma" userId="b799adb9ba789c8f" providerId="LiveId" clId="{D2336509-ACEC-46C3-AAB7-57D2401FC6E9}" dt="2023-04-11T07:01:28.898" v="160"/>
          <ac:cxnSpMkLst>
            <pc:docMk/>
            <pc:sldMk cId="1319403847" sldId="545"/>
            <ac:cxnSpMk id="15" creationId="{D0E7A261-BCB4-9798-58FB-4A04D735D949}"/>
          </ac:cxnSpMkLst>
        </pc:cxnChg>
      </pc:sldChg>
      <pc:sldChg chg="addSp delSp modSp new mod">
        <pc:chgData name="Manish Sharma" userId="b799adb9ba789c8f" providerId="LiveId" clId="{D2336509-ACEC-46C3-AAB7-57D2401FC6E9}" dt="2023-04-11T08:21:10.696" v="164"/>
        <pc:sldMkLst>
          <pc:docMk/>
          <pc:sldMk cId="2617494361" sldId="546"/>
        </pc:sldMkLst>
        <pc:spChg chg="del">
          <ac:chgData name="Manish Sharma" userId="b799adb9ba789c8f" providerId="LiveId" clId="{D2336509-ACEC-46C3-AAB7-57D2401FC6E9}" dt="2023-04-11T07:06:24.891" v="162" actId="478"/>
          <ac:spMkLst>
            <pc:docMk/>
            <pc:sldMk cId="2617494361" sldId="546"/>
            <ac:spMk id="2" creationId="{A72A06D0-3BE3-903B-A2B3-5C9C65D00136}"/>
          </ac:spMkLst>
        </pc:spChg>
        <pc:spChg chg="del">
          <ac:chgData name="Manish Sharma" userId="b799adb9ba789c8f" providerId="LiveId" clId="{D2336509-ACEC-46C3-AAB7-57D2401FC6E9}" dt="2023-04-11T07:06:24.891" v="162" actId="478"/>
          <ac:spMkLst>
            <pc:docMk/>
            <pc:sldMk cId="2617494361" sldId="546"/>
            <ac:spMk id="3" creationId="{7590D65D-9660-EDA6-D59C-5456AA982253}"/>
          </ac:spMkLst>
        </pc:spChg>
        <pc:spChg chg="mod">
          <ac:chgData name="Manish Sharma" userId="b799adb9ba789c8f" providerId="LiveId" clId="{D2336509-ACEC-46C3-AAB7-57D2401FC6E9}" dt="2023-04-11T07:06:25.254" v="163"/>
          <ac:spMkLst>
            <pc:docMk/>
            <pc:sldMk cId="2617494361" sldId="546"/>
            <ac:spMk id="5" creationId="{1978FD81-1BCA-C3FD-C0E5-A1133DB3852E}"/>
          </ac:spMkLst>
        </pc:spChg>
        <pc:spChg chg="mod">
          <ac:chgData name="Manish Sharma" userId="b799adb9ba789c8f" providerId="LiveId" clId="{D2336509-ACEC-46C3-AAB7-57D2401FC6E9}" dt="2023-04-11T07:06:25.254" v="163"/>
          <ac:spMkLst>
            <pc:docMk/>
            <pc:sldMk cId="2617494361" sldId="546"/>
            <ac:spMk id="6" creationId="{5EF04DD3-D230-36BE-6A5B-5A38B8A13804}"/>
          </ac:spMkLst>
        </pc:spChg>
        <pc:spChg chg="mod">
          <ac:chgData name="Manish Sharma" userId="b799adb9ba789c8f" providerId="LiveId" clId="{D2336509-ACEC-46C3-AAB7-57D2401FC6E9}" dt="2023-04-11T07:06:25.254" v="163"/>
          <ac:spMkLst>
            <pc:docMk/>
            <pc:sldMk cId="2617494361" sldId="546"/>
            <ac:spMk id="8" creationId="{FEFAD57E-C25E-482A-753D-8E8FEA5C9280}"/>
          </ac:spMkLst>
        </pc:spChg>
        <pc:spChg chg="mod">
          <ac:chgData name="Manish Sharma" userId="b799adb9ba789c8f" providerId="LiveId" clId="{D2336509-ACEC-46C3-AAB7-57D2401FC6E9}" dt="2023-04-11T07:06:25.254" v="163"/>
          <ac:spMkLst>
            <pc:docMk/>
            <pc:sldMk cId="2617494361" sldId="546"/>
            <ac:spMk id="10" creationId="{38406ED1-B366-EE5E-B2CF-44C42A9DAF46}"/>
          </ac:spMkLst>
        </pc:spChg>
        <pc:spChg chg="mod">
          <ac:chgData name="Manish Sharma" userId="b799adb9ba789c8f" providerId="LiveId" clId="{D2336509-ACEC-46C3-AAB7-57D2401FC6E9}" dt="2023-04-11T07:06:25.254" v="163"/>
          <ac:spMkLst>
            <pc:docMk/>
            <pc:sldMk cId="2617494361" sldId="546"/>
            <ac:spMk id="11" creationId="{116F7B99-7383-799E-1FAE-1344B054175B}"/>
          </ac:spMkLst>
        </pc:spChg>
        <pc:spChg chg="mod">
          <ac:chgData name="Manish Sharma" userId="b799adb9ba789c8f" providerId="LiveId" clId="{D2336509-ACEC-46C3-AAB7-57D2401FC6E9}" dt="2023-04-11T08:21:10.696" v="164"/>
          <ac:spMkLst>
            <pc:docMk/>
            <pc:sldMk cId="2617494361" sldId="546"/>
            <ac:spMk id="13" creationId="{E89DB67D-8178-54F4-3CFB-33079C9EE65A}"/>
          </ac:spMkLst>
        </pc:spChg>
        <pc:spChg chg="mod">
          <ac:chgData name="Manish Sharma" userId="b799adb9ba789c8f" providerId="LiveId" clId="{D2336509-ACEC-46C3-AAB7-57D2401FC6E9}" dt="2023-04-11T08:21:10.696" v="164"/>
          <ac:spMkLst>
            <pc:docMk/>
            <pc:sldMk cId="2617494361" sldId="546"/>
            <ac:spMk id="14" creationId="{D92769E6-3D84-C02B-4D7B-9D1F351D95E3}"/>
          </ac:spMkLst>
        </pc:spChg>
        <pc:spChg chg="mod">
          <ac:chgData name="Manish Sharma" userId="b799adb9ba789c8f" providerId="LiveId" clId="{D2336509-ACEC-46C3-AAB7-57D2401FC6E9}" dt="2023-04-11T08:21:10.696" v="164"/>
          <ac:spMkLst>
            <pc:docMk/>
            <pc:sldMk cId="2617494361" sldId="546"/>
            <ac:spMk id="16" creationId="{2987358F-CAA6-78FD-17CD-5F40D65FDAC0}"/>
          </ac:spMkLst>
        </pc:spChg>
        <pc:spChg chg="mod">
          <ac:chgData name="Manish Sharma" userId="b799adb9ba789c8f" providerId="LiveId" clId="{D2336509-ACEC-46C3-AAB7-57D2401FC6E9}" dt="2023-04-11T08:21:10.696" v="164"/>
          <ac:spMkLst>
            <pc:docMk/>
            <pc:sldMk cId="2617494361" sldId="546"/>
            <ac:spMk id="18" creationId="{FF144C20-15D7-0780-4921-81A60D81F555}"/>
          </ac:spMkLst>
        </pc:spChg>
        <pc:spChg chg="mod">
          <ac:chgData name="Manish Sharma" userId="b799adb9ba789c8f" providerId="LiveId" clId="{D2336509-ACEC-46C3-AAB7-57D2401FC6E9}" dt="2023-04-11T08:21:10.696" v="164"/>
          <ac:spMkLst>
            <pc:docMk/>
            <pc:sldMk cId="2617494361" sldId="546"/>
            <ac:spMk id="19" creationId="{22023B5A-BC71-3529-B471-F2690D97B791}"/>
          </ac:spMkLst>
        </pc:spChg>
        <pc:spChg chg="mod">
          <ac:chgData name="Manish Sharma" userId="b799adb9ba789c8f" providerId="LiveId" clId="{D2336509-ACEC-46C3-AAB7-57D2401FC6E9}" dt="2023-04-11T08:21:10.696" v="164"/>
          <ac:spMkLst>
            <pc:docMk/>
            <pc:sldMk cId="2617494361" sldId="546"/>
            <ac:spMk id="20" creationId="{ABF78751-B179-8134-B342-F3C9BFCE7637}"/>
          </ac:spMkLst>
        </pc:spChg>
        <pc:grpChg chg="add mod">
          <ac:chgData name="Manish Sharma" userId="b799adb9ba789c8f" providerId="LiveId" clId="{D2336509-ACEC-46C3-AAB7-57D2401FC6E9}" dt="2023-04-11T07:06:25.254" v="163"/>
          <ac:grpSpMkLst>
            <pc:docMk/>
            <pc:sldMk cId="2617494361" sldId="546"/>
            <ac:grpSpMk id="4" creationId="{608BE44E-0630-0731-EEAF-4B0884FFFF62}"/>
          </ac:grpSpMkLst>
        </pc:grpChg>
        <pc:grpChg chg="add mod">
          <ac:chgData name="Manish Sharma" userId="b799adb9ba789c8f" providerId="LiveId" clId="{D2336509-ACEC-46C3-AAB7-57D2401FC6E9}" dt="2023-04-11T08:21:10.696" v="164"/>
          <ac:grpSpMkLst>
            <pc:docMk/>
            <pc:sldMk cId="2617494361" sldId="546"/>
            <ac:grpSpMk id="12" creationId="{590654CF-249B-89A5-163D-ABA8ABBA625D}"/>
          </ac:grpSpMkLst>
        </pc:grpChg>
        <pc:cxnChg chg="mod">
          <ac:chgData name="Manish Sharma" userId="b799adb9ba789c8f" providerId="LiveId" clId="{D2336509-ACEC-46C3-AAB7-57D2401FC6E9}" dt="2023-04-11T07:06:25.254" v="163"/>
          <ac:cxnSpMkLst>
            <pc:docMk/>
            <pc:sldMk cId="2617494361" sldId="546"/>
            <ac:cxnSpMk id="7" creationId="{FB41BCA3-5D85-25B2-075F-B274BBD5A54E}"/>
          </ac:cxnSpMkLst>
        </pc:cxnChg>
        <pc:cxnChg chg="mod">
          <ac:chgData name="Manish Sharma" userId="b799adb9ba789c8f" providerId="LiveId" clId="{D2336509-ACEC-46C3-AAB7-57D2401FC6E9}" dt="2023-04-11T07:06:25.254" v="163"/>
          <ac:cxnSpMkLst>
            <pc:docMk/>
            <pc:sldMk cId="2617494361" sldId="546"/>
            <ac:cxnSpMk id="9" creationId="{151DC186-9510-8526-1FB3-911CC1510A44}"/>
          </ac:cxnSpMkLst>
        </pc:cxnChg>
        <pc:cxnChg chg="mod">
          <ac:chgData name="Manish Sharma" userId="b799adb9ba789c8f" providerId="LiveId" clId="{D2336509-ACEC-46C3-AAB7-57D2401FC6E9}" dt="2023-04-11T08:21:10.696" v="164"/>
          <ac:cxnSpMkLst>
            <pc:docMk/>
            <pc:sldMk cId="2617494361" sldId="546"/>
            <ac:cxnSpMk id="15" creationId="{18346516-25A3-3122-82F1-BDAB175E495C}"/>
          </ac:cxnSpMkLst>
        </pc:cxnChg>
        <pc:cxnChg chg="mod">
          <ac:chgData name="Manish Sharma" userId="b799adb9ba789c8f" providerId="LiveId" clId="{D2336509-ACEC-46C3-AAB7-57D2401FC6E9}" dt="2023-04-11T08:21:10.696" v="164"/>
          <ac:cxnSpMkLst>
            <pc:docMk/>
            <pc:sldMk cId="2617494361" sldId="546"/>
            <ac:cxnSpMk id="17" creationId="{A667D05D-3D79-FEA7-706E-05526627732D}"/>
          </ac:cxnSpMkLst>
        </pc:cxnChg>
      </pc:sldChg>
      <pc:sldChg chg="add setBg">
        <pc:chgData name="Manish Sharma" userId="b799adb9ba789c8f" providerId="LiveId" clId="{D2336509-ACEC-46C3-AAB7-57D2401FC6E9}" dt="2023-04-11T08:21:46.798" v="165"/>
        <pc:sldMkLst>
          <pc:docMk/>
          <pc:sldMk cId="2212116017" sldId="547"/>
        </pc:sldMkLst>
      </pc:sldChg>
      <pc:sldChg chg="add">
        <pc:chgData name="Manish Sharma" userId="b799adb9ba789c8f" providerId="LiveId" clId="{D2336509-ACEC-46C3-AAB7-57D2401FC6E9}" dt="2023-04-11T08:21:46.798" v="165"/>
        <pc:sldMkLst>
          <pc:docMk/>
          <pc:sldMk cId="3635791235" sldId="548"/>
        </pc:sldMkLst>
      </pc:sldChg>
      <pc:sldChg chg="modSp new mod">
        <pc:chgData name="Manish Sharma" userId="b799adb9ba789c8f" providerId="LiveId" clId="{D2336509-ACEC-46C3-AAB7-57D2401FC6E9}" dt="2023-04-11T08:24:13.881" v="188" actId="20577"/>
        <pc:sldMkLst>
          <pc:docMk/>
          <pc:sldMk cId="192198111" sldId="549"/>
        </pc:sldMkLst>
        <pc:spChg chg="mod">
          <ac:chgData name="Manish Sharma" userId="b799adb9ba789c8f" providerId="LiveId" clId="{D2336509-ACEC-46C3-AAB7-57D2401FC6E9}" dt="2023-04-11T08:23:12.241" v="183" actId="20577"/>
          <ac:spMkLst>
            <pc:docMk/>
            <pc:sldMk cId="192198111" sldId="549"/>
            <ac:spMk id="2" creationId="{C9A4C069-9A21-622D-2988-9746F636D2BF}"/>
          </ac:spMkLst>
        </pc:spChg>
        <pc:spChg chg="mod">
          <ac:chgData name="Manish Sharma" userId="b799adb9ba789c8f" providerId="LiveId" clId="{D2336509-ACEC-46C3-AAB7-57D2401FC6E9}" dt="2023-04-11T08:24:13.881" v="188" actId="20577"/>
          <ac:spMkLst>
            <pc:docMk/>
            <pc:sldMk cId="192198111" sldId="549"/>
            <ac:spMk id="3" creationId="{ABC8A8AD-FBAC-5A99-E3BB-38DD848AA8BF}"/>
          </ac:spMkLst>
        </pc:spChg>
      </pc:sldChg>
      <pc:sldChg chg="modSp new mod">
        <pc:chgData name="Manish Sharma" userId="b799adb9ba789c8f" providerId="LiveId" clId="{D2336509-ACEC-46C3-AAB7-57D2401FC6E9}" dt="2023-04-11T08:52:51.694" v="213" actId="20577"/>
        <pc:sldMkLst>
          <pc:docMk/>
          <pc:sldMk cId="1726846563" sldId="550"/>
        </pc:sldMkLst>
        <pc:spChg chg="mod">
          <ac:chgData name="Manish Sharma" userId="b799adb9ba789c8f" providerId="LiveId" clId="{D2336509-ACEC-46C3-AAB7-57D2401FC6E9}" dt="2023-04-11T08:52:51.694" v="213" actId="20577"/>
          <ac:spMkLst>
            <pc:docMk/>
            <pc:sldMk cId="1726846563" sldId="550"/>
            <ac:spMk id="2" creationId="{D5E4278B-0299-B54A-707B-7EF274027C62}"/>
          </ac:spMkLst>
        </pc:spChg>
        <pc:spChg chg="mod">
          <ac:chgData name="Manish Sharma" userId="b799adb9ba789c8f" providerId="LiveId" clId="{D2336509-ACEC-46C3-AAB7-57D2401FC6E9}" dt="2023-04-11T08:52:44.223" v="209" actId="20577"/>
          <ac:spMkLst>
            <pc:docMk/>
            <pc:sldMk cId="1726846563" sldId="550"/>
            <ac:spMk id="3" creationId="{D286FE17-5458-E982-3E39-E397A241C0E0}"/>
          </ac:spMkLst>
        </pc:spChg>
      </pc:sldChg>
      <pc:sldChg chg="add">
        <pc:chgData name="Manish Sharma" userId="b799adb9ba789c8f" providerId="LiveId" clId="{D2336509-ACEC-46C3-AAB7-57D2401FC6E9}" dt="2023-04-12T06:25:32.694" v="215"/>
        <pc:sldMkLst>
          <pc:docMk/>
          <pc:sldMk cId="1966428795" sldId="551"/>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3CEF0607-E79C-47B2-AF91-F930400DFAE7}"/>
    <pc:docChg chg="addSld">
      <pc:chgData name="Manish Sharma" userId="b799adb9ba789c8f" providerId="LiveId" clId="{3CEF0607-E79C-47B2-AF91-F930400DFAE7}" dt="2022-06-05T07:42:29.835" v="0" actId="680"/>
      <pc:docMkLst>
        <pc:docMk/>
      </pc:docMkLst>
      <pc:sldChg chg="new">
        <pc:chgData name="Manish Sharma" userId="b799adb9ba789c8f" providerId="LiveId" clId="{3CEF0607-E79C-47B2-AF91-F930400DFAE7}" dt="2022-06-05T07:42:29.835" v="0" actId="680"/>
        <pc:sldMkLst>
          <pc:docMk/>
          <pc:sldMk cId="1008274215" sldId="436"/>
        </pc:sldMkLst>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8C5F9A3F-E5CC-4E8E-A1E5-A9501361710A}"/>
    <pc:docChg chg="custSel addSld modSld sldOrd">
      <pc:chgData name="Manish Sharma" userId="b799adb9ba789c8f" providerId="LiveId" clId="{8C5F9A3F-E5CC-4E8E-A1E5-A9501361710A}" dt="2023-01-06T07:39:19.439" v="172"/>
      <pc:docMkLst>
        <pc:docMk/>
      </pc:docMkLst>
      <pc:sldChg chg="add">
        <pc:chgData name="Manish Sharma" userId="b799adb9ba789c8f" providerId="LiveId" clId="{8C5F9A3F-E5CC-4E8E-A1E5-A9501361710A}" dt="2023-01-05T04:19:19.358" v="17"/>
        <pc:sldMkLst>
          <pc:docMk/>
          <pc:sldMk cId="2451713000" sldId="266"/>
        </pc:sldMkLst>
      </pc:sldChg>
      <pc:sldChg chg="add">
        <pc:chgData name="Manish Sharma" userId="b799adb9ba789c8f" providerId="LiveId" clId="{8C5F9A3F-E5CC-4E8E-A1E5-A9501361710A}" dt="2023-01-02T08:06:23.034" v="15"/>
        <pc:sldMkLst>
          <pc:docMk/>
          <pc:sldMk cId="1040551395" sldId="267"/>
        </pc:sldMkLst>
      </pc:sldChg>
      <pc:sldChg chg="add">
        <pc:chgData name="Manish Sharma" userId="b799adb9ba789c8f" providerId="LiveId" clId="{8C5F9A3F-E5CC-4E8E-A1E5-A9501361710A}" dt="2023-01-02T07:40:01.350" v="0"/>
        <pc:sldMkLst>
          <pc:docMk/>
          <pc:sldMk cId="4205991571" sldId="307"/>
        </pc:sldMkLst>
      </pc:sldChg>
      <pc:sldChg chg="add">
        <pc:chgData name="Manish Sharma" userId="b799adb9ba789c8f" providerId="LiveId" clId="{8C5F9A3F-E5CC-4E8E-A1E5-A9501361710A}" dt="2023-01-02T07:40:01.350" v="0"/>
        <pc:sldMkLst>
          <pc:docMk/>
          <pc:sldMk cId="2559418866" sldId="308"/>
        </pc:sldMkLst>
      </pc:sldChg>
      <pc:sldChg chg="add">
        <pc:chgData name="Manish Sharma" userId="b799adb9ba789c8f" providerId="LiveId" clId="{8C5F9A3F-E5CC-4E8E-A1E5-A9501361710A}" dt="2023-01-02T07:40:01.350" v="0"/>
        <pc:sldMkLst>
          <pc:docMk/>
          <pc:sldMk cId="2486061415" sldId="309"/>
        </pc:sldMkLst>
      </pc:sldChg>
      <pc:sldChg chg="add">
        <pc:chgData name="Manish Sharma" userId="b799adb9ba789c8f" providerId="LiveId" clId="{8C5F9A3F-E5CC-4E8E-A1E5-A9501361710A}" dt="2023-01-05T04:19:19.358" v="17"/>
        <pc:sldMkLst>
          <pc:docMk/>
          <pc:sldMk cId="3905909107" sldId="310"/>
        </pc:sldMkLst>
      </pc:sldChg>
      <pc:sldChg chg="add">
        <pc:chgData name="Manish Sharma" userId="b799adb9ba789c8f" providerId="LiveId" clId="{8C5F9A3F-E5CC-4E8E-A1E5-A9501361710A}" dt="2023-01-05T04:19:19.358" v="17"/>
        <pc:sldMkLst>
          <pc:docMk/>
          <pc:sldMk cId="3363675506" sldId="312"/>
        </pc:sldMkLst>
      </pc:sldChg>
      <pc:sldChg chg="add">
        <pc:chgData name="Manish Sharma" userId="b799adb9ba789c8f" providerId="LiveId" clId="{8C5F9A3F-E5CC-4E8E-A1E5-A9501361710A}" dt="2023-01-03T05:38:45.636" v="16"/>
        <pc:sldMkLst>
          <pc:docMk/>
          <pc:sldMk cId="1745736043" sldId="313"/>
        </pc:sldMkLst>
      </pc:sldChg>
      <pc:sldChg chg="add">
        <pc:chgData name="Manish Sharma" userId="b799adb9ba789c8f" providerId="LiveId" clId="{8C5F9A3F-E5CC-4E8E-A1E5-A9501361710A}" dt="2023-01-03T05:38:45.636" v="16"/>
        <pc:sldMkLst>
          <pc:docMk/>
          <pc:sldMk cId="3343793836" sldId="314"/>
        </pc:sldMkLst>
      </pc:sldChg>
      <pc:sldChg chg="add">
        <pc:chgData name="Manish Sharma" userId="b799adb9ba789c8f" providerId="LiveId" clId="{8C5F9A3F-E5CC-4E8E-A1E5-A9501361710A}" dt="2023-01-05T04:19:19.358" v="17"/>
        <pc:sldMkLst>
          <pc:docMk/>
          <pc:sldMk cId="495837008" sldId="316"/>
        </pc:sldMkLst>
      </pc:sldChg>
      <pc:sldChg chg="add">
        <pc:chgData name="Manish Sharma" userId="b799adb9ba789c8f" providerId="LiveId" clId="{8C5F9A3F-E5CC-4E8E-A1E5-A9501361710A}" dt="2023-01-05T04:19:19.358" v="17"/>
        <pc:sldMkLst>
          <pc:docMk/>
          <pc:sldMk cId="729508330" sldId="317"/>
        </pc:sldMkLst>
      </pc:sldChg>
      <pc:sldChg chg="add">
        <pc:chgData name="Manish Sharma" userId="b799adb9ba789c8f" providerId="LiveId" clId="{8C5F9A3F-E5CC-4E8E-A1E5-A9501361710A}" dt="2023-01-05T04:19:19.358" v="17"/>
        <pc:sldMkLst>
          <pc:docMk/>
          <pc:sldMk cId="3730346979" sldId="318"/>
        </pc:sldMkLst>
      </pc:sldChg>
      <pc:sldChg chg="add">
        <pc:chgData name="Manish Sharma" userId="b799adb9ba789c8f" providerId="LiveId" clId="{8C5F9A3F-E5CC-4E8E-A1E5-A9501361710A}" dt="2023-01-06T04:14:29.405" v="171"/>
        <pc:sldMkLst>
          <pc:docMk/>
          <pc:sldMk cId="3305835573" sldId="320"/>
        </pc:sldMkLst>
      </pc:sldChg>
      <pc:sldChg chg="add">
        <pc:chgData name="Manish Sharma" userId="b799adb9ba789c8f" providerId="LiveId" clId="{8C5F9A3F-E5CC-4E8E-A1E5-A9501361710A}" dt="2023-01-06T04:14:29.405" v="171"/>
        <pc:sldMkLst>
          <pc:docMk/>
          <pc:sldMk cId="1973237833" sldId="321"/>
        </pc:sldMkLst>
      </pc:sldChg>
      <pc:sldChg chg="add">
        <pc:chgData name="Manish Sharma" userId="b799adb9ba789c8f" providerId="LiveId" clId="{8C5F9A3F-E5CC-4E8E-A1E5-A9501361710A}" dt="2023-01-06T04:14:29.405" v="171"/>
        <pc:sldMkLst>
          <pc:docMk/>
          <pc:sldMk cId="433844631" sldId="322"/>
        </pc:sldMkLst>
      </pc:sldChg>
      <pc:sldChg chg="add">
        <pc:chgData name="Manish Sharma" userId="b799adb9ba789c8f" providerId="LiveId" clId="{8C5F9A3F-E5CC-4E8E-A1E5-A9501361710A}" dt="2023-01-06T07:39:19.439" v="172"/>
        <pc:sldMkLst>
          <pc:docMk/>
          <pc:sldMk cId="45633748" sldId="323"/>
        </pc:sldMkLst>
      </pc:sldChg>
      <pc:sldChg chg="add">
        <pc:chgData name="Manish Sharma" userId="b799adb9ba789c8f" providerId="LiveId" clId="{8C5F9A3F-E5CC-4E8E-A1E5-A9501361710A}" dt="2023-01-06T07:39:19.439" v="172"/>
        <pc:sldMkLst>
          <pc:docMk/>
          <pc:sldMk cId="2625194412" sldId="324"/>
        </pc:sldMkLst>
      </pc:sldChg>
      <pc:sldChg chg="add">
        <pc:chgData name="Manish Sharma" userId="b799adb9ba789c8f" providerId="LiveId" clId="{8C5F9A3F-E5CC-4E8E-A1E5-A9501361710A}" dt="2023-01-06T07:39:19.439" v="172"/>
        <pc:sldMkLst>
          <pc:docMk/>
          <pc:sldMk cId="492403978" sldId="325"/>
        </pc:sldMkLst>
      </pc:sldChg>
      <pc:sldChg chg="add">
        <pc:chgData name="Manish Sharma" userId="b799adb9ba789c8f" providerId="LiveId" clId="{8C5F9A3F-E5CC-4E8E-A1E5-A9501361710A}" dt="2023-01-06T07:39:19.439" v="172"/>
        <pc:sldMkLst>
          <pc:docMk/>
          <pc:sldMk cId="2388020248" sldId="326"/>
        </pc:sldMkLst>
      </pc:sldChg>
      <pc:sldChg chg="add">
        <pc:chgData name="Manish Sharma" userId="b799adb9ba789c8f" providerId="LiveId" clId="{8C5F9A3F-E5CC-4E8E-A1E5-A9501361710A}" dt="2023-01-06T07:39:19.439" v="172"/>
        <pc:sldMkLst>
          <pc:docMk/>
          <pc:sldMk cId="855042921" sldId="327"/>
        </pc:sldMkLst>
      </pc:sldChg>
      <pc:sldChg chg="add">
        <pc:chgData name="Manish Sharma" userId="b799adb9ba789c8f" providerId="LiveId" clId="{8C5F9A3F-E5CC-4E8E-A1E5-A9501361710A}" dt="2023-01-03T05:38:45.636" v="16"/>
        <pc:sldMkLst>
          <pc:docMk/>
          <pc:sldMk cId="1818750816" sldId="328"/>
        </pc:sldMkLst>
      </pc:sldChg>
      <pc:sldChg chg="add">
        <pc:chgData name="Manish Sharma" userId="b799adb9ba789c8f" providerId="LiveId" clId="{8C5F9A3F-E5CC-4E8E-A1E5-A9501361710A}" dt="2023-01-03T05:38:45.636" v="16"/>
        <pc:sldMkLst>
          <pc:docMk/>
          <pc:sldMk cId="3069621704" sldId="329"/>
        </pc:sldMkLst>
      </pc:sldChg>
      <pc:sldChg chg="add">
        <pc:chgData name="Manish Sharma" userId="b799adb9ba789c8f" providerId="LiveId" clId="{8C5F9A3F-E5CC-4E8E-A1E5-A9501361710A}" dt="2023-01-03T05:38:45.636" v="16"/>
        <pc:sldMkLst>
          <pc:docMk/>
          <pc:sldMk cId="2552148886" sldId="331"/>
        </pc:sldMkLst>
      </pc:sldChg>
      <pc:sldChg chg="add">
        <pc:chgData name="Manish Sharma" userId="b799adb9ba789c8f" providerId="LiveId" clId="{8C5F9A3F-E5CC-4E8E-A1E5-A9501361710A}" dt="2023-01-03T05:38:45.636" v="16"/>
        <pc:sldMkLst>
          <pc:docMk/>
          <pc:sldMk cId="3289065075" sldId="332"/>
        </pc:sldMkLst>
      </pc:sldChg>
      <pc:sldChg chg="add">
        <pc:chgData name="Manish Sharma" userId="b799adb9ba789c8f" providerId="LiveId" clId="{8C5F9A3F-E5CC-4E8E-A1E5-A9501361710A}" dt="2023-01-05T04:19:19.358" v="17"/>
        <pc:sldMkLst>
          <pc:docMk/>
          <pc:sldMk cId="3402201954" sldId="333"/>
        </pc:sldMkLst>
      </pc:sldChg>
      <pc:sldChg chg="add">
        <pc:chgData name="Manish Sharma" userId="b799adb9ba789c8f" providerId="LiveId" clId="{8C5F9A3F-E5CC-4E8E-A1E5-A9501361710A}" dt="2023-01-05T04:19:19.358" v="17"/>
        <pc:sldMkLst>
          <pc:docMk/>
          <pc:sldMk cId="4089342765" sldId="337"/>
        </pc:sldMkLst>
      </pc:sldChg>
      <pc:sldChg chg="add">
        <pc:chgData name="Manish Sharma" userId="b799adb9ba789c8f" providerId="LiveId" clId="{8C5F9A3F-E5CC-4E8E-A1E5-A9501361710A}" dt="2023-01-05T04:19:19.358" v="17"/>
        <pc:sldMkLst>
          <pc:docMk/>
          <pc:sldMk cId="326244009" sldId="338"/>
        </pc:sldMkLst>
      </pc:sldChg>
      <pc:sldChg chg="add">
        <pc:chgData name="Manish Sharma" userId="b799adb9ba789c8f" providerId="LiveId" clId="{8C5F9A3F-E5CC-4E8E-A1E5-A9501361710A}" dt="2023-01-05T04:19:19.358" v="17"/>
        <pc:sldMkLst>
          <pc:docMk/>
          <pc:sldMk cId="914836995" sldId="339"/>
        </pc:sldMkLst>
      </pc:sldChg>
      <pc:sldChg chg="add">
        <pc:chgData name="Manish Sharma" userId="b799adb9ba789c8f" providerId="LiveId" clId="{8C5F9A3F-E5CC-4E8E-A1E5-A9501361710A}" dt="2023-01-06T07:39:19.439" v="172"/>
        <pc:sldMkLst>
          <pc:docMk/>
          <pc:sldMk cId="3237243737" sldId="357"/>
        </pc:sldMkLst>
      </pc:sldChg>
      <pc:sldChg chg="add">
        <pc:chgData name="Manish Sharma" userId="b799adb9ba789c8f" providerId="LiveId" clId="{8C5F9A3F-E5CC-4E8E-A1E5-A9501361710A}" dt="2023-01-06T07:39:19.439" v="172"/>
        <pc:sldMkLst>
          <pc:docMk/>
          <pc:sldMk cId="3787089593" sldId="358"/>
        </pc:sldMkLst>
      </pc:sldChg>
      <pc:sldChg chg="add">
        <pc:chgData name="Manish Sharma" userId="b799adb9ba789c8f" providerId="LiveId" clId="{8C5F9A3F-E5CC-4E8E-A1E5-A9501361710A}" dt="2023-01-02T07:40:39.521" v="1"/>
        <pc:sldMkLst>
          <pc:docMk/>
          <pc:sldMk cId="972214110" sldId="360"/>
        </pc:sldMkLst>
      </pc:sldChg>
      <pc:sldChg chg="addSp delSp modSp new mod">
        <pc:chgData name="Manish Sharma" userId="b799adb9ba789c8f" providerId="LiveId" clId="{8C5F9A3F-E5CC-4E8E-A1E5-A9501361710A}" dt="2023-01-02T07:44:35.133" v="13"/>
        <pc:sldMkLst>
          <pc:docMk/>
          <pc:sldMk cId="1850253192" sldId="361"/>
        </pc:sldMkLst>
        <pc:spChg chg="del">
          <ac:chgData name="Manish Sharma" userId="b799adb9ba789c8f" providerId="LiveId" clId="{8C5F9A3F-E5CC-4E8E-A1E5-A9501361710A}" dt="2023-01-02T07:41:10.588" v="3" actId="478"/>
          <ac:spMkLst>
            <pc:docMk/>
            <pc:sldMk cId="1850253192" sldId="361"/>
            <ac:spMk id="2" creationId="{E65BF668-88A5-FE8C-87BC-B6405A1BC8B6}"/>
          </ac:spMkLst>
        </pc:spChg>
        <pc:spChg chg="del">
          <ac:chgData name="Manish Sharma" userId="b799adb9ba789c8f" providerId="LiveId" clId="{8C5F9A3F-E5CC-4E8E-A1E5-A9501361710A}" dt="2023-01-02T07:41:10.588" v="3" actId="478"/>
          <ac:spMkLst>
            <pc:docMk/>
            <pc:sldMk cId="1850253192" sldId="361"/>
            <ac:spMk id="3" creationId="{7CA7228A-23CC-1534-A29A-100DDC137D5A}"/>
          </ac:spMkLst>
        </pc:spChg>
        <pc:spChg chg="add mod">
          <ac:chgData name="Manish Sharma" userId="b799adb9ba789c8f" providerId="LiveId" clId="{8C5F9A3F-E5CC-4E8E-A1E5-A9501361710A}" dt="2023-01-02T07:41:14.394" v="4"/>
          <ac:spMkLst>
            <pc:docMk/>
            <pc:sldMk cId="1850253192" sldId="361"/>
            <ac:spMk id="4" creationId="{2F91442D-0705-6CE4-B539-5AA030842C63}"/>
          </ac:spMkLst>
        </pc:spChg>
        <pc:spChg chg="add mod">
          <ac:chgData name="Manish Sharma" userId="b799adb9ba789c8f" providerId="LiveId" clId="{8C5F9A3F-E5CC-4E8E-A1E5-A9501361710A}" dt="2023-01-02T07:41:28.098" v="5"/>
          <ac:spMkLst>
            <pc:docMk/>
            <pc:sldMk cId="1850253192" sldId="361"/>
            <ac:spMk id="6" creationId="{F20AD1F0-1AC9-BFB7-5FAE-F8078E1B165E}"/>
          </ac:spMkLst>
        </pc:spChg>
        <pc:spChg chg="add mod">
          <ac:chgData name="Manish Sharma" userId="b799adb9ba789c8f" providerId="LiveId" clId="{8C5F9A3F-E5CC-4E8E-A1E5-A9501361710A}" dt="2023-01-02T07:41:28.098" v="5"/>
          <ac:spMkLst>
            <pc:docMk/>
            <pc:sldMk cId="1850253192" sldId="361"/>
            <ac:spMk id="7" creationId="{34F30746-3B53-0886-AE64-FC862D3A2C07}"/>
          </ac:spMkLst>
        </pc:spChg>
        <pc:spChg chg="add mod">
          <ac:chgData name="Manish Sharma" userId="b799adb9ba789c8f" providerId="LiveId" clId="{8C5F9A3F-E5CC-4E8E-A1E5-A9501361710A}" dt="2023-01-02T07:41:41.852" v="6"/>
          <ac:spMkLst>
            <pc:docMk/>
            <pc:sldMk cId="1850253192" sldId="361"/>
            <ac:spMk id="9" creationId="{561F2C9F-99D9-9172-769B-0224098D62F5}"/>
          </ac:spMkLst>
        </pc:spChg>
        <pc:spChg chg="add mod">
          <ac:chgData name="Manish Sharma" userId="b799adb9ba789c8f" providerId="LiveId" clId="{8C5F9A3F-E5CC-4E8E-A1E5-A9501361710A}" dt="2023-01-02T07:41:41.852" v="6"/>
          <ac:spMkLst>
            <pc:docMk/>
            <pc:sldMk cId="1850253192" sldId="361"/>
            <ac:spMk id="10" creationId="{64EDA117-5855-849C-BD42-484F33AB34DC}"/>
          </ac:spMkLst>
        </pc:spChg>
        <pc:spChg chg="add mod">
          <ac:chgData name="Manish Sharma" userId="b799adb9ba789c8f" providerId="LiveId" clId="{8C5F9A3F-E5CC-4E8E-A1E5-A9501361710A}" dt="2023-01-02T07:42:10.472" v="7"/>
          <ac:spMkLst>
            <pc:docMk/>
            <pc:sldMk cId="1850253192" sldId="361"/>
            <ac:spMk id="12" creationId="{2A5D050F-89BE-01C0-9E2F-4C18BCFAA6B4}"/>
          </ac:spMkLst>
        </pc:spChg>
        <pc:spChg chg="add mod">
          <ac:chgData name="Manish Sharma" userId="b799adb9ba789c8f" providerId="LiveId" clId="{8C5F9A3F-E5CC-4E8E-A1E5-A9501361710A}" dt="2023-01-02T07:42:54.693" v="8"/>
          <ac:spMkLst>
            <pc:docMk/>
            <pc:sldMk cId="1850253192" sldId="361"/>
            <ac:spMk id="13" creationId="{66ACF48A-E35D-D70D-2B73-25CFD2C1525C}"/>
          </ac:spMkLst>
        </pc:spChg>
        <pc:spChg chg="add mod">
          <ac:chgData name="Manish Sharma" userId="b799adb9ba789c8f" providerId="LiveId" clId="{8C5F9A3F-E5CC-4E8E-A1E5-A9501361710A}" dt="2023-01-02T07:42:54.693" v="8"/>
          <ac:spMkLst>
            <pc:docMk/>
            <pc:sldMk cId="1850253192" sldId="361"/>
            <ac:spMk id="15" creationId="{AF4BCD11-FA4A-39FC-6F1F-228E2D05F0DA}"/>
          </ac:spMkLst>
        </pc:spChg>
        <pc:spChg chg="add mod">
          <ac:chgData name="Manish Sharma" userId="b799adb9ba789c8f" providerId="LiveId" clId="{8C5F9A3F-E5CC-4E8E-A1E5-A9501361710A}" dt="2023-01-02T07:43:28.373" v="9"/>
          <ac:spMkLst>
            <pc:docMk/>
            <pc:sldMk cId="1850253192" sldId="361"/>
            <ac:spMk id="16" creationId="{8B53EDC6-FBB4-2D91-6C61-016DAA2A225A}"/>
          </ac:spMkLst>
        </pc:spChg>
        <pc:spChg chg="add mod">
          <ac:chgData name="Manish Sharma" userId="b799adb9ba789c8f" providerId="LiveId" clId="{8C5F9A3F-E5CC-4E8E-A1E5-A9501361710A}" dt="2023-01-02T07:43:37.447" v="10"/>
          <ac:spMkLst>
            <pc:docMk/>
            <pc:sldMk cId="1850253192" sldId="361"/>
            <ac:spMk id="20" creationId="{79427F1E-84FB-11C3-68D0-40EF2A70413D}"/>
          </ac:spMkLst>
        </pc:spChg>
        <pc:spChg chg="add mod">
          <ac:chgData name="Manish Sharma" userId="b799adb9ba789c8f" providerId="LiveId" clId="{8C5F9A3F-E5CC-4E8E-A1E5-A9501361710A}" dt="2023-01-02T07:43:48.394" v="11"/>
          <ac:spMkLst>
            <pc:docMk/>
            <pc:sldMk cId="1850253192" sldId="361"/>
            <ac:spMk id="22" creationId="{2CFB435A-A750-8ED2-79F0-221E49FAA1BB}"/>
          </ac:spMkLst>
        </pc:spChg>
        <pc:spChg chg="add mod">
          <ac:chgData name="Manish Sharma" userId="b799adb9ba789c8f" providerId="LiveId" clId="{8C5F9A3F-E5CC-4E8E-A1E5-A9501361710A}" dt="2023-01-02T07:43:48.394" v="11"/>
          <ac:spMkLst>
            <pc:docMk/>
            <pc:sldMk cId="1850253192" sldId="361"/>
            <ac:spMk id="23" creationId="{0F794E00-E8B4-A5CA-B80B-7977FDDC6FF4}"/>
          </ac:spMkLst>
        </pc:spChg>
        <pc:spChg chg="add mod">
          <ac:chgData name="Manish Sharma" userId="b799adb9ba789c8f" providerId="LiveId" clId="{8C5F9A3F-E5CC-4E8E-A1E5-A9501361710A}" dt="2023-01-02T07:43:55.860" v="12"/>
          <ac:spMkLst>
            <pc:docMk/>
            <pc:sldMk cId="1850253192" sldId="361"/>
            <ac:spMk id="25" creationId="{080ABF05-216B-0BF4-65CE-F52B3A435854}"/>
          </ac:spMkLst>
        </pc:spChg>
        <pc:spChg chg="add mod">
          <ac:chgData name="Manish Sharma" userId="b799adb9ba789c8f" providerId="LiveId" clId="{8C5F9A3F-E5CC-4E8E-A1E5-A9501361710A}" dt="2023-01-02T07:43:55.860" v="12"/>
          <ac:spMkLst>
            <pc:docMk/>
            <pc:sldMk cId="1850253192" sldId="361"/>
            <ac:spMk id="26" creationId="{3EB6666A-54F2-94BB-CFA8-733932A7EC87}"/>
          </ac:spMkLst>
        </pc:spChg>
        <pc:spChg chg="add mod">
          <ac:chgData name="Manish Sharma" userId="b799adb9ba789c8f" providerId="LiveId" clId="{8C5F9A3F-E5CC-4E8E-A1E5-A9501361710A}" dt="2023-01-02T07:44:35.133" v="13"/>
          <ac:spMkLst>
            <pc:docMk/>
            <pc:sldMk cId="1850253192" sldId="361"/>
            <ac:spMk id="27" creationId="{1C38895D-B4A1-3CE8-FE32-D1F17A20B6BE}"/>
          </ac:spMkLst>
        </pc:spChg>
        <pc:spChg chg="add mod">
          <ac:chgData name="Manish Sharma" userId="b799adb9ba789c8f" providerId="LiveId" clId="{8C5F9A3F-E5CC-4E8E-A1E5-A9501361710A}" dt="2023-01-02T07:44:35.133" v="13"/>
          <ac:spMkLst>
            <pc:docMk/>
            <pc:sldMk cId="1850253192" sldId="361"/>
            <ac:spMk id="28" creationId="{0366BA80-6D18-E785-8120-20D2E90B3EC1}"/>
          </ac:spMkLst>
        </pc:spChg>
        <pc:cxnChg chg="add mod">
          <ac:chgData name="Manish Sharma" userId="b799adb9ba789c8f" providerId="LiveId" clId="{8C5F9A3F-E5CC-4E8E-A1E5-A9501361710A}" dt="2023-01-02T07:41:28.098" v="5"/>
          <ac:cxnSpMkLst>
            <pc:docMk/>
            <pc:sldMk cId="1850253192" sldId="361"/>
            <ac:cxnSpMk id="5" creationId="{4BC26AE1-9291-B86D-BFF2-8ACED2858451}"/>
          </ac:cxnSpMkLst>
        </pc:cxnChg>
        <pc:cxnChg chg="add mod">
          <ac:chgData name="Manish Sharma" userId="b799adb9ba789c8f" providerId="LiveId" clId="{8C5F9A3F-E5CC-4E8E-A1E5-A9501361710A}" dt="2023-01-02T07:41:41.852" v="6"/>
          <ac:cxnSpMkLst>
            <pc:docMk/>
            <pc:sldMk cId="1850253192" sldId="361"/>
            <ac:cxnSpMk id="8" creationId="{C0E34067-EAA8-FF62-F358-F86E64CC14FD}"/>
          </ac:cxnSpMkLst>
        </pc:cxnChg>
        <pc:cxnChg chg="add mod">
          <ac:chgData name="Manish Sharma" userId="b799adb9ba789c8f" providerId="LiveId" clId="{8C5F9A3F-E5CC-4E8E-A1E5-A9501361710A}" dt="2023-01-02T07:42:10.472" v="7"/>
          <ac:cxnSpMkLst>
            <pc:docMk/>
            <pc:sldMk cId="1850253192" sldId="361"/>
            <ac:cxnSpMk id="11" creationId="{9DC0B0A0-368D-B42C-2394-35E2AE6008BE}"/>
          </ac:cxnSpMkLst>
        </pc:cxnChg>
        <pc:cxnChg chg="add mod">
          <ac:chgData name="Manish Sharma" userId="b799adb9ba789c8f" providerId="LiveId" clId="{8C5F9A3F-E5CC-4E8E-A1E5-A9501361710A}" dt="2023-01-02T07:42:54.693" v="8"/>
          <ac:cxnSpMkLst>
            <pc:docMk/>
            <pc:sldMk cId="1850253192" sldId="361"/>
            <ac:cxnSpMk id="14" creationId="{C91F262D-EF5B-C439-E815-98C870D0C0AD}"/>
          </ac:cxnSpMkLst>
        </pc:cxnChg>
        <pc:cxnChg chg="add mod">
          <ac:chgData name="Manish Sharma" userId="b799adb9ba789c8f" providerId="LiveId" clId="{8C5F9A3F-E5CC-4E8E-A1E5-A9501361710A}" dt="2023-01-02T07:43:28.373" v="9"/>
          <ac:cxnSpMkLst>
            <pc:docMk/>
            <pc:sldMk cId="1850253192" sldId="361"/>
            <ac:cxnSpMk id="17" creationId="{85F579D5-95D4-892D-8FB9-2EEC99776F1C}"/>
          </ac:cxnSpMkLst>
        </pc:cxnChg>
        <pc:cxnChg chg="add mod">
          <ac:chgData name="Manish Sharma" userId="b799adb9ba789c8f" providerId="LiveId" clId="{8C5F9A3F-E5CC-4E8E-A1E5-A9501361710A}" dt="2023-01-02T07:43:28.373" v="9"/>
          <ac:cxnSpMkLst>
            <pc:docMk/>
            <pc:sldMk cId="1850253192" sldId="361"/>
            <ac:cxnSpMk id="18" creationId="{2905C9ED-6539-2246-744F-FC9B5D978AEF}"/>
          </ac:cxnSpMkLst>
        </pc:cxnChg>
        <pc:cxnChg chg="add mod">
          <ac:chgData name="Manish Sharma" userId="b799adb9ba789c8f" providerId="LiveId" clId="{8C5F9A3F-E5CC-4E8E-A1E5-A9501361710A}" dt="2023-01-02T07:43:28.373" v="9"/>
          <ac:cxnSpMkLst>
            <pc:docMk/>
            <pc:sldMk cId="1850253192" sldId="361"/>
            <ac:cxnSpMk id="19" creationId="{084FDACE-997C-A6E2-0452-34ED1CD2244E}"/>
          </ac:cxnSpMkLst>
        </pc:cxnChg>
        <pc:cxnChg chg="add mod">
          <ac:chgData name="Manish Sharma" userId="b799adb9ba789c8f" providerId="LiveId" clId="{8C5F9A3F-E5CC-4E8E-A1E5-A9501361710A}" dt="2023-01-02T07:43:48.394" v="11"/>
          <ac:cxnSpMkLst>
            <pc:docMk/>
            <pc:sldMk cId="1850253192" sldId="361"/>
            <ac:cxnSpMk id="21" creationId="{AE499370-F513-E4C2-7B24-D1304B4977A1}"/>
          </ac:cxnSpMkLst>
        </pc:cxnChg>
        <pc:cxnChg chg="add mod">
          <ac:chgData name="Manish Sharma" userId="b799adb9ba789c8f" providerId="LiveId" clId="{8C5F9A3F-E5CC-4E8E-A1E5-A9501361710A}" dt="2023-01-02T07:43:55.860" v="12"/>
          <ac:cxnSpMkLst>
            <pc:docMk/>
            <pc:sldMk cId="1850253192" sldId="361"/>
            <ac:cxnSpMk id="24" creationId="{529102C5-8756-8801-B66C-68D5062C17B1}"/>
          </ac:cxnSpMkLst>
        </pc:cxnChg>
      </pc:sldChg>
      <pc:sldChg chg="add">
        <pc:chgData name="Manish Sharma" userId="b799adb9ba789c8f" providerId="LiveId" clId="{8C5F9A3F-E5CC-4E8E-A1E5-A9501361710A}" dt="2023-01-02T07:48:01.565" v="14"/>
        <pc:sldMkLst>
          <pc:docMk/>
          <pc:sldMk cId="3754294204" sldId="362"/>
        </pc:sldMkLst>
      </pc:sldChg>
      <pc:sldChg chg="add">
        <pc:chgData name="Manish Sharma" userId="b799adb9ba789c8f" providerId="LiveId" clId="{8C5F9A3F-E5CC-4E8E-A1E5-A9501361710A}" dt="2023-01-03T05:38:45.636" v="16"/>
        <pc:sldMkLst>
          <pc:docMk/>
          <pc:sldMk cId="318057258" sldId="363"/>
        </pc:sldMkLst>
      </pc:sldChg>
      <pc:sldChg chg="add">
        <pc:chgData name="Manish Sharma" userId="b799adb9ba789c8f" providerId="LiveId" clId="{8C5F9A3F-E5CC-4E8E-A1E5-A9501361710A}" dt="2023-01-03T05:38:45.636" v="16"/>
        <pc:sldMkLst>
          <pc:docMk/>
          <pc:sldMk cId="2261033248" sldId="364"/>
        </pc:sldMkLst>
      </pc:sldChg>
      <pc:sldChg chg="add">
        <pc:chgData name="Manish Sharma" userId="b799adb9ba789c8f" providerId="LiveId" clId="{8C5F9A3F-E5CC-4E8E-A1E5-A9501361710A}" dt="2023-01-05T04:19:19.358" v="17"/>
        <pc:sldMkLst>
          <pc:docMk/>
          <pc:sldMk cId="849919439" sldId="365"/>
        </pc:sldMkLst>
      </pc:sldChg>
      <pc:sldChg chg="add">
        <pc:chgData name="Manish Sharma" userId="b799adb9ba789c8f" providerId="LiveId" clId="{8C5F9A3F-E5CC-4E8E-A1E5-A9501361710A}" dt="2023-01-06T04:14:29.405" v="171"/>
        <pc:sldMkLst>
          <pc:docMk/>
          <pc:sldMk cId="2747173488" sldId="408"/>
        </pc:sldMkLst>
      </pc:sldChg>
      <pc:sldChg chg="add">
        <pc:chgData name="Manish Sharma" userId="b799adb9ba789c8f" providerId="LiveId" clId="{8C5F9A3F-E5CC-4E8E-A1E5-A9501361710A}" dt="2023-01-06T04:14:29.405" v="171"/>
        <pc:sldMkLst>
          <pc:docMk/>
          <pc:sldMk cId="956484382" sldId="410"/>
        </pc:sldMkLst>
      </pc:sldChg>
      <pc:sldChg chg="add">
        <pc:chgData name="Manish Sharma" userId="b799adb9ba789c8f" providerId="LiveId" clId="{8C5F9A3F-E5CC-4E8E-A1E5-A9501361710A}" dt="2023-01-06T04:14:29.405" v="171"/>
        <pc:sldMkLst>
          <pc:docMk/>
          <pc:sldMk cId="4275185108" sldId="420"/>
        </pc:sldMkLst>
      </pc:sldChg>
      <pc:sldChg chg="add">
        <pc:chgData name="Manish Sharma" userId="b799adb9ba789c8f" providerId="LiveId" clId="{8C5F9A3F-E5CC-4E8E-A1E5-A9501361710A}" dt="2023-01-06T04:14:29.405" v="171"/>
        <pc:sldMkLst>
          <pc:docMk/>
          <pc:sldMk cId="107821572" sldId="421"/>
        </pc:sldMkLst>
      </pc:sldChg>
      <pc:sldChg chg="add">
        <pc:chgData name="Manish Sharma" userId="b799adb9ba789c8f" providerId="LiveId" clId="{8C5F9A3F-E5CC-4E8E-A1E5-A9501361710A}" dt="2023-01-05T04:19:19.358" v="17"/>
        <pc:sldMkLst>
          <pc:docMk/>
          <pc:sldMk cId="1262168993" sldId="425"/>
        </pc:sldMkLst>
      </pc:sldChg>
      <pc:sldChg chg="add">
        <pc:chgData name="Manish Sharma" userId="b799adb9ba789c8f" providerId="LiveId" clId="{8C5F9A3F-E5CC-4E8E-A1E5-A9501361710A}" dt="2023-01-05T04:19:19.358" v="17"/>
        <pc:sldMkLst>
          <pc:docMk/>
          <pc:sldMk cId="2259310618" sldId="426"/>
        </pc:sldMkLst>
      </pc:sldChg>
      <pc:sldChg chg="add">
        <pc:chgData name="Manish Sharma" userId="b799adb9ba789c8f" providerId="LiveId" clId="{8C5F9A3F-E5CC-4E8E-A1E5-A9501361710A}" dt="2023-01-05T04:19:19.358" v="17"/>
        <pc:sldMkLst>
          <pc:docMk/>
          <pc:sldMk cId="1617090137" sldId="427"/>
        </pc:sldMkLst>
      </pc:sldChg>
      <pc:sldChg chg="add ord">
        <pc:chgData name="Manish Sharma" userId="b799adb9ba789c8f" providerId="LiveId" clId="{8C5F9A3F-E5CC-4E8E-A1E5-A9501361710A}" dt="2023-01-05T04:19:59.102" v="20"/>
        <pc:sldMkLst>
          <pc:docMk/>
          <pc:sldMk cId="3294796223" sldId="428"/>
        </pc:sldMkLst>
      </pc:sldChg>
      <pc:sldChg chg="add">
        <pc:chgData name="Manish Sharma" userId="b799adb9ba789c8f" providerId="LiveId" clId="{8C5F9A3F-E5CC-4E8E-A1E5-A9501361710A}" dt="2023-01-05T04:19:54.037" v="18"/>
        <pc:sldMkLst>
          <pc:docMk/>
          <pc:sldMk cId="2548315605" sldId="429"/>
        </pc:sldMkLst>
      </pc:sldChg>
      <pc:sldChg chg="add">
        <pc:chgData name="Manish Sharma" userId="b799adb9ba789c8f" providerId="LiveId" clId="{8C5F9A3F-E5CC-4E8E-A1E5-A9501361710A}" dt="2023-01-05T04:19:54.037" v="18"/>
        <pc:sldMkLst>
          <pc:docMk/>
          <pc:sldMk cId="3025542350" sldId="430"/>
        </pc:sldMkLst>
      </pc:sldChg>
      <pc:sldChg chg="add">
        <pc:chgData name="Manish Sharma" userId="b799adb9ba789c8f" providerId="LiveId" clId="{8C5F9A3F-E5CC-4E8E-A1E5-A9501361710A}" dt="2023-01-05T04:19:54.037" v="18"/>
        <pc:sldMkLst>
          <pc:docMk/>
          <pc:sldMk cId="1821816965" sldId="431"/>
        </pc:sldMkLst>
      </pc:sldChg>
      <pc:sldChg chg="addSp delSp modSp new mod">
        <pc:chgData name="Manish Sharma" userId="b799adb9ba789c8f" providerId="LiveId" clId="{8C5F9A3F-E5CC-4E8E-A1E5-A9501361710A}" dt="2023-01-05T05:01:30.666" v="110" actId="11529"/>
        <pc:sldMkLst>
          <pc:docMk/>
          <pc:sldMk cId="3657271467" sldId="432"/>
        </pc:sldMkLst>
        <pc:spChg chg="del">
          <ac:chgData name="Manish Sharma" userId="b799adb9ba789c8f" providerId="LiveId" clId="{8C5F9A3F-E5CC-4E8E-A1E5-A9501361710A}" dt="2023-01-05T04:56:43.948" v="22" actId="478"/>
          <ac:spMkLst>
            <pc:docMk/>
            <pc:sldMk cId="3657271467" sldId="432"/>
            <ac:spMk id="2" creationId="{08935A1F-3343-EEFC-51A5-FE6796C3CDD8}"/>
          </ac:spMkLst>
        </pc:spChg>
        <pc:spChg chg="del">
          <ac:chgData name="Manish Sharma" userId="b799adb9ba789c8f" providerId="LiveId" clId="{8C5F9A3F-E5CC-4E8E-A1E5-A9501361710A}" dt="2023-01-05T04:56:43.948" v="22" actId="478"/>
          <ac:spMkLst>
            <pc:docMk/>
            <pc:sldMk cId="3657271467" sldId="432"/>
            <ac:spMk id="3" creationId="{6A292B68-8C48-2720-F37B-D1C7125C9F1F}"/>
          </ac:spMkLst>
        </pc:spChg>
        <pc:spChg chg="add mod">
          <ac:chgData name="Manish Sharma" userId="b799adb9ba789c8f" providerId="LiveId" clId="{8C5F9A3F-E5CC-4E8E-A1E5-A9501361710A}" dt="2023-01-05T04:58:31.277" v="81" actId="313"/>
          <ac:spMkLst>
            <pc:docMk/>
            <pc:sldMk cId="3657271467" sldId="432"/>
            <ac:spMk id="4" creationId="{2E32B73D-9DDD-6D50-8D26-A37E2B6043DA}"/>
          </ac:spMkLst>
        </pc:spChg>
        <pc:spChg chg="add mod">
          <ac:chgData name="Manish Sharma" userId="b799adb9ba789c8f" providerId="LiveId" clId="{8C5F9A3F-E5CC-4E8E-A1E5-A9501361710A}" dt="2023-01-05T04:57:51.173" v="44" actId="1076"/>
          <ac:spMkLst>
            <pc:docMk/>
            <pc:sldMk cId="3657271467" sldId="432"/>
            <ac:spMk id="5" creationId="{AB449F63-500A-2ED0-67A5-59A79B498A4C}"/>
          </ac:spMkLst>
        </pc:spChg>
        <pc:spChg chg="add mod">
          <ac:chgData name="Manish Sharma" userId="b799adb9ba789c8f" providerId="LiveId" clId="{8C5F9A3F-E5CC-4E8E-A1E5-A9501361710A}" dt="2023-01-05T04:59:45.583" v="92" actId="1076"/>
          <ac:spMkLst>
            <pc:docMk/>
            <pc:sldMk cId="3657271467" sldId="432"/>
            <ac:spMk id="6" creationId="{690234EE-6F02-19B9-8ACD-FB64FB5077BD}"/>
          </ac:spMkLst>
        </pc:spChg>
        <pc:spChg chg="add mod">
          <ac:chgData name="Manish Sharma" userId="b799adb9ba789c8f" providerId="LiveId" clId="{8C5F9A3F-E5CC-4E8E-A1E5-A9501361710A}" dt="2023-01-05T04:59:33.074" v="88" actId="1076"/>
          <ac:spMkLst>
            <pc:docMk/>
            <pc:sldMk cId="3657271467" sldId="432"/>
            <ac:spMk id="7" creationId="{8DA20D60-DC94-127E-3666-BAB792CDBFE8}"/>
          </ac:spMkLst>
        </pc:spChg>
        <pc:spChg chg="add mod">
          <ac:chgData name="Manish Sharma" userId="b799adb9ba789c8f" providerId="LiveId" clId="{8C5F9A3F-E5CC-4E8E-A1E5-A9501361710A}" dt="2023-01-05T05:00:05.135" v="102" actId="1076"/>
          <ac:spMkLst>
            <pc:docMk/>
            <pc:sldMk cId="3657271467" sldId="432"/>
            <ac:spMk id="8" creationId="{714955B3-0C39-ACBC-7A2F-1EB077FDB449}"/>
          </ac:spMkLst>
        </pc:spChg>
        <pc:spChg chg="add mod">
          <ac:chgData name="Manish Sharma" userId="b799adb9ba789c8f" providerId="LiveId" clId="{8C5F9A3F-E5CC-4E8E-A1E5-A9501361710A}" dt="2023-01-05T05:01:13.477" v="105" actId="1076"/>
          <ac:spMkLst>
            <pc:docMk/>
            <pc:sldMk cId="3657271467" sldId="432"/>
            <ac:spMk id="11" creationId="{D02B9C08-5F31-D0DE-A3B9-55BEA37105ED}"/>
          </ac:spMkLst>
        </pc:spChg>
        <pc:spChg chg="add mod">
          <ac:chgData name="Manish Sharma" userId="b799adb9ba789c8f" providerId="LiveId" clId="{8C5F9A3F-E5CC-4E8E-A1E5-A9501361710A}" dt="2023-01-05T05:01:16.733" v="107" actId="20577"/>
          <ac:spMkLst>
            <pc:docMk/>
            <pc:sldMk cId="3657271467" sldId="432"/>
            <ac:spMk id="12" creationId="{F78BC7D0-6A1E-1CCF-C941-AE05678CF348}"/>
          </ac:spMkLst>
        </pc:spChg>
        <pc:spChg chg="add mod">
          <ac:chgData name="Manish Sharma" userId="b799adb9ba789c8f" providerId="LiveId" clId="{8C5F9A3F-E5CC-4E8E-A1E5-A9501361710A}" dt="2023-01-05T05:01:19.839" v="109" actId="20577"/>
          <ac:spMkLst>
            <pc:docMk/>
            <pc:sldMk cId="3657271467" sldId="432"/>
            <ac:spMk id="13" creationId="{22B843B8-DA0B-BC22-6F8D-46AE2AA6DB10}"/>
          </ac:spMkLst>
        </pc:spChg>
        <pc:cxnChg chg="add">
          <ac:chgData name="Manish Sharma" userId="b799adb9ba789c8f" providerId="LiveId" clId="{8C5F9A3F-E5CC-4E8E-A1E5-A9501361710A}" dt="2023-01-05T05:00:43.597" v="103" actId="11529"/>
          <ac:cxnSpMkLst>
            <pc:docMk/>
            <pc:sldMk cId="3657271467" sldId="432"/>
            <ac:cxnSpMk id="10" creationId="{FB6408C8-DEC7-236D-F08E-8287322E499B}"/>
          </ac:cxnSpMkLst>
        </pc:cxnChg>
        <pc:cxnChg chg="add">
          <ac:chgData name="Manish Sharma" userId="b799adb9ba789c8f" providerId="LiveId" clId="{8C5F9A3F-E5CC-4E8E-A1E5-A9501361710A}" dt="2023-01-05T05:01:30.666" v="110" actId="11529"/>
          <ac:cxnSpMkLst>
            <pc:docMk/>
            <pc:sldMk cId="3657271467" sldId="432"/>
            <ac:cxnSpMk id="15" creationId="{5BFEE560-CF09-57C7-1B35-F3DF02647CB7}"/>
          </ac:cxnSpMkLst>
        </pc:cxnChg>
      </pc:sldChg>
      <pc:sldChg chg="addSp delSp modSp new mod">
        <pc:chgData name="Manish Sharma" userId="b799adb9ba789c8f" providerId="LiveId" clId="{8C5F9A3F-E5CC-4E8E-A1E5-A9501361710A}" dt="2023-01-05T05:31:11.768" v="165" actId="478"/>
        <pc:sldMkLst>
          <pc:docMk/>
          <pc:sldMk cId="1752987884" sldId="433"/>
        </pc:sldMkLst>
        <pc:spChg chg="del">
          <ac:chgData name="Manish Sharma" userId="b799adb9ba789c8f" providerId="LiveId" clId="{8C5F9A3F-E5CC-4E8E-A1E5-A9501361710A}" dt="2023-01-05T05:29:30.083" v="112" actId="478"/>
          <ac:spMkLst>
            <pc:docMk/>
            <pc:sldMk cId="1752987884" sldId="433"/>
            <ac:spMk id="2" creationId="{2C03AB96-F53F-466A-62F7-8968FC0EA4C4}"/>
          </ac:spMkLst>
        </pc:spChg>
        <pc:spChg chg="del">
          <ac:chgData name="Manish Sharma" userId="b799adb9ba789c8f" providerId="LiveId" clId="{8C5F9A3F-E5CC-4E8E-A1E5-A9501361710A}" dt="2023-01-05T05:29:30.083" v="112" actId="478"/>
          <ac:spMkLst>
            <pc:docMk/>
            <pc:sldMk cId="1752987884" sldId="433"/>
            <ac:spMk id="3" creationId="{0FC5E382-8C0B-82AF-7602-601F175EB39E}"/>
          </ac:spMkLst>
        </pc:spChg>
        <pc:spChg chg="add mod">
          <ac:chgData name="Manish Sharma" userId="b799adb9ba789c8f" providerId="LiveId" clId="{8C5F9A3F-E5CC-4E8E-A1E5-A9501361710A}" dt="2023-01-05T05:29:46.016" v="130" actId="20577"/>
          <ac:spMkLst>
            <pc:docMk/>
            <pc:sldMk cId="1752987884" sldId="433"/>
            <ac:spMk id="4" creationId="{3A95A98B-90A8-1355-8D3D-06255FE1689E}"/>
          </ac:spMkLst>
        </pc:spChg>
        <pc:spChg chg="add mod">
          <ac:chgData name="Manish Sharma" userId="b799adb9ba789c8f" providerId="LiveId" clId="{8C5F9A3F-E5CC-4E8E-A1E5-A9501361710A}" dt="2023-01-05T05:29:57.694" v="133" actId="20577"/>
          <ac:spMkLst>
            <pc:docMk/>
            <pc:sldMk cId="1752987884" sldId="433"/>
            <ac:spMk id="5" creationId="{C63F27ED-6E23-E4A8-7C09-5EBBB4DF960E}"/>
          </ac:spMkLst>
        </pc:spChg>
        <pc:spChg chg="add del mod">
          <ac:chgData name="Manish Sharma" userId="b799adb9ba789c8f" providerId="LiveId" clId="{8C5F9A3F-E5CC-4E8E-A1E5-A9501361710A}" dt="2023-01-05T05:31:11.768" v="165" actId="478"/>
          <ac:spMkLst>
            <pc:docMk/>
            <pc:sldMk cId="1752987884" sldId="433"/>
            <ac:spMk id="6" creationId="{C404CC7E-9020-2AD7-3A47-02018C6F51CA}"/>
          </ac:spMkLst>
        </pc:spChg>
        <pc:spChg chg="add del mod">
          <ac:chgData name="Manish Sharma" userId="b799adb9ba789c8f" providerId="LiveId" clId="{8C5F9A3F-E5CC-4E8E-A1E5-A9501361710A}" dt="2023-01-05T05:30:34.434" v="139"/>
          <ac:spMkLst>
            <pc:docMk/>
            <pc:sldMk cId="1752987884" sldId="433"/>
            <ac:spMk id="7" creationId="{D0C62D45-8217-C4CC-6FF5-F9F83A296F93}"/>
          </ac:spMkLst>
        </pc:spChg>
        <pc:spChg chg="add del mod">
          <ac:chgData name="Manish Sharma" userId="b799adb9ba789c8f" providerId="LiveId" clId="{8C5F9A3F-E5CC-4E8E-A1E5-A9501361710A}" dt="2023-01-05T05:30:34.434" v="139"/>
          <ac:spMkLst>
            <pc:docMk/>
            <pc:sldMk cId="1752987884" sldId="433"/>
            <ac:spMk id="8" creationId="{23BC2411-0447-4780-3138-137584C3DCA1}"/>
          </ac:spMkLst>
        </pc:spChg>
        <pc:spChg chg="add mod">
          <ac:chgData name="Manish Sharma" userId="b799adb9ba789c8f" providerId="LiveId" clId="{8C5F9A3F-E5CC-4E8E-A1E5-A9501361710A}" dt="2023-01-05T05:30:50.692" v="159" actId="20577"/>
          <ac:spMkLst>
            <pc:docMk/>
            <pc:sldMk cId="1752987884" sldId="433"/>
            <ac:spMk id="9" creationId="{44CDAAF6-7A89-0FC1-5349-85532E140C1B}"/>
          </ac:spMkLst>
        </pc:spChg>
        <pc:spChg chg="add mod">
          <ac:chgData name="Manish Sharma" userId="b799adb9ba789c8f" providerId="LiveId" clId="{8C5F9A3F-E5CC-4E8E-A1E5-A9501361710A}" dt="2023-01-05T05:31:06.093" v="164" actId="20577"/>
          <ac:spMkLst>
            <pc:docMk/>
            <pc:sldMk cId="1752987884" sldId="433"/>
            <ac:spMk id="10" creationId="{21E160B5-C8A7-59B4-285A-7AFD94516001}"/>
          </ac:spMkLst>
        </pc:spChg>
        <pc:spChg chg="add mod">
          <ac:chgData name="Manish Sharma" userId="b799adb9ba789c8f" providerId="LiveId" clId="{8C5F9A3F-E5CC-4E8E-A1E5-A9501361710A}" dt="2023-01-05T05:30:39.239" v="141" actId="1076"/>
          <ac:spMkLst>
            <pc:docMk/>
            <pc:sldMk cId="1752987884" sldId="433"/>
            <ac:spMk id="11" creationId="{926F80F1-8159-1C3A-CF01-E64DDE58D4D8}"/>
          </ac:spMkLst>
        </pc:spChg>
      </pc:sldChg>
      <pc:sldChg chg="add">
        <pc:chgData name="Manish Sharma" userId="b799adb9ba789c8f" providerId="LiveId" clId="{8C5F9A3F-E5CC-4E8E-A1E5-A9501361710A}" dt="2023-01-05T07:48:44.375" v="166"/>
        <pc:sldMkLst>
          <pc:docMk/>
          <pc:sldMk cId="718745334" sldId="434"/>
        </pc:sldMkLst>
      </pc:sldChg>
      <pc:sldChg chg="addSp delSp modSp new mod">
        <pc:chgData name="Manish Sharma" userId="b799adb9ba789c8f" providerId="LiveId" clId="{8C5F9A3F-E5CC-4E8E-A1E5-A9501361710A}" dt="2023-01-05T07:57:24.923" v="170"/>
        <pc:sldMkLst>
          <pc:docMk/>
          <pc:sldMk cId="3364193249" sldId="435"/>
        </pc:sldMkLst>
        <pc:spChg chg="del">
          <ac:chgData name="Manish Sharma" userId="b799adb9ba789c8f" providerId="LiveId" clId="{8C5F9A3F-E5CC-4E8E-A1E5-A9501361710A}" dt="2023-01-05T07:49:25.701" v="168" actId="478"/>
          <ac:spMkLst>
            <pc:docMk/>
            <pc:sldMk cId="3364193249" sldId="435"/>
            <ac:spMk id="2" creationId="{80DB9B0D-3493-19C1-7B27-827BAB9957BC}"/>
          </ac:spMkLst>
        </pc:spChg>
        <pc:spChg chg="del">
          <ac:chgData name="Manish Sharma" userId="b799adb9ba789c8f" providerId="LiveId" clId="{8C5F9A3F-E5CC-4E8E-A1E5-A9501361710A}" dt="2023-01-05T07:49:25.701" v="168" actId="478"/>
          <ac:spMkLst>
            <pc:docMk/>
            <pc:sldMk cId="3364193249" sldId="435"/>
            <ac:spMk id="3" creationId="{13C3C372-8CD9-DD09-9FB5-3BA2A2B5D24C}"/>
          </ac:spMkLst>
        </pc:spChg>
        <pc:spChg chg="add mod">
          <ac:chgData name="Manish Sharma" userId="b799adb9ba789c8f" providerId="LiveId" clId="{8C5F9A3F-E5CC-4E8E-A1E5-A9501361710A}" dt="2023-01-05T07:49:38.770" v="169"/>
          <ac:spMkLst>
            <pc:docMk/>
            <pc:sldMk cId="3364193249" sldId="435"/>
            <ac:spMk id="4" creationId="{EF683BC6-8FF1-A447-1D55-D33C9145800B}"/>
          </ac:spMkLst>
        </pc:spChg>
        <pc:spChg chg="add mod">
          <ac:chgData name="Manish Sharma" userId="b799adb9ba789c8f" providerId="LiveId" clId="{8C5F9A3F-E5CC-4E8E-A1E5-A9501361710A}" dt="2023-01-05T07:49:38.770" v="169"/>
          <ac:spMkLst>
            <pc:docMk/>
            <pc:sldMk cId="3364193249" sldId="435"/>
            <ac:spMk id="5" creationId="{F4414A90-7DF8-808E-1227-CEC70B6B6F84}"/>
          </ac:spMkLst>
        </pc:spChg>
        <pc:spChg chg="add mod">
          <ac:chgData name="Manish Sharma" userId="b799adb9ba789c8f" providerId="LiveId" clId="{8C5F9A3F-E5CC-4E8E-A1E5-A9501361710A}" dt="2023-01-05T07:49:38.770" v="169"/>
          <ac:spMkLst>
            <pc:docMk/>
            <pc:sldMk cId="3364193249" sldId="435"/>
            <ac:spMk id="7" creationId="{5CBC6CA2-F5E2-7FF4-F7EE-7B7E327E0D78}"/>
          </ac:spMkLst>
        </pc:spChg>
        <pc:spChg chg="add mod">
          <ac:chgData name="Manish Sharma" userId="b799adb9ba789c8f" providerId="LiveId" clId="{8C5F9A3F-E5CC-4E8E-A1E5-A9501361710A}" dt="2023-01-05T07:49:38.770" v="169"/>
          <ac:spMkLst>
            <pc:docMk/>
            <pc:sldMk cId="3364193249" sldId="435"/>
            <ac:spMk id="9" creationId="{35CDD10C-9458-C1E2-F642-BB068754D8AF}"/>
          </ac:spMkLst>
        </pc:spChg>
        <pc:spChg chg="add mod">
          <ac:chgData name="Manish Sharma" userId="b799adb9ba789c8f" providerId="LiveId" clId="{8C5F9A3F-E5CC-4E8E-A1E5-A9501361710A}" dt="2023-01-05T07:57:24.923" v="170"/>
          <ac:spMkLst>
            <pc:docMk/>
            <pc:sldMk cId="3364193249" sldId="435"/>
            <ac:spMk id="11" creationId="{2D99EC78-20D2-D9AE-2FEF-0CB9B0F17422}"/>
          </ac:spMkLst>
        </pc:spChg>
        <pc:spChg chg="add mod">
          <ac:chgData name="Manish Sharma" userId="b799adb9ba789c8f" providerId="LiveId" clId="{8C5F9A3F-E5CC-4E8E-A1E5-A9501361710A}" dt="2023-01-05T07:57:24.923" v="170"/>
          <ac:spMkLst>
            <pc:docMk/>
            <pc:sldMk cId="3364193249" sldId="435"/>
            <ac:spMk id="12" creationId="{6B952F65-D951-D3F3-8140-AE6E208180AA}"/>
          </ac:spMkLst>
        </pc:spChg>
        <pc:spChg chg="add mod">
          <ac:chgData name="Manish Sharma" userId="b799adb9ba789c8f" providerId="LiveId" clId="{8C5F9A3F-E5CC-4E8E-A1E5-A9501361710A}" dt="2023-01-05T07:57:24.923" v="170"/>
          <ac:spMkLst>
            <pc:docMk/>
            <pc:sldMk cId="3364193249" sldId="435"/>
            <ac:spMk id="15" creationId="{3BD2F427-CD28-0275-32EB-9FC1B5C550DD}"/>
          </ac:spMkLst>
        </pc:spChg>
        <pc:spChg chg="add mod">
          <ac:chgData name="Manish Sharma" userId="b799adb9ba789c8f" providerId="LiveId" clId="{8C5F9A3F-E5CC-4E8E-A1E5-A9501361710A}" dt="2023-01-05T07:57:24.923" v="170"/>
          <ac:spMkLst>
            <pc:docMk/>
            <pc:sldMk cId="3364193249" sldId="435"/>
            <ac:spMk id="16" creationId="{72194341-D830-B8E8-6D0D-508408228FD1}"/>
          </ac:spMkLst>
        </pc:spChg>
        <pc:cxnChg chg="add mod">
          <ac:chgData name="Manish Sharma" userId="b799adb9ba789c8f" providerId="LiveId" clId="{8C5F9A3F-E5CC-4E8E-A1E5-A9501361710A}" dt="2023-01-05T07:49:38.770" v="169"/>
          <ac:cxnSpMkLst>
            <pc:docMk/>
            <pc:sldMk cId="3364193249" sldId="435"/>
            <ac:cxnSpMk id="6" creationId="{AD73F919-5B0D-EAEC-9BA7-70BDD2DD450A}"/>
          </ac:cxnSpMkLst>
        </pc:cxnChg>
        <pc:cxnChg chg="add mod">
          <ac:chgData name="Manish Sharma" userId="b799adb9ba789c8f" providerId="LiveId" clId="{8C5F9A3F-E5CC-4E8E-A1E5-A9501361710A}" dt="2023-01-05T07:49:38.770" v="169"/>
          <ac:cxnSpMkLst>
            <pc:docMk/>
            <pc:sldMk cId="3364193249" sldId="435"/>
            <ac:cxnSpMk id="8" creationId="{22AC6874-A5A9-E9CB-510D-02288289242E}"/>
          </ac:cxnSpMkLst>
        </pc:cxnChg>
        <pc:cxnChg chg="add mod">
          <ac:chgData name="Manish Sharma" userId="b799adb9ba789c8f" providerId="LiveId" clId="{8C5F9A3F-E5CC-4E8E-A1E5-A9501361710A}" dt="2023-01-05T07:49:38.770" v="169"/>
          <ac:cxnSpMkLst>
            <pc:docMk/>
            <pc:sldMk cId="3364193249" sldId="435"/>
            <ac:cxnSpMk id="10" creationId="{2D646AE7-84F9-6AEA-3CB9-E3CC0166C5CC}"/>
          </ac:cxnSpMkLst>
        </pc:cxnChg>
        <pc:cxnChg chg="add mod">
          <ac:chgData name="Manish Sharma" userId="b799adb9ba789c8f" providerId="LiveId" clId="{8C5F9A3F-E5CC-4E8E-A1E5-A9501361710A}" dt="2023-01-05T07:57:24.923" v="170"/>
          <ac:cxnSpMkLst>
            <pc:docMk/>
            <pc:sldMk cId="3364193249" sldId="435"/>
            <ac:cxnSpMk id="13" creationId="{C760A490-F6A0-4206-9B4C-F4BE10C9017B}"/>
          </ac:cxnSpMkLst>
        </pc:cxnChg>
        <pc:cxnChg chg="add mod">
          <ac:chgData name="Manish Sharma" userId="b799adb9ba789c8f" providerId="LiveId" clId="{8C5F9A3F-E5CC-4E8E-A1E5-A9501361710A}" dt="2023-01-05T07:57:24.923" v="170"/>
          <ac:cxnSpMkLst>
            <pc:docMk/>
            <pc:sldMk cId="3364193249" sldId="435"/>
            <ac:cxnSpMk id="14" creationId="{9E20053C-EA8C-4286-3F87-7A6C49EE006B}"/>
          </ac:cxnSpMkLst>
        </pc:cxnChg>
        <pc:cxnChg chg="add mod">
          <ac:chgData name="Manish Sharma" userId="b799adb9ba789c8f" providerId="LiveId" clId="{8C5F9A3F-E5CC-4E8E-A1E5-A9501361710A}" dt="2023-01-05T07:57:24.923" v="170"/>
          <ac:cxnSpMkLst>
            <pc:docMk/>
            <pc:sldMk cId="3364193249" sldId="435"/>
            <ac:cxnSpMk id="17" creationId="{B1DCC4F7-F7A7-2BA6-715A-E736B5D6BA80}"/>
          </ac:cxnSpMkLst>
        </pc:cxnChg>
      </pc:sldChg>
      <pc:sldChg chg="add">
        <pc:chgData name="Manish Sharma" userId="b799adb9ba789c8f" providerId="LiveId" clId="{8C5F9A3F-E5CC-4E8E-A1E5-A9501361710A}" dt="2023-01-06T07:39:19.439" v="172"/>
        <pc:sldMkLst>
          <pc:docMk/>
          <pc:sldMk cId="860196464" sldId="436"/>
        </pc:sldMkLst>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docChgLst>
    <pc:chgData name="Manish Sharma" userId="b799adb9ba789c8f" providerId="LiveId" clId="{23947862-B0F7-4E4A-A9B1-8979A22F6F53}"/>
    <pc:docChg chg="undo custSel addSld delSld modSld sldOrd">
      <pc:chgData name="Manish Sharma" userId="b799adb9ba789c8f" providerId="LiveId" clId="{23947862-B0F7-4E4A-A9B1-8979A22F6F53}" dt="2022-05-11T11:05:27.451" v="1057" actId="20577"/>
      <pc:docMkLst>
        <pc:docMk/>
      </pc:docMkLst>
      <pc:sldChg chg="modSp mod">
        <pc:chgData name="Manish Sharma" userId="b799adb9ba789c8f" providerId="LiveId" clId="{23947862-B0F7-4E4A-A9B1-8979A22F6F53}" dt="2022-05-09T04:34:55.842" v="10" actId="20577"/>
        <pc:sldMkLst>
          <pc:docMk/>
          <pc:sldMk cId="2387056038" sldId="257"/>
        </pc:sldMkLst>
        <pc:spChg chg="mod">
          <ac:chgData name="Manish Sharma" userId="b799adb9ba789c8f" providerId="LiveId" clId="{23947862-B0F7-4E4A-A9B1-8979A22F6F53}" dt="2022-05-09T04:34:55.842" v="10" actId="20577"/>
          <ac:spMkLst>
            <pc:docMk/>
            <pc:sldMk cId="2387056038" sldId="257"/>
            <ac:spMk id="8" creationId="{21BA1D81-28D8-48F6-BE19-AD957AF78D79}"/>
          </ac:spMkLst>
        </pc:spChg>
      </pc:sldChg>
      <pc:sldChg chg="del">
        <pc:chgData name="Manish Sharma" userId="b799adb9ba789c8f" providerId="LiveId" clId="{23947862-B0F7-4E4A-A9B1-8979A22F6F53}" dt="2022-05-09T03:31:45.684" v="4" actId="47"/>
        <pc:sldMkLst>
          <pc:docMk/>
          <pc:sldMk cId="0" sldId="260"/>
        </pc:sldMkLst>
      </pc:sldChg>
      <pc:sldChg chg="del">
        <pc:chgData name="Manish Sharma" userId="b799adb9ba789c8f" providerId="LiveId" clId="{23947862-B0F7-4E4A-A9B1-8979A22F6F53}" dt="2022-05-09T03:31:45.684" v="4" actId="47"/>
        <pc:sldMkLst>
          <pc:docMk/>
          <pc:sldMk cId="0" sldId="261"/>
        </pc:sldMkLst>
      </pc:sldChg>
      <pc:sldChg chg="del">
        <pc:chgData name="Manish Sharma" userId="b799adb9ba789c8f" providerId="LiveId" clId="{23947862-B0F7-4E4A-A9B1-8979A22F6F53}" dt="2022-05-09T03:31:45.684" v="4" actId="47"/>
        <pc:sldMkLst>
          <pc:docMk/>
          <pc:sldMk cId="0" sldId="262"/>
        </pc:sldMkLst>
      </pc:sldChg>
      <pc:sldChg chg="add">
        <pc:chgData name="Manish Sharma" userId="b799adb9ba789c8f" providerId="LiveId" clId="{23947862-B0F7-4E4A-A9B1-8979A22F6F53}" dt="2022-05-10T05:12:29.451" v="329"/>
        <pc:sldMkLst>
          <pc:docMk/>
          <pc:sldMk cId="2451713000" sldId="266"/>
        </pc:sldMkLst>
      </pc:sldChg>
      <pc:sldChg chg="add">
        <pc:chgData name="Manish Sharma" userId="b799adb9ba789c8f" providerId="LiveId" clId="{23947862-B0F7-4E4A-A9B1-8979A22F6F53}" dt="2022-05-09T05:31:39.371" v="26"/>
        <pc:sldMkLst>
          <pc:docMk/>
          <pc:sldMk cId="1040551395" sldId="267"/>
        </pc:sldMkLst>
      </pc:sldChg>
      <pc:sldChg chg="del">
        <pc:chgData name="Manish Sharma" userId="b799adb9ba789c8f" providerId="LiveId" clId="{23947862-B0F7-4E4A-A9B1-8979A22F6F53}" dt="2022-05-09T03:31:45.684" v="4" actId="47"/>
        <pc:sldMkLst>
          <pc:docMk/>
          <pc:sldMk cId="0" sldId="269"/>
        </pc:sldMkLst>
      </pc:sldChg>
      <pc:sldChg chg="add">
        <pc:chgData name="Manish Sharma" userId="b799adb9ba789c8f" providerId="LiveId" clId="{23947862-B0F7-4E4A-A9B1-8979A22F6F53}" dt="2022-05-11T09:49:33.104" v="633"/>
        <pc:sldMkLst>
          <pc:docMk/>
          <pc:sldMk cId="2339964951" sldId="271"/>
        </pc:sldMkLst>
      </pc:sldChg>
      <pc:sldChg chg="del">
        <pc:chgData name="Manish Sharma" userId="b799adb9ba789c8f" providerId="LiveId" clId="{23947862-B0F7-4E4A-A9B1-8979A22F6F53}" dt="2022-05-09T03:31:45.684" v="4" actId="47"/>
        <pc:sldMkLst>
          <pc:docMk/>
          <pc:sldMk cId="354889720" sldId="272"/>
        </pc:sldMkLst>
      </pc:sldChg>
      <pc:sldChg chg="del">
        <pc:chgData name="Manish Sharma" userId="b799adb9ba789c8f" providerId="LiveId" clId="{23947862-B0F7-4E4A-A9B1-8979A22F6F53}" dt="2022-05-09T03:31:45.684" v="4" actId="47"/>
        <pc:sldMkLst>
          <pc:docMk/>
          <pc:sldMk cId="1041794992" sldId="274"/>
        </pc:sldMkLst>
      </pc:sldChg>
      <pc:sldChg chg="del">
        <pc:chgData name="Manish Sharma" userId="b799adb9ba789c8f" providerId="LiveId" clId="{23947862-B0F7-4E4A-A9B1-8979A22F6F53}" dt="2022-05-09T03:31:45.684" v="4" actId="47"/>
        <pc:sldMkLst>
          <pc:docMk/>
          <pc:sldMk cId="1929096108" sldId="275"/>
        </pc:sldMkLst>
      </pc:sldChg>
      <pc:sldChg chg="del">
        <pc:chgData name="Manish Sharma" userId="b799adb9ba789c8f" providerId="LiveId" clId="{23947862-B0F7-4E4A-A9B1-8979A22F6F53}" dt="2022-05-09T03:31:45.684" v="4" actId="47"/>
        <pc:sldMkLst>
          <pc:docMk/>
          <pc:sldMk cId="1327294765" sldId="276"/>
        </pc:sldMkLst>
      </pc:sldChg>
      <pc:sldChg chg="del">
        <pc:chgData name="Manish Sharma" userId="b799adb9ba789c8f" providerId="LiveId" clId="{23947862-B0F7-4E4A-A9B1-8979A22F6F53}" dt="2022-05-09T03:31:45.684" v="4" actId="47"/>
        <pc:sldMkLst>
          <pc:docMk/>
          <pc:sldMk cId="1476634141" sldId="277"/>
        </pc:sldMkLst>
      </pc:sldChg>
      <pc:sldChg chg="del">
        <pc:chgData name="Manish Sharma" userId="b799adb9ba789c8f" providerId="LiveId" clId="{23947862-B0F7-4E4A-A9B1-8979A22F6F53}" dt="2022-05-09T03:31:45.684" v="4" actId="47"/>
        <pc:sldMkLst>
          <pc:docMk/>
          <pc:sldMk cId="3742683978" sldId="278"/>
        </pc:sldMkLst>
      </pc:sldChg>
      <pc:sldChg chg="del">
        <pc:chgData name="Manish Sharma" userId="b799adb9ba789c8f" providerId="LiveId" clId="{23947862-B0F7-4E4A-A9B1-8979A22F6F53}" dt="2022-05-09T03:31:45.684" v="4" actId="47"/>
        <pc:sldMkLst>
          <pc:docMk/>
          <pc:sldMk cId="3722122107" sldId="280"/>
        </pc:sldMkLst>
      </pc:sldChg>
      <pc:sldChg chg="del">
        <pc:chgData name="Manish Sharma" userId="b799adb9ba789c8f" providerId="LiveId" clId="{23947862-B0F7-4E4A-A9B1-8979A22F6F53}" dt="2022-05-09T03:31:45.684" v="4" actId="47"/>
        <pc:sldMkLst>
          <pc:docMk/>
          <pc:sldMk cId="1870224024" sldId="281"/>
        </pc:sldMkLst>
      </pc:sldChg>
      <pc:sldChg chg="del">
        <pc:chgData name="Manish Sharma" userId="b799adb9ba789c8f" providerId="LiveId" clId="{23947862-B0F7-4E4A-A9B1-8979A22F6F53}" dt="2022-05-09T03:31:45.684" v="4" actId="47"/>
        <pc:sldMkLst>
          <pc:docMk/>
          <pc:sldMk cId="4112244625" sldId="283"/>
        </pc:sldMkLst>
      </pc:sldChg>
      <pc:sldChg chg="del">
        <pc:chgData name="Manish Sharma" userId="b799adb9ba789c8f" providerId="LiveId" clId="{23947862-B0F7-4E4A-A9B1-8979A22F6F53}" dt="2022-05-09T03:31:45.684" v="4" actId="47"/>
        <pc:sldMkLst>
          <pc:docMk/>
          <pc:sldMk cId="3526466874" sldId="284"/>
        </pc:sldMkLst>
      </pc:sldChg>
      <pc:sldChg chg="del">
        <pc:chgData name="Manish Sharma" userId="b799adb9ba789c8f" providerId="LiveId" clId="{23947862-B0F7-4E4A-A9B1-8979A22F6F53}" dt="2022-05-09T03:31:45.684" v="4" actId="47"/>
        <pc:sldMkLst>
          <pc:docMk/>
          <pc:sldMk cId="1121659111" sldId="286"/>
        </pc:sldMkLst>
      </pc:sldChg>
      <pc:sldChg chg="del">
        <pc:chgData name="Manish Sharma" userId="b799adb9ba789c8f" providerId="LiveId" clId="{23947862-B0F7-4E4A-A9B1-8979A22F6F53}" dt="2022-05-09T03:31:45.684" v="4" actId="47"/>
        <pc:sldMkLst>
          <pc:docMk/>
          <pc:sldMk cId="4016984177" sldId="288"/>
        </pc:sldMkLst>
      </pc:sldChg>
      <pc:sldChg chg="del">
        <pc:chgData name="Manish Sharma" userId="b799adb9ba789c8f" providerId="LiveId" clId="{23947862-B0F7-4E4A-A9B1-8979A22F6F53}" dt="2022-05-09T03:31:45.684" v="4" actId="47"/>
        <pc:sldMkLst>
          <pc:docMk/>
          <pc:sldMk cId="4019827636" sldId="289"/>
        </pc:sldMkLst>
      </pc:sldChg>
      <pc:sldChg chg="del">
        <pc:chgData name="Manish Sharma" userId="b799adb9ba789c8f" providerId="LiveId" clId="{23947862-B0F7-4E4A-A9B1-8979A22F6F53}" dt="2022-05-09T03:31:45.684" v="4" actId="47"/>
        <pc:sldMkLst>
          <pc:docMk/>
          <pc:sldMk cId="4234741750" sldId="290"/>
        </pc:sldMkLst>
      </pc:sldChg>
      <pc:sldChg chg="del">
        <pc:chgData name="Manish Sharma" userId="b799adb9ba789c8f" providerId="LiveId" clId="{23947862-B0F7-4E4A-A9B1-8979A22F6F53}" dt="2022-05-09T03:31:45.684" v="4" actId="47"/>
        <pc:sldMkLst>
          <pc:docMk/>
          <pc:sldMk cId="3252480271" sldId="291"/>
        </pc:sldMkLst>
      </pc:sldChg>
      <pc:sldChg chg="del">
        <pc:chgData name="Manish Sharma" userId="b799adb9ba789c8f" providerId="LiveId" clId="{23947862-B0F7-4E4A-A9B1-8979A22F6F53}" dt="2022-05-09T03:31:45.684" v="4" actId="47"/>
        <pc:sldMkLst>
          <pc:docMk/>
          <pc:sldMk cId="1692852514" sldId="302"/>
        </pc:sldMkLst>
      </pc:sldChg>
      <pc:sldChg chg="add">
        <pc:chgData name="Manish Sharma" userId="b799adb9ba789c8f" providerId="LiveId" clId="{23947862-B0F7-4E4A-A9B1-8979A22F6F53}" dt="2022-05-09T04:35:04.909" v="11"/>
        <pc:sldMkLst>
          <pc:docMk/>
          <pc:sldMk cId="2704132164" sldId="302"/>
        </pc:sldMkLst>
      </pc:sldChg>
      <pc:sldChg chg="addSp delSp modSp new mod">
        <pc:chgData name="Manish Sharma" userId="b799adb9ba789c8f" providerId="LiveId" clId="{23947862-B0F7-4E4A-A9B1-8979A22F6F53}" dt="2022-05-09T04:46:57.850" v="24"/>
        <pc:sldMkLst>
          <pc:docMk/>
          <pc:sldMk cId="2311878136" sldId="303"/>
        </pc:sldMkLst>
        <pc:spChg chg="del">
          <ac:chgData name="Manish Sharma" userId="b799adb9ba789c8f" providerId="LiveId" clId="{23947862-B0F7-4E4A-A9B1-8979A22F6F53}" dt="2022-05-09T04:43:50.361" v="13" actId="478"/>
          <ac:spMkLst>
            <pc:docMk/>
            <pc:sldMk cId="2311878136" sldId="303"/>
            <ac:spMk id="2" creationId="{0A1EAF57-C0C5-0DF7-470D-50FD75776981}"/>
          </ac:spMkLst>
        </pc:spChg>
        <pc:spChg chg="del">
          <ac:chgData name="Manish Sharma" userId="b799adb9ba789c8f" providerId="LiveId" clId="{23947862-B0F7-4E4A-A9B1-8979A22F6F53}" dt="2022-05-09T04:43:50.361" v="13" actId="478"/>
          <ac:spMkLst>
            <pc:docMk/>
            <pc:sldMk cId="2311878136" sldId="303"/>
            <ac:spMk id="3" creationId="{1198BF1B-66A5-271C-2EB5-86896E267BAD}"/>
          </ac:spMkLst>
        </pc:spChg>
        <pc:spChg chg="add mod">
          <ac:chgData name="Manish Sharma" userId="b799adb9ba789c8f" providerId="LiveId" clId="{23947862-B0F7-4E4A-A9B1-8979A22F6F53}" dt="2022-05-09T04:43:58.263" v="14"/>
          <ac:spMkLst>
            <pc:docMk/>
            <pc:sldMk cId="2311878136" sldId="303"/>
            <ac:spMk id="4" creationId="{BC6FE454-4663-2226-165B-C697F83E16DE}"/>
          </ac:spMkLst>
        </pc:spChg>
        <pc:spChg chg="add mod">
          <ac:chgData name="Manish Sharma" userId="b799adb9ba789c8f" providerId="LiveId" clId="{23947862-B0F7-4E4A-A9B1-8979A22F6F53}" dt="2022-05-09T04:44:15.240" v="15"/>
          <ac:spMkLst>
            <pc:docMk/>
            <pc:sldMk cId="2311878136" sldId="303"/>
            <ac:spMk id="6" creationId="{19EFDD99-E728-250D-DDE7-40D10CABA58B}"/>
          </ac:spMkLst>
        </pc:spChg>
        <pc:spChg chg="add mod">
          <ac:chgData name="Manish Sharma" userId="b799adb9ba789c8f" providerId="LiveId" clId="{23947862-B0F7-4E4A-A9B1-8979A22F6F53}" dt="2022-05-09T04:44:34.272" v="16"/>
          <ac:spMkLst>
            <pc:docMk/>
            <pc:sldMk cId="2311878136" sldId="303"/>
            <ac:spMk id="7" creationId="{EFE97B5F-263E-B62C-19F2-F085AF10A032}"/>
          </ac:spMkLst>
        </pc:spChg>
        <pc:spChg chg="add mod">
          <ac:chgData name="Manish Sharma" userId="b799adb9ba789c8f" providerId="LiveId" clId="{23947862-B0F7-4E4A-A9B1-8979A22F6F53}" dt="2022-05-09T04:44:57.811" v="17"/>
          <ac:spMkLst>
            <pc:docMk/>
            <pc:sldMk cId="2311878136" sldId="303"/>
            <ac:spMk id="9" creationId="{28D76F83-A23B-8444-02CB-2FBBBEBAAF58}"/>
          </ac:spMkLst>
        </pc:spChg>
        <pc:spChg chg="add mod">
          <ac:chgData name="Manish Sharma" userId="b799adb9ba789c8f" providerId="LiveId" clId="{23947862-B0F7-4E4A-A9B1-8979A22F6F53}" dt="2022-05-09T04:44:57.811" v="17"/>
          <ac:spMkLst>
            <pc:docMk/>
            <pc:sldMk cId="2311878136" sldId="303"/>
            <ac:spMk id="10" creationId="{8253A9C0-5B87-3CBF-1F08-EA64CAB846CE}"/>
          </ac:spMkLst>
        </pc:spChg>
        <pc:spChg chg="add mod">
          <ac:chgData name="Manish Sharma" userId="b799adb9ba789c8f" providerId="LiveId" clId="{23947862-B0F7-4E4A-A9B1-8979A22F6F53}" dt="2022-05-09T04:45:10.473" v="18"/>
          <ac:spMkLst>
            <pc:docMk/>
            <pc:sldMk cId="2311878136" sldId="303"/>
            <ac:spMk id="12" creationId="{731782F0-7760-8AF5-66C8-7892450EC27C}"/>
          </ac:spMkLst>
        </pc:spChg>
        <pc:spChg chg="add mod">
          <ac:chgData name="Manish Sharma" userId="b799adb9ba789c8f" providerId="LiveId" clId="{23947862-B0F7-4E4A-A9B1-8979A22F6F53}" dt="2022-05-09T04:45:10.473" v="18"/>
          <ac:spMkLst>
            <pc:docMk/>
            <pc:sldMk cId="2311878136" sldId="303"/>
            <ac:spMk id="13" creationId="{0B720721-2651-B0DE-5E59-46E049CBC7F3}"/>
          </ac:spMkLst>
        </pc:spChg>
        <pc:spChg chg="add mod">
          <ac:chgData name="Manish Sharma" userId="b799adb9ba789c8f" providerId="LiveId" clId="{23947862-B0F7-4E4A-A9B1-8979A22F6F53}" dt="2022-05-09T04:45:21.470" v="19"/>
          <ac:spMkLst>
            <pc:docMk/>
            <pc:sldMk cId="2311878136" sldId="303"/>
            <ac:spMk id="14" creationId="{48860CF9-4A04-D00E-F181-62A066FF0596}"/>
          </ac:spMkLst>
        </pc:spChg>
        <pc:spChg chg="add mod">
          <ac:chgData name="Manish Sharma" userId="b799adb9ba789c8f" providerId="LiveId" clId="{23947862-B0F7-4E4A-A9B1-8979A22F6F53}" dt="2022-05-09T04:45:42.286" v="20"/>
          <ac:spMkLst>
            <pc:docMk/>
            <pc:sldMk cId="2311878136" sldId="303"/>
            <ac:spMk id="16" creationId="{8C950BA1-7382-9C03-9483-1B0A2E059E84}"/>
          </ac:spMkLst>
        </pc:spChg>
        <pc:spChg chg="add mod">
          <ac:chgData name="Manish Sharma" userId="b799adb9ba789c8f" providerId="LiveId" clId="{23947862-B0F7-4E4A-A9B1-8979A22F6F53}" dt="2022-05-09T04:45:42.286" v="20"/>
          <ac:spMkLst>
            <pc:docMk/>
            <pc:sldMk cId="2311878136" sldId="303"/>
            <ac:spMk id="17" creationId="{47C5CE5F-4FAF-A322-FF4F-699CAC3F8DA2}"/>
          </ac:spMkLst>
        </pc:spChg>
        <pc:spChg chg="add mod">
          <ac:chgData name="Manish Sharma" userId="b799adb9ba789c8f" providerId="LiveId" clId="{23947862-B0F7-4E4A-A9B1-8979A22F6F53}" dt="2022-05-09T04:46:06.352" v="21"/>
          <ac:spMkLst>
            <pc:docMk/>
            <pc:sldMk cId="2311878136" sldId="303"/>
            <ac:spMk id="18" creationId="{06506AAC-02BB-53B0-4204-258DAAAC85A6}"/>
          </ac:spMkLst>
        </pc:spChg>
        <pc:spChg chg="add mod">
          <ac:chgData name="Manish Sharma" userId="b799adb9ba789c8f" providerId="LiveId" clId="{23947862-B0F7-4E4A-A9B1-8979A22F6F53}" dt="2022-05-09T04:46:06.352" v="21"/>
          <ac:spMkLst>
            <pc:docMk/>
            <pc:sldMk cId="2311878136" sldId="303"/>
            <ac:spMk id="20" creationId="{2DA8156C-A21F-4EC5-6050-D65B0E639807}"/>
          </ac:spMkLst>
        </pc:spChg>
        <pc:spChg chg="add mod">
          <ac:chgData name="Manish Sharma" userId="b799adb9ba789c8f" providerId="LiveId" clId="{23947862-B0F7-4E4A-A9B1-8979A22F6F53}" dt="2022-05-09T04:46:06.352" v="21"/>
          <ac:spMkLst>
            <pc:docMk/>
            <pc:sldMk cId="2311878136" sldId="303"/>
            <ac:spMk id="22" creationId="{D28E1D7E-2F6D-135C-5136-C4FE97A1BB05}"/>
          </ac:spMkLst>
        </pc:spChg>
        <pc:spChg chg="add mod">
          <ac:chgData name="Manish Sharma" userId="b799adb9ba789c8f" providerId="LiveId" clId="{23947862-B0F7-4E4A-A9B1-8979A22F6F53}" dt="2022-05-09T04:46:06.352" v="21"/>
          <ac:spMkLst>
            <pc:docMk/>
            <pc:sldMk cId="2311878136" sldId="303"/>
            <ac:spMk id="23" creationId="{87AC14AC-0B8D-7C76-7E90-D6B1F60D4D72}"/>
          </ac:spMkLst>
        </pc:spChg>
        <pc:spChg chg="add mod">
          <ac:chgData name="Manish Sharma" userId="b799adb9ba789c8f" providerId="LiveId" clId="{23947862-B0F7-4E4A-A9B1-8979A22F6F53}" dt="2022-05-09T04:46:21.359" v="22"/>
          <ac:spMkLst>
            <pc:docMk/>
            <pc:sldMk cId="2311878136" sldId="303"/>
            <ac:spMk id="24" creationId="{95741280-DF87-990A-FE3B-D932834CFB6D}"/>
          </ac:spMkLst>
        </pc:spChg>
        <pc:spChg chg="add mod">
          <ac:chgData name="Manish Sharma" userId="b799adb9ba789c8f" providerId="LiveId" clId="{23947862-B0F7-4E4A-A9B1-8979A22F6F53}" dt="2022-05-09T04:46:28.678" v="23"/>
          <ac:spMkLst>
            <pc:docMk/>
            <pc:sldMk cId="2311878136" sldId="303"/>
            <ac:spMk id="28" creationId="{63229FB4-EE99-9738-A0FF-21C5EC76B781}"/>
          </ac:spMkLst>
        </pc:spChg>
        <pc:spChg chg="add mod">
          <ac:chgData name="Manish Sharma" userId="b799adb9ba789c8f" providerId="LiveId" clId="{23947862-B0F7-4E4A-A9B1-8979A22F6F53}" dt="2022-05-09T04:46:57.850" v="24"/>
          <ac:spMkLst>
            <pc:docMk/>
            <pc:sldMk cId="2311878136" sldId="303"/>
            <ac:spMk id="29" creationId="{808B63AB-3E56-CF99-33C6-3C5B888E851C}"/>
          </ac:spMkLst>
        </pc:spChg>
        <pc:cxnChg chg="add mod">
          <ac:chgData name="Manish Sharma" userId="b799adb9ba789c8f" providerId="LiveId" clId="{23947862-B0F7-4E4A-A9B1-8979A22F6F53}" dt="2022-05-09T04:44:15.240" v="15"/>
          <ac:cxnSpMkLst>
            <pc:docMk/>
            <pc:sldMk cId="2311878136" sldId="303"/>
            <ac:cxnSpMk id="5" creationId="{BB8FA6FB-B418-F846-7FBF-5E72B0C0A117}"/>
          </ac:cxnSpMkLst>
        </pc:cxnChg>
        <pc:cxnChg chg="add mod">
          <ac:chgData name="Manish Sharma" userId="b799adb9ba789c8f" providerId="LiveId" clId="{23947862-B0F7-4E4A-A9B1-8979A22F6F53}" dt="2022-05-09T04:44:57.811" v="17"/>
          <ac:cxnSpMkLst>
            <pc:docMk/>
            <pc:sldMk cId="2311878136" sldId="303"/>
            <ac:cxnSpMk id="8" creationId="{8F60062A-4A36-C73A-39BB-D46640A52FD3}"/>
          </ac:cxnSpMkLst>
        </pc:cxnChg>
        <pc:cxnChg chg="add mod">
          <ac:chgData name="Manish Sharma" userId="b799adb9ba789c8f" providerId="LiveId" clId="{23947862-B0F7-4E4A-A9B1-8979A22F6F53}" dt="2022-05-09T04:45:10.473" v="18"/>
          <ac:cxnSpMkLst>
            <pc:docMk/>
            <pc:sldMk cId="2311878136" sldId="303"/>
            <ac:cxnSpMk id="11" creationId="{04358720-5141-76D5-D41D-A070BA84B6D3}"/>
          </ac:cxnSpMkLst>
        </pc:cxnChg>
        <pc:cxnChg chg="add mod">
          <ac:chgData name="Manish Sharma" userId="b799adb9ba789c8f" providerId="LiveId" clId="{23947862-B0F7-4E4A-A9B1-8979A22F6F53}" dt="2022-05-09T04:45:42.286" v="20"/>
          <ac:cxnSpMkLst>
            <pc:docMk/>
            <pc:sldMk cId="2311878136" sldId="303"/>
            <ac:cxnSpMk id="15" creationId="{F18A4CF4-28A5-3355-F594-B073DFF1C958}"/>
          </ac:cxnSpMkLst>
        </pc:cxnChg>
        <pc:cxnChg chg="add mod">
          <ac:chgData name="Manish Sharma" userId="b799adb9ba789c8f" providerId="LiveId" clId="{23947862-B0F7-4E4A-A9B1-8979A22F6F53}" dt="2022-05-09T04:46:06.352" v="21"/>
          <ac:cxnSpMkLst>
            <pc:docMk/>
            <pc:sldMk cId="2311878136" sldId="303"/>
            <ac:cxnSpMk id="19" creationId="{C7F954DC-D294-749D-D316-8C74A3620077}"/>
          </ac:cxnSpMkLst>
        </pc:cxnChg>
        <pc:cxnChg chg="add mod">
          <ac:chgData name="Manish Sharma" userId="b799adb9ba789c8f" providerId="LiveId" clId="{23947862-B0F7-4E4A-A9B1-8979A22F6F53}" dt="2022-05-09T04:46:06.352" v="21"/>
          <ac:cxnSpMkLst>
            <pc:docMk/>
            <pc:sldMk cId="2311878136" sldId="303"/>
            <ac:cxnSpMk id="21" creationId="{B68663F9-649A-41B6-5B38-28C71C99DC18}"/>
          </ac:cxnSpMkLst>
        </pc:cxnChg>
        <pc:cxnChg chg="add mod">
          <ac:chgData name="Manish Sharma" userId="b799adb9ba789c8f" providerId="LiveId" clId="{23947862-B0F7-4E4A-A9B1-8979A22F6F53}" dt="2022-05-09T04:46:21.359" v="22"/>
          <ac:cxnSpMkLst>
            <pc:docMk/>
            <pc:sldMk cId="2311878136" sldId="303"/>
            <ac:cxnSpMk id="25" creationId="{FA81BB0A-A9F1-D28E-3DC2-327262E4FE77}"/>
          </ac:cxnSpMkLst>
        </pc:cxnChg>
        <pc:cxnChg chg="add mod">
          <ac:chgData name="Manish Sharma" userId="b799adb9ba789c8f" providerId="LiveId" clId="{23947862-B0F7-4E4A-A9B1-8979A22F6F53}" dt="2022-05-09T04:46:21.359" v="22"/>
          <ac:cxnSpMkLst>
            <pc:docMk/>
            <pc:sldMk cId="2311878136" sldId="303"/>
            <ac:cxnSpMk id="26" creationId="{E32B7AA4-7E44-960B-2227-C051D432EF5F}"/>
          </ac:cxnSpMkLst>
        </pc:cxnChg>
        <pc:cxnChg chg="add mod">
          <ac:chgData name="Manish Sharma" userId="b799adb9ba789c8f" providerId="LiveId" clId="{23947862-B0F7-4E4A-A9B1-8979A22F6F53}" dt="2022-05-09T04:46:28.678" v="23"/>
          <ac:cxnSpMkLst>
            <pc:docMk/>
            <pc:sldMk cId="2311878136" sldId="303"/>
            <ac:cxnSpMk id="27" creationId="{6CCC41F8-A66F-FB2D-D8B6-16D245BD8086}"/>
          </ac:cxnSpMkLst>
        </pc:cxnChg>
      </pc:sldChg>
      <pc:sldChg chg="del">
        <pc:chgData name="Manish Sharma" userId="b799adb9ba789c8f" providerId="LiveId" clId="{23947862-B0F7-4E4A-A9B1-8979A22F6F53}" dt="2022-05-09T03:31:45.684" v="4" actId="47"/>
        <pc:sldMkLst>
          <pc:docMk/>
          <pc:sldMk cId="2787342223" sldId="303"/>
        </pc:sldMkLst>
      </pc:sldChg>
      <pc:sldChg chg="add">
        <pc:chgData name="Manish Sharma" userId="b799adb9ba789c8f" providerId="LiveId" clId="{23947862-B0F7-4E4A-A9B1-8979A22F6F53}" dt="2022-05-09T04:57:45.271" v="25"/>
        <pc:sldMkLst>
          <pc:docMk/>
          <pc:sldMk cId="164437888" sldId="304"/>
        </pc:sldMkLst>
      </pc:sldChg>
      <pc:sldChg chg="del">
        <pc:chgData name="Manish Sharma" userId="b799adb9ba789c8f" providerId="LiveId" clId="{23947862-B0F7-4E4A-A9B1-8979A22F6F53}" dt="2022-05-09T03:31:45.684" v="4" actId="47"/>
        <pc:sldMkLst>
          <pc:docMk/>
          <pc:sldMk cId="893696428" sldId="304"/>
        </pc:sldMkLst>
      </pc:sldChg>
      <pc:sldChg chg="add">
        <pc:chgData name="Manish Sharma" userId="b799adb9ba789c8f" providerId="LiveId" clId="{23947862-B0F7-4E4A-A9B1-8979A22F6F53}" dt="2022-05-09T07:13:18.196" v="27"/>
        <pc:sldMkLst>
          <pc:docMk/>
          <pc:sldMk cId="318057258" sldId="305"/>
        </pc:sldMkLst>
      </pc:sldChg>
      <pc:sldChg chg="addSp delSp modSp new mod">
        <pc:chgData name="Manish Sharma" userId="b799adb9ba789c8f" providerId="LiveId" clId="{23947862-B0F7-4E4A-A9B1-8979A22F6F53}" dt="2022-05-09T07:21:11.218" v="190" actId="1076"/>
        <pc:sldMkLst>
          <pc:docMk/>
          <pc:sldMk cId="625746228" sldId="306"/>
        </pc:sldMkLst>
        <pc:spChg chg="del">
          <ac:chgData name="Manish Sharma" userId="b799adb9ba789c8f" providerId="LiveId" clId="{23947862-B0F7-4E4A-A9B1-8979A22F6F53}" dt="2022-05-09T07:15:57.239" v="29" actId="478"/>
          <ac:spMkLst>
            <pc:docMk/>
            <pc:sldMk cId="625746228" sldId="306"/>
            <ac:spMk id="2" creationId="{E51DB8A7-68B2-4D8F-E8B2-F797E9B8A50E}"/>
          </ac:spMkLst>
        </pc:spChg>
        <pc:spChg chg="del">
          <ac:chgData name="Manish Sharma" userId="b799adb9ba789c8f" providerId="LiveId" clId="{23947862-B0F7-4E4A-A9B1-8979A22F6F53}" dt="2022-05-09T07:15:57.239" v="29" actId="478"/>
          <ac:spMkLst>
            <pc:docMk/>
            <pc:sldMk cId="625746228" sldId="306"/>
            <ac:spMk id="3" creationId="{4AE7003E-27CE-AB52-89F0-E6208BF50772}"/>
          </ac:spMkLst>
        </pc:spChg>
        <pc:spChg chg="add mod">
          <ac:chgData name="Manish Sharma" userId="b799adb9ba789c8f" providerId="LiveId" clId="{23947862-B0F7-4E4A-A9B1-8979A22F6F53}" dt="2022-05-09T07:16:45.184" v="37" actId="1076"/>
          <ac:spMkLst>
            <pc:docMk/>
            <pc:sldMk cId="625746228" sldId="306"/>
            <ac:spMk id="4" creationId="{1647F04F-49AD-6FF3-AD5A-0268C85CDFC6}"/>
          </ac:spMkLst>
        </pc:spChg>
        <pc:spChg chg="add del mod">
          <ac:chgData name="Manish Sharma" userId="b799adb9ba789c8f" providerId="LiveId" clId="{23947862-B0F7-4E4A-A9B1-8979A22F6F53}" dt="2022-05-09T07:17:51.527" v="93" actId="478"/>
          <ac:spMkLst>
            <pc:docMk/>
            <pc:sldMk cId="625746228" sldId="306"/>
            <ac:spMk id="5" creationId="{6E5E0B28-FBA0-DCC3-7AEB-64143AFE871F}"/>
          </ac:spMkLst>
        </pc:spChg>
        <pc:spChg chg="add mod">
          <ac:chgData name="Manish Sharma" userId="b799adb9ba789c8f" providerId="LiveId" clId="{23947862-B0F7-4E4A-A9B1-8979A22F6F53}" dt="2022-05-09T07:17:15.704" v="74" actId="122"/>
          <ac:spMkLst>
            <pc:docMk/>
            <pc:sldMk cId="625746228" sldId="306"/>
            <ac:spMk id="6" creationId="{D3BEBDC5-05D7-C057-C97B-2881D64614B8}"/>
          </ac:spMkLst>
        </pc:spChg>
        <pc:spChg chg="add mod">
          <ac:chgData name="Manish Sharma" userId="b799adb9ba789c8f" providerId="LiveId" clId="{23947862-B0F7-4E4A-A9B1-8979A22F6F53}" dt="2022-05-09T07:17:30.337" v="86" actId="1076"/>
          <ac:spMkLst>
            <pc:docMk/>
            <pc:sldMk cId="625746228" sldId="306"/>
            <ac:spMk id="7" creationId="{FCA85D53-DD9F-607F-92EC-F1FD414878B5}"/>
          </ac:spMkLst>
        </pc:spChg>
        <pc:spChg chg="add mod">
          <ac:chgData name="Manish Sharma" userId="b799adb9ba789c8f" providerId="LiveId" clId="{23947862-B0F7-4E4A-A9B1-8979A22F6F53}" dt="2022-05-09T07:17:39.151" v="90" actId="20577"/>
          <ac:spMkLst>
            <pc:docMk/>
            <pc:sldMk cId="625746228" sldId="306"/>
            <ac:spMk id="8" creationId="{FD2B384B-A183-8DB5-9E6B-40AE2ECC6FDE}"/>
          </ac:spMkLst>
        </pc:spChg>
        <pc:spChg chg="add mod">
          <ac:chgData name="Manish Sharma" userId="b799adb9ba789c8f" providerId="LiveId" clId="{23947862-B0F7-4E4A-A9B1-8979A22F6F53}" dt="2022-05-09T07:17:47.732" v="92" actId="1076"/>
          <ac:spMkLst>
            <pc:docMk/>
            <pc:sldMk cId="625746228" sldId="306"/>
            <ac:spMk id="9" creationId="{ABE65525-BB5B-066E-D90A-77E5ADE5AE02}"/>
          </ac:spMkLst>
        </pc:spChg>
        <pc:spChg chg="add mod">
          <ac:chgData name="Manish Sharma" userId="b799adb9ba789c8f" providerId="LiveId" clId="{23947862-B0F7-4E4A-A9B1-8979A22F6F53}" dt="2022-05-09T07:19:55.893" v="165" actId="20577"/>
          <ac:spMkLst>
            <pc:docMk/>
            <pc:sldMk cId="625746228" sldId="306"/>
            <ac:spMk id="10" creationId="{6B78769F-7626-23A9-6DBF-D7EA40269BEA}"/>
          </ac:spMkLst>
        </pc:spChg>
        <pc:spChg chg="add mod">
          <ac:chgData name="Manish Sharma" userId="b799adb9ba789c8f" providerId="LiveId" clId="{23947862-B0F7-4E4A-A9B1-8979A22F6F53}" dt="2022-05-09T07:19:19.464" v="145" actId="20577"/>
          <ac:spMkLst>
            <pc:docMk/>
            <pc:sldMk cId="625746228" sldId="306"/>
            <ac:spMk id="11" creationId="{D027B68F-938B-5424-DB9C-AFEAEAF226F3}"/>
          </ac:spMkLst>
        </pc:spChg>
        <pc:spChg chg="add mod">
          <ac:chgData name="Manish Sharma" userId="b799adb9ba789c8f" providerId="LiveId" clId="{23947862-B0F7-4E4A-A9B1-8979A22F6F53}" dt="2022-05-09T07:19:33.404" v="154" actId="1076"/>
          <ac:spMkLst>
            <pc:docMk/>
            <pc:sldMk cId="625746228" sldId="306"/>
            <ac:spMk id="12" creationId="{227C2C92-3E98-FE9F-C360-0A4F28D587FB}"/>
          </ac:spMkLst>
        </pc:spChg>
        <pc:spChg chg="add mod">
          <ac:chgData name="Manish Sharma" userId="b799adb9ba789c8f" providerId="LiveId" clId="{23947862-B0F7-4E4A-A9B1-8979A22F6F53}" dt="2022-05-09T07:20:05.063" v="167" actId="20577"/>
          <ac:spMkLst>
            <pc:docMk/>
            <pc:sldMk cId="625746228" sldId="306"/>
            <ac:spMk id="15" creationId="{53B67C5A-33CF-683D-6430-4AE93604D5E7}"/>
          </ac:spMkLst>
        </pc:spChg>
        <pc:spChg chg="add mod">
          <ac:chgData name="Manish Sharma" userId="b799adb9ba789c8f" providerId="LiveId" clId="{23947862-B0F7-4E4A-A9B1-8979A22F6F53}" dt="2022-05-09T07:20:17.995" v="176" actId="14100"/>
          <ac:spMkLst>
            <pc:docMk/>
            <pc:sldMk cId="625746228" sldId="306"/>
            <ac:spMk id="16" creationId="{7FD5A53B-160F-92E5-871E-68B9D68C91F7}"/>
          </ac:spMkLst>
        </pc:spChg>
        <pc:spChg chg="add mod">
          <ac:chgData name="Manish Sharma" userId="b799adb9ba789c8f" providerId="LiveId" clId="{23947862-B0F7-4E4A-A9B1-8979A22F6F53}" dt="2022-05-09T07:21:11.218" v="190" actId="1076"/>
          <ac:spMkLst>
            <pc:docMk/>
            <pc:sldMk cId="625746228" sldId="306"/>
            <ac:spMk id="22" creationId="{2672E949-7A26-D4CB-B936-B6A3052E9E7B}"/>
          </ac:spMkLst>
        </pc:spChg>
        <pc:spChg chg="add del mod">
          <ac:chgData name="Manish Sharma" userId="b799adb9ba789c8f" providerId="LiveId" clId="{23947862-B0F7-4E4A-A9B1-8979A22F6F53}" dt="2022-05-09T07:20:56.649" v="182"/>
          <ac:spMkLst>
            <pc:docMk/>
            <pc:sldMk cId="625746228" sldId="306"/>
            <ac:spMk id="23" creationId="{5A4B845A-23F7-40EE-872C-D40CB0C78FFC}"/>
          </ac:spMkLst>
        </pc:spChg>
        <pc:cxnChg chg="add">
          <ac:chgData name="Manish Sharma" userId="b799adb9ba789c8f" providerId="LiveId" clId="{23947862-B0F7-4E4A-A9B1-8979A22F6F53}" dt="2022-05-09T07:19:46.887" v="156" actId="11529"/>
          <ac:cxnSpMkLst>
            <pc:docMk/>
            <pc:sldMk cId="625746228" sldId="306"/>
            <ac:cxnSpMk id="14" creationId="{8F8ADED0-BD97-886C-ADF2-9C6AE3A82214}"/>
          </ac:cxnSpMkLst>
        </pc:cxnChg>
        <pc:cxnChg chg="add mod">
          <ac:chgData name="Manish Sharma" userId="b799adb9ba789c8f" providerId="LiveId" clId="{23947862-B0F7-4E4A-A9B1-8979A22F6F53}" dt="2022-05-09T07:20:31.326" v="179" actId="14100"/>
          <ac:cxnSpMkLst>
            <pc:docMk/>
            <pc:sldMk cId="625746228" sldId="306"/>
            <ac:cxnSpMk id="18" creationId="{2F972DE6-38E9-0453-83EB-75CC5C28989F}"/>
          </ac:cxnSpMkLst>
        </pc:cxnChg>
        <pc:cxnChg chg="add">
          <ac:chgData name="Manish Sharma" userId="b799adb9ba789c8f" providerId="LiveId" clId="{23947862-B0F7-4E4A-A9B1-8979A22F6F53}" dt="2022-05-09T07:20:28.189" v="178" actId="11529"/>
          <ac:cxnSpMkLst>
            <pc:docMk/>
            <pc:sldMk cId="625746228" sldId="306"/>
            <ac:cxnSpMk id="20" creationId="{C19326F7-0749-6A7A-D8A1-991C67233B80}"/>
          </ac:cxnSpMkLst>
        </pc:cxnChg>
      </pc:sldChg>
      <pc:sldChg chg="add">
        <pc:chgData name="Manish Sharma" userId="b799adb9ba789c8f" providerId="LiveId" clId="{23947862-B0F7-4E4A-A9B1-8979A22F6F53}" dt="2022-05-09T07:22:12.510" v="191"/>
        <pc:sldMkLst>
          <pc:docMk/>
          <pc:sldMk cId="2261033248" sldId="307"/>
        </pc:sldMkLst>
      </pc:sldChg>
      <pc:sldChg chg="add">
        <pc:chgData name="Manish Sharma" userId="b799adb9ba789c8f" providerId="LiveId" clId="{23947862-B0F7-4E4A-A9B1-8979A22F6F53}" dt="2022-05-09T09:18:54.890" v="195"/>
        <pc:sldMkLst>
          <pc:docMk/>
          <pc:sldMk cId="849919439" sldId="309"/>
        </pc:sldMkLst>
      </pc:sldChg>
      <pc:sldChg chg="del">
        <pc:chgData name="Manish Sharma" userId="b799adb9ba789c8f" providerId="LiveId" clId="{23947862-B0F7-4E4A-A9B1-8979A22F6F53}" dt="2022-05-09T03:31:45.684" v="4" actId="47"/>
        <pc:sldMkLst>
          <pc:docMk/>
          <pc:sldMk cId="3578439419" sldId="310"/>
        </pc:sldMkLst>
      </pc:sldChg>
      <pc:sldChg chg="add ord">
        <pc:chgData name="Manish Sharma" userId="b799adb9ba789c8f" providerId="LiveId" clId="{23947862-B0F7-4E4A-A9B1-8979A22F6F53}" dt="2022-05-10T03:34:40.210" v="326"/>
        <pc:sldMkLst>
          <pc:docMk/>
          <pc:sldMk cId="3905909107" sldId="310"/>
        </pc:sldMkLst>
      </pc:sldChg>
      <pc:sldChg chg="del">
        <pc:chgData name="Manish Sharma" userId="b799adb9ba789c8f" providerId="LiveId" clId="{23947862-B0F7-4E4A-A9B1-8979A22F6F53}" dt="2022-05-09T03:31:45.684" v="4" actId="47"/>
        <pc:sldMkLst>
          <pc:docMk/>
          <pc:sldMk cId="2483723510" sldId="311"/>
        </pc:sldMkLst>
      </pc:sldChg>
      <pc:sldChg chg="del">
        <pc:chgData name="Manish Sharma" userId="b799adb9ba789c8f" providerId="LiveId" clId="{23947862-B0F7-4E4A-A9B1-8979A22F6F53}" dt="2022-05-09T03:31:45.684" v="4" actId="47"/>
        <pc:sldMkLst>
          <pc:docMk/>
          <pc:sldMk cId="2383157330" sldId="312"/>
        </pc:sldMkLst>
      </pc:sldChg>
      <pc:sldChg chg="add">
        <pc:chgData name="Manish Sharma" userId="b799adb9ba789c8f" providerId="LiveId" clId="{23947862-B0F7-4E4A-A9B1-8979A22F6F53}" dt="2022-05-10T05:59:24.749" v="330"/>
        <pc:sldMkLst>
          <pc:docMk/>
          <pc:sldMk cId="3363675506" sldId="312"/>
        </pc:sldMkLst>
      </pc:sldChg>
      <pc:sldChg chg="add">
        <pc:chgData name="Manish Sharma" userId="b799adb9ba789c8f" providerId="LiveId" clId="{23947862-B0F7-4E4A-A9B1-8979A22F6F53}" dt="2022-05-09T07:23:06.840" v="192"/>
        <pc:sldMkLst>
          <pc:docMk/>
          <pc:sldMk cId="1745736043" sldId="313"/>
        </pc:sldMkLst>
      </pc:sldChg>
      <pc:sldChg chg="del">
        <pc:chgData name="Manish Sharma" userId="b799adb9ba789c8f" providerId="LiveId" clId="{23947862-B0F7-4E4A-A9B1-8979A22F6F53}" dt="2022-05-09T03:31:45.684" v="4" actId="47"/>
        <pc:sldMkLst>
          <pc:docMk/>
          <pc:sldMk cId="1771078964" sldId="314"/>
        </pc:sldMkLst>
      </pc:sldChg>
      <pc:sldChg chg="add">
        <pc:chgData name="Manish Sharma" userId="b799adb9ba789c8f" providerId="LiveId" clId="{23947862-B0F7-4E4A-A9B1-8979A22F6F53}" dt="2022-05-09T09:17:13.821" v="193"/>
        <pc:sldMkLst>
          <pc:docMk/>
          <pc:sldMk cId="3343793836" sldId="314"/>
        </pc:sldMkLst>
      </pc:sldChg>
      <pc:sldChg chg="del">
        <pc:chgData name="Manish Sharma" userId="b799adb9ba789c8f" providerId="LiveId" clId="{23947862-B0F7-4E4A-A9B1-8979A22F6F53}" dt="2022-05-09T03:31:45.684" v="4" actId="47"/>
        <pc:sldMkLst>
          <pc:docMk/>
          <pc:sldMk cId="2175462724" sldId="315"/>
        </pc:sldMkLst>
      </pc:sldChg>
      <pc:sldChg chg="add">
        <pc:chgData name="Manish Sharma" userId="b799adb9ba789c8f" providerId="LiveId" clId="{23947862-B0F7-4E4A-A9B1-8979A22F6F53}" dt="2022-05-09T10:30:13.790" v="196"/>
        <pc:sldMkLst>
          <pc:docMk/>
          <pc:sldMk cId="495837008" sldId="316"/>
        </pc:sldMkLst>
      </pc:sldChg>
      <pc:sldChg chg="del">
        <pc:chgData name="Manish Sharma" userId="b799adb9ba789c8f" providerId="LiveId" clId="{23947862-B0F7-4E4A-A9B1-8979A22F6F53}" dt="2022-05-09T03:31:45.684" v="4" actId="47"/>
        <pc:sldMkLst>
          <pc:docMk/>
          <pc:sldMk cId="1542734719" sldId="316"/>
        </pc:sldMkLst>
      </pc:sldChg>
      <pc:sldChg chg="add">
        <pc:chgData name="Manish Sharma" userId="b799adb9ba789c8f" providerId="LiveId" clId="{23947862-B0F7-4E4A-A9B1-8979A22F6F53}" dt="2022-05-09T10:30:13.790" v="196"/>
        <pc:sldMkLst>
          <pc:docMk/>
          <pc:sldMk cId="729508330" sldId="317"/>
        </pc:sldMkLst>
      </pc:sldChg>
      <pc:sldChg chg="del">
        <pc:chgData name="Manish Sharma" userId="b799adb9ba789c8f" providerId="LiveId" clId="{23947862-B0F7-4E4A-A9B1-8979A22F6F53}" dt="2022-05-09T03:31:45.684" v="4" actId="47"/>
        <pc:sldMkLst>
          <pc:docMk/>
          <pc:sldMk cId="2020432023" sldId="317"/>
        </pc:sldMkLst>
      </pc:sldChg>
      <pc:sldChg chg="del">
        <pc:chgData name="Manish Sharma" userId="b799adb9ba789c8f" providerId="LiveId" clId="{23947862-B0F7-4E4A-A9B1-8979A22F6F53}" dt="2022-05-09T03:31:45.684" v="4" actId="47"/>
        <pc:sldMkLst>
          <pc:docMk/>
          <pc:sldMk cId="992083087" sldId="318"/>
        </pc:sldMkLst>
      </pc:sldChg>
      <pc:sldChg chg="add">
        <pc:chgData name="Manish Sharma" userId="b799adb9ba789c8f" providerId="LiveId" clId="{23947862-B0F7-4E4A-A9B1-8979A22F6F53}" dt="2022-05-09T10:30:13.790" v="196"/>
        <pc:sldMkLst>
          <pc:docMk/>
          <pc:sldMk cId="3730346979" sldId="318"/>
        </pc:sldMkLst>
      </pc:sldChg>
      <pc:sldChg chg="del">
        <pc:chgData name="Manish Sharma" userId="b799adb9ba789c8f" providerId="LiveId" clId="{23947862-B0F7-4E4A-A9B1-8979A22F6F53}" dt="2022-05-09T03:31:45.684" v="4" actId="47"/>
        <pc:sldMkLst>
          <pc:docMk/>
          <pc:sldMk cId="2677077442" sldId="319"/>
        </pc:sldMkLst>
      </pc:sldChg>
      <pc:sldChg chg="del">
        <pc:chgData name="Manish Sharma" userId="b799adb9ba789c8f" providerId="LiveId" clId="{23947862-B0F7-4E4A-A9B1-8979A22F6F53}" dt="2022-05-09T03:31:45.684" v="4" actId="47"/>
        <pc:sldMkLst>
          <pc:docMk/>
          <pc:sldMk cId="976549785" sldId="320"/>
        </pc:sldMkLst>
      </pc:sldChg>
      <pc:sldChg chg="add">
        <pc:chgData name="Manish Sharma" userId="b799adb9ba789c8f" providerId="LiveId" clId="{23947862-B0F7-4E4A-A9B1-8979A22F6F53}" dt="2022-05-11T03:45:54.424" v="438"/>
        <pc:sldMkLst>
          <pc:docMk/>
          <pc:sldMk cId="3305835573" sldId="320"/>
        </pc:sldMkLst>
      </pc:sldChg>
      <pc:sldChg chg="del">
        <pc:chgData name="Manish Sharma" userId="b799adb9ba789c8f" providerId="LiveId" clId="{23947862-B0F7-4E4A-A9B1-8979A22F6F53}" dt="2022-05-09T03:31:45.684" v="4" actId="47"/>
        <pc:sldMkLst>
          <pc:docMk/>
          <pc:sldMk cId="1393763600" sldId="321"/>
        </pc:sldMkLst>
      </pc:sldChg>
      <pc:sldChg chg="add">
        <pc:chgData name="Manish Sharma" userId="b799adb9ba789c8f" providerId="LiveId" clId="{23947862-B0F7-4E4A-A9B1-8979A22F6F53}" dt="2022-05-11T03:45:54.424" v="438"/>
        <pc:sldMkLst>
          <pc:docMk/>
          <pc:sldMk cId="1973237833" sldId="321"/>
        </pc:sldMkLst>
      </pc:sldChg>
      <pc:sldChg chg="add">
        <pc:chgData name="Manish Sharma" userId="b799adb9ba789c8f" providerId="LiveId" clId="{23947862-B0F7-4E4A-A9B1-8979A22F6F53}" dt="2022-05-11T03:45:54.424" v="438"/>
        <pc:sldMkLst>
          <pc:docMk/>
          <pc:sldMk cId="433844631" sldId="322"/>
        </pc:sldMkLst>
      </pc:sldChg>
      <pc:sldChg chg="del">
        <pc:chgData name="Manish Sharma" userId="b799adb9ba789c8f" providerId="LiveId" clId="{23947862-B0F7-4E4A-A9B1-8979A22F6F53}" dt="2022-05-09T03:31:45.684" v="4" actId="47"/>
        <pc:sldMkLst>
          <pc:docMk/>
          <pc:sldMk cId="2086204329" sldId="322"/>
        </pc:sldMkLst>
      </pc:sldChg>
      <pc:sldChg chg="add">
        <pc:chgData name="Manish Sharma" userId="b799adb9ba789c8f" providerId="LiveId" clId="{23947862-B0F7-4E4A-A9B1-8979A22F6F53}" dt="2022-05-11T04:56:34.970" v="439"/>
        <pc:sldMkLst>
          <pc:docMk/>
          <pc:sldMk cId="45633748" sldId="323"/>
        </pc:sldMkLst>
      </pc:sldChg>
      <pc:sldChg chg="del">
        <pc:chgData name="Manish Sharma" userId="b799adb9ba789c8f" providerId="LiveId" clId="{23947862-B0F7-4E4A-A9B1-8979A22F6F53}" dt="2022-05-09T03:31:45.684" v="4" actId="47"/>
        <pc:sldMkLst>
          <pc:docMk/>
          <pc:sldMk cId="4024640257" sldId="323"/>
        </pc:sldMkLst>
      </pc:sldChg>
      <pc:sldChg chg="del">
        <pc:chgData name="Manish Sharma" userId="b799adb9ba789c8f" providerId="LiveId" clId="{23947862-B0F7-4E4A-A9B1-8979A22F6F53}" dt="2022-05-09T03:31:45.684" v="4" actId="47"/>
        <pc:sldMkLst>
          <pc:docMk/>
          <pc:sldMk cId="869922491" sldId="324"/>
        </pc:sldMkLst>
      </pc:sldChg>
      <pc:sldChg chg="add">
        <pc:chgData name="Manish Sharma" userId="b799adb9ba789c8f" providerId="LiveId" clId="{23947862-B0F7-4E4A-A9B1-8979A22F6F53}" dt="2022-05-11T04:56:34.970" v="439"/>
        <pc:sldMkLst>
          <pc:docMk/>
          <pc:sldMk cId="2625194412" sldId="324"/>
        </pc:sldMkLst>
      </pc:sldChg>
      <pc:sldChg chg="add">
        <pc:chgData name="Manish Sharma" userId="b799adb9ba789c8f" providerId="LiveId" clId="{23947862-B0F7-4E4A-A9B1-8979A22F6F53}" dt="2022-05-11T05:33:29.817" v="485"/>
        <pc:sldMkLst>
          <pc:docMk/>
          <pc:sldMk cId="492403978" sldId="325"/>
        </pc:sldMkLst>
      </pc:sldChg>
      <pc:sldChg chg="del">
        <pc:chgData name="Manish Sharma" userId="b799adb9ba789c8f" providerId="LiveId" clId="{23947862-B0F7-4E4A-A9B1-8979A22F6F53}" dt="2022-05-09T03:31:45.684" v="4" actId="47"/>
        <pc:sldMkLst>
          <pc:docMk/>
          <pc:sldMk cId="2301145384" sldId="325"/>
        </pc:sldMkLst>
      </pc:sldChg>
      <pc:sldChg chg="del">
        <pc:chgData name="Manish Sharma" userId="b799adb9ba789c8f" providerId="LiveId" clId="{23947862-B0F7-4E4A-A9B1-8979A22F6F53}" dt="2022-05-09T03:31:45.684" v="4" actId="47"/>
        <pc:sldMkLst>
          <pc:docMk/>
          <pc:sldMk cId="743372294" sldId="326"/>
        </pc:sldMkLst>
      </pc:sldChg>
      <pc:sldChg chg="add">
        <pc:chgData name="Manish Sharma" userId="b799adb9ba789c8f" providerId="LiveId" clId="{23947862-B0F7-4E4A-A9B1-8979A22F6F53}" dt="2022-05-11T05:33:29.817" v="485"/>
        <pc:sldMkLst>
          <pc:docMk/>
          <pc:sldMk cId="2388020248" sldId="326"/>
        </pc:sldMkLst>
      </pc:sldChg>
      <pc:sldChg chg="add">
        <pc:chgData name="Manish Sharma" userId="b799adb9ba789c8f" providerId="LiveId" clId="{23947862-B0F7-4E4A-A9B1-8979A22F6F53}" dt="2022-05-11T05:33:29.817" v="485"/>
        <pc:sldMkLst>
          <pc:docMk/>
          <pc:sldMk cId="855042921" sldId="327"/>
        </pc:sldMkLst>
      </pc:sldChg>
      <pc:sldChg chg="del">
        <pc:chgData name="Manish Sharma" userId="b799adb9ba789c8f" providerId="LiveId" clId="{23947862-B0F7-4E4A-A9B1-8979A22F6F53}" dt="2022-05-09T03:31:45.684" v="4" actId="47"/>
        <pc:sldMkLst>
          <pc:docMk/>
          <pc:sldMk cId="1562318406" sldId="327"/>
        </pc:sldMkLst>
      </pc:sldChg>
      <pc:sldChg chg="add">
        <pc:chgData name="Manish Sharma" userId="b799adb9ba789c8f" providerId="LiveId" clId="{23947862-B0F7-4E4A-A9B1-8979A22F6F53}" dt="2022-05-09T09:17:13.821" v="193"/>
        <pc:sldMkLst>
          <pc:docMk/>
          <pc:sldMk cId="1818750816" sldId="328"/>
        </pc:sldMkLst>
      </pc:sldChg>
      <pc:sldChg chg="add">
        <pc:chgData name="Manish Sharma" userId="b799adb9ba789c8f" providerId="LiveId" clId="{23947862-B0F7-4E4A-A9B1-8979A22F6F53}" dt="2022-05-09T09:17:13.821" v="193"/>
        <pc:sldMkLst>
          <pc:docMk/>
          <pc:sldMk cId="3069621704" sldId="329"/>
        </pc:sldMkLst>
      </pc:sldChg>
      <pc:sldChg chg="add">
        <pc:chgData name="Manish Sharma" userId="b799adb9ba789c8f" providerId="LiveId" clId="{23947862-B0F7-4E4A-A9B1-8979A22F6F53}" dt="2022-05-09T09:17:13.821" v="193"/>
        <pc:sldMkLst>
          <pc:docMk/>
          <pc:sldMk cId="2552148886" sldId="331"/>
        </pc:sldMkLst>
      </pc:sldChg>
      <pc:sldChg chg="add">
        <pc:chgData name="Manish Sharma" userId="b799adb9ba789c8f" providerId="LiveId" clId="{23947862-B0F7-4E4A-A9B1-8979A22F6F53}" dt="2022-05-09T09:17:13.821" v="193"/>
        <pc:sldMkLst>
          <pc:docMk/>
          <pc:sldMk cId="3289065075" sldId="332"/>
        </pc:sldMkLst>
      </pc:sldChg>
      <pc:sldChg chg="add">
        <pc:chgData name="Manish Sharma" userId="b799adb9ba789c8f" providerId="LiveId" clId="{23947862-B0F7-4E4A-A9B1-8979A22F6F53}" dt="2022-05-09T09:18:39.967" v="194"/>
        <pc:sldMkLst>
          <pc:docMk/>
          <pc:sldMk cId="3402201954" sldId="333"/>
        </pc:sldMkLst>
      </pc:sldChg>
      <pc:sldChg chg="addSp delSp modSp new del mod">
        <pc:chgData name="Manish Sharma" userId="b799adb9ba789c8f" providerId="LiveId" clId="{23947862-B0F7-4E4A-A9B1-8979A22F6F53}" dt="2022-05-10T03:34:19.155" v="324" actId="47"/>
        <pc:sldMkLst>
          <pc:docMk/>
          <pc:sldMk cId="562992579" sldId="334"/>
        </pc:sldMkLst>
        <pc:spChg chg="del">
          <ac:chgData name="Manish Sharma" userId="b799adb9ba789c8f" providerId="LiveId" clId="{23947862-B0F7-4E4A-A9B1-8979A22F6F53}" dt="2022-05-09T10:32:32.742" v="198" actId="478"/>
          <ac:spMkLst>
            <pc:docMk/>
            <pc:sldMk cId="562992579" sldId="334"/>
            <ac:spMk id="2" creationId="{615235A9-76FC-F326-8121-BC5E931A4A9B}"/>
          </ac:spMkLst>
        </pc:spChg>
        <pc:spChg chg="del">
          <ac:chgData name="Manish Sharma" userId="b799adb9ba789c8f" providerId="LiveId" clId="{23947862-B0F7-4E4A-A9B1-8979A22F6F53}" dt="2022-05-09T10:32:32.742" v="198" actId="478"/>
          <ac:spMkLst>
            <pc:docMk/>
            <pc:sldMk cId="562992579" sldId="334"/>
            <ac:spMk id="3" creationId="{4C35620B-E5CE-3D5E-ED1D-B51F938EB4B5}"/>
          </ac:spMkLst>
        </pc:spChg>
        <pc:spChg chg="add mod">
          <ac:chgData name="Manish Sharma" userId="b799adb9ba789c8f" providerId="LiveId" clId="{23947862-B0F7-4E4A-A9B1-8979A22F6F53}" dt="2022-05-09T10:36:29.441" v="280" actId="1076"/>
          <ac:spMkLst>
            <pc:docMk/>
            <pc:sldMk cId="562992579" sldId="334"/>
            <ac:spMk id="4" creationId="{B0BB4F54-9523-4714-476C-1CD5F94CA022}"/>
          </ac:spMkLst>
        </pc:spChg>
        <pc:spChg chg="add mod">
          <ac:chgData name="Manish Sharma" userId="b799adb9ba789c8f" providerId="LiveId" clId="{23947862-B0F7-4E4A-A9B1-8979A22F6F53}" dt="2022-05-09T10:36:29.441" v="280" actId="1076"/>
          <ac:spMkLst>
            <pc:docMk/>
            <pc:sldMk cId="562992579" sldId="334"/>
            <ac:spMk id="5" creationId="{6952A743-7B2B-85A0-522E-F71B305404EE}"/>
          </ac:spMkLst>
        </pc:spChg>
        <pc:spChg chg="add mod">
          <ac:chgData name="Manish Sharma" userId="b799adb9ba789c8f" providerId="LiveId" clId="{23947862-B0F7-4E4A-A9B1-8979A22F6F53}" dt="2022-05-09T10:36:29.441" v="280" actId="1076"/>
          <ac:spMkLst>
            <pc:docMk/>
            <pc:sldMk cId="562992579" sldId="334"/>
            <ac:spMk id="6" creationId="{D3F78427-A84C-47DB-52F7-FFF18B5C1115}"/>
          </ac:spMkLst>
        </pc:spChg>
        <pc:spChg chg="add mod">
          <ac:chgData name="Manish Sharma" userId="b799adb9ba789c8f" providerId="LiveId" clId="{23947862-B0F7-4E4A-A9B1-8979A22F6F53}" dt="2022-05-09T10:36:29.441" v="280" actId="1076"/>
          <ac:spMkLst>
            <pc:docMk/>
            <pc:sldMk cId="562992579" sldId="334"/>
            <ac:spMk id="7" creationId="{90E538B6-0CE8-526C-EA1F-E686C9C68AA5}"/>
          </ac:spMkLst>
        </pc:spChg>
        <pc:spChg chg="add mod">
          <ac:chgData name="Manish Sharma" userId="b799adb9ba789c8f" providerId="LiveId" clId="{23947862-B0F7-4E4A-A9B1-8979A22F6F53}" dt="2022-05-09T10:36:29.441" v="280" actId="1076"/>
          <ac:spMkLst>
            <pc:docMk/>
            <pc:sldMk cId="562992579" sldId="334"/>
            <ac:spMk id="8" creationId="{E1B2AC4D-A409-EC3F-4313-0C3D4EB6BCEF}"/>
          </ac:spMkLst>
        </pc:spChg>
        <pc:spChg chg="add mod">
          <ac:chgData name="Manish Sharma" userId="b799adb9ba789c8f" providerId="LiveId" clId="{23947862-B0F7-4E4A-A9B1-8979A22F6F53}" dt="2022-05-09T10:36:29.441" v="280" actId="1076"/>
          <ac:spMkLst>
            <pc:docMk/>
            <pc:sldMk cId="562992579" sldId="334"/>
            <ac:spMk id="9" creationId="{D8A51E20-C734-C307-734D-4A0D4E78E20C}"/>
          </ac:spMkLst>
        </pc:spChg>
        <pc:spChg chg="add mod">
          <ac:chgData name="Manish Sharma" userId="b799adb9ba789c8f" providerId="LiveId" clId="{23947862-B0F7-4E4A-A9B1-8979A22F6F53}" dt="2022-05-09T10:36:29.441" v="280" actId="1076"/>
          <ac:spMkLst>
            <pc:docMk/>
            <pc:sldMk cId="562992579" sldId="334"/>
            <ac:spMk id="10" creationId="{0695FDEE-C836-7631-C94E-57101516C7EA}"/>
          </ac:spMkLst>
        </pc:spChg>
        <pc:spChg chg="add mod">
          <ac:chgData name="Manish Sharma" userId="b799adb9ba789c8f" providerId="LiveId" clId="{23947862-B0F7-4E4A-A9B1-8979A22F6F53}" dt="2022-05-09T10:36:29.441" v="280" actId="1076"/>
          <ac:spMkLst>
            <pc:docMk/>
            <pc:sldMk cId="562992579" sldId="334"/>
            <ac:spMk id="11" creationId="{4DD8ACED-62B1-FD22-9D8F-73A7178659E2}"/>
          </ac:spMkLst>
        </pc:spChg>
        <pc:spChg chg="add del mod">
          <ac:chgData name="Manish Sharma" userId="b799adb9ba789c8f" providerId="LiveId" clId="{23947862-B0F7-4E4A-A9B1-8979A22F6F53}" dt="2022-05-09T10:35:17.906" v="279" actId="478"/>
          <ac:spMkLst>
            <pc:docMk/>
            <pc:sldMk cId="562992579" sldId="334"/>
            <ac:spMk id="12" creationId="{2DEC412A-55A0-5307-3695-2D17057844D7}"/>
          </ac:spMkLst>
        </pc:spChg>
        <pc:spChg chg="add mod">
          <ac:chgData name="Manish Sharma" userId="b799adb9ba789c8f" providerId="LiveId" clId="{23947862-B0F7-4E4A-A9B1-8979A22F6F53}" dt="2022-05-09T10:36:29.441" v="280" actId="1076"/>
          <ac:spMkLst>
            <pc:docMk/>
            <pc:sldMk cId="562992579" sldId="334"/>
            <ac:spMk id="13" creationId="{5DFED018-9299-92BA-7F56-7A0418F870F2}"/>
          </ac:spMkLst>
        </pc:spChg>
        <pc:spChg chg="add mod">
          <ac:chgData name="Manish Sharma" userId="b799adb9ba789c8f" providerId="LiveId" clId="{23947862-B0F7-4E4A-A9B1-8979A22F6F53}" dt="2022-05-09T10:36:29.441" v="280" actId="1076"/>
          <ac:spMkLst>
            <pc:docMk/>
            <pc:sldMk cId="562992579" sldId="334"/>
            <ac:spMk id="14" creationId="{40933ABF-7879-22D4-DA84-556DAA4D2E2D}"/>
          </ac:spMkLst>
        </pc:spChg>
        <pc:spChg chg="add mod">
          <ac:chgData name="Manish Sharma" userId="b799adb9ba789c8f" providerId="LiveId" clId="{23947862-B0F7-4E4A-A9B1-8979A22F6F53}" dt="2022-05-09T10:36:29.441" v="280" actId="1076"/>
          <ac:spMkLst>
            <pc:docMk/>
            <pc:sldMk cId="562992579" sldId="334"/>
            <ac:spMk id="15" creationId="{69C34A23-3CF5-D784-845E-A71BCA0A9C89}"/>
          </ac:spMkLst>
        </pc:spChg>
        <pc:spChg chg="add mod">
          <ac:chgData name="Manish Sharma" userId="b799adb9ba789c8f" providerId="LiveId" clId="{23947862-B0F7-4E4A-A9B1-8979A22F6F53}" dt="2022-05-09T10:37:21.795" v="309" actId="20577"/>
          <ac:spMkLst>
            <pc:docMk/>
            <pc:sldMk cId="562992579" sldId="334"/>
            <ac:spMk id="16" creationId="{0F99F8F2-017A-E0D5-70B3-97A56058C22B}"/>
          </ac:spMkLst>
        </pc:spChg>
        <pc:spChg chg="add mod">
          <ac:chgData name="Manish Sharma" userId="b799adb9ba789c8f" providerId="LiveId" clId="{23947862-B0F7-4E4A-A9B1-8979A22F6F53}" dt="2022-05-09T10:36:43.563" v="284" actId="1076"/>
          <ac:spMkLst>
            <pc:docMk/>
            <pc:sldMk cId="562992579" sldId="334"/>
            <ac:spMk id="17" creationId="{F127641C-859E-84E6-33A4-9FEE3B203819}"/>
          </ac:spMkLst>
        </pc:spChg>
        <pc:spChg chg="add del mod">
          <ac:chgData name="Manish Sharma" userId="b799adb9ba789c8f" providerId="LiveId" clId="{23947862-B0F7-4E4A-A9B1-8979A22F6F53}" dt="2022-05-09T10:37:16.807" v="306" actId="478"/>
          <ac:spMkLst>
            <pc:docMk/>
            <pc:sldMk cId="562992579" sldId="334"/>
            <ac:spMk id="18" creationId="{58CDCF05-699A-44FC-0761-E4C4041A96FF}"/>
          </ac:spMkLst>
        </pc:spChg>
        <pc:spChg chg="add mod">
          <ac:chgData name="Manish Sharma" userId="b799adb9ba789c8f" providerId="LiveId" clId="{23947862-B0F7-4E4A-A9B1-8979A22F6F53}" dt="2022-05-09T10:37:51.919" v="321" actId="20577"/>
          <ac:spMkLst>
            <pc:docMk/>
            <pc:sldMk cId="562992579" sldId="334"/>
            <ac:spMk id="19" creationId="{CD9D369E-F942-306D-9B28-543671D49241}"/>
          </ac:spMkLst>
        </pc:spChg>
        <pc:spChg chg="add mod">
          <ac:chgData name="Manish Sharma" userId="b799adb9ba789c8f" providerId="LiveId" clId="{23947862-B0F7-4E4A-A9B1-8979A22F6F53}" dt="2022-05-09T10:37:45" v="319" actId="20577"/>
          <ac:spMkLst>
            <pc:docMk/>
            <pc:sldMk cId="562992579" sldId="334"/>
            <ac:spMk id="20" creationId="{AE8AAEAC-BA63-99DF-745C-36AEAE6B9AF0}"/>
          </ac:spMkLst>
        </pc:spChg>
      </pc:sldChg>
      <pc:sldChg chg="add">
        <pc:chgData name="Manish Sharma" userId="b799adb9ba789c8f" providerId="LiveId" clId="{23947862-B0F7-4E4A-A9B1-8979A22F6F53}" dt="2022-05-10T03:34:15.970" v="323"/>
        <pc:sldMkLst>
          <pc:docMk/>
          <pc:sldMk cId="2964544637" sldId="335"/>
        </pc:sldMkLst>
      </pc:sldChg>
      <pc:sldChg chg="add">
        <pc:chgData name="Manish Sharma" userId="b799adb9ba789c8f" providerId="LiveId" clId="{23947862-B0F7-4E4A-A9B1-8979A22F6F53}" dt="2022-05-09T10:45:47.109" v="322"/>
        <pc:sldMkLst>
          <pc:docMk/>
          <pc:sldMk cId="4089342765" sldId="337"/>
        </pc:sldMkLst>
      </pc:sldChg>
      <pc:sldChg chg="add">
        <pc:chgData name="Manish Sharma" userId="b799adb9ba789c8f" providerId="LiveId" clId="{23947862-B0F7-4E4A-A9B1-8979A22F6F53}" dt="2022-05-10T07:06:09.028" v="331"/>
        <pc:sldMkLst>
          <pc:docMk/>
          <pc:sldMk cId="326244009" sldId="338"/>
        </pc:sldMkLst>
      </pc:sldChg>
      <pc:sldChg chg="del">
        <pc:chgData name="Manish Sharma" userId="b799adb9ba789c8f" providerId="LiveId" clId="{23947862-B0F7-4E4A-A9B1-8979A22F6F53}" dt="2022-05-09T03:31:45.684" v="4" actId="47"/>
        <pc:sldMkLst>
          <pc:docMk/>
          <pc:sldMk cId="654887882" sldId="339"/>
        </pc:sldMkLst>
      </pc:sldChg>
      <pc:sldChg chg="add">
        <pc:chgData name="Manish Sharma" userId="b799adb9ba789c8f" providerId="LiveId" clId="{23947862-B0F7-4E4A-A9B1-8979A22F6F53}" dt="2022-05-10T07:22:03.130" v="332"/>
        <pc:sldMkLst>
          <pc:docMk/>
          <pc:sldMk cId="914836995" sldId="339"/>
        </pc:sldMkLst>
      </pc:sldChg>
      <pc:sldChg chg="del">
        <pc:chgData name="Manish Sharma" userId="b799adb9ba789c8f" providerId="LiveId" clId="{23947862-B0F7-4E4A-A9B1-8979A22F6F53}" dt="2022-05-09T03:31:45.684" v="4" actId="47"/>
        <pc:sldMkLst>
          <pc:docMk/>
          <pc:sldMk cId="3993440468" sldId="340"/>
        </pc:sldMkLst>
      </pc:sldChg>
      <pc:sldChg chg="del">
        <pc:chgData name="Manish Sharma" userId="b799adb9ba789c8f" providerId="LiveId" clId="{23947862-B0F7-4E4A-A9B1-8979A22F6F53}" dt="2022-05-09T03:31:45.684" v="4" actId="47"/>
        <pc:sldMkLst>
          <pc:docMk/>
          <pc:sldMk cId="4180571744" sldId="341"/>
        </pc:sldMkLst>
      </pc:sldChg>
      <pc:sldChg chg="del">
        <pc:chgData name="Manish Sharma" userId="b799adb9ba789c8f" providerId="LiveId" clId="{23947862-B0F7-4E4A-A9B1-8979A22F6F53}" dt="2022-05-09T03:31:45.684" v="4" actId="47"/>
        <pc:sldMkLst>
          <pc:docMk/>
          <pc:sldMk cId="995173291" sldId="342"/>
        </pc:sldMkLst>
      </pc:sldChg>
      <pc:sldChg chg="del">
        <pc:chgData name="Manish Sharma" userId="b799adb9ba789c8f" providerId="LiveId" clId="{23947862-B0F7-4E4A-A9B1-8979A22F6F53}" dt="2022-05-09T03:31:45.684" v="4" actId="47"/>
        <pc:sldMkLst>
          <pc:docMk/>
          <pc:sldMk cId="2033417303" sldId="343"/>
        </pc:sldMkLst>
      </pc:sldChg>
      <pc:sldChg chg="add">
        <pc:chgData name="Manish Sharma" userId="b799adb9ba789c8f" providerId="LiveId" clId="{23947862-B0F7-4E4A-A9B1-8979A22F6F53}" dt="2022-05-11T09:49:15.486" v="632"/>
        <pc:sldMkLst>
          <pc:docMk/>
          <pc:sldMk cId="3237243737" sldId="357"/>
        </pc:sldMkLst>
      </pc:sldChg>
      <pc:sldChg chg="add del">
        <pc:chgData name="Manish Sharma" userId="b799adb9ba789c8f" providerId="LiveId" clId="{23947862-B0F7-4E4A-A9B1-8979A22F6F53}" dt="2022-05-11T09:49:15.486" v="632"/>
        <pc:sldMkLst>
          <pc:docMk/>
          <pc:sldMk cId="3787089593" sldId="358"/>
        </pc:sldMkLst>
      </pc:sldChg>
      <pc:sldChg chg="del">
        <pc:chgData name="Manish Sharma" userId="b799adb9ba789c8f" providerId="LiveId" clId="{23947862-B0F7-4E4A-A9B1-8979A22F6F53}" dt="2022-05-09T03:31:45.684" v="4" actId="47"/>
        <pc:sldMkLst>
          <pc:docMk/>
          <pc:sldMk cId="945998607" sldId="359"/>
        </pc:sldMkLst>
      </pc:sldChg>
      <pc:sldChg chg="del">
        <pc:chgData name="Manish Sharma" userId="b799adb9ba789c8f" providerId="LiveId" clId="{23947862-B0F7-4E4A-A9B1-8979A22F6F53}" dt="2022-05-09T03:31:45.684" v="4" actId="47"/>
        <pc:sldMkLst>
          <pc:docMk/>
          <pc:sldMk cId="972214110" sldId="360"/>
        </pc:sldMkLst>
      </pc:sldChg>
      <pc:sldChg chg="add">
        <pc:chgData name="Manish Sharma" userId="b799adb9ba789c8f" providerId="LiveId" clId="{23947862-B0F7-4E4A-A9B1-8979A22F6F53}" dt="2022-05-10T09:06:43.053" v="333"/>
        <pc:sldMkLst>
          <pc:docMk/>
          <pc:sldMk cId="1617090137" sldId="360"/>
        </pc:sldMkLst>
      </pc:sldChg>
      <pc:sldChg chg="del">
        <pc:chgData name="Manish Sharma" userId="b799adb9ba789c8f" providerId="LiveId" clId="{23947862-B0F7-4E4A-A9B1-8979A22F6F53}" dt="2022-05-09T03:31:45.684" v="4" actId="47"/>
        <pc:sldMkLst>
          <pc:docMk/>
          <pc:sldMk cId="611219793" sldId="361"/>
        </pc:sldMkLst>
      </pc:sldChg>
      <pc:sldChg chg="add">
        <pc:chgData name="Manish Sharma" userId="b799adb9ba789c8f" providerId="LiveId" clId="{23947862-B0F7-4E4A-A9B1-8979A22F6F53}" dt="2022-05-10T09:06:43.053" v="333"/>
        <pc:sldMkLst>
          <pc:docMk/>
          <pc:sldMk cId="3294796223" sldId="361"/>
        </pc:sldMkLst>
      </pc:sldChg>
      <pc:sldChg chg="del">
        <pc:chgData name="Manish Sharma" userId="b799adb9ba789c8f" providerId="LiveId" clId="{23947862-B0F7-4E4A-A9B1-8979A22F6F53}" dt="2022-05-09T03:31:45.684" v="4" actId="47"/>
        <pc:sldMkLst>
          <pc:docMk/>
          <pc:sldMk cId="3959681348" sldId="362"/>
        </pc:sldMkLst>
      </pc:sldChg>
      <pc:sldChg chg="del">
        <pc:chgData name="Manish Sharma" userId="b799adb9ba789c8f" providerId="LiveId" clId="{23947862-B0F7-4E4A-A9B1-8979A22F6F53}" dt="2022-05-09T03:31:45.684" v="4" actId="47"/>
        <pc:sldMkLst>
          <pc:docMk/>
          <pc:sldMk cId="3963583470" sldId="363"/>
        </pc:sldMkLst>
      </pc:sldChg>
      <pc:sldChg chg="add">
        <pc:chgData name="Manish Sharma" userId="b799adb9ba789c8f" providerId="LiveId" clId="{23947862-B0F7-4E4A-A9B1-8979A22F6F53}" dt="2022-05-10T11:10:25.404" v="359"/>
        <pc:sldMkLst>
          <pc:docMk/>
          <pc:sldMk cId="1436067905" sldId="371"/>
        </pc:sldMkLst>
      </pc:sldChg>
      <pc:sldChg chg="add">
        <pc:chgData name="Manish Sharma" userId="b799adb9ba789c8f" providerId="LiveId" clId="{23947862-B0F7-4E4A-A9B1-8979A22F6F53}" dt="2022-05-10T11:10:25.404" v="359"/>
        <pc:sldMkLst>
          <pc:docMk/>
          <pc:sldMk cId="3178330498" sldId="372"/>
        </pc:sldMkLst>
      </pc:sldChg>
      <pc:sldChg chg="add">
        <pc:chgData name="Manish Sharma" userId="b799adb9ba789c8f" providerId="LiveId" clId="{23947862-B0F7-4E4A-A9B1-8979A22F6F53}" dt="2022-05-11T03:45:54.424" v="438"/>
        <pc:sldMkLst>
          <pc:docMk/>
          <pc:sldMk cId="2747173488" sldId="408"/>
        </pc:sldMkLst>
      </pc:sldChg>
      <pc:sldChg chg="add">
        <pc:chgData name="Manish Sharma" userId="b799adb9ba789c8f" providerId="LiveId" clId="{23947862-B0F7-4E4A-A9B1-8979A22F6F53}" dt="2022-05-11T03:45:54.424" v="438"/>
        <pc:sldMkLst>
          <pc:docMk/>
          <pc:sldMk cId="956484382" sldId="410"/>
        </pc:sldMkLst>
      </pc:sldChg>
      <pc:sldChg chg="add">
        <pc:chgData name="Manish Sharma" userId="b799adb9ba789c8f" providerId="LiveId" clId="{23947862-B0F7-4E4A-A9B1-8979A22F6F53}" dt="2022-05-11T09:49:33.104" v="633"/>
        <pc:sldMkLst>
          <pc:docMk/>
          <pc:sldMk cId="1257482258" sldId="413"/>
        </pc:sldMkLst>
      </pc:sldChg>
      <pc:sldChg chg="add">
        <pc:chgData name="Manish Sharma" userId="b799adb9ba789c8f" providerId="LiveId" clId="{23947862-B0F7-4E4A-A9B1-8979A22F6F53}" dt="2022-05-10T09:56:53.809" v="356"/>
        <pc:sldMkLst>
          <pc:docMk/>
          <pc:sldMk cId="653593098" sldId="414"/>
        </pc:sldMkLst>
      </pc:sldChg>
      <pc:sldChg chg="modSp add mod">
        <pc:chgData name="Manish Sharma" userId="b799adb9ba789c8f" providerId="LiveId" clId="{23947862-B0F7-4E4A-A9B1-8979A22F6F53}" dt="2022-05-10T10:10:27.573" v="358" actId="20577"/>
        <pc:sldMkLst>
          <pc:docMk/>
          <pc:sldMk cId="2092420744" sldId="415"/>
        </pc:sldMkLst>
        <pc:spChg chg="mod">
          <ac:chgData name="Manish Sharma" userId="b799adb9ba789c8f" providerId="LiveId" clId="{23947862-B0F7-4E4A-A9B1-8979A22F6F53}" dt="2022-05-10T10:10:27.573" v="358" actId="20577"/>
          <ac:spMkLst>
            <pc:docMk/>
            <pc:sldMk cId="2092420744" sldId="415"/>
            <ac:spMk id="2" creationId="{37BC08F8-3DED-4385-ABA4-060BB706B8EF}"/>
          </ac:spMkLst>
        </pc:spChg>
      </pc:sldChg>
      <pc:sldChg chg="add">
        <pc:chgData name="Manish Sharma" userId="b799adb9ba789c8f" providerId="LiveId" clId="{23947862-B0F7-4E4A-A9B1-8979A22F6F53}" dt="2022-05-10T10:10:10.163" v="357"/>
        <pc:sldMkLst>
          <pc:docMk/>
          <pc:sldMk cId="659409853" sldId="416"/>
        </pc:sldMkLst>
      </pc:sldChg>
      <pc:sldChg chg="addSp modSp add mod">
        <pc:chgData name="Manish Sharma" userId="b799adb9ba789c8f" providerId="LiveId" clId="{23947862-B0F7-4E4A-A9B1-8979A22F6F53}" dt="2022-05-10T11:11:30.770" v="382" actId="207"/>
        <pc:sldMkLst>
          <pc:docMk/>
          <pc:sldMk cId="3598278816" sldId="418"/>
        </pc:sldMkLst>
        <pc:spChg chg="add mod">
          <ac:chgData name="Manish Sharma" userId="b799adb9ba789c8f" providerId="LiveId" clId="{23947862-B0F7-4E4A-A9B1-8979A22F6F53}" dt="2022-05-10T11:11:12.136" v="371" actId="20577"/>
          <ac:spMkLst>
            <pc:docMk/>
            <pc:sldMk cId="3598278816" sldId="418"/>
            <ac:spMk id="2" creationId="{28E43482-787D-1528-9265-AB482FF699C5}"/>
          </ac:spMkLst>
        </pc:spChg>
        <pc:spChg chg="add mod">
          <ac:chgData name="Manish Sharma" userId="b799adb9ba789c8f" providerId="LiveId" clId="{23947862-B0F7-4E4A-A9B1-8979A22F6F53}" dt="2022-05-10T11:11:30.770" v="382" actId="207"/>
          <ac:spMkLst>
            <pc:docMk/>
            <pc:sldMk cId="3598278816" sldId="418"/>
            <ac:spMk id="14" creationId="{95B5C57E-F1E9-FF5A-35AA-E736EF3C1553}"/>
          </ac:spMkLst>
        </pc:spChg>
      </pc:sldChg>
      <pc:sldChg chg="add">
        <pc:chgData name="Manish Sharma" userId="b799adb9ba789c8f" providerId="LiveId" clId="{23947862-B0F7-4E4A-A9B1-8979A22F6F53}" dt="2022-05-11T03:45:54.424" v="438"/>
        <pc:sldMkLst>
          <pc:docMk/>
          <pc:sldMk cId="4275185108" sldId="420"/>
        </pc:sldMkLst>
      </pc:sldChg>
      <pc:sldChg chg="add">
        <pc:chgData name="Manish Sharma" userId="b799adb9ba789c8f" providerId="LiveId" clId="{23947862-B0F7-4E4A-A9B1-8979A22F6F53}" dt="2022-05-11T03:45:54.424" v="438"/>
        <pc:sldMkLst>
          <pc:docMk/>
          <pc:sldMk cId="107821572" sldId="421"/>
        </pc:sldMkLst>
      </pc:sldChg>
      <pc:sldChg chg="modSp add mod">
        <pc:chgData name="Manish Sharma" userId="b799adb9ba789c8f" providerId="LiveId" clId="{23947862-B0F7-4E4A-A9B1-8979A22F6F53}" dt="2022-05-11T09:52:19.157" v="637" actId="207"/>
        <pc:sldMkLst>
          <pc:docMk/>
          <pc:sldMk cId="733118567" sldId="423"/>
        </pc:sldMkLst>
        <pc:spChg chg="mod">
          <ac:chgData name="Manish Sharma" userId="b799adb9ba789c8f" providerId="LiveId" clId="{23947862-B0F7-4E4A-A9B1-8979A22F6F53}" dt="2022-05-11T09:52:19.157" v="637" actId="207"/>
          <ac:spMkLst>
            <pc:docMk/>
            <pc:sldMk cId="733118567" sldId="423"/>
            <ac:spMk id="3" creationId="{B05C4B24-F32F-43AD-9496-4D2826809E79}"/>
          </ac:spMkLst>
        </pc:spChg>
      </pc:sldChg>
      <pc:sldChg chg="add">
        <pc:chgData name="Manish Sharma" userId="b799adb9ba789c8f" providerId="LiveId" clId="{23947862-B0F7-4E4A-A9B1-8979A22F6F53}" dt="2022-05-10T04:13:25" v="327"/>
        <pc:sldMkLst>
          <pc:docMk/>
          <pc:sldMk cId="1262168993" sldId="425"/>
        </pc:sldMkLst>
      </pc:sldChg>
      <pc:sldChg chg="add">
        <pc:chgData name="Manish Sharma" userId="b799adb9ba789c8f" providerId="LiveId" clId="{23947862-B0F7-4E4A-A9B1-8979A22F6F53}" dt="2022-05-10T04:39:40.103" v="328"/>
        <pc:sldMkLst>
          <pc:docMk/>
          <pc:sldMk cId="2259310618" sldId="426"/>
        </pc:sldMkLst>
      </pc:sldChg>
      <pc:sldChg chg="addSp delSp modSp new mod">
        <pc:chgData name="Manish Sharma" userId="b799adb9ba789c8f" providerId="LiveId" clId="{23947862-B0F7-4E4A-A9B1-8979A22F6F53}" dt="2022-05-10T09:22:33.338" v="351"/>
        <pc:sldMkLst>
          <pc:docMk/>
          <pc:sldMk cId="1415653730" sldId="427"/>
        </pc:sldMkLst>
        <pc:spChg chg="del">
          <ac:chgData name="Manish Sharma" userId="b799adb9ba789c8f" providerId="LiveId" clId="{23947862-B0F7-4E4A-A9B1-8979A22F6F53}" dt="2022-05-10T09:20:32.774" v="335" actId="478"/>
          <ac:spMkLst>
            <pc:docMk/>
            <pc:sldMk cId="1415653730" sldId="427"/>
            <ac:spMk id="2" creationId="{1392B4B5-BB03-DAEF-8575-C239233E78A0}"/>
          </ac:spMkLst>
        </pc:spChg>
        <pc:spChg chg="del">
          <ac:chgData name="Manish Sharma" userId="b799adb9ba789c8f" providerId="LiveId" clId="{23947862-B0F7-4E4A-A9B1-8979A22F6F53}" dt="2022-05-10T09:20:32.774" v="335" actId="478"/>
          <ac:spMkLst>
            <pc:docMk/>
            <pc:sldMk cId="1415653730" sldId="427"/>
            <ac:spMk id="3" creationId="{955830B8-5EA9-9C8C-100C-F4CBDBD5E1A9}"/>
          </ac:spMkLst>
        </pc:spChg>
        <pc:spChg chg="add mod">
          <ac:chgData name="Manish Sharma" userId="b799adb9ba789c8f" providerId="LiveId" clId="{23947862-B0F7-4E4A-A9B1-8979A22F6F53}" dt="2022-05-10T09:20:39.512" v="336"/>
          <ac:spMkLst>
            <pc:docMk/>
            <pc:sldMk cId="1415653730" sldId="427"/>
            <ac:spMk id="4" creationId="{574F8E62-3555-1172-7545-5A31DB1BA6D5}"/>
          </ac:spMkLst>
        </pc:spChg>
        <pc:spChg chg="add mod">
          <ac:chgData name="Manish Sharma" userId="b799adb9ba789c8f" providerId="LiveId" clId="{23947862-B0F7-4E4A-A9B1-8979A22F6F53}" dt="2022-05-10T09:20:57.323" v="337"/>
          <ac:spMkLst>
            <pc:docMk/>
            <pc:sldMk cId="1415653730" sldId="427"/>
            <ac:spMk id="5" creationId="{DB90A4B7-7DCC-0947-049A-F4A37E30C5C3}"/>
          </ac:spMkLst>
        </pc:spChg>
        <pc:spChg chg="add mod">
          <ac:chgData name="Manish Sharma" userId="b799adb9ba789c8f" providerId="LiveId" clId="{23947862-B0F7-4E4A-A9B1-8979A22F6F53}" dt="2022-05-10T09:21:49.270" v="349" actId="1076"/>
          <ac:spMkLst>
            <pc:docMk/>
            <pc:sldMk cId="1415653730" sldId="427"/>
            <ac:spMk id="8" creationId="{3FA9D0BA-B973-6390-D1BB-C66DEC097F2C}"/>
          </ac:spMkLst>
        </pc:spChg>
        <pc:spChg chg="add mod">
          <ac:chgData name="Manish Sharma" userId="b799adb9ba789c8f" providerId="LiveId" clId="{23947862-B0F7-4E4A-A9B1-8979A22F6F53}" dt="2022-05-10T09:22:27.511" v="350"/>
          <ac:spMkLst>
            <pc:docMk/>
            <pc:sldMk cId="1415653730" sldId="427"/>
            <ac:spMk id="9" creationId="{ED7CA7E8-9EA0-F4A0-092E-6DC983B92A57}"/>
          </ac:spMkLst>
        </pc:spChg>
        <pc:spChg chg="add mod">
          <ac:chgData name="Manish Sharma" userId="b799adb9ba789c8f" providerId="LiveId" clId="{23947862-B0F7-4E4A-A9B1-8979A22F6F53}" dt="2022-05-10T09:22:33.338" v="351"/>
          <ac:spMkLst>
            <pc:docMk/>
            <pc:sldMk cId="1415653730" sldId="427"/>
            <ac:spMk id="11" creationId="{77D14D03-DB06-E504-1840-887D23CD572D}"/>
          </ac:spMkLst>
        </pc:spChg>
        <pc:cxnChg chg="add">
          <ac:chgData name="Manish Sharma" userId="b799adb9ba789c8f" providerId="LiveId" clId="{23947862-B0F7-4E4A-A9B1-8979A22F6F53}" dt="2022-05-10T09:21:35.054" v="338" actId="11529"/>
          <ac:cxnSpMkLst>
            <pc:docMk/>
            <pc:sldMk cId="1415653730" sldId="427"/>
            <ac:cxnSpMk id="7" creationId="{33014EC0-EE63-1DFF-70E9-5D8CC4B22566}"/>
          </ac:cxnSpMkLst>
        </pc:cxnChg>
        <pc:cxnChg chg="add mod">
          <ac:chgData name="Manish Sharma" userId="b799adb9ba789c8f" providerId="LiveId" clId="{23947862-B0F7-4E4A-A9B1-8979A22F6F53}" dt="2022-05-10T09:22:33.338" v="351"/>
          <ac:cxnSpMkLst>
            <pc:docMk/>
            <pc:sldMk cId="1415653730" sldId="427"/>
            <ac:cxnSpMk id="10" creationId="{49B472A4-660D-BE8F-A425-C1CB3DDDAFDF}"/>
          </ac:cxnSpMkLst>
        </pc:cxnChg>
      </pc:sldChg>
      <pc:sldChg chg="addSp delSp modSp new mod">
        <pc:chgData name="Manish Sharma" userId="b799adb9ba789c8f" providerId="LiveId" clId="{23947862-B0F7-4E4A-A9B1-8979A22F6F53}" dt="2022-05-10T09:26:11.347" v="355"/>
        <pc:sldMkLst>
          <pc:docMk/>
          <pc:sldMk cId="3865411926" sldId="428"/>
        </pc:sldMkLst>
        <pc:spChg chg="del">
          <ac:chgData name="Manish Sharma" userId="b799adb9ba789c8f" providerId="LiveId" clId="{23947862-B0F7-4E4A-A9B1-8979A22F6F53}" dt="2022-05-10T09:23:18.481" v="353" actId="478"/>
          <ac:spMkLst>
            <pc:docMk/>
            <pc:sldMk cId="3865411926" sldId="428"/>
            <ac:spMk id="2" creationId="{F19A274A-CCC1-AAA6-F0CE-DE4F7C50132F}"/>
          </ac:spMkLst>
        </pc:spChg>
        <pc:spChg chg="del">
          <ac:chgData name="Manish Sharma" userId="b799adb9ba789c8f" providerId="LiveId" clId="{23947862-B0F7-4E4A-A9B1-8979A22F6F53}" dt="2022-05-10T09:23:18.481" v="353" actId="478"/>
          <ac:spMkLst>
            <pc:docMk/>
            <pc:sldMk cId="3865411926" sldId="428"/>
            <ac:spMk id="3" creationId="{F6BB3C9D-6AF8-18FA-9151-7EA311A62FB8}"/>
          </ac:spMkLst>
        </pc:spChg>
        <pc:spChg chg="mod">
          <ac:chgData name="Manish Sharma" userId="b799adb9ba789c8f" providerId="LiveId" clId="{23947862-B0F7-4E4A-A9B1-8979A22F6F53}" dt="2022-05-10T09:23:18.968" v="354"/>
          <ac:spMkLst>
            <pc:docMk/>
            <pc:sldMk cId="3865411926" sldId="428"/>
            <ac:spMk id="5" creationId="{9BE4B88E-CAB6-D739-6991-83A90EE6FDAE}"/>
          </ac:spMkLst>
        </pc:spChg>
        <pc:spChg chg="mod">
          <ac:chgData name="Manish Sharma" userId="b799adb9ba789c8f" providerId="LiveId" clId="{23947862-B0F7-4E4A-A9B1-8979A22F6F53}" dt="2022-05-10T09:23:18.968" v="354"/>
          <ac:spMkLst>
            <pc:docMk/>
            <pc:sldMk cId="3865411926" sldId="428"/>
            <ac:spMk id="6" creationId="{7AE9AE5D-214B-F867-D96F-1B101B1EC40C}"/>
          </ac:spMkLst>
        </pc:spChg>
        <pc:spChg chg="mod">
          <ac:chgData name="Manish Sharma" userId="b799adb9ba789c8f" providerId="LiveId" clId="{23947862-B0F7-4E4A-A9B1-8979A22F6F53}" dt="2022-05-10T09:23:18.968" v="354"/>
          <ac:spMkLst>
            <pc:docMk/>
            <pc:sldMk cId="3865411926" sldId="428"/>
            <ac:spMk id="8" creationId="{C6AE4477-89D2-5167-9AAB-5798CED0E5DA}"/>
          </ac:spMkLst>
        </pc:spChg>
        <pc:spChg chg="mod">
          <ac:chgData name="Manish Sharma" userId="b799adb9ba789c8f" providerId="LiveId" clId="{23947862-B0F7-4E4A-A9B1-8979A22F6F53}" dt="2022-05-10T09:23:18.968" v="354"/>
          <ac:spMkLst>
            <pc:docMk/>
            <pc:sldMk cId="3865411926" sldId="428"/>
            <ac:spMk id="10" creationId="{084C9083-AE24-ECE2-4426-745CD071B2EF}"/>
          </ac:spMkLst>
        </pc:spChg>
        <pc:spChg chg="mod">
          <ac:chgData name="Manish Sharma" userId="b799adb9ba789c8f" providerId="LiveId" clId="{23947862-B0F7-4E4A-A9B1-8979A22F6F53}" dt="2022-05-10T09:23:18.968" v="354"/>
          <ac:spMkLst>
            <pc:docMk/>
            <pc:sldMk cId="3865411926" sldId="428"/>
            <ac:spMk id="11" creationId="{272ED3D7-5D4E-928F-EB02-F0692F915767}"/>
          </ac:spMkLst>
        </pc:spChg>
        <pc:spChg chg="mod">
          <ac:chgData name="Manish Sharma" userId="b799adb9ba789c8f" providerId="LiveId" clId="{23947862-B0F7-4E4A-A9B1-8979A22F6F53}" dt="2022-05-10T09:26:11.347" v="355"/>
          <ac:spMkLst>
            <pc:docMk/>
            <pc:sldMk cId="3865411926" sldId="428"/>
            <ac:spMk id="13" creationId="{0107399F-C533-21A2-5261-4832DE564D7B}"/>
          </ac:spMkLst>
        </pc:spChg>
        <pc:spChg chg="mod">
          <ac:chgData name="Manish Sharma" userId="b799adb9ba789c8f" providerId="LiveId" clId="{23947862-B0F7-4E4A-A9B1-8979A22F6F53}" dt="2022-05-10T09:26:11.347" v="355"/>
          <ac:spMkLst>
            <pc:docMk/>
            <pc:sldMk cId="3865411926" sldId="428"/>
            <ac:spMk id="14" creationId="{F8514BE9-3D9D-8AEB-346A-10285673928F}"/>
          </ac:spMkLst>
        </pc:spChg>
        <pc:spChg chg="mod">
          <ac:chgData name="Manish Sharma" userId="b799adb9ba789c8f" providerId="LiveId" clId="{23947862-B0F7-4E4A-A9B1-8979A22F6F53}" dt="2022-05-10T09:26:11.347" v="355"/>
          <ac:spMkLst>
            <pc:docMk/>
            <pc:sldMk cId="3865411926" sldId="428"/>
            <ac:spMk id="16" creationId="{224C8E79-2113-B6F5-2E8E-643826BE83E8}"/>
          </ac:spMkLst>
        </pc:spChg>
        <pc:spChg chg="mod">
          <ac:chgData name="Manish Sharma" userId="b799adb9ba789c8f" providerId="LiveId" clId="{23947862-B0F7-4E4A-A9B1-8979A22F6F53}" dt="2022-05-10T09:26:11.347" v="355"/>
          <ac:spMkLst>
            <pc:docMk/>
            <pc:sldMk cId="3865411926" sldId="428"/>
            <ac:spMk id="18" creationId="{0CE03027-4D1B-0A22-935D-535E33221F05}"/>
          </ac:spMkLst>
        </pc:spChg>
        <pc:spChg chg="mod">
          <ac:chgData name="Manish Sharma" userId="b799adb9ba789c8f" providerId="LiveId" clId="{23947862-B0F7-4E4A-A9B1-8979A22F6F53}" dt="2022-05-10T09:26:11.347" v="355"/>
          <ac:spMkLst>
            <pc:docMk/>
            <pc:sldMk cId="3865411926" sldId="428"/>
            <ac:spMk id="19" creationId="{86651E12-FBCF-85EC-2C5A-E0B73590DB0F}"/>
          </ac:spMkLst>
        </pc:spChg>
        <pc:spChg chg="mod">
          <ac:chgData name="Manish Sharma" userId="b799adb9ba789c8f" providerId="LiveId" clId="{23947862-B0F7-4E4A-A9B1-8979A22F6F53}" dt="2022-05-10T09:26:11.347" v="355"/>
          <ac:spMkLst>
            <pc:docMk/>
            <pc:sldMk cId="3865411926" sldId="428"/>
            <ac:spMk id="20" creationId="{1B983D5E-6BC1-E3A4-2D68-680BE4134975}"/>
          </ac:spMkLst>
        </pc:spChg>
        <pc:grpChg chg="add mod">
          <ac:chgData name="Manish Sharma" userId="b799adb9ba789c8f" providerId="LiveId" clId="{23947862-B0F7-4E4A-A9B1-8979A22F6F53}" dt="2022-05-10T09:23:18.968" v="354"/>
          <ac:grpSpMkLst>
            <pc:docMk/>
            <pc:sldMk cId="3865411926" sldId="428"/>
            <ac:grpSpMk id="4" creationId="{2B4BFD9E-72A5-5957-9C3E-228DA15522E4}"/>
          </ac:grpSpMkLst>
        </pc:grpChg>
        <pc:grpChg chg="add mod">
          <ac:chgData name="Manish Sharma" userId="b799adb9ba789c8f" providerId="LiveId" clId="{23947862-B0F7-4E4A-A9B1-8979A22F6F53}" dt="2022-05-10T09:26:11.347" v="355"/>
          <ac:grpSpMkLst>
            <pc:docMk/>
            <pc:sldMk cId="3865411926" sldId="428"/>
            <ac:grpSpMk id="12" creationId="{E66AFE87-11FF-1E5F-A461-2615E25BDF2C}"/>
          </ac:grpSpMkLst>
        </pc:grpChg>
        <pc:cxnChg chg="mod">
          <ac:chgData name="Manish Sharma" userId="b799adb9ba789c8f" providerId="LiveId" clId="{23947862-B0F7-4E4A-A9B1-8979A22F6F53}" dt="2022-05-10T09:23:18.968" v="354"/>
          <ac:cxnSpMkLst>
            <pc:docMk/>
            <pc:sldMk cId="3865411926" sldId="428"/>
            <ac:cxnSpMk id="7" creationId="{76930D0F-84D1-11E5-60B9-FFFC8C6B5BE5}"/>
          </ac:cxnSpMkLst>
        </pc:cxnChg>
        <pc:cxnChg chg="mod">
          <ac:chgData name="Manish Sharma" userId="b799adb9ba789c8f" providerId="LiveId" clId="{23947862-B0F7-4E4A-A9B1-8979A22F6F53}" dt="2022-05-10T09:23:18.968" v="354"/>
          <ac:cxnSpMkLst>
            <pc:docMk/>
            <pc:sldMk cId="3865411926" sldId="428"/>
            <ac:cxnSpMk id="9" creationId="{D83DD586-6038-469B-1765-D1912FA63C4F}"/>
          </ac:cxnSpMkLst>
        </pc:cxnChg>
        <pc:cxnChg chg="mod">
          <ac:chgData name="Manish Sharma" userId="b799adb9ba789c8f" providerId="LiveId" clId="{23947862-B0F7-4E4A-A9B1-8979A22F6F53}" dt="2022-05-10T09:26:11.347" v="355"/>
          <ac:cxnSpMkLst>
            <pc:docMk/>
            <pc:sldMk cId="3865411926" sldId="428"/>
            <ac:cxnSpMk id="15" creationId="{B5810981-4233-27E5-A756-CB36E20E1F75}"/>
          </ac:cxnSpMkLst>
        </pc:cxnChg>
        <pc:cxnChg chg="mod">
          <ac:chgData name="Manish Sharma" userId="b799adb9ba789c8f" providerId="LiveId" clId="{23947862-B0F7-4E4A-A9B1-8979A22F6F53}" dt="2022-05-10T09:26:11.347" v="355"/>
          <ac:cxnSpMkLst>
            <pc:docMk/>
            <pc:sldMk cId="3865411926" sldId="428"/>
            <ac:cxnSpMk id="17" creationId="{E5938280-3908-63E1-1B1D-8DC5B9C65F6A}"/>
          </ac:cxnSpMkLst>
        </pc:cxnChg>
      </pc:sldChg>
      <pc:sldChg chg="addSp delSp modSp new mod">
        <pc:chgData name="Manish Sharma" userId="b799adb9ba789c8f" providerId="LiveId" clId="{23947862-B0F7-4E4A-A9B1-8979A22F6F53}" dt="2022-05-10T11:17:13.863" v="399"/>
        <pc:sldMkLst>
          <pc:docMk/>
          <pc:sldMk cId="3240895128" sldId="429"/>
        </pc:sldMkLst>
        <pc:spChg chg="del">
          <ac:chgData name="Manish Sharma" userId="b799adb9ba789c8f" providerId="LiveId" clId="{23947862-B0F7-4E4A-A9B1-8979A22F6F53}" dt="2022-05-10T11:11:51.187" v="384" actId="478"/>
          <ac:spMkLst>
            <pc:docMk/>
            <pc:sldMk cId="3240895128" sldId="429"/>
            <ac:spMk id="2" creationId="{50EEF814-631B-1BB7-2F97-377FDF297FD6}"/>
          </ac:spMkLst>
        </pc:spChg>
        <pc:spChg chg="del">
          <ac:chgData name="Manish Sharma" userId="b799adb9ba789c8f" providerId="LiveId" clId="{23947862-B0F7-4E4A-A9B1-8979A22F6F53}" dt="2022-05-10T11:11:51.187" v="384" actId="478"/>
          <ac:spMkLst>
            <pc:docMk/>
            <pc:sldMk cId="3240895128" sldId="429"/>
            <ac:spMk id="3" creationId="{93186F46-57A7-8194-FE60-32B2F04608EA}"/>
          </ac:spMkLst>
        </pc:spChg>
        <pc:spChg chg="add mod">
          <ac:chgData name="Manish Sharma" userId="b799adb9ba789c8f" providerId="LiveId" clId="{23947862-B0F7-4E4A-A9B1-8979A22F6F53}" dt="2022-05-10T11:12:06.467" v="385"/>
          <ac:spMkLst>
            <pc:docMk/>
            <pc:sldMk cId="3240895128" sldId="429"/>
            <ac:spMk id="4" creationId="{2CDBB1FA-B9FC-ED43-54F6-A9BD195593D7}"/>
          </ac:spMkLst>
        </pc:spChg>
        <pc:spChg chg="add mod">
          <ac:chgData name="Manish Sharma" userId="b799adb9ba789c8f" providerId="LiveId" clId="{23947862-B0F7-4E4A-A9B1-8979A22F6F53}" dt="2022-05-10T11:17:10.910" v="398" actId="20577"/>
          <ac:spMkLst>
            <pc:docMk/>
            <pc:sldMk cId="3240895128" sldId="429"/>
            <ac:spMk id="5" creationId="{B93D7B43-6020-5FEF-245A-86F1B725F1E8}"/>
          </ac:spMkLst>
        </pc:spChg>
        <pc:spChg chg="add mod">
          <ac:chgData name="Manish Sharma" userId="b799adb9ba789c8f" providerId="LiveId" clId="{23947862-B0F7-4E4A-A9B1-8979A22F6F53}" dt="2022-05-10T11:12:13.345" v="386"/>
          <ac:spMkLst>
            <pc:docMk/>
            <pc:sldMk cId="3240895128" sldId="429"/>
            <ac:spMk id="7" creationId="{39FE87B0-EF55-E8A0-4009-4D8445AD14FB}"/>
          </ac:spMkLst>
        </pc:spChg>
        <pc:spChg chg="add mod">
          <ac:chgData name="Manish Sharma" userId="b799adb9ba789c8f" providerId="LiveId" clId="{23947862-B0F7-4E4A-A9B1-8979A22F6F53}" dt="2022-05-10T11:12:21.941" v="387"/>
          <ac:spMkLst>
            <pc:docMk/>
            <pc:sldMk cId="3240895128" sldId="429"/>
            <ac:spMk id="8" creationId="{1118D850-212A-9D50-77B8-FF0E62E7D704}"/>
          </ac:spMkLst>
        </pc:spChg>
        <pc:spChg chg="add mod">
          <ac:chgData name="Manish Sharma" userId="b799adb9ba789c8f" providerId="LiveId" clId="{23947862-B0F7-4E4A-A9B1-8979A22F6F53}" dt="2022-05-10T11:17:13.863" v="399"/>
          <ac:spMkLst>
            <pc:docMk/>
            <pc:sldMk cId="3240895128" sldId="429"/>
            <ac:spMk id="11" creationId="{0D3F470F-91D7-2B57-0F54-002D9446FCB9}"/>
          </ac:spMkLst>
        </pc:spChg>
        <pc:spChg chg="add mod">
          <ac:chgData name="Manish Sharma" userId="b799adb9ba789c8f" providerId="LiveId" clId="{23947862-B0F7-4E4A-A9B1-8979A22F6F53}" dt="2022-05-10T11:17:13.863" v="399"/>
          <ac:spMkLst>
            <pc:docMk/>
            <pc:sldMk cId="3240895128" sldId="429"/>
            <ac:spMk id="12" creationId="{96FA610F-36FC-00D3-D84D-C913802C6AA3}"/>
          </ac:spMkLst>
        </pc:spChg>
        <pc:spChg chg="add mod">
          <ac:chgData name="Manish Sharma" userId="b799adb9ba789c8f" providerId="LiveId" clId="{23947862-B0F7-4E4A-A9B1-8979A22F6F53}" dt="2022-05-10T11:17:13.863" v="399"/>
          <ac:spMkLst>
            <pc:docMk/>
            <pc:sldMk cId="3240895128" sldId="429"/>
            <ac:spMk id="15" creationId="{C08879E0-159D-6CE9-A693-4A4CF06B720A}"/>
          </ac:spMkLst>
        </pc:spChg>
        <pc:spChg chg="add mod">
          <ac:chgData name="Manish Sharma" userId="b799adb9ba789c8f" providerId="LiveId" clId="{23947862-B0F7-4E4A-A9B1-8979A22F6F53}" dt="2022-05-10T11:17:13.863" v="399"/>
          <ac:spMkLst>
            <pc:docMk/>
            <pc:sldMk cId="3240895128" sldId="429"/>
            <ac:spMk id="16" creationId="{1AFB772F-4AEC-53A0-8B2E-1CC687F5DE9F}"/>
          </ac:spMkLst>
        </pc:spChg>
        <pc:cxnChg chg="add mod">
          <ac:chgData name="Manish Sharma" userId="b799adb9ba789c8f" providerId="LiveId" clId="{23947862-B0F7-4E4A-A9B1-8979A22F6F53}" dt="2022-05-10T11:12:06.467" v="385"/>
          <ac:cxnSpMkLst>
            <pc:docMk/>
            <pc:sldMk cId="3240895128" sldId="429"/>
            <ac:cxnSpMk id="6" creationId="{95EC257B-895F-39A3-63E8-AF3779D800FF}"/>
          </ac:cxnSpMkLst>
        </pc:cxnChg>
        <pc:cxnChg chg="add mod">
          <ac:chgData name="Manish Sharma" userId="b799adb9ba789c8f" providerId="LiveId" clId="{23947862-B0F7-4E4A-A9B1-8979A22F6F53}" dt="2022-05-10T11:12:34.020" v="388"/>
          <ac:cxnSpMkLst>
            <pc:docMk/>
            <pc:sldMk cId="3240895128" sldId="429"/>
            <ac:cxnSpMk id="9" creationId="{0656D4F4-B0CC-D179-A6D1-60C2B046296E}"/>
          </ac:cxnSpMkLst>
        </pc:cxnChg>
        <pc:cxnChg chg="add mod">
          <ac:chgData name="Manish Sharma" userId="b799adb9ba789c8f" providerId="LiveId" clId="{23947862-B0F7-4E4A-A9B1-8979A22F6F53}" dt="2022-05-10T11:12:34.020" v="388"/>
          <ac:cxnSpMkLst>
            <pc:docMk/>
            <pc:sldMk cId="3240895128" sldId="429"/>
            <ac:cxnSpMk id="10" creationId="{D0A543BB-EAD4-39A3-EF4A-AF7C7EAF85C2}"/>
          </ac:cxnSpMkLst>
        </pc:cxnChg>
        <pc:cxnChg chg="add mod">
          <ac:chgData name="Manish Sharma" userId="b799adb9ba789c8f" providerId="LiveId" clId="{23947862-B0F7-4E4A-A9B1-8979A22F6F53}" dt="2022-05-10T11:17:13.863" v="399"/>
          <ac:cxnSpMkLst>
            <pc:docMk/>
            <pc:sldMk cId="3240895128" sldId="429"/>
            <ac:cxnSpMk id="13" creationId="{0881B9A1-B133-5EA5-8BBC-32AB4C31B5D0}"/>
          </ac:cxnSpMkLst>
        </pc:cxnChg>
        <pc:cxnChg chg="add mod">
          <ac:chgData name="Manish Sharma" userId="b799adb9ba789c8f" providerId="LiveId" clId="{23947862-B0F7-4E4A-A9B1-8979A22F6F53}" dt="2022-05-10T11:17:13.863" v="399"/>
          <ac:cxnSpMkLst>
            <pc:docMk/>
            <pc:sldMk cId="3240895128" sldId="429"/>
            <ac:cxnSpMk id="14" creationId="{26FB4EE2-6A66-9C60-4334-A23B18B85C50}"/>
          </ac:cxnSpMkLst>
        </pc:cxnChg>
        <pc:cxnChg chg="add mod">
          <ac:chgData name="Manish Sharma" userId="b799adb9ba789c8f" providerId="LiveId" clId="{23947862-B0F7-4E4A-A9B1-8979A22F6F53}" dt="2022-05-10T11:17:13.863" v="399"/>
          <ac:cxnSpMkLst>
            <pc:docMk/>
            <pc:sldMk cId="3240895128" sldId="429"/>
            <ac:cxnSpMk id="17" creationId="{300F1181-F9EF-5DCF-C7A4-9E9ED2635601}"/>
          </ac:cxnSpMkLst>
        </pc:cxnChg>
      </pc:sldChg>
      <pc:sldChg chg="addSp delSp modSp new mod">
        <pc:chgData name="Manish Sharma" userId="b799adb9ba789c8f" providerId="LiveId" clId="{23947862-B0F7-4E4A-A9B1-8979A22F6F53}" dt="2022-05-10T11:46:37.106" v="437" actId="20577"/>
        <pc:sldMkLst>
          <pc:docMk/>
          <pc:sldMk cId="3826694408" sldId="430"/>
        </pc:sldMkLst>
        <pc:spChg chg="mod">
          <ac:chgData name="Manish Sharma" userId="b799adb9ba789c8f" providerId="LiveId" clId="{23947862-B0F7-4E4A-A9B1-8979A22F6F53}" dt="2022-05-10T11:43:42.394" v="406" actId="20577"/>
          <ac:spMkLst>
            <pc:docMk/>
            <pc:sldMk cId="3826694408" sldId="430"/>
            <ac:spMk id="2" creationId="{DDBD2B02-7E7F-6C6C-D163-9F1D60DEFE9D}"/>
          </ac:spMkLst>
        </pc:spChg>
        <pc:spChg chg="add del mod">
          <ac:chgData name="Manish Sharma" userId="b799adb9ba789c8f" providerId="LiveId" clId="{23947862-B0F7-4E4A-A9B1-8979A22F6F53}" dt="2022-05-10T11:46:37.106" v="437" actId="20577"/>
          <ac:spMkLst>
            <pc:docMk/>
            <pc:sldMk cId="3826694408" sldId="430"/>
            <ac:spMk id="3" creationId="{F8A84645-5982-F3F2-06B9-70748A81AD82}"/>
          </ac:spMkLst>
        </pc:spChg>
        <pc:spChg chg="add del mod">
          <ac:chgData name="Manish Sharma" userId="b799adb9ba789c8f" providerId="LiveId" clId="{23947862-B0F7-4E4A-A9B1-8979A22F6F53}" dt="2022-05-10T11:43:50.541" v="408"/>
          <ac:spMkLst>
            <pc:docMk/>
            <pc:sldMk cId="3826694408" sldId="430"/>
            <ac:spMk id="4" creationId="{C0CC9469-6ECD-D93A-0482-DC3DE291099B}"/>
          </ac:spMkLst>
        </pc:spChg>
      </pc:sldChg>
      <pc:sldChg chg="addSp delSp modSp new mod">
        <pc:chgData name="Manish Sharma" userId="b799adb9ba789c8f" providerId="LiveId" clId="{23947862-B0F7-4E4A-A9B1-8979A22F6F53}" dt="2022-05-11T05:32:58.347" v="484" actId="27636"/>
        <pc:sldMkLst>
          <pc:docMk/>
          <pc:sldMk cId="860196464" sldId="431"/>
        </pc:sldMkLst>
        <pc:spChg chg="mod">
          <ac:chgData name="Manish Sharma" userId="b799adb9ba789c8f" providerId="LiveId" clId="{23947862-B0F7-4E4A-A9B1-8979A22F6F53}" dt="2022-05-11T05:31:07.827" v="464" actId="20577"/>
          <ac:spMkLst>
            <pc:docMk/>
            <pc:sldMk cId="860196464" sldId="431"/>
            <ac:spMk id="2" creationId="{B1B879C0-EBFF-CACE-5406-7E95B4061999}"/>
          </ac:spMkLst>
        </pc:spChg>
        <pc:spChg chg="mod">
          <ac:chgData name="Manish Sharma" userId="b799adb9ba789c8f" providerId="LiveId" clId="{23947862-B0F7-4E4A-A9B1-8979A22F6F53}" dt="2022-05-11T05:32:58.347" v="484" actId="27636"/>
          <ac:spMkLst>
            <pc:docMk/>
            <pc:sldMk cId="860196464" sldId="431"/>
            <ac:spMk id="3" creationId="{D9935ACC-B222-0360-EC83-B67B36A8B31F}"/>
          </ac:spMkLst>
        </pc:spChg>
        <pc:spChg chg="add del">
          <ac:chgData name="Manish Sharma" userId="b799adb9ba789c8f" providerId="LiveId" clId="{23947862-B0F7-4E4A-A9B1-8979A22F6F53}" dt="2022-05-11T05:32:55.256" v="481"/>
          <ac:spMkLst>
            <pc:docMk/>
            <pc:sldMk cId="860196464" sldId="431"/>
            <ac:spMk id="4" creationId="{FF310181-99A1-DEBA-277F-697FA9F4FA80}"/>
          </ac:spMkLst>
        </pc:spChg>
      </pc:sldChg>
      <pc:sldChg chg="modSp new mod">
        <pc:chgData name="Manish Sharma" userId="b799adb9ba789c8f" providerId="LiveId" clId="{23947862-B0F7-4E4A-A9B1-8979A22F6F53}" dt="2022-05-11T09:31:31.372" v="631" actId="20577"/>
        <pc:sldMkLst>
          <pc:docMk/>
          <pc:sldMk cId="2618246845" sldId="432"/>
        </pc:sldMkLst>
        <pc:spChg chg="mod">
          <ac:chgData name="Manish Sharma" userId="b799adb9ba789c8f" providerId="LiveId" clId="{23947862-B0F7-4E4A-A9B1-8979A22F6F53}" dt="2022-05-11T09:31:31.372" v="631" actId="20577"/>
          <ac:spMkLst>
            <pc:docMk/>
            <pc:sldMk cId="2618246845" sldId="432"/>
            <ac:spMk id="2" creationId="{BC47FB6E-E5E2-1C0B-3383-012379AF439F}"/>
          </ac:spMkLst>
        </pc:spChg>
        <pc:spChg chg="mod">
          <ac:chgData name="Manish Sharma" userId="b799adb9ba789c8f" providerId="LiveId" clId="{23947862-B0F7-4E4A-A9B1-8979A22F6F53}" dt="2022-05-11T09:31:22.682" v="609" actId="15"/>
          <ac:spMkLst>
            <pc:docMk/>
            <pc:sldMk cId="2618246845" sldId="432"/>
            <ac:spMk id="3" creationId="{6DB875F8-4D70-1D14-D127-1A14211B70C1}"/>
          </ac:spMkLst>
        </pc:spChg>
      </pc:sldChg>
      <pc:sldChg chg="modSp new mod">
        <pc:chgData name="Manish Sharma" userId="b799adb9ba789c8f" providerId="LiveId" clId="{23947862-B0F7-4E4A-A9B1-8979A22F6F53}" dt="2022-05-11T10:59:50.849" v="851" actId="20577"/>
        <pc:sldMkLst>
          <pc:docMk/>
          <pc:sldMk cId="3587676661" sldId="433"/>
        </pc:sldMkLst>
        <pc:spChg chg="mod">
          <ac:chgData name="Manish Sharma" userId="b799adb9ba789c8f" providerId="LiveId" clId="{23947862-B0F7-4E4A-A9B1-8979A22F6F53}" dt="2022-05-11T10:56:52.474" v="651" actId="20577"/>
          <ac:spMkLst>
            <pc:docMk/>
            <pc:sldMk cId="3587676661" sldId="433"/>
            <ac:spMk id="2" creationId="{34F6411B-0BF4-E8B2-1DEB-097F2657004C}"/>
          </ac:spMkLst>
        </pc:spChg>
        <pc:spChg chg="mod">
          <ac:chgData name="Manish Sharma" userId="b799adb9ba789c8f" providerId="LiveId" clId="{23947862-B0F7-4E4A-A9B1-8979A22F6F53}" dt="2022-05-11T10:59:50.849" v="851" actId="20577"/>
          <ac:spMkLst>
            <pc:docMk/>
            <pc:sldMk cId="3587676661" sldId="433"/>
            <ac:spMk id="3" creationId="{79C3D550-2D0F-BFC2-F7FE-2E084027B9B0}"/>
          </ac:spMkLst>
        </pc:spChg>
      </pc:sldChg>
      <pc:sldChg chg="modSp new mod">
        <pc:chgData name="Manish Sharma" userId="b799adb9ba789c8f" providerId="LiveId" clId="{23947862-B0F7-4E4A-A9B1-8979A22F6F53}" dt="2022-05-11T11:05:27.451" v="1057" actId="20577"/>
        <pc:sldMkLst>
          <pc:docMk/>
          <pc:sldMk cId="350782922" sldId="434"/>
        </pc:sldMkLst>
        <pc:spChg chg="mod">
          <ac:chgData name="Manish Sharma" userId="b799adb9ba789c8f" providerId="LiveId" clId="{23947862-B0F7-4E4A-A9B1-8979A22F6F53}" dt="2022-05-11T11:01:33.445" v="857" actId="20577"/>
          <ac:spMkLst>
            <pc:docMk/>
            <pc:sldMk cId="350782922" sldId="434"/>
            <ac:spMk id="2" creationId="{D7AEB2F3-FA8E-2F99-A964-111EEAE05828}"/>
          </ac:spMkLst>
        </pc:spChg>
        <pc:spChg chg="mod">
          <ac:chgData name="Manish Sharma" userId="b799adb9ba789c8f" providerId="LiveId" clId="{23947862-B0F7-4E4A-A9B1-8979A22F6F53}" dt="2022-05-11T11:05:27.451" v="1057" actId="20577"/>
          <ac:spMkLst>
            <pc:docMk/>
            <pc:sldMk cId="350782922" sldId="434"/>
            <ac:spMk id="3" creationId="{B7C637D3-0172-139E-6A20-801311DD1B26}"/>
          </ac:spMkLst>
        </pc:spChg>
      </pc:sldChg>
      <pc:sldChg chg="modSp add mod">
        <pc:chgData name="Manish Sharma" userId="b799adb9ba789c8f" providerId="LiveId" clId="{23947862-B0F7-4E4A-A9B1-8979A22F6F53}" dt="2022-05-11T11:04:33.219" v="1046" actId="20577"/>
        <pc:sldMkLst>
          <pc:docMk/>
          <pc:sldMk cId="814383446" sldId="435"/>
        </pc:sldMkLst>
        <pc:spChg chg="mod">
          <ac:chgData name="Manish Sharma" userId="b799adb9ba789c8f" providerId="LiveId" clId="{23947862-B0F7-4E4A-A9B1-8979A22F6F53}" dt="2022-05-11T11:04:26.812" v="1035" actId="20577"/>
          <ac:spMkLst>
            <pc:docMk/>
            <pc:sldMk cId="814383446" sldId="435"/>
            <ac:spMk id="2" creationId="{D7AEB2F3-FA8E-2F99-A964-111EEAE05828}"/>
          </ac:spMkLst>
        </pc:spChg>
        <pc:spChg chg="mod">
          <ac:chgData name="Manish Sharma" userId="b799adb9ba789c8f" providerId="LiveId" clId="{23947862-B0F7-4E4A-A9B1-8979A22F6F53}" dt="2022-05-11T11:04:33.219" v="1046" actId="20577"/>
          <ac:spMkLst>
            <pc:docMk/>
            <pc:sldMk cId="814383446" sldId="435"/>
            <ac:spMk id="3" creationId="{B7C637D3-0172-139E-6A20-801311DD1B26}"/>
          </ac:spMkLst>
        </pc:spChg>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4/12/2023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4/12/2023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262.ecma-international.org/6.0/#sec-object.prototype.tostring" TargetMode="External"/><Relationship Id="rId3" Type="http://schemas.openxmlformats.org/officeDocument/2006/relationships/hyperlink" Target="https://262.ecma-international.org/6.0/#sec-string.prototype.match" TargetMode="External"/><Relationship Id="rId7" Type="http://schemas.openxmlformats.org/officeDocument/2006/relationships/hyperlink" Target="https://262.ecma-international.org/6.0/#sec-toprimitive" TargetMode="External"/><Relationship Id="rId2" Type="http://schemas.openxmlformats.org/officeDocument/2006/relationships/hyperlink" Target="https://262.ecma-international.org/6.0/#sec-array.prototype.concat" TargetMode="External"/><Relationship Id="rId1" Type="http://schemas.openxmlformats.org/officeDocument/2006/relationships/slideLayout" Target="../slideLayouts/slideLayout2.xml"/><Relationship Id="rId6" Type="http://schemas.openxmlformats.org/officeDocument/2006/relationships/hyperlink" Target="https://262.ecma-international.org/6.0/#sec-string.prototype.split" TargetMode="External"/><Relationship Id="rId5" Type="http://schemas.openxmlformats.org/officeDocument/2006/relationships/hyperlink" Target="https://262.ecma-international.org/6.0/#sec-string.prototype.search" TargetMode="External"/><Relationship Id="rId4" Type="http://schemas.openxmlformats.org/officeDocument/2006/relationships/hyperlink" Target="https://262.ecma-international.org/6.0/#sec-string.prototype.replac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jsonplaceholder.typicode.com/users/1/posts" TargetMode="External"/><Relationship Id="rId2" Type="http://schemas.openxmlformats.org/officeDocument/2006/relationships/hyperlink" Target="https://jsonplaceholder.typicode.com/users/1"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ECMAScript 2015+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2A8CF3-0EAC-9DA6-A016-54612C8A8F06}"/>
              </a:ext>
            </a:extLst>
          </p:cNvPr>
          <p:cNvSpPr/>
          <p:nvPr/>
        </p:nvSpPr>
        <p:spPr>
          <a:xfrm>
            <a:off x="10000211" y="315884"/>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ES 2015 +</a:t>
            </a:r>
          </a:p>
          <a:p>
            <a:pPr algn="ctr"/>
            <a:r>
              <a:rPr lang="en-IN" dirty="0"/>
              <a:t>(Multiple Files)</a:t>
            </a:r>
          </a:p>
        </p:txBody>
      </p:sp>
      <p:sp>
        <p:nvSpPr>
          <p:cNvPr id="5" name="TextBox 4">
            <a:extLst>
              <a:ext uri="{FF2B5EF4-FFF2-40B4-BE49-F238E27FC236}">
                <a16:creationId xmlns:a16="http://schemas.microsoft.com/office/drawing/2014/main" id="{8F0643AB-781C-CBC3-09A7-A254C2B98717}"/>
              </a:ext>
            </a:extLst>
          </p:cNvPr>
          <p:cNvSpPr txBox="1"/>
          <p:nvPr/>
        </p:nvSpPr>
        <p:spPr>
          <a:xfrm>
            <a:off x="9325850" y="1285393"/>
            <a:ext cx="1619419" cy="923330"/>
          </a:xfrm>
          <a:prstGeom prst="rect">
            <a:avLst/>
          </a:prstGeom>
          <a:noFill/>
        </p:spPr>
        <p:txBody>
          <a:bodyPr wrap="square" rtlCol="0">
            <a:spAutoFit/>
          </a:bodyPr>
          <a:lstStyle/>
          <a:p>
            <a:r>
              <a:rPr lang="en-IN" dirty="0"/>
              <a:t>Babel +</a:t>
            </a:r>
          </a:p>
          <a:p>
            <a:r>
              <a:rPr lang="en-IN" dirty="0" err="1"/>
              <a:t>Preset</a:t>
            </a:r>
            <a:r>
              <a:rPr lang="en-IN" dirty="0"/>
              <a:t> (Env) +</a:t>
            </a:r>
          </a:p>
          <a:p>
            <a:r>
              <a:rPr lang="en-IN" dirty="0" err="1"/>
              <a:t>Polyfill</a:t>
            </a:r>
            <a:r>
              <a:rPr lang="en-IN" dirty="0"/>
              <a:t> (core-</a:t>
            </a:r>
            <a:r>
              <a:rPr lang="en-IN" dirty="0" err="1"/>
              <a:t>js</a:t>
            </a:r>
            <a:r>
              <a:rPr lang="en-IN" dirty="0"/>
              <a:t>)</a:t>
            </a:r>
          </a:p>
        </p:txBody>
      </p:sp>
      <p:cxnSp>
        <p:nvCxnSpPr>
          <p:cNvPr id="6" name="Straight Arrow Connector 5">
            <a:extLst>
              <a:ext uri="{FF2B5EF4-FFF2-40B4-BE49-F238E27FC236}">
                <a16:creationId xmlns:a16="http://schemas.microsoft.com/office/drawing/2014/main" id="{57699B08-A0A5-9C62-E608-73E421D6AA4E}"/>
              </a:ext>
            </a:extLst>
          </p:cNvPr>
          <p:cNvCxnSpPr/>
          <p:nvPr/>
        </p:nvCxnSpPr>
        <p:spPr>
          <a:xfrm>
            <a:off x="10943706" y="1230284"/>
            <a:ext cx="0"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7" name="Rectangle 6">
            <a:extLst>
              <a:ext uri="{FF2B5EF4-FFF2-40B4-BE49-F238E27FC236}">
                <a16:creationId xmlns:a16="http://schemas.microsoft.com/office/drawing/2014/main" id="{83D7783F-B664-6A85-8198-F3A8F1F557CB}"/>
              </a:ext>
            </a:extLst>
          </p:cNvPr>
          <p:cNvSpPr/>
          <p:nvPr/>
        </p:nvSpPr>
        <p:spPr>
          <a:xfrm>
            <a:off x="10000211" y="2263833"/>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06DD3305-856F-5E26-0E80-8BA3BB0C22D8}"/>
              </a:ext>
            </a:extLst>
          </p:cNvPr>
          <p:cNvCxnSpPr/>
          <p:nvPr/>
        </p:nvCxnSpPr>
        <p:spPr>
          <a:xfrm flipH="1">
            <a:off x="10943705" y="3178233"/>
            <a:ext cx="1" cy="1033549"/>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59936969-763A-919E-57F5-C130B19803F7}"/>
              </a:ext>
            </a:extLst>
          </p:cNvPr>
          <p:cNvSpPr txBox="1"/>
          <p:nvPr/>
        </p:nvSpPr>
        <p:spPr>
          <a:xfrm>
            <a:off x="9897730" y="3495102"/>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A76595D3-AAD2-7AD9-4790-F3F43A212924}"/>
              </a:ext>
            </a:extLst>
          </p:cNvPr>
          <p:cNvSpPr/>
          <p:nvPr/>
        </p:nvSpPr>
        <p:spPr>
          <a:xfrm>
            <a:off x="10000210" y="4211782"/>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8802688D-3989-2F6E-B7B4-96FE943B53E5}"/>
              </a:ext>
            </a:extLst>
          </p:cNvPr>
          <p:cNvCxnSpPr/>
          <p:nvPr/>
        </p:nvCxnSpPr>
        <p:spPr>
          <a:xfrm rot="5400000">
            <a:off x="9513705" y="4546850"/>
            <a:ext cx="850669" cy="2009333"/>
          </a:xfrm>
          <a:prstGeom prst="bentConnector2">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1687758D-E16E-09A3-FCF5-4F5EECCA8020}"/>
              </a:ext>
            </a:extLst>
          </p:cNvPr>
          <p:cNvSpPr txBox="1"/>
          <p:nvPr/>
        </p:nvSpPr>
        <p:spPr>
          <a:xfrm>
            <a:off x="9749595" y="5974757"/>
            <a:ext cx="1510350" cy="369332"/>
          </a:xfrm>
          <a:prstGeom prst="rect">
            <a:avLst/>
          </a:prstGeom>
          <a:noFill/>
        </p:spPr>
        <p:txBody>
          <a:bodyPr wrap="none" rtlCol="0">
            <a:spAutoFit/>
          </a:bodyPr>
          <a:lstStyle/>
          <a:p>
            <a:r>
              <a:rPr lang="en-IN" dirty="0"/>
              <a:t>Inject Bundles</a:t>
            </a:r>
          </a:p>
        </p:txBody>
      </p:sp>
      <p:sp>
        <p:nvSpPr>
          <p:cNvPr id="13" name="Rectangle 12">
            <a:extLst>
              <a:ext uri="{FF2B5EF4-FFF2-40B4-BE49-F238E27FC236}">
                <a16:creationId xmlns:a16="http://schemas.microsoft.com/office/drawing/2014/main" id="{8226F7EA-62CD-CF55-0132-CFCDE76E2926}"/>
              </a:ext>
            </a:extLst>
          </p:cNvPr>
          <p:cNvSpPr/>
          <p:nvPr/>
        </p:nvSpPr>
        <p:spPr>
          <a:xfrm>
            <a:off x="7047383" y="551965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4" name="TextBox 13">
            <a:extLst>
              <a:ext uri="{FF2B5EF4-FFF2-40B4-BE49-F238E27FC236}">
                <a16:creationId xmlns:a16="http://schemas.microsoft.com/office/drawing/2014/main" id="{E2D5AF99-CD07-AA99-A89D-83581D660496}"/>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15" name="Straight Connector 14">
            <a:extLst>
              <a:ext uri="{FF2B5EF4-FFF2-40B4-BE49-F238E27FC236}">
                <a16:creationId xmlns:a16="http://schemas.microsoft.com/office/drawing/2014/main" id="{A8C158C4-9B67-2A60-FACF-F34BABD2BA83}"/>
              </a:ext>
            </a:extLst>
          </p:cNvPr>
          <p:cNvCxnSpPr/>
          <p:nvPr/>
        </p:nvCxnSpPr>
        <p:spPr>
          <a:xfrm flipH="1">
            <a:off x="6902364" y="240022"/>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6F9BE15A-07EA-DD58-9591-1846EED8E7BE}"/>
              </a:ext>
            </a:extLst>
          </p:cNvPr>
          <p:cNvSpPr txBox="1"/>
          <p:nvPr/>
        </p:nvSpPr>
        <p:spPr>
          <a:xfrm>
            <a:off x="6826857" y="2552051"/>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17" name="TextBox 16">
            <a:extLst>
              <a:ext uri="{FF2B5EF4-FFF2-40B4-BE49-F238E27FC236}">
                <a16:creationId xmlns:a16="http://schemas.microsoft.com/office/drawing/2014/main" id="{64213643-8D5F-A482-93AA-469F8E69E614}"/>
              </a:ext>
            </a:extLst>
          </p:cNvPr>
          <p:cNvSpPr txBox="1"/>
          <p:nvPr/>
        </p:nvSpPr>
        <p:spPr>
          <a:xfrm>
            <a:off x="6668400" y="2100023"/>
            <a:ext cx="1854995" cy="369332"/>
          </a:xfrm>
          <a:prstGeom prst="rect">
            <a:avLst/>
          </a:prstGeom>
          <a:noFill/>
        </p:spPr>
        <p:txBody>
          <a:bodyPr wrap="none" rtlCol="0">
            <a:spAutoFit/>
          </a:bodyPr>
          <a:lstStyle/>
          <a:p>
            <a:r>
              <a:rPr lang="en-IN" dirty="0"/>
              <a:t>Build your project</a:t>
            </a:r>
          </a:p>
        </p:txBody>
      </p:sp>
      <p:sp>
        <p:nvSpPr>
          <p:cNvPr id="18" name="TextBox 17">
            <a:extLst>
              <a:ext uri="{FF2B5EF4-FFF2-40B4-BE49-F238E27FC236}">
                <a16:creationId xmlns:a16="http://schemas.microsoft.com/office/drawing/2014/main" id="{0F590C7E-49B2-3BDD-41C3-A76B2F398677}"/>
              </a:ext>
            </a:extLst>
          </p:cNvPr>
          <p:cNvSpPr txBox="1"/>
          <p:nvPr/>
        </p:nvSpPr>
        <p:spPr>
          <a:xfrm>
            <a:off x="6860160" y="1718623"/>
            <a:ext cx="1535998" cy="369332"/>
          </a:xfrm>
          <a:prstGeom prst="rect">
            <a:avLst/>
          </a:prstGeom>
          <a:noFill/>
        </p:spPr>
        <p:txBody>
          <a:bodyPr wrap="none" rtlCol="0">
            <a:spAutoFit/>
          </a:bodyPr>
          <a:lstStyle/>
          <a:p>
            <a:r>
              <a:rPr lang="en-IN" b="1" dirty="0" err="1"/>
              <a:t>npm</a:t>
            </a:r>
            <a:r>
              <a:rPr lang="en-IN" b="1" dirty="0"/>
              <a:t> run build</a:t>
            </a:r>
          </a:p>
        </p:txBody>
      </p:sp>
      <p:sp>
        <p:nvSpPr>
          <p:cNvPr id="19" name="Rectangle 18">
            <a:extLst>
              <a:ext uri="{FF2B5EF4-FFF2-40B4-BE49-F238E27FC236}">
                <a16:creationId xmlns:a16="http://schemas.microsoft.com/office/drawing/2014/main" id="{707BB207-E3AF-C9C4-4E9B-1E738B93D7C4}"/>
              </a:ext>
            </a:extLst>
          </p:cNvPr>
          <p:cNvSpPr/>
          <p:nvPr/>
        </p:nvSpPr>
        <p:spPr>
          <a:xfrm>
            <a:off x="3667972" y="5517557"/>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20" name="Straight Arrow Connector 19">
            <a:extLst>
              <a:ext uri="{FF2B5EF4-FFF2-40B4-BE49-F238E27FC236}">
                <a16:creationId xmlns:a16="http://schemas.microsoft.com/office/drawing/2014/main" id="{064CA31F-C1D7-0E40-84B1-1D256ED24648}"/>
              </a:ext>
            </a:extLst>
          </p:cNvPr>
          <p:cNvCxnSpPr>
            <a:endCxn id="19" idx="3"/>
          </p:cNvCxnSpPr>
          <p:nvPr/>
        </p:nvCxnSpPr>
        <p:spPr>
          <a:xfrm flipH="1" flipV="1">
            <a:off x="5554961" y="5974757"/>
            <a:ext cx="1492422" cy="2094"/>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2D1670D6-D894-F6E7-3493-E78C12B33017}"/>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cxnSp>
        <p:nvCxnSpPr>
          <p:cNvPr id="22" name="Straight Connector 21">
            <a:extLst>
              <a:ext uri="{FF2B5EF4-FFF2-40B4-BE49-F238E27FC236}">
                <a16:creationId xmlns:a16="http://schemas.microsoft.com/office/drawing/2014/main" id="{DF6CD312-D206-5791-3A9C-B8A558907939}"/>
              </a:ext>
            </a:extLst>
          </p:cNvPr>
          <p:cNvCxnSpPr/>
          <p:nvPr/>
        </p:nvCxnSpPr>
        <p:spPr>
          <a:xfrm flipH="1">
            <a:off x="4360026" y="230662"/>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7BEC5B4A-4054-FEBE-ADA7-C4779DD3BE65}"/>
              </a:ext>
            </a:extLst>
          </p:cNvPr>
          <p:cNvSpPr txBox="1"/>
          <p:nvPr/>
        </p:nvSpPr>
        <p:spPr>
          <a:xfrm>
            <a:off x="3502024" y="2598003"/>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4" name="TextBox 23">
            <a:extLst>
              <a:ext uri="{FF2B5EF4-FFF2-40B4-BE49-F238E27FC236}">
                <a16:creationId xmlns:a16="http://schemas.microsoft.com/office/drawing/2014/main" id="{DF7AF1F0-9C09-C51A-9C12-59D8482BA650}"/>
              </a:ext>
            </a:extLst>
          </p:cNvPr>
          <p:cNvSpPr txBox="1"/>
          <p:nvPr/>
        </p:nvSpPr>
        <p:spPr>
          <a:xfrm>
            <a:off x="3418122" y="1823024"/>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5" name="TextBox 24">
            <a:extLst>
              <a:ext uri="{FF2B5EF4-FFF2-40B4-BE49-F238E27FC236}">
                <a16:creationId xmlns:a16="http://schemas.microsoft.com/office/drawing/2014/main" id="{BC7BF252-7378-9785-DC09-8CCD2A4381EA}"/>
              </a:ext>
            </a:extLst>
          </p:cNvPr>
          <p:cNvSpPr txBox="1"/>
          <p:nvPr/>
        </p:nvSpPr>
        <p:spPr>
          <a:xfrm>
            <a:off x="4047067" y="1456267"/>
            <a:ext cx="1114408" cy="369332"/>
          </a:xfrm>
          <a:prstGeom prst="rect">
            <a:avLst/>
          </a:prstGeom>
          <a:noFill/>
        </p:spPr>
        <p:txBody>
          <a:bodyPr wrap="none" rtlCol="0">
            <a:spAutoFit/>
          </a:bodyPr>
          <a:lstStyle/>
          <a:p>
            <a:r>
              <a:rPr lang="en-IN" b="1" dirty="0" err="1"/>
              <a:t>npm</a:t>
            </a:r>
            <a:r>
              <a:rPr lang="en-IN" b="1" dirty="0"/>
              <a:t> start</a:t>
            </a:r>
          </a:p>
        </p:txBody>
      </p:sp>
      <p:sp>
        <p:nvSpPr>
          <p:cNvPr id="26" name="Rectangle: Rounded Corners 25">
            <a:extLst>
              <a:ext uri="{FF2B5EF4-FFF2-40B4-BE49-F238E27FC236}">
                <a16:creationId xmlns:a16="http://schemas.microsoft.com/office/drawing/2014/main" id="{10646631-07B9-F565-B439-B11E23CAC708}"/>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27" name="Straight Arrow Connector 26">
            <a:extLst>
              <a:ext uri="{FF2B5EF4-FFF2-40B4-BE49-F238E27FC236}">
                <a16:creationId xmlns:a16="http://schemas.microsoft.com/office/drawing/2014/main" id="{C42E3405-60D2-3F83-0E75-C8FA4636494F}"/>
              </a:ext>
            </a:extLst>
          </p:cNvPr>
          <p:cNvCxnSpPr/>
          <p:nvPr/>
        </p:nvCxnSpPr>
        <p:spPr>
          <a:xfrm flipH="1">
            <a:off x="2618507" y="623454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BE3A6A2A-6BDE-D476-B688-2FD8BBA01AE5}"/>
              </a:ext>
            </a:extLst>
          </p:cNvPr>
          <p:cNvCxnSpPr/>
          <p:nvPr/>
        </p:nvCxnSpPr>
        <p:spPr>
          <a:xfrm>
            <a:off x="2618507" y="5685905"/>
            <a:ext cx="1049465" cy="0"/>
          </a:xfrm>
          <a:prstGeom prst="straightConnector1">
            <a:avLst/>
          </a:prstGeom>
          <a:ln w="28575">
            <a:tailEnd type="triangle"/>
          </a:ln>
        </p:spPr>
        <p:style>
          <a:lnRef idx="3">
            <a:schemeClr val="accent4"/>
          </a:lnRef>
          <a:fillRef idx="0">
            <a:schemeClr val="accent4"/>
          </a:fillRef>
          <a:effectRef idx="2">
            <a:schemeClr val="accent4"/>
          </a:effectRef>
          <a:fontRef idx="minor">
            <a:schemeClr val="tx1"/>
          </a:fontRef>
        </p:style>
      </p:cxnSp>
      <p:cxnSp>
        <p:nvCxnSpPr>
          <p:cNvPr id="29" name="Straight Connector 28">
            <a:extLst>
              <a:ext uri="{FF2B5EF4-FFF2-40B4-BE49-F238E27FC236}">
                <a16:creationId xmlns:a16="http://schemas.microsoft.com/office/drawing/2014/main" id="{1B38F6CC-63D2-47D6-1E8F-E1FCDD56A569}"/>
              </a:ext>
            </a:extLst>
          </p:cNvPr>
          <p:cNvCxnSpPr>
            <a:cxnSpLocks/>
          </p:cNvCxnSpPr>
          <p:nvPr/>
        </p:nvCxnSpPr>
        <p:spPr>
          <a:xfrm>
            <a:off x="3017520" y="1130531"/>
            <a:ext cx="0" cy="556952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B8F7EBD-B1E1-8EAF-C5DF-543B151C835B}"/>
              </a:ext>
            </a:extLst>
          </p:cNvPr>
          <p:cNvSpPr txBox="1"/>
          <p:nvPr/>
        </p:nvSpPr>
        <p:spPr>
          <a:xfrm>
            <a:off x="241069" y="1130531"/>
            <a:ext cx="2392578" cy="1200329"/>
          </a:xfrm>
          <a:prstGeom prst="rect">
            <a:avLst/>
          </a:prstGeom>
          <a:noFill/>
        </p:spPr>
        <p:txBody>
          <a:bodyPr wrap="none" rtlCol="0">
            <a:spAutoFit/>
          </a:bodyPr>
          <a:lstStyle/>
          <a:p>
            <a:r>
              <a:rPr lang="en-IN" dirty="0"/>
              <a:t>Manual Configuration</a:t>
            </a:r>
          </a:p>
          <a:p>
            <a:pPr>
              <a:tabLst>
                <a:tab pos="182563" algn="l"/>
              </a:tabLst>
            </a:pPr>
            <a:r>
              <a:rPr lang="en-IN" dirty="0"/>
              <a:t>	Learn Node JS</a:t>
            </a:r>
          </a:p>
          <a:p>
            <a:pPr>
              <a:tabLst>
                <a:tab pos="182563" algn="l"/>
              </a:tabLst>
            </a:pPr>
            <a:r>
              <a:rPr lang="en-IN" dirty="0"/>
              <a:t>	Learn Webpack</a:t>
            </a:r>
          </a:p>
          <a:p>
            <a:pPr>
              <a:tabLst>
                <a:tab pos="182563" algn="l"/>
              </a:tabLst>
            </a:pPr>
            <a:r>
              <a:rPr lang="en-IN" dirty="0"/>
              <a:t>	Learn Babel &amp; Config.</a:t>
            </a:r>
          </a:p>
        </p:txBody>
      </p:sp>
      <p:sp>
        <p:nvSpPr>
          <p:cNvPr id="31" name="TextBox 30">
            <a:extLst>
              <a:ext uri="{FF2B5EF4-FFF2-40B4-BE49-F238E27FC236}">
                <a16:creationId xmlns:a16="http://schemas.microsoft.com/office/drawing/2014/main" id="{9FBF14B5-FFC7-34CC-4C8B-013ED0628D26}"/>
              </a:ext>
            </a:extLst>
          </p:cNvPr>
          <p:cNvSpPr txBox="1"/>
          <p:nvPr/>
        </p:nvSpPr>
        <p:spPr>
          <a:xfrm>
            <a:off x="304800" y="225012"/>
            <a:ext cx="3296608" cy="646331"/>
          </a:xfrm>
          <a:prstGeom prst="rect">
            <a:avLst/>
          </a:prstGeom>
          <a:noFill/>
        </p:spPr>
        <p:txBody>
          <a:bodyPr wrap="none" rtlCol="0">
            <a:spAutoFit/>
          </a:bodyPr>
          <a:lstStyle/>
          <a:p>
            <a:r>
              <a:rPr lang="en-IN" sz="3600" b="1" dirty="0"/>
              <a:t>Client Side Build</a:t>
            </a:r>
          </a:p>
        </p:txBody>
      </p:sp>
    </p:spTree>
    <p:extLst>
      <p:ext uri="{BB962C8B-B14F-4D97-AF65-F5344CB8AC3E}">
        <p14:creationId xmlns:p14="http://schemas.microsoft.com/office/powerpoint/2010/main" val="155868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A3F20-1D86-452F-F8EC-B07AED773603}"/>
              </a:ext>
            </a:extLst>
          </p:cNvPr>
          <p:cNvSpPr>
            <a:spLocks noGrp="1"/>
          </p:cNvSpPr>
          <p:nvPr>
            <p:ph type="title"/>
          </p:nvPr>
        </p:nvSpPr>
        <p:spPr/>
        <p:txBody>
          <a:bodyPr/>
          <a:lstStyle/>
          <a:p>
            <a:r>
              <a:rPr lang="en-IN" dirty="0"/>
              <a:t>Webpack Configuration</a:t>
            </a:r>
          </a:p>
        </p:txBody>
      </p:sp>
      <p:sp>
        <p:nvSpPr>
          <p:cNvPr id="3" name="Content Placeholder 2">
            <a:extLst>
              <a:ext uri="{FF2B5EF4-FFF2-40B4-BE49-F238E27FC236}">
                <a16:creationId xmlns:a16="http://schemas.microsoft.com/office/drawing/2014/main" id="{F336F531-46E1-501A-E438-B84623423A63}"/>
              </a:ext>
            </a:extLst>
          </p:cNvPr>
          <p:cNvSpPr>
            <a:spLocks noGrp="1"/>
          </p:cNvSpPr>
          <p:nvPr>
            <p:ph idx="1"/>
          </p:nvPr>
        </p:nvSpPr>
        <p:spPr/>
        <p:txBody>
          <a:bodyPr/>
          <a:lstStyle/>
          <a:p>
            <a:r>
              <a:rPr lang="en-IN" dirty="0"/>
              <a:t>Entry Point</a:t>
            </a:r>
          </a:p>
          <a:p>
            <a:r>
              <a:rPr lang="en-IN" dirty="0"/>
              <a:t>Extensions</a:t>
            </a:r>
          </a:p>
          <a:p>
            <a:r>
              <a:rPr lang="en-IN" dirty="0"/>
              <a:t>Loaders (Used to pre-process files)</a:t>
            </a:r>
          </a:p>
          <a:p>
            <a:r>
              <a:rPr lang="en-IN" dirty="0"/>
              <a:t>Plugins</a:t>
            </a:r>
          </a:p>
          <a:p>
            <a:r>
              <a:rPr lang="en-IN" dirty="0"/>
              <a:t>Optimization</a:t>
            </a:r>
          </a:p>
          <a:p>
            <a:r>
              <a:rPr lang="en-IN" dirty="0"/>
              <a:t>Output</a:t>
            </a:r>
          </a:p>
        </p:txBody>
      </p:sp>
    </p:spTree>
    <p:extLst>
      <p:ext uri="{BB962C8B-B14F-4D97-AF65-F5344CB8AC3E}">
        <p14:creationId xmlns:p14="http://schemas.microsoft.com/office/powerpoint/2010/main" val="417041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813C-5544-4681-9FF8-DE40C2C46359}"/>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77E96B3E-A5AD-4EF8-9D98-10F94CFEF402}"/>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err="1"/>
              <a:t>npm</a:t>
            </a:r>
            <a:r>
              <a:rPr lang="en-US" dirty="0"/>
              <a:t> start – Starts the Development Server on localhost:3000</a:t>
            </a:r>
          </a:p>
          <a:p>
            <a:pPr lvl="1"/>
            <a:r>
              <a:rPr lang="en-US" dirty="0" err="1"/>
              <a:t>npm</a:t>
            </a:r>
            <a:r>
              <a:rPr lang="en-US" dirty="0"/>
              <a:t> run build – To create a production build in </a:t>
            </a:r>
            <a:r>
              <a:rPr lang="en-US" dirty="0" err="1"/>
              <a:t>dist</a:t>
            </a:r>
            <a:r>
              <a:rPr lang="en-US" dirty="0"/>
              <a:t> folder</a:t>
            </a:r>
          </a:p>
          <a:p>
            <a:pPr lvl="1"/>
            <a:r>
              <a:rPr lang="en-US" dirty="0" err="1"/>
              <a:t>npm</a:t>
            </a:r>
            <a:r>
              <a:rPr lang="en-US" dirty="0"/>
              <a:t> run build-serve – To create a production build in </a:t>
            </a:r>
            <a:r>
              <a:rPr lang="en-US" dirty="0" err="1"/>
              <a:t>dist</a:t>
            </a:r>
            <a:r>
              <a:rPr lang="en-US" dirty="0"/>
              <a:t> folder and serve it locally </a:t>
            </a:r>
          </a:p>
        </p:txBody>
      </p:sp>
    </p:spTree>
    <p:extLst>
      <p:ext uri="{BB962C8B-B14F-4D97-AF65-F5344CB8AC3E}">
        <p14:creationId xmlns:p14="http://schemas.microsoft.com/office/powerpoint/2010/main" val="104055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7D18-8466-4F8E-8C3A-09D850DFEADA}"/>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1AFBFB0D-7A08-4821-9910-EDC8AE46B6DA}"/>
              </a:ext>
            </a:extLst>
          </p:cNvPr>
          <p:cNvSpPr>
            <a:spLocks noGrp="1"/>
          </p:cNvSpPr>
          <p:nvPr>
            <p:ph idx="1"/>
          </p:nvPr>
        </p:nvSpPr>
        <p:spPr/>
        <p:txBody>
          <a:bodyPr>
            <a:normAutofit fontScale="92500"/>
          </a:bodyPr>
          <a:lstStyle/>
          <a:p>
            <a:r>
              <a:rPr lang="en-US" dirty="0"/>
              <a:t>Variables are containers for storing data (storing data values).</a:t>
            </a:r>
          </a:p>
          <a:p>
            <a:r>
              <a:rPr lang="en-US" dirty="0"/>
              <a:t>There are 4 Ways to Declare a JavaScript Variable:</a:t>
            </a:r>
          </a:p>
          <a:p>
            <a:pPr lvl="1"/>
            <a:r>
              <a:rPr lang="en-US" dirty="0"/>
              <a:t>Using var</a:t>
            </a:r>
          </a:p>
          <a:p>
            <a:pPr lvl="1"/>
            <a:r>
              <a:rPr lang="en-US" dirty="0"/>
              <a:t>Using let</a:t>
            </a:r>
          </a:p>
          <a:p>
            <a:pPr lvl="1"/>
            <a:r>
              <a:rPr lang="en-US" dirty="0"/>
              <a:t>Using const</a:t>
            </a:r>
          </a:p>
          <a:p>
            <a:pPr lvl="1"/>
            <a:r>
              <a:rPr lang="en-US" dirty="0"/>
              <a:t>Using nothing (Not Recommended)</a:t>
            </a:r>
          </a:p>
          <a:p>
            <a:r>
              <a:rPr lang="en-US" b="0" i="0" dirty="0">
                <a:solidFill>
                  <a:srgbClr val="000000"/>
                </a:solidFill>
                <a:effectLst/>
                <a:latin typeface="Segoe UI" panose="020B0502040204020203" pitchFamily="34" charset="0"/>
              </a:rPr>
              <a:t>Always declare JavaScript variables with var, let, or const.</a:t>
            </a:r>
          </a:p>
          <a:p>
            <a:r>
              <a:rPr lang="en-US" b="0" i="0" dirty="0">
                <a:solidFill>
                  <a:srgbClr val="000000"/>
                </a:solidFill>
                <a:effectLst/>
                <a:latin typeface="Segoe UI" panose="020B0502040204020203" pitchFamily="34" charset="0"/>
              </a:rPr>
              <a:t>The var keyword is used in all JavaScript code from 1995 to 2015.</a:t>
            </a:r>
          </a:p>
          <a:p>
            <a:r>
              <a:rPr lang="en-US" b="0" i="0" dirty="0">
                <a:solidFill>
                  <a:srgbClr val="000000"/>
                </a:solidFill>
                <a:effectLst/>
                <a:latin typeface="Segoe UI" panose="020B0502040204020203" pitchFamily="34" charset="0"/>
              </a:rPr>
              <a:t>The let and const keywords were added to JavaScript in 2015.</a:t>
            </a:r>
          </a:p>
          <a:p>
            <a:r>
              <a:rPr lang="en-US" b="0" i="0" dirty="0">
                <a:solidFill>
                  <a:srgbClr val="000000"/>
                </a:solidFill>
                <a:effectLst/>
                <a:latin typeface="Segoe UI" panose="020B0502040204020203" pitchFamily="34" charset="0"/>
              </a:rPr>
              <a:t>If you want your code to run in older browser, you must use var.</a:t>
            </a:r>
            <a:endParaRPr lang="en-US" dirty="0"/>
          </a:p>
        </p:txBody>
      </p:sp>
    </p:spTree>
    <p:extLst>
      <p:ext uri="{BB962C8B-B14F-4D97-AF65-F5344CB8AC3E}">
        <p14:creationId xmlns:p14="http://schemas.microsoft.com/office/powerpoint/2010/main" val="31805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3FD8-D548-4B5C-B8F2-4BF9A9C47F8D}"/>
              </a:ext>
            </a:extLst>
          </p:cNvPr>
          <p:cNvSpPr>
            <a:spLocks noGrp="1"/>
          </p:cNvSpPr>
          <p:nvPr>
            <p:ph type="title"/>
          </p:nvPr>
        </p:nvSpPr>
        <p:spPr/>
        <p:txBody>
          <a:bodyPr/>
          <a:lstStyle/>
          <a:p>
            <a:r>
              <a:rPr lang="en-US" dirty="0"/>
              <a:t>Datatypes</a:t>
            </a:r>
          </a:p>
        </p:txBody>
      </p:sp>
      <p:sp>
        <p:nvSpPr>
          <p:cNvPr id="3" name="Content Placeholder 2">
            <a:extLst>
              <a:ext uri="{FF2B5EF4-FFF2-40B4-BE49-F238E27FC236}">
                <a16:creationId xmlns:a16="http://schemas.microsoft.com/office/drawing/2014/main" id="{CAA30308-5C8C-41E6-B2AD-442917178EEC}"/>
              </a:ext>
            </a:extLst>
          </p:cNvPr>
          <p:cNvSpPr>
            <a:spLocks noGrp="1"/>
          </p:cNvSpPr>
          <p:nvPr>
            <p:ph idx="1"/>
          </p:nvPr>
        </p:nvSpPr>
        <p:spPr/>
        <p:txBody>
          <a:bodyPr>
            <a:normAutofit lnSpcReduction="10000"/>
          </a:bodyPr>
          <a:lstStyle/>
          <a:p>
            <a:r>
              <a:rPr lang="en-US" dirty="0"/>
              <a:t>The set of types in the JavaScript language consists of </a:t>
            </a:r>
            <a:r>
              <a:rPr lang="en-US" b="1" dirty="0"/>
              <a:t>primitive values </a:t>
            </a:r>
            <a:r>
              <a:rPr lang="en-US" dirty="0"/>
              <a:t>and </a:t>
            </a:r>
            <a:r>
              <a:rPr lang="en-US" b="1" dirty="0"/>
              <a:t>objects</a:t>
            </a:r>
            <a:r>
              <a:rPr lang="en-US" dirty="0"/>
              <a:t>.</a:t>
            </a:r>
          </a:p>
          <a:p>
            <a:pPr lvl="1"/>
            <a:r>
              <a:rPr lang="en-US" dirty="0"/>
              <a:t>Primitive Values - Immutable datum represented directly at the lowest level of the language</a:t>
            </a:r>
          </a:p>
          <a:p>
            <a:pPr lvl="2"/>
            <a:r>
              <a:rPr lang="en-US" dirty="0"/>
              <a:t>Null – null</a:t>
            </a:r>
          </a:p>
          <a:p>
            <a:pPr lvl="2"/>
            <a:r>
              <a:rPr lang="en-US" dirty="0"/>
              <a:t>Undefined – undefined</a:t>
            </a:r>
          </a:p>
          <a:p>
            <a:pPr lvl="2"/>
            <a:r>
              <a:rPr lang="en-US" dirty="0"/>
              <a:t>Boolean() – </a:t>
            </a:r>
            <a:r>
              <a:rPr lang="en-US" dirty="0" err="1"/>
              <a:t>boolean</a:t>
            </a:r>
            <a:endParaRPr lang="en-US" dirty="0"/>
          </a:p>
          <a:p>
            <a:pPr lvl="2"/>
            <a:r>
              <a:rPr lang="en-US" dirty="0"/>
              <a:t>Number() – number</a:t>
            </a:r>
          </a:p>
          <a:p>
            <a:pPr lvl="2"/>
            <a:r>
              <a:rPr lang="en-US" dirty="0"/>
              <a:t>String() – string</a:t>
            </a:r>
          </a:p>
          <a:p>
            <a:pPr lvl="2"/>
            <a:r>
              <a:rPr lang="en-US" dirty="0"/>
              <a:t>Symbol (ECMAScript 2015) – symbol – </a:t>
            </a:r>
            <a:r>
              <a:rPr lang="en-US" b="1" dirty="0"/>
              <a:t>We cannot use new keyword with Symbol()</a:t>
            </a:r>
          </a:p>
          <a:p>
            <a:pPr lvl="1"/>
            <a:r>
              <a:rPr lang="en-US" dirty="0"/>
              <a:t>Objects - An object is a mutable value in memory which is possibly referenced by an identifier.</a:t>
            </a:r>
          </a:p>
          <a:p>
            <a:pPr lvl="2"/>
            <a:r>
              <a:rPr lang="en-US" dirty="0"/>
              <a:t>Object() - object</a:t>
            </a:r>
          </a:p>
        </p:txBody>
      </p:sp>
    </p:spTree>
    <p:extLst>
      <p:ext uri="{BB962C8B-B14F-4D97-AF65-F5344CB8AC3E}">
        <p14:creationId xmlns:p14="http://schemas.microsoft.com/office/powerpoint/2010/main" val="226103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03F977-F915-41A6-9F90-6363385C8A6A}"/>
              </a:ext>
            </a:extLst>
          </p:cNvPr>
          <p:cNvSpPr>
            <a:spLocks noGrp="1"/>
          </p:cNvSpPr>
          <p:nvPr>
            <p:ph type="title"/>
          </p:nvPr>
        </p:nvSpPr>
        <p:spPr>
          <a:xfrm>
            <a:off x="838200" y="365125"/>
            <a:ext cx="10515600" cy="1325563"/>
          </a:xfrm>
        </p:spPr>
        <p:txBody>
          <a:bodyPr/>
          <a:lstStyle/>
          <a:p>
            <a:r>
              <a:rPr lang="en-US" dirty="0"/>
              <a:t>JavaScript types</a:t>
            </a:r>
          </a:p>
        </p:txBody>
      </p:sp>
      <p:sp>
        <p:nvSpPr>
          <p:cNvPr id="3" name="Content Placeholder 2">
            <a:extLst>
              <a:ext uri="{FF2B5EF4-FFF2-40B4-BE49-F238E27FC236}">
                <a16:creationId xmlns:a16="http://schemas.microsoft.com/office/drawing/2014/main" id="{328D14A3-5352-4407-A4AD-2454E9183C56}"/>
              </a:ext>
            </a:extLst>
          </p:cNvPr>
          <p:cNvSpPr>
            <a:spLocks noGrp="1"/>
          </p:cNvSpPr>
          <p:nvPr>
            <p:ph idx="1"/>
          </p:nvPr>
        </p:nvSpPr>
        <p:spPr>
          <a:xfrm>
            <a:off x="838200" y="1825625"/>
            <a:ext cx="10515600" cy="4351338"/>
          </a:xfrm>
        </p:spPr>
        <p:txBody>
          <a:bodyPr>
            <a:normAutofit fontScale="62500" lnSpcReduction="20000"/>
          </a:bodyPr>
          <a:lstStyle/>
          <a:p>
            <a:r>
              <a:rPr lang="en-US" dirty="0"/>
              <a:t>All types except objects define immutable values (that is, values which can't be changed) </a:t>
            </a:r>
          </a:p>
          <a:p>
            <a:r>
              <a:rPr lang="en-US" b="1" dirty="0"/>
              <a:t>Boolean type: </a:t>
            </a:r>
            <a:r>
              <a:rPr lang="en-US" dirty="0"/>
              <a:t>Boolean represents a logical entity and can have two values: true and false. See Boolean and Boolean for more details.</a:t>
            </a:r>
          </a:p>
          <a:p>
            <a:r>
              <a:rPr lang="en-US" b="1" dirty="0"/>
              <a:t>Null type: </a:t>
            </a:r>
            <a:r>
              <a:rPr lang="en-US" dirty="0"/>
              <a:t>The Null type has exactly one value: null. See null and Null for more details.</a:t>
            </a:r>
          </a:p>
          <a:p>
            <a:r>
              <a:rPr lang="en-US" b="1" dirty="0"/>
              <a:t>Undefined type: </a:t>
            </a:r>
            <a:r>
              <a:rPr lang="en-US" dirty="0"/>
              <a:t>A variable that has not been assigned a value has the value undefined. See undefined and Undefined for more details.</a:t>
            </a:r>
          </a:p>
          <a:p>
            <a:r>
              <a:rPr lang="en-US" b="1" dirty="0"/>
              <a:t>Number type: </a:t>
            </a:r>
            <a:r>
              <a:rPr lang="en-US" dirty="0"/>
              <a:t>The Number type is a double-precision 64-bit binary format value (numbers between -(2^53 − 1) and 2^53 − 1). In addition to representing floating-point numbers, the number type has three symbolic values: +Infinity, -Infinity, and </a:t>
            </a:r>
            <a:r>
              <a:rPr lang="en-US" dirty="0" err="1"/>
              <a:t>NaN</a:t>
            </a:r>
            <a:r>
              <a:rPr lang="en-US" dirty="0"/>
              <a:t> ("Not a Number").</a:t>
            </a:r>
          </a:p>
          <a:p>
            <a:r>
              <a:rPr lang="en-US" b="1" dirty="0"/>
              <a:t>String type: </a:t>
            </a:r>
            <a:r>
              <a:rPr lang="en-US" dirty="0"/>
              <a:t>JavaScript's String type is used to represent textual data. It is a set of "elements" of 16-bit unsigned integer values. Each element in the String occupies a position in the String. </a:t>
            </a:r>
          </a:p>
          <a:p>
            <a:r>
              <a:rPr lang="en-US" b="1" dirty="0"/>
              <a:t>Symbol type: </a:t>
            </a:r>
            <a:r>
              <a:rPr lang="en-US" dirty="0"/>
              <a:t>A Symbol is a unique and immutable primitive value and may be used as the key to an Object property.</a:t>
            </a:r>
          </a:p>
          <a:p>
            <a:r>
              <a:rPr lang="en-US" b="1" dirty="0"/>
              <a:t>Objects: </a:t>
            </a:r>
            <a:r>
              <a:rPr lang="en-US" dirty="0"/>
              <a:t>An object is a value in memory which is possibly referenced by an identifier. objects can be seen as a collection of properties. Properties are identified using key values. A key value is either a String value or a Symbol value.</a:t>
            </a:r>
          </a:p>
        </p:txBody>
      </p:sp>
    </p:spTree>
    <p:extLst>
      <p:ext uri="{BB962C8B-B14F-4D97-AF65-F5344CB8AC3E}">
        <p14:creationId xmlns:p14="http://schemas.microsoft.com/office/powerpoint/2010/main" val="181875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C5A5-E128-4E46-9A3A-3F93C5B9F740}"/>
              </a:ext>
            </a:extLst>
          </p:cNvPr>
          <p:cNvSpPr>
            <a:spLocks noGrp="1"/>
          </p:cNvSpPr>
          <p:nvPr>
            <p:ph type="title"/>
          </p:nvPr>
        </p:nvSpPr>
        <p:spPr/>
        <p:txBody>
          <a:bodyPr/>
          <a:lstStyle/>
          <a:p>
            <a:r>
              <a:rPr lang="en-IN"/>
              <a:t>Mutable vs Immutable</a:t>
            </a:r>
          </a:p>
        </p:txBody>
      </p:sp>
      <p:sp>
        <p:nvSpPr>
          <p:cNvPr id="3" name="Content Placeholder 2">
            <a:extLst>
              <a:ext uri="{FF2B5EF4-FFF2-40B4-BE49-F238E27FC236}">
                <a16:creationId xmlns:a16="http://schemas.microsoft.com/office/drawing/2014/main" id="{0E359573-AAD6-4751-84F2-3F1F944B3306}"/>
              </a:ext>
            </a:extLst>
          </p:cNvPr>
          <p:cNvSpPr>
            <a:spLocks noGrp="1"/>
          </p:cNvSpPr>
          <p:nvPr>
            <p:ph idx="1"/>
          </p:nvPr>
        </p:nvSpPr>
        <p:spPr/>
        <p:txBody>
          <a:bodyPr/>
          <a:lstStyle/>
          <a:p>
            <a:r>
              <a:rPr lang="en-IN"/>
              <a:t>JavaScript Engine </a:t>
            </a:r>
            <a:r>
              <a:rPr lang="en-US"/>
              <a:t>handles mutable and immutable objects differently.</a:t>
            </a:r>
          </a:p>
          <a:p>
            <a:r>
              <a:rPr lang="en-US"/>
              <a:t>Immutable are quicker to access than mutable objects.</a:t>
            </a:r>
          </a:p>
          <a:p>
            <a:r>
              <a:rPr lang="en-US"/>
              <a:t>Mutable objects are great to use when you need to change the size of the object, example array, set etc.. </a:t>
            </a:r>
          </a:p>
          <a:p>
            <a:r>
              <a:rPr lang="en-US"/>
              <a:t>Immutable are used when you need to ensure that the object you made will always stay the same.</a:t>
            </a:r>
          </a:p>
          <a:p>
            <a:r>
              <a:rPr lang="en-US"/>
              <a:t>Immutable objects are fundamentally expensive to “change”, because doing so involves creating a copy. </a:t>
            </a:r>
          </a:p>
          <a:p>
            <a:r>
              <a:rPr lang="en-US"/>
              <a:t>Changing mutable objects is cheap.</a:t>
            </a:r>
            <a:endParaRPr lang="en-IN"/>
          </a:p>
        </p:txBody>
      </p:sp>
    </p:spTree>
    <p:extLst>
      <p:ext uri="{BB962C8B-B14F-4D97-AF65-F5344CB8AC3E}">
        <p14:creationId xmlns:p14="http://schemas.microsoft.com/office/powerpoint/2010/main" val="174573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F4CB3-DE80-80AA-ACE6-9C413DD12773}"/>
              </a:ext>
            </a:extLst>
          </p:cNvPr>
          <p:cNvSpPr txBox="1"/>
          <p:nvPr/>
        </p:nvSpPr>
        <p:spPr>
          <a:xfrm>
            <a:off x="2084439" y="1337187"/>
            <a:ext cx="1606081" cy="954107"/>
          </a:xfrm>
          <a:prstGeom prst="rect">
            <a:avLst/>
          </a:prstGeom>
          <a:noFill/>
        </p:spPr>
        <p:txBody>
          <a:bodyPr wrap="none" rtlCol="0">
            <a:spAutoFit/>
          </a:bodyPr>
          <a:lstStyle/>
          <a:p>
            <a:r>
              <a:rPr lang="en-IN" sz="2800" dirty="0"/>
              <a:t>var </a:t>
            </a:r>
            <a:r>
              <a:rPr lang="en-IN" sz="2800" dirty="0" err="1"/>
              <a:t>i</a:t>
            </a:r>
            <a:r>
              <a:rPr lang="en-IN" sz="2800" dirty="0"/>
              <a:t> = 10;</a:t>
            </a:r>
          </a:p>
          <a:p>
            <a:r>
              <a:rPr lang="en-IN" sz="2800" dirty="0" err="1"/>
              <a:t>i</a:t>
            </a:r>
            <a:r>
              <a:rPr lang="en-IN" sz="2800" dirty="0"/>
              <a:t> = 20;</a:t>
            </a:r>
          </a:p>
        </p:txBody>
      </p:sp>
      <p:sp>
        <p:nvSpPr>
          <p:cNvPr id="5" name="Rectangle 4">
            <a:extLst>
              <a:ext uri="{FF2B5EF4-FFF2-40B4-BE49-F238E27FC236}">
                <a16:creationId xmlns:a16="http://schemas.microsoft.com/office/drawing/2014/main" id="{E8424A95-0E62-AE31-2933-39A0B6240EF0}"/>
              </a:ext>
            </a:extLst>
          </p:cNvPr>
          <p:cNvSpPr/>
          <p:nvPr/>
        </p:nvSpPr>
        <p:spPr>
          <a:xfrm>
            <a:off x="2477729" y="3323303"/>
            <a:ext cx="1111045" cy="1022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a:t>
            </a:r>
          </a:p>
        </p:txBody>
      </p:sp>
      <p:sp>
        <p:nvSpPr>
          <p:cNvPr id="6" name="TextBox 5">
            <a:extLst>
              <a:ext uri="{FF2B5EF4-FFF2-40B4-BE49-F238E27FC236}">
                <a16:creationId xmlns:a16="http://schemas.microsoft.com/office/drawing/2014/main" id="{E711585F-DEB2-E2E7-CAE4-404F16CF2E65}"/>
              </a:ext>
            </a:extLst>
          </p:cNvPr>
          <p:cNvSpPr txBox="1"/>
          <p:nvPr/>
        </p:nvSpPr>
        <p:spPr>
          <a:xfrm>
            <a:off x="5053780" y="2949299"/>
            <a:ext cx="275303" cy="369332"/>
          </a:xfrm>
          <a:prstGeom prst="rect">
            <a:avLst/>
          </a:prstGeom>
          <a:noFill/>
        </p:spPr>
        <p:txBody>
          <a:bodyPr wrap="square" rtlCol="0">
            <a:spAutoFit/>
          </a:bodyPr>
          <a:lstStyle/>
          <a:p>
            <a:r>
              <a:rPr lang="en-IN" dirty="0" err="1"/>
              <a:t>i</a:t>
            </a:r>
            <a:endParaRPr lang="en-IN" dirty="0"/>
          </a:p>
        </p:txBody>
      </p:sp>
      <p:sp>
        <p:nvSpPr>
          <p:cNvPr id="7" name="Rectangle 6">
            <a:extLst>
              <a:ext uri="{FF2B5EF4-FFF2-40B4-BE49-F238E27FC236}">
                <a16:creationId xmlns:a16="http://schemas.microsoft.com/office/drawing/2014/main" id="{7D051B0F-5218-0B20-E28D-036C988B1AD9}"/>
              </a:ext>
            </a:extLst>
          </p:cNvPr>
          <p:cNvSpPr/>
          <p:nvPr/>
        </p:nvSpPr>
        <p:spPr>
          <a:xfrm>
            <a:off x="4635910" y="3318631"/>
            <a:ext cx="1111045" cy="10225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a:t>
            </a:r>
          </a:p>
        </p:txBody>
      </p:sp>
    </p:spTree>
    <p:extLst>
      <p:ext uri="{BB962C8B-B14F-4D97-AF65-F5344CB8AC3E}">
        <p14:creationId xmlns:p14="http://schemas.microsoft.com/office/powerpoint/2010/main" val="3028727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70000" lnSpcReduction="20000"/>
          </a:bodyPr>
          <a:lstStyle/>
          <a:p>
            <a:r>
              <a:rPr lang="en-US" dirty="0"/>
              <a:t>Value properties</a:t>
            </a:r>
          </a:p>
          <a:p>
            <a:pPr lvl="1"/>
            <a:r>
              <a:rPr lang="en-US" dirty="0"/>
              <a:t>Infinity</a:t>
            </a:r>
          </a:p>
          <a:p>
            <a:pPr lvl="1"/>
            <a:r>
              <a:rPr lang="en-US" dirty="0" err="1"/>
              <a:t>NaN</a:t>
            </a:r>
            <a:endParaRPr lang="en-US" dirty="0"/>
          </a:p>
          <a:p>
            <a:pPr lvl="1"/>
            <a:r>
              <a:rPr lang="en-US" dirty="0"/>
              <a:t>undefined</a:t>
            </a:r>
          </a:p>
          <a:p>
            <a:pPr lvl="1"/>
            <a:r>
              <a:rPr lang="en-US" dirty="0" err="1"/>
              <a:t>globalThis</a:t>
            </a:r>
            <a:endParaRPr lang="en-US" dirty="0"/>
          </a:p>
          <a:p>
            <a:pPr marL="457200" lvl="1" indent="0">
              <a:buNone/>
            </a:pPr>
            <a:endParaRPr lang="en-US" dirty="0"/>
          </a:p>
          <a:p>
            <a:r>
              <a:rPr lang="en-US" dirty="0"/>
              <a:t>Function properties</a:t>
            </a:r>
          </a:p>
          <a:p>
            <a:pPr lvl="1"/>
            <a:r>
              <a:rPr lang="en-US" dirty="0"/>
              <a:t>eval()</a:t>
            </a:r>
          </a:p>
          <a:p>
            <a:pPr lvl="1"/>
            <a:r>
              <a:rPr lang="en-US" dirty="0" err="1"/>
              <a:t>uneval</a:t>
            </a:r>
            <a:r>
              <a:rPr lang="en-US" dirty="0"/>
              <a:t>()</a:t>
            </a:r>
          </a:p>
          <a:p>
            <a:pPr lvl="1"/>
            <a:r>
              <a:rPr lang="en-US" dirty="0" err="1"/>
              <a:t>isFinite</a:t>
            </a:r>
            <a:r>
              <a:rPr lang="en-US" dirty="0"/>
              <a:t>()</a:t>
            </a:r>
          </a:p>
          <a:p>
            <a:pPr lvl="1"/>
            <a:r>
              <a:rPr lang="en-US" dirty="0" err="1"/>
              <a:t>isNaN</a:t>
            </a:r>
            <a:r>
              <a:rPr lang="en-US" dirty="0"/>
              <a:t>()</a:t>
            </a:r>
          </a:p>
          <a:p>
            <a:pPr lvl="1"/>
            <a:r>
              <a:rPr lang="en-US" dirty="0" err="1"/>
              <a:t>parseFloat</a:t>
            </a:r>
            <a:r>
              <a:rPr lang="en-US" dirty="0"/>
              <a:t>()</a:t>
            </a:r>
          </a:p>
          <a:p>
            <a:pPr lvl="1"/>
            <a:r>
              <a:rPr lang="en-US" dirty="0" err="1"/>
              <a:t>parseInt</a:t>
            </a:r>
            <a:r>
              <a:rPr lang="en-US" dirty="0"/>
              <a:t>()</a:t>
            </a:r>
          </a:p>
          <a:p>
            <a:pPr lvl="1"/>
            <a:r>
              <a:rPr lang="en-US" dirty="0" err="1"/>
              <a:t>encodeURI</a:t>
            </a:r>
            <a:r>
              <a:rPr lang="en-US" dirty="0"/>
              <a:t>()</a:t>
            </a:r>
          </a:p>
          <a:p>
            <a:pPr lvl="1"/>
            <a:r>
              <a:rPr lang="en-US" dirty="0" err="1"/>
              <a:t>encodeURIComponent</a:t>
            </a:r>
            <a:r>
              <a:rPr lang="en-US" dirty="0"/>
              <a:t>()</a:t>
            </a:r>
          </a:p>
          <a:p>
            <a:pPr lvl="1"/>
            <a:r>
              <a:rPr lang="en-US" dirty="0" err="1"/>
              <a:t>decodeURI</a:t>
            </a:r>
            <a:r>
              <a:rPr lang="en-US" dirty="0"/>
              <a:t>()</a:t>
            </a:r>
          </a:p>
          <a:p>
            <a:pPr lvl="1"/>
            <a:r>
              <a:rPr lang="en-US" dirty="0" err="1"/>
              <a:t>decodeURIComponent</a:t>
            </a:r>
            <a:r>
              <a:rPr lang="en-US" dirty="0"/>
              <a:t>()</a:t>
            </a:r>
          </a:p>
          <a:p>
            <a:r>
              <a:rPr lang="en-US" dirty="0"/>
              <a:t>Fundamental objects</a:t>
            </a:r>
          </a:p>
          <a:p>
            <a:pPr lvl="1"/>
            <a:r>
              <a:rPr lang="en-US" dirty="0"/>
              <a:t>Object</a:t>
            </a:r>
          </a:p>
          <a:p>
            <a:pPr lvl="1"/>
            <a:r>
              <a:rPr lang="en-US" dirty="0"/>
              <a:t>Function</a:t>
            </a:r>
          </a:p>
          <a:p>
            <a:pPr lvl="1"/>
            <a:r>
              <a:rPr lang="en-US" dirty="0"/>
              <a:t>Boolean</a:t>
            </a:r>
          </a:p>
          <a:p>
            <a:pPr lvl="1"/>
            <a:r>
              <a:rPr lang="en-US" dirty="0"/>
              <a:t>Symbol</a:t>
            </a:r>
          </a:p>
          <a:p>
            <a:pPr marL="457200" lvl="1" indent="0">
              <a:buNone/>
            </a:pPr>
            <a:endParaRPr lang="en-US" dirty="0"/>
          </a:p>
          <a:p>
            <a:r>
              <a:rPr lang="en-US" dirty="0"/>
              <a:t>Error objects</a:t>
            </a:r>
          </a:p>
          <a:p>
            <a:pPr lvl="1"/>
            <a:r>
              <a:rPr lang="en-US" dirty="0"/>
              <a:t>Error</a:t>
            </a:r>
          </a:p>
          <a:p>
            <a:pPr lvl="1"/>
            <a:r>
              <a:rPr lang="en-US" dirty="0" err="1"/>
              <a:t>AggregateError</a:t>
            </a:r>
            <a:endParaRPr lang="en-US" dirty="0"/>
          </a:p>
          <a:p>
            <a:pPr lvl="1"/>
            <a:r>
              <a:rPr lang="en-US" dirty="0" err="1"/>
              <a:t>EvalError</a:t>
            </a:r>
            <a:endParaRPr lang="en-US" dirty="0"/>
          </a:p>
          <a:p>
            <a:pPr lvl="1"/>
            <a:r>
              <a:rPr lang="en-US" dirty="0" err="1"/>
              <a:t>InternalError</a:t>
            </a:r>
            <a:endParaRPr lang="en-US" dirty="0"/>
          </a:p>
          <a:p>
            <a:pPr lvl="1"/>
            <a:r>
              <a:rPr lang="en-US" dirty="0" err="1"/>
              <a:t>RangeError</a:t>
            </a:r>
            <a:endParaRPr lang="en-US" dirty="0"/>
          </a:p>
          <a:p>
            <a:pPr lvl="1"/>
            <a:r>
              <a:rPr lang="en-US" dirty="0" err="1"/>
              <a:t>ReferenceError</a:t>
            </a:r>
            <a:endParaRPr lang="en-US" dirty="0"/>
          </a:p>
          <a:p>
            <a:pPr lvl="1"/>
            <a:r>
              <a:rPr lang="en-US" dirty="0" err="1"/>
              <a:t>SyntaxError</a:t>
            </a:r>
            <a:endParaRPr lang="en-US" dirty="0"/>
          </a:p>
          <a:p>
            <a:pPr lvl="1"/>
            <a:r>
              <a:rPr lang="en-US" dirty="0" err="1"/>
              <a:t>TypeError</a:t>
            </a:r>
            <a:endParaRPr lang="en-US" dirty="0"/>
          </a:p>
          <a:p>
            <a:pPr lvl="1"/>
            <a:r>
              <a:rPr lang="en-US" dirty="0" err="1"/>
              <a:t>URIError</a:t>
            </a:r>
            <a:endParaRPr lang="en-US" dirty="0"/>
          </a:p>
        </p:txBody>
      </p:sp>
    </p:spTree>
    <p:extLst>
      <p:ext uri="{BB962C8B-B14F-4D97-AF65-F5344CB8AC3E}">
        <p14:creationId xmlns:p14="http://schemas.microsoft.com/office/powerpoint/2010/main" val="3069621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fontScale="92500" lnSpcReduction="10000"/>
          </a:bodyPr>
          <a:lstStyle/>
          <a:p>
            <a:r>
              <a:rPr lang="en-US" dirty="0"/>
              <a:t>Numbers and dates</a:t>
            </a:r>
          </a:p>
          <a:p>
            <a:pPr lvl="1"/>
            <a:r>
              <a:rPr lang="en-US" dirty="0"/>
              <a:t>Number</a:t>
            </a:r>
          </a:p>
          <a:p>
            <a:pPr lvl="1"/>
            <a:r>
              <a:rPr lang="en-US" dirty="0"/>
              <a:t>Math</a:t>
            </a:r>
          </a:p>
          <a:p>
            <a:pPr lvl="1"/>
            <a:r>
              <a:rPr lang="en-US" dirty="0"/>
              <a:t>Date</a:t>
            </a:r>
          </a:p>
          <a:p>
            <a:pPr marL="457200" lvl="1" indent="0">
              <a:buNone/>
            </a:pPr>
            <a:endParaRPr lang="en-US" dirty="0"/>
          </a:p>
          <a:p>
            <a:endParaRPr lang="en-US" dirty="0"/>
          </a:p>
          <a:p>
            <a:r>
              <a:rPr lang="en-US" dirty="0"/>
              <a:t>Text processing</a:t>
            </a:r>
          </a:p>
          <a:p>
            <a:pPr lvl="1"/>
            <a:r>
              <a:rPr lang="en-US" dirty="0"/>
              <a:t>String</a:t>
            </a:r>
          </a:p>
          <a:p>
            <a:pPr lvl="1"/>
            <a:r>
              <a:rPr lang="en-US" dirty="0" err="1"/>
              <a:t>RegExp</a:t>
            </a:r>
            <a:endParaRPr lang="en-US" dirty="0"/>
          </a:p>
          <a:p>
            <a:endParaRPr lang="en-US" dirty="0"/>
          </a:p>
          <a:p>
            <a:endParaRPr lang="en-US" dirty="0"/>
          </a:p>
          <a:p>
            <a:r>
              <a:rPr lang="en-US" dirty="0"/>
              <a:t>Indexed collections</a:t>
            </a:r>
          </a:p>
          <a:p>
            <a:pPr lvl="1"/>
            <a:r>
              <a:rPr lang="en-US" dirty="0"/>
              <a:t>Array</a:t>
            </a:r>
          </a:p>
          <a:p>
            <a:pPr lvl="1"/>
            <a:r>
              <a:rPr lang="en-US" dirty="0"/>
              <a:t>Int8Array</a:t>
            </a:r>
          </a:p>
          <a:p>
            <a:pPr lvl="1"/>
            <a:r>
              <a:rPr lang="en-US" dirty="0"/>
              <a:t>Uint8Array</a:t>
            </a:r>
          </a:p>
          <a:p>
            <a:pPr lvl="1"/>
            <a:r>
              <a:rPr lang="en-US" dirty="0"/>
              <a:t>Uint8ClampedArray</a:t>
            </a:r>
          </a:p>
          <a:p>
            <a:pPr lvl="1"/>
            <a:r>
              <a:rPr lang="en-US" dirty="0"/>
              <a:t>Int16Array</a:t>
            </a:r>
          </a:p>
          <a:p>
            <a:pPr lvl="1"/>
            <a:r>
              <a:rPr lang="en-US" dirty="0"/>
              <a:t>Uint16Array</a:t>
            </a:r>
          </a:p>
          <a:p>
            <a:pPr lvl="1"/>
            <a:r>
              <a:rPr lang="en-US" dirty="0"/>
              <a:t>Int32Array</a:t>
            </a:r>
          </a:p>
          <a:p>
            <a:pPr lvl="1"/>
            <a:r>
              <a:rPr lang="en-US" dirty="0"/>
              <a:t>Uint32Array</a:t>
            </a:r>
          </a:p>
          <a:p>
            <a:pPr lvl="1"/>
            <a:r>
              <a:rPr lang="en-US" dirty="0"/>
              <a:t>Float32Array</a:t>
            </a:r>
          </a:p>
          <a:p>
            <a:pPr lvl="1"/>
            <a:r>
              <a:rPr lang="en-US" dirty="0"/>
              <a:t>Float64Array</a:t>
            </a:r>
          </a:p>
        </p:txBody>
      </p:sp>
    </p:spTree>
    <p:extLst>
      <p:ext uri="{BB962C8B-B14F-4D97-AF65-F5344CB8AC3E}">
        <p14:creationId xmlns:p14="http://schemas.microsoft.com/office/powerpoint/2010/main" val="255214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0DF3-2750-4A1D-841E-9FD4BFD8D501}"/>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C061512E-8824-480A-A5EF-CC7B562575DF}"/>
              </a:ext>
            </a:extLst>
          </p:cNvPr>
          <p:cNvSpPr>
            <a:spLocks noGrp="1"/>
          </p:cNvSpPr>
          <p:nvPr>
            <p:ph idx="1"/>
          </p:nvPr>
        </p:nvSpPr>
        <p:spPr/>
        <p:txBody>
          <a:bodyPr/>
          <a:lstStyle/>
          <a:p>
            <a:r>
              <a:rPr lang="en-US" dirty="0"/>
              <a:t>Install Node Latest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US" dirty="0"/>
              <a:t>Extensions of Visual Studio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270413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CB60-1553-4498-AC4E-1D194A3E3DBB}"/>
              </a:ext>
            </a:extLst>
          </p:cNvPr>
          <p:cNvSpPr>
            <a:spLocks noGrp="1"/>
          </p:cNvSpPr>
          <p:nvPr>
            <p:ph type="title"/>
          </p:nvPr>
        </p:nvSpPr>
        <p:spPr>
          <a:xfrm>
            <a:off x="838200" y="365125"/>
            <a:ext cx="10515600" cy="1325563"/>
          </a:xfrm>
        </p:spPr>
        <p:txBody>
          <a:bodyPr/>
          <a:lstStyle/>
          <a:p>
            <a:r>
              <a:rPr lang="en-US" dirty="0"/>
              <a:t>Standard built-in objects</a:t>
            </a:r>
          </a:p>
        </p:txBody>
      </p:sp>
      <p:sp>
        <p:nvSpPr>
          <p:cNvPr id="3" name="Content Placeholder 2">
            <a:extLst>
              <a:ext uri="{FF2B5EF4-FFF2-40B4-BE49-F238E27FC236}">
                <a16:creationId xmlns:a16="http://schemas.microsoft.com/office/drawing/2014/main" id="{C950DC22-C1B2-457C-8842-A66F17E8F871}"/>
              </a:ext>
            </a:extLst>
          </p:cNvPr>
          <p:cNvSpPr>
            <a:spLocks noGrp="1"/>
          </p:cNvSpPr>
          <p:nvPr>
            <p:ph idx="1"/>
          </p:nvPr>
        </p:nvSpPr>
        <p:spPr>
          <a:xfrm>
            <a:off x="838200" y="1825625"/>
            <a:ext cx="10515600" cy="4351338"/>
          </a:xfrm>
        </p:spPr>
        <p:txBody>
          <a:bodyPr numCol="2">
            <a:normAutofit lnSpcReduction="10000"/>
          </a:bodyPr>
          <a:lstStyle/>
          <a:p>
            <a:r>
              <a:rPr lang="en-US" dirty="0"/>
              <a:t>Keyed collections</a:t>
            </a:r>
          </a:p>
          <a:p>
            <a:pPr lvl="1"/>
            <a:r>
              <a:rPr lang="en-US" dirty="0"/>
              <a:t>Map</a:t>
            </a:r>
          </a:p>
          <a:p>
            <a:pPr lvl="1"/>
            <a:r>
              <a:rPr lang="en-US" dirty="0"/>
              <a:t>Set</a:t>
            </a:r>
          </a:p>
          <a:p>
            <a:pPr lvl="1"/>
            <a:r>
              <a:rPr lang="en-US" dirty="0" err="1"/>
              <a:t>WeakMap</a:t>
            </a:r>
            <a:endParaRPr lang="en-US" dirty="0"/>
          </a:p>
          <a:p>
            <a:pPr lvl="1"/>
            <a:r>
              <a:rPr lang="en-US" dirty="0" err="1"/>
              <a:t>WeakSet</a:t>
            </a:r>
            <a:endParaRPr lang="en-US" dirty="0"/>
          </a:p>
          <a:p>
            <a:endParaRPr lang="en-US" dirty="0"/>
          </a:p>
          <a:p>
            <a:r>
              <a:rPr lang="en-US" dirty="0"/>
              <a:t>Structured data</a:t>
            </a:r>
          </a:p>
          <a:p>
            <a:pPr lvl="1"/>
            <a:r>
              <a:rPr lang="en-US" dirty="0" err="1"/>
              <a:t>ArrayBuffer</a:t>
            </a:r>
            <a:endParaRPr lang="en-US" dirty="0"/>
          </a:p>
          <a:p>
            <a:pPr lvl="1"/>
            <a:r>
              <a:rPr lang="en-US" dirty="0" err="1"/>
              <a:t>DataView</a:t>
            </a:r>
            <a:endParaRPr lang="en-US" dirty="0"/>
          </a:p>
          <a:p>
            <a:pPr lvl="1"/>
            <a:r>
              <a:rPr lang="en-US" dirty="0"/>
              <a:t>JSON</a:t>
            </a:r>
          </a:p>
          <a:p>
            <a:endParaRPr lang="en-US" dirty="0"/>
          </a:p>
          <a:p>
            <a:r>
              <a:rPr lang="en-US" dirty="0"/>
              <a:t>Control abstraction objects</a:t>
            </a:r>
          </a:p>
          <a:p>
            <a:pPr lvl="1"/>
            <a:r>
              <a:rPr lang="en-US" dirty="0"/>
              <a:t>Promise</a:t>
            </a:r>
          </a:p>
          <a:p>
            <a:pPr lvl="1"/>
            <a:r>
              <a:rPr lang="en-US" dirty="0"/>
              <a:t>Generator</a:t>
            </a:r>
          </a:p>
          <a:p>
            <a:pPr lvl="1"/>
            <a:r>
              <a:rPr lang="en-US" dirty="0" err="1"/>
              <a:t>GeneratorFunction</a:t>
            </a:r>
            <a:endParaRPr lang="en-US" dirty="0"/>
          </a:p>
          <a:p>
            <a:pPr lvl="1"/>
            <a:r>
              <a:rPr lang="en-US" dirty="0" err="1"/>
              <a:t>AsyncFunction</a:t>
            </a:r>
            <a:endParaRPr lang="en-US" dirty="0"/>
          </a:p>
          <a:p>
            <a:pPr lvl="1"/>
            <a:r>
              <a:rPr lang="en-US" dirty="0" err="1"/>
              <a:t>AsyncGenerator</a:t>
            </a:r>
            <a:endParaRPr lang="en-US" dirty="0"/>
          </a:p>
          <a:p>
            <a:pPr lvl="1"/>
            <a:r>
              <a:rPr lang="en-US" dirty="0" err="1"/>
              <a:t>AsyncGeneratorFunction</a:t>
            </a:r>
            <a:endParaRPr lang="en-US" dirty="0"/>
          </a:p>
          <a:p>
            <a:endParaRPr lang="en-US" dirty="0"/>
          </a:p>
          <a:p>
            <a:r>
              <a:rPr lang="en-US" dirty="0"/>
              <a:t>Reflection</a:t>
            </a:r>
          </a:p>
          <a:p>
            <a:pPr lvl="1"/>
            <a:r>
              <a:rPr lang="en-US" dirty="0"/>
              <a:t>Reflect</a:t>
            </a:r>
          </a:p>
          <a:p>
            <a:pPr lvl="1"/>
            <a:r>
              <a:rPr lang="en-US" dirty="0"/>
              <a:t>Proxy</a:t>
            </a:r>
          </a:p>
        </p:txBody>
      </p:sp>
    </p:spTree>
    <p:extLst>
      <p:ext uri="{BB962C8B-B14F-4D97-AF65-F5344CB8AC3E}">
        <p14:creationId xmlns:p14="http://schemas.microsoft.com/office/powerpoint/2010/main" val="328906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F79F8E-7B7D-476B-5900-C43C183A9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Operators </a:t>
            </a:r>
          </a:p>
        </p:txBody>
      </p:sp>
      <p:pic>
        <p:nvPicPr>
          <p:cNvPr id="5" name="Content Placeholder 4" descr="Graphical user interface&#10;&#10;Description automatically generated with medium confidence">
            <a:extLst>
              <a:ext uri="{FF2B5EF4-FFF2-40B4-BE49-F238E27FC236}">
                <a16:creationId xmlns:a16="http://schemas.microsoft.com/office/drawing/2014/main" id="{96C61F31-D8A0-42FD-8C39-6D17A92193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8733" y="149658"/>
            <a:ext cx="5277866" cy="6556356"/>
          </a:xfrm>
          <a:prstGeom prst="rect">
            <a:avLst/>
          </a:prstGeom>
        </p:spPr>
      </p:pic>
    </p:spTree>
    <p:extLst>
      <p:ext uri="{BB962C8B-B14F-4D97-AF65-F5344CB8AC3E}">
        <p14:creationId xmlns:p14="http://schemas.microsoft.com/office/powerpoint/2010/main" val="19122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E6BF-D1D4-5B8C-E17A-69197B7DE80D}"/>
              </a:ext>
            </a:extLst>
          </p:cNvPr>
          <p:cNvSpPr>
            <a:spLocks noGrp="1"/>
          </p:cNvSpPr>
          <p:nvPr>
            <p:ph type="title"/>
          </p:nvPr>
        </p:nvSpPr>
        <p:spPr/>
        <p:txBody>
          <a:bodyPr/>
          <a:lstStyle/>
          <a:p>
            <a:r>
              <a:rPr lang="en-US" dirty="0"/>
              <a:t>Symbol</a:t>
            </a:r>
            <a:endParaRPr lang="en-IN" dirty="0"/>
          </a:p>
        </p:txBody>
      </p:sp>
      <p:sp>
        <p:nvSpPr>
          <p:cNvPr id="3" name="Content Placeholder 2">
            <a:extLst>
              <a:ext uri="{FF2B5EF4-FFF2-40B4-BE49-F238E27FC236}">
                <a16:creationId xmlns:a16="http://schemas.microsoft.com/office/drawing/2014/main" id="{1DEAEE16-F47C-E686-CF44-17E2B2ED0FD1}"/>
              </a:ext>
            </a:extLst>
          </p:cNvPr>
          <p:cNvSpPr>
            <a:spLocks noGrp="1"/>
          </p:cNvSpPr>
          <p:nvPr>
            <p:ph idx="1"/>
          </p:nvPr>
        </p:nvSpPr>
        <p:spPr/>
        <p:txBody>
          <a:bodyPr/>
          <a:lstStyle/>
          <a:p>
            <a:r>
              <a:rPr lang="en-US" dirty="0"/>
              <a:t>In JavaScript, a Symbol is a primitive data type that represents a unique identifier.</a:t>
            </a:r>
          </a:p>
          <a:p>
            <a:r>
              <a:rPr lang="en-US" dirty="0"/>
              <a:t>One important thing to note about Symbol is that each Symbol value is unique, even if it has the same description. This makes it useful for creating object keys that won't clash with other keys.</a:t>
            </a:r>
            <a:endParaRPr lang="en-IN" dirty="0"/>
          </a:p>
        </p:txBody>
      </p:sp>
    </p:spTree>
    <p:extLst>
      <p:ext uri="{BB962C8B-B14F-4D97-AF65-F5344CB8AC3E}">
        <p14:creationId xmlns:p14="http://schemas.microsoft.com/office/powerpoint/2010/main" val="1726926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7098-6F46-4B91-A03B-F00AAD34FEFC}"/>
              </a:ext>
            </a:extLst>
          </p:cNvPr>
          <p:cNvSpPr>
            <a:spLocks noGrp="1"/>
          </p:cNvSpPr>
          <p:nvPr>
            <p:ph type="title"/>
          </p:nvPr>
        </p:nvSpPr>
        <p:spPr/>
        <p:txBody>
          <a:bodyPr/>
          <a:lstStyle/>
          <a:p>
            <a:r>
              <a:rPr lang="en-IN"/>
              <a:t>Statements</a:t>
            </a:r>
          </a:p>
        </p:txBody>
      </p:sp>
      <p:sp>
        <p:nvSpPr>
          <p:cNvPr id="3" name="Content Placeholder 2">
            <a:extLst>
              <a:ext uri="{FF2B5EF4-FFF2-40B4-BE49-F238E27FC236}">
                <a16:creationId xmlns:a16="http://schemas.microsoft.com/office/drawing/2014/main" id="{D24F1ABD-68DF-4583-8D41-F511BD185068}"/>
              </a:ext>
            </a:extLst>
          </p:cNvPr>
          <p:cNvSpPr>
            <a:spLocks noGrp="1"/>
          </p:cNvSpPr>
          <p:nvPr>
            <p:ph idx="1"/>
          </p:nvPr>
        </p:nvSpPr>
        <p:spPr/>
        <p:txBody>
          <a:bodyPr>
            <a:normAutofit fontScale="85000" lnSpcReduction="20000"/>
          </a:bodyPr>
          <a:lstStyle/>
          <a:p>
            <a:r>
              <a:rPr lang="en-IN" dirty="0"/>
              <a:t>Control Flow</a:t>
            </a:r>
          </a:p>
          <a:p>
            <a:pPr lvl="1"/>
            <a:r>
              <a:rPr lang="en-IN" dirty="0"/>
              <a:t>Block { }</a:t>
            </a:r>
          </a:p>
          <a:p>
            <a:pPr lvl="1"/>
            <a:r>
              <a:rPr lang="en-IN" dirty="0"/>
              <a:t>break</a:t>
            </a:r>
          </a:p>
          <a:p>
            <a:pPr lvl="1"/>
            <a:r>
              <a:rPr lang="en-IN" dirty="0"/>
              <a:t>continue</a:t>
            </a:r>
          </a:p>
          <a:p>
            <a:pPr lvl="1"/>
            <a:r>
              <a:rPr lang="en-IN" dirty="0"/>
              <a:t>Empty</a:t>
            </a:r>
          </a:p>
          <a:p>
            <a:pPr lvl="1"/>
            <a:r>
              <a:rPr lang="en-IN" dirty="0"/>
              <a:t>if…else</a:t>
            </a:r>
          </a:p>
          <a:p>
            <a:pPr lvl="1"/>
            <a:r>
              <a:rPr lang="en-IN" dirty="0"/>
              <a:t>switch</a:t>
            </a:r>
          </a:p>
          <a:p>
            <a:pPr lvl="1"/>
            <a:r>
              <a:rPr lang="en-IN" dirty="0"/>
              <a:t>throw</a:t>
            </a:r>
          </a:p>
          <a:p>
            <a:pPr lvl="1"/>
            <a:r>
              <a:rPr lang="en-IN" dirty="0"/>
              <a:t>try…catch</a:t>
            </a:r>
          </a:p>
          <a:p>
            <a:r>
              <a:rPr lang="en-IN" dirty="0"/>
              <a:t>Iterations</a:t>
            </a:r>
          </a:p>
          <a:p>
            <a:pPr lvl="1"/>
            <a:r>
              <a:rPr lang="en-IN" dirty="0"/>
              <a:t>for</a:t>
            </a:r>
          </a:p>
          <a:p>
            <a:pPr lvl="1"/>
            <a:r>
              <a:rPr lang="en-IN" dirty="0"/>
              <a:t>for...in</a:t>
            </a:r>
          </a:p>
          <a:p>
            <a:pPr lvl="1"/>
            <a:r>
              <a:rPr lang="en-IN" dirty="0"/>
              <a:t>for…of</a:t>
            </a:r>
          </a:p>
          <a:p>
            <a:pPr lvl="1"/>
            <a:r>
              <a:rPr lang="en-IN" dirty="0"/>
              <a:t>while</a:t>
            </a:r>
          </a:p>
          <a:p>
            <a:pPr lvl="1"/>
            <a:r>
              <a:rPr lang="en-IN" dirty="0"/>
              <a:t>do…while</a:t>
            </a:r>
          </a:p>
        </p:txBody>
      </p:sp>
    </p:spTree>
    <p:extLst>
      <p:ext uri="{BB962C8B-B14F-4D97-AF65-F5344CB8AC3E}">
        <p14:creationId xmlns:p14="http://schemas.microsoft.com/office/powerpoint/2010/main" val="334379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63364-BAEE-4F72-9678-E007F4458CE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33F8D65-17A2-4049-8442-EBD8C9F99685}"/>
              </a:ext>
            </a:extLst>
          </p:cNvPr>
          <p:cNvSpPr>
            <a:spLocks noGrp="1"/>
          </p:cNvSpPr>
          <p:nvPr>
            <p:ph idx="1"/>
          </p:nvPr>
        </p:nvSpPr>
        <p:spPr/>
        <p:txBody>
          <a:bodyPr>
            <a:normAutofit fontScale="92500"/>
          </a:bodyPr>
          <a:lstStyle/>
          <a:p>
            <a:r>
              <a:rPr lang="en-US" dirty="0"/>
              <a:t>Functions are one of the fundamental building blocks in JavaScript. </a:t>
            </a:r>
          </a:p>
          <a:p>
            <a:r>
              <a:rPr lang="en-US" dirty="0"/>
              <a:t>A function in JavaScript is like a procedure—a set of statements that performs a task or calculates a value, but for a procedure to qualify as a function, it should take some input and return an output.</a:t>
            </a:r>
          </a:p>
          <a:p>
            <a:r>
              <a:rPr lang="en-US" dirty="0"/>
              <a:t>To use a function, you must define it somewhere in the scope from which you wish to call it.</a:t>
            </a:r>
          </a:p>
          <a:p>
            <a:r>
              <a:rPr lang="en-US" dirty="0"/>
              <a:t>In JavaScript, functions are first-class objects, because they can have properties and methods just like any other object. </a:t>
            </a:r>
          </a:p>
          <a:p>
            <a:r>
              <a:rPr lang="en-US" dirty="0"/>
              <a:t>What distinguishes them from other objects is that functions can be called. </a:t>
            </a:r>
          </a:p>
          <a:p>
            <a:r>
              <a:rPr lang="en-US" dirty="0"/>
              <a:t>Every JavaScript function is a Function object.</a:t>
            </a:r>
          </a:p>
        </p:txBody>
      </p:sp>
    </p:spTree>
    <p:extLst>
      <p:ext uri="{BB962C8B-B14F-4D97-AF65-F5344CB8AC3E}">
        <p14:creationId xmlns:p14="http://schemas.microsoft.com/office/powerpoint/2010/main" val="3402201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3E52-A6A6-4621-90F9-E3C6C5EFD4C8}"/>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F28FD366-C18A-4399-B34F-4B66DB0F5DB5}"/>
              </a:ext>
            </a:extLst>
          </p:cNvPr>
          <p:cNvSpPr>
            <a:spLocks noGrp="1"/>
          </p:cNvSpPr>
          <p:nvPr>
            <p:ph idx="1"/>
          </p:nvPr>
        </p:nvSpPr>
        <p:spPr/>
        <p:txBody>
          <a:bodyPr/>
          <a:lstStyle/>
          <a:p>
            <a:r>
              <a:rPr lang="en-US" dirty="0"/>
              <a:t>function</a:t>
            </a:r>
          </a:p>
          <a:p>
            <a:pPr lvl="1"/>
            <a:r>
              <a:rPr lang="en-US" dirty="0"/>
              <a:t>Declares a function with the specified parameters.</a:t>
            </a:r>
          </a:p>
          <a:p>
            <a:r>
              <a:rPr lang="en-US" dirty="0"/>
              <a:t>function*</a:t>
            </a:r>
          </a:p>
          <a:p>
            <a:pPr lvl="1"/>
            <a:r>
              <a:rPr lang="en-US" dirty="0"/>
              <a:t>Generator Functions, enable writing iterators more easily</a:t>
            </a:r>
          </a:p>
          <a:p>
            <a:r>
              <a:rPr lang="en-US" dirty="0"/>
              <a:t>async function</a:t>
            </a:r>
          </a:p>
          <a:p>
            <a:pPr lvl="1"/>
            <a:r>
              <a:rPr lang="en-US" dirty="0"/>
              <a:t>Declares an async function with the specified parameters.</a:t>
            </a:r>
            <a:endParaRPr lang="en-IN" dirty="0"/>
          </a:p>
        </p:txBody>
      </p:sp>
    </p:spTree>
    <p:extLst>
      <p:ext uri="{BB962C8B-B14F-4D97-AF65-F5344CB8AC3E}">
        <p14:creationId xmlns:p14="http://schemas.microsoft.com/office/powerpoint/2010/main" val="849919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1B753-CA20-43D9-B1E7-4ED3D66E9E35}"/>
              </a:ext>
            </a:extLst>
          </p:cNvPr>
          <p:cNvSpPr>
            <a:spLocks noGrp="1"/>
          </p:cNvSpPr>
          <p:nvPr>
            <p:ph type="title"/>
          </p:nvPr>
        </p:nvSpPr>
        <p:spPr/>
        <p:txBody>
          <a:bodyPr/>
          <a:lstStyle/>
          <a:p>
            <a:r>
              <a:rPr lang="en-US" dirty="0"/>
              <a:t>Function Parameters &amp; Arguments</a:t>
            </a:r>
          </a:p>
        </p:txBody>
      </p:sp>
      <p:sp>
        <p:nvSpPr>
          <p:cNvPr id="3" name="Content Placeholder 2">
            <a:extLst>
              <a:ext uri="{FF2B5EF4-FFF2-40B4-BE49-F238E27FC236}">
                <a16:creationId xmlns:a16="http://schemas.microsoft.com/office/drawing/2014/main" id="{CAA1A283-77CD-467F-A9B1-9FB64F0A917B}"/>
              </a:ext>
            </a:extLst>
          </p:cNvPr>
          <p:cNvSpPr>
            <a:spLocks noGrp="1"/>
          </p:cNvSpPr>
          <p:nvPr>
            <p:ph idx="1"/>
          </p:nvPr>
        </p:nvSpPr>
        <p:spPr/>
        <p:txBody>
          <a:bodyPr>
            <a:normAutofit/>
          </a:bodyPr>
          <a:lstStyle/>
          <a:p>
            <a:r>
              <a:rPr lang="en-US" dirty="0"/>
              <a:t>Function </a:t>
            </a:r>
            <a:r>
              <a:rPr lang="en-US" b="1" dirty="0"/>
              <a:t>Parameters</a:t>
            </a:r>
            <a:r>
              <a:rPr lang="en-US" dirty="0"/>
              <a:t> are the names that are define in the function definition and real values passed to the function in function definition are known as </a:t>
            </a:r>
            <a:r>
              <a:rPr lang="en-US" b="1" dirty="0"/>
              <a:t>arguments</a:t>
            </a:r>
            <a:r>
              <a:rPr lang="en-US" dirty="0"/>
              <a:t>.</a:t>
            </a:r>
          </a:p>
          <a:p>
            <a:r>
              <a:rPr lang="en-US" dirty="0"/>
              <a:t>Parameter Rules:</a:t>
            </a:r>
          </a:p>
          <a:p>
            <a:pPr lvl="1"/>
            <a:r>
              <a:rPr lang="en-US" dirty="0"/>
              <a:t>There is no need to specify the data type for parameters in JavaScript function definitions.</a:t>
            </a:r>
          </a:p>
          <a:p>
            <a:pPr lvl="1"/>
            <a:r>
              <a:rPr lang="en-US" dirty="0"/>
              <a:t>It does not perform type checking based on passed in JavaScript function.</a:t>
            </a:r>
          </a:p>
          <a:p>
            <a:pPr lvl="1"/>
            <a:r>
              <a:rPr lang="en-US" dirty="0"/>
              <a:t>It does not check the number of received arguments.</a:t>
            </a:r>
          </a:p>
          <a:p>
            <a:r>
              <a:rPr lang="en-US" dirty="0"/>
              <a:t>If a function is called with missing arguments (less than declared), the missing values are set to undefined.</a:t>
            </a:r>
          </a:p>
        </p:txBody>
      </p:sp>
    </p:spTree>
    <p:extLst>
      <p:ext uri="{BB962C8B-B14F-4D97-AF65-F5344CB8AC3E}">
        <p14:creationId xmlns:p14="http://schemas.microsoft.com/office/powerpoint/2010/main" val="495837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E554-BBFA-4308-B444-B9BD3C09A0D5}"/>
              </a:ext>
            </a:extLst>
          </p:cNvPr>
          <p:cNvSpPr>
            <a:spLocks noGrp="1"/>
          </p:cNvSpPr>
          <p:nvPr>
            <p:ph type="title"/>
          </p:nvPr>
        </p:nvSpPr>
        <p:spPr/>
        <p:txBody>
          <a:bodyPr/>
          <a:lstStyle/>
          <a:p>
            <a:r>
              <a:rPr lang="en-US" dirty="0"/>
              <a:t>The Arguments Object</a:t>
            </a:r>
          </a:p>
        </p:txBody>
      </p:sp>
      <p:sp>
        <p:nvSpPr>
          <p:cNvPr id="3" name="Content Placeholder 2">
            <a:extLst>
              <a:ext uri="{FF2B5EF4-FFF2-40B4-BE49-F238E27FC236}">
                <a16:creationId xmlns:a16="http://schemas.microsoft.com/office/drawing/2014/main" id="{2F93C436-7A03-442F-A4B5-7B12697D9C0D}"/>
              </a:ext>
            </a:extLst>
          </p:cNvPr>
          <p:cNvSpPr>
            <a:spLocks noGrp="1"/>
          </p:cNvSpPr>
          <p:nvPr>
            <p:ph idx="1"/>
          </p:nvPr>
        </p:nvSpPr>
        <p:spPr/>
        <p:txBody>
          <a:bodyPr/>
          <a:lstStyle/>
          <a:p>
            <a:r>
              <a:rPr lang="en-US" b="0" i="0" dirty="0">
                <a:solidFill>
                  <a:srgbClr val="000000"/>
                </a:solidFill>
                <a:effectLst/>
                <a:latin typeface="Segoe UI" panose="020B0502040204020203" pitchFamily="34" charset="0"/>
              </a:rPr>
              <a:t>JavaScript functions have a built-in object called the arguments object.</a:t>
            </a:r>
          </a:p>
          <a:p>
            <a:r>
              <a:rPr lang="en-US" b="0" i="0" dirty="0">
                <a:solidFill>
                  <a:srgbClr val="000000"/>
                </a:solidFill>
                <a:effectLst/>
                <a:latin typeface="Segoe UI" panose="020B0502040204020203" pitchFamily="34" charset="0"/>
              </a:rPr>
              <a:t>The argument object contains an array of the arguments used when the function was called (invoked).</a:t>
            </a:r>
          </a:p>
          <a:p>
            <a:r>
              <a:rPr lang="en-US" dirty="0"/>
              <a:t>If a function is called with too many arguments (more than declared), these arguments can be reached using the arguments object.</a:t>
            </a:r>
          </a:p>
        </p:txBody>
      </p:sp>
    </p:spTree>
    <p:extLst>
      <p:ext uri="{BB962C8B-B14F-4D97-AF65-F5344CB8AC3E}">
        <p14:creationId xmlns:p14="http://schemas.microsoft.com/office/powerpoint/2010/main" val="3730346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EA43-1590-4F15-8F6D-CF3ACFA07C0F}"/>
              </a:ext>
            </a:extLst>
          </p:cNvPr>
          <p:cNvSpPr>
            <a:spLocks noGrp="1"/>
          </p:cNvSpPr>
          <p:nvPr>
            <p:ph type="title"/>
          </p:nvPr>
        </p:nvSpPr>
        <p:spPr/>
        <p:txBody>
          <a:bodyPr/>
          <a:lstStyle/>
          <a:p>
            <a:r>
              <a:rPr lang="en-IN" dirty="0"/>
              <a:t>Rest &amp; Spread</a:t>
            </a:r>
            <a:endParaRPr lang="en-US" dirty="0"/>
          </a:p>
        </p:txBody>
      </p:sp>
      <p:sp>
        <p:nvSpPr>
          <p:cNvPr id="3" name="Content Placeholder 2">
            <a:extLst>
              <a:ext uri="{FF2B5EF4-FFF2-40B4-BE49-F238E27FC236}">
                <a16:creationId xmlns:a16="http://schemas.microsoft.com/office/drawing/2014/main" id="{33B25DEF-428A-4A9F-8226-B9935C64B8B7}"/>
              </a:ext>
            </a:extLst>
          </p:cNvPr>
          <p:cNvSpPr>
            <a:spLocks noGrp="1"/>
          </p:cNvSpPr>
          <p:nvPr>
            <p:ph idx="1"/>
          </p:nvPr>
        </p:nvSpPr>
        <p:spPr/>
        <p:txBody>
          <a:bodyPr>
            <a:normAutofit/>
          </a:bodyPr>
          <a:lstStyle/>
          <a:p>
            <a:r>
              <a:rPr lang="en-US" dirty="0"/>
              <a:t>REST</a:t>
            </a:r>
          </a:p>
          <a:p>
            <a:pPr lvl="1"/>
            <a:r>
              <a:rPr lang="en-US" dirty="0"/>
              <a:t>The rest operator (also represented by three dots, "...") allows you to represent an indefinite number of arguments as an array. </a:t>
            </a:r>
          </a:p>
          <a:p>
            <a:pPr lvl="1"/>
            <a:r>
              <a:rPr lang="en-US" dirty="0"/>
              <a:t>This operator is used when defining a function that takes a variable number of arguments.</a:t>
            </a:r>
          </a:p>
          <a:p>
            <a:pPr lvl="1"/>
            <a:r>
              <a:rPr lang="en-US" dirty="0"/>
              <a:t>The rest operator also allows us in de-structuring array or objects.</a:t>
            </a:r>
          </a:p>
          <a:p>
            <a:r>
              <a:rPr lang="en-US" dirty="0"/>
              <a:t>SPREAD</a:t>
            </a:r>
          </a:p>
          <a:p>
            <a:pPr lvl="1"/>
            <a:r>
              <a:rPr lang="en-US" dirty="0"/>
              <a:t>The spread operator (represented by three dots, "...") allows you to spread an array or object into another array or object.</a:t>
            </a:r>
          </a:p>
          <a:p>
            <a:pPr lvl="1"/>
            <a:r>
              <a:rPr lang="en-US" dirty="0"/>
              <a:t>This operator can be used to create a new array or object with the properties of the existing array or object, or to concatenate arrays. </a:t>
            </a:r>
          </a:p>
        </p:txBody>
      </p:sp>
    </p:spTree>
    <p:extLst>
      <p:ext uri="{BB962C8B-B14F-4D97-AF65-F5344CB8AC3E}">
        <p14:creationId xmlns:p14="http://schemas.microsoft.com/office/powerpoint/2010/main" val="729508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B7AB-CBB4-460A-AAE1-8AB6A2480812}"/>
              </a:ext>
            </a:extLst>
          </p:cNvPr>
          <p:cNvSpPr>
            <a:spLocks noGrp="1"/>
          </p:cNvSpPr>
          <p:nvPr>
            <p:ph type="title"/>
          </p:nvPr>
        </p:nvSpPr>
        <p:spPr>
          <a:xfrm>
            <a:off x="838200" y="365125"/>
            <a:ext cx="10515600" cy="1325563"/>
          </a:xfrm>
        </p:spPr>
        <p:txBody>
          <a:bodyPr/>
          <a:lstStyle/>
          <a:p>
            <a:r>
              <a:rPr lang="en-US" dirty="0"/>
              <a:t>Pure and Impure Functions</a:t>
            </a:r>
          </a:p>
        </p:txBody>
      </p:sp>
      <p:sp>
        <p:nvSpPr>
          <p:cNvPr id="3" name="Content Placeholder 2">
            <a:extLst>
              <a:ext uri="{FF2B5EF4-FFF2-40B4-BE49-F238E27FC236}">
                <a16:creationId xmlns:a16="http://schemas.microsoft.com/office/drawing/2014/main" id="{EF9B0E31-A60A-4A47-B1E9-F174A2E65C1A}"/>
              </a:ext>
            </a:extLst>
          </p:cNvPr>
          <p:cNvSpPr>
            <a:spLocks noGrp="1"/>
          </p:cNvSpPr>
          <p:nvPr>
            <p:ph idx="1"/>
          </p:nvPr>
        </p:nvSpPr>
        <p:spPr>
          <a:xfrm>
            <a:off x="838200" y="1825625"/>
            <a:ext cx="10515600" cy="4351338"/>
          </a:xfrm>
        </p:spPr>
        <p:txBody>
          <a:bodyPr>
            <a:normAutofit fontScale="92500" lnSpcReduction="20000"/>
          </a:bodyPr>
          <a:lstStyle/>
          <a:p>
            <a:r>
              <a:rPr lang="en-US" dirty="0"/>
              <a:t>A side-effect is any operation your function performs that is not related to computing the final output, including but not limited to:</a:t>
            </a:r>
          </a:p>
          <a:p>
            <a:pPr lvl="1"/>
            <a:r>
              <a:rPr lang="en-US" dirty="0">
                <a:solidFill>
                  <a:srgbClr val="FF0000"/>
                </a:solidFill>
              </a:rPr>
              <a:t>Modifying a global variable</a:t>
            </a:r>
          </a:p>
          <a:p>
            <a:pPr lvl="1"/>
            <a:r>
              <a:rPr lang="en-US" dirty="0">
                <a:solidFill>
                  <a:srgbClr val="FF0000"/>
                </a:solidFill>
              </a:rPr>
              <a:t>Modifying an argument</a:t>
            </a:r>
          </a:p>
          <a:p>
            <a:pPr lvl="1"/>
            <a:r>
              <a:rPr lang="en-US" dirty="0"/>
              <a:t>Making HTTP requests</a:t>
            </a:r>
          </a:p>
          <a:p>
            <a:pPr lvl="1"/>
            <a:r>
              <a:rPr lang="en-US" dirty="0"/>
              <a:t>DOM manipulation</a:t>
            </a:r>
          </a:p>
          <a:p>
            <a:pPr lvl="1"/>
            <a:r>
              <a:rPr lang="en-US" dirty="0"/>
              <a:t>Reading/writing files</a:t>
            </a:r>
          </a:p>
          <a:p>
            <a:r>
              <a:rPr lang="en-US" dirty="0"/>
              <a:t>A pure function must both be predictable and without side-effects. If either of these criteria is not met, we're dealing with an impure function.</a:t>
            </a:r>
          </a:p>
          <a:p>
            <a:r>
              <a:rPr lang="en-US" dirty="0"/>
              <a:t>A pure function, returns same result if same arguments are passed in, no matter how many times it runs.</a:t>
            </a:r>
          </a:p>
          <a:p>
            <a:r>
              <a:rPr lang="en-US" dirty="0"/>
              <a:t>An impure function, may return different result if same arguments are passed in, on multiple runs</a:t>
            </a:r>
          </a:p>
        </p:txBody>
      </p:sp>
    </p:spTree>
    <p:extLst>
      <p:ext uri="{BB962C8B-B14F-4D97-AF65-F5344CB8AC3E}">
        <p14:creationId xmlns:p14="http://schemas.microsoft.com/office/powerpoint/2010/main" val="390590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D717-5E04-7997-AD07-A01A7FD0C00E}"/>
              </a:ext>
            </a:extLst>
          </p:cNvPr>
          <p:cNvSpPr>
            <a:spLocks noGrp="1"/>
          </p:cNvSpPr>
          <p:nvPr>
            <p:ph type="title"/>
          </p:nvPr>
        </p:nvSpPr>
        <p:spPr/>
        <p:txBody>
          <a:bodyPr/>
          <a:lstStyle/>
          <a:p>
            <a:r>
              <a:rPr lang="en-IN" dirty="0"/>
              <a:t>Babel</a:t>
            </a:r>
          </a:p>
        </p:txBody>
      </p:sp>
      <p:sp>
        <p:nvSpPr>
          <p:cNvPr id="3" name="Content Placeholder 2">
            <a:extLst>
              <a:ext uri="{FF2B5EF4-FFF2-40B4-BE49-F238E27FC236}">
                <a16:creationId xmlns:a16="http://schemas.microsoft.com/office/drawing/2014/main" id="{B04A73C4-E7F3-6D8D-EDF8-673567A5597A}"/>
              </a:ext>
            </a:extLst>
          </p:cNvPr>
          <p:cNvSpPr>
            <a:spLocks noGrp="1"/>
          </p:cNvSpPr>
          <p:nvPr>
            <p:ph idx="1"/>
          </p:nvPr>
        </p:nvSpPr>
        <p:spPr/>
        <p:txBody>
          <a:bodyPr>
            <a:normAutofit/>
          </a:bodyPr>
          <a:lstStyle/>
          <a:p>
            <a:r>
              <a:rPr lang="en-US" dirty="0"/>
              <a:t>Babel is a JavaScript compiler.</a:t>
            </a:r>
          </a:p>
          <a:p>
            <a:r>
              <a:rPr lang="en-US" dirty="0"/>
              <a:t>Babel is a toolchain that is mainly used to convert ECMAScript 2015+ code into a backwards compatible version of JavaScript in current and older browsers or environments. </a:t>
            </a:r>
          </a:p>
          <a:p>
            <a:r>
              <a:rPr lang="en-US" dirty="0"/>
              <a:t>Here are the main things Babel can do for you:</a:t>
            </a:r>
          </a:p>
          <a:p>
            <a:pPr lvl="1"/>
            <a:r>
              <a:rPr lang="en-US" dirty="0"/>
              <a:t>Transform syntax</a:t>
            </a:r>
          </a:p>
          <a:p>
            <a:pPr lvl="1"/>
            <a:r>
              <a:rPr lang="en-US" dirty="0" err="1"/>
              <a:t>Polyfill</a:t>
            </a:r>
            <a:r>
              <a:rPr lang="en-US" dirty="0"/>
              <a:t> features that are missing in your target environment (through a third-party </a:t>
            </a:r>
            <a:r>
              <a:rPr lang="en-US" dirty="0" err="1"/>
              <a:t>polyfill</a:t>
            </a:r>
            <a:r>
              <a:rPr lang="en-US" dirty="0"/>
              <a:t> such as core-</a:t>
            </a:r>
            <a:r>
              <a:rPr lang="en-US" dirty="0" err="1"/>
              <a:t>js</a:t>
            </a:r>
            <a:r>
              <a:rPr lang="en-US" dirty="0"/>
              <a:t>)</a:t>
            </a:r>
          </a:p>
          <a:p>
            <a:pPr lvl="1"/>
            <a:r>
              <a:rPr lang="en-US" dirty="0"/>
              <a:t>Source code transformations (</a:t>
            </a:r>
            <a:r>
              <a:rPr lang="en-US" dirty="0" err="1"/>
              <a:t>codemods</a:t>
            </a:r>
            <a:r>
              <a:rPr lang="en-US" dirty="0"/>
              <a:t>)</a:t>
            </a:r>
            <a:endParaRPr lang="en-IN" dirty="0"/>
          </a:p>
        </p:txBody>
      </p:sp>
    </p:spTree>
    <p:extLst>
      <p:ext uri="{BB962C8B-B14F-4D97-AF65-F5344CB8AC3E}">
        <p14:creationId xmlns:p14="http://schemas.microsoft.com/office/powerpoint/2010/main" val="420599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00CF-73D6-43BE-B492-EE045D1F479A}"/>
              </a:ext>
            </a:extLst>
          </p:cNvPr>
          <p:cNvSpPr>
            <a:spLocks noGrp="1"/>
          </p:cNvSpPr>
          <p:nvPr>
            <p:ph type="title"/>
          </p:nvPr>
        </p:nvSpPr>
        <p:spPr/>
        <p:txBody>
          <a:bodyPr/>
          <a:lstStyle/>
          <a:p>
            <a:r>
              <a:rPr lang="en-IN" dirty="0"/>
              <a:t>IIFE</a:t>
            </a:r>
            <a:endParaRPr lang="en-US" dirty="0"/>
          </a:p>
        </p:txBody>
      </p:sp>
      <p:sp>
        <p:nvSpPr>
          <p:cNvPr id="3" name="Content Placeholder 2">
            <a:extLst>
              <a:ext uri="{FF2B5EF4-FFF2-40B4-BE49-F238E27FC236}">
                <a16:creationId xmlns:a16="http://schemas.microsoft.com/office/drawing/2014/main" id="{222B5808-75FF-4E74-BE39-F13495931DC1}"/>
              </a:ext>
            </a:extLst>
          </p:cNvPr>
          <p:cNvSpPr>
            <a:spLocks noGrp="1"/>
          </p:cNvSpPr>
          <p:nvPr>
            <p:ph idx="1"/>
          </p:nvPr>
        </p:nvSpPr>
        <p:spPr/>
        <p:txBody>
          <a:bodyPr/>
          <a:lstStyle/>
          <a:p>
            <a:r>
              <a:rPr lang="en-US" b="1" dirty="0"/>
              <a:t>Immediately Invoked Function Expression </a:t>
            </a:r>
            <a:r>
              <a:rPr lang="en-US" dirty="0"/>
              <a:t>(IIFE) is one of the most popular design patterns in JavaScript. </a:t>
            </a:r>
          </a:p>
          <a:p>
            <a:r>
              <a:rPr lang="en-US" dirty="0"/>
              <a:t>It is pronounced as, </a:t>
            </a:r>
            <a:r>
              <a:rPr lang="en-US" dirty="0" err="1"/>
              <a:t>iify</a:t>
            </a:r>
            <a:r>
              <a:rPr lang="en-US" dirty="0"/>
              <a:t>.</a:t>
            </a:r>
          </a:p>
          <a:p>
            <a:r>
              <a:rPr lang="en-US" dirty="0"/>
              <a:t>As name suggest, IIFE is a function expression that automatically invokes after completion of the definition. </a:t>
            </a:r>
          </a:p>
          <a:p>
            <a:r>
              <a:rPr lang="en-US" dirty="0"/>
              <a:t>IEFE solves this problem by having its own scope and restricting functions and variables to become global. </a:t>
            </a:r>
          </a:p>
          <a:p>
            <a:r>
              <a:rPr lang="en-US" dirty="0"/>
              <a:t>The functions and variables declare inside IIFE will not pollute global scope even they have same name as global variables &amp; functions. </a:t>
            </a:r>
          </a:p>
        </p:txBody>
      </p:sp>
    </p:spTree>
    <p:extLst>
      <p:ext uri="{BB962C8B-B14F-4D97-AF65-F5344CB8AC3E}">
        <p14:creationId xmlns:p14="http://schemas.microsoft.com/office/powerpoint/2010/main" val="4089342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4F7C-1097-B8B9-07B1-E185A8914B7D}"/>
              </a:ext>
            </a:extLst>
          </p:cNvPr>
          <p:cNvSpPr>
            <a:spLocks noGrp="1"/>
          </p:cNvSpPr>
          <p:nvPr>
            <p:ph type="title"/>
          </p:nvPr>
        </p:nvSpPr>
        <p:spPr/>
        <p:txBody>
          <a:bodyPr/>
          <a:lstStyle/>
          <a:p>
            <a:r>
              <a:rPr lang="en-US" dirty="0"/>
              <a:t>Callback</a:t>
            </a:r>
          </a:p>
        </p:txBody>
      </p:sp>
      <p:sp>
        <p:nvSpPr>
          <p:cNvPr id="3" name="Content Placeholder 2">
            <a:extLst>
              <a:ext uri="{FF2B5EF4-FFF2-40B4-BE49-F238E27FC236}">
                <a16:creationId xmlns:a16="http://schemas.microsoft.com/office/drawing/2014/main" id="{DBC39B25-CB8D-2CD8-EB0A-2234E9542D97}"/>
              </a:ext>
            </a:extLst>
          </p:cNvPr>
          <p:cNvSpPr>
            <a:spLocks noGrp="1"/>
          </p:cNvSpPr>
          <p:nvPr>
            <p:ph idx="1"/>
          </p:nvPr>
        </p:nvSpPr>
        <p:spPr/>
        <p:txBody>
          <a:bodyPr>
            <a:normAutofit/>
          </a:bodyPr>
          <a:lstStyle/>
          <a:p>
            <a:r>
              <a:rPr lang="en-US" dirty="0"/>
              <a:t>A callback is a function that is passed as an argument to another function, which is expected to invoke it either immediately or at some point in the future. </a:t>
            </a:r>
          </a:p>
          <a:p>
            <a:r>
              <a:rPr lang="en-US" dirty="0"/>
              <a:t>Callbacks can be seen as a form of the continuation-passing style (CPS), in which control is passed explicitly in the form of a continuation; in this case the callback passed as an argument represents a continuation.</a:t>
            </a:r>
          </a:p>
          <a:p>
            <a:r>
              <a:rPr lang="en-US" dirty="0"/>
              <a:t>There are two types of callbacks. </a:t>
            </a:r>
          </a:p>
          <a:p>
            <a:pPr lvl="1"/>
            <a:r>
              <a:rPr lang="en-US" dirty="0"/>
              <a:t>A callback passed to a function can be invoked </a:t>
            </a:r>
            <a:r>
              <a:rPr lang="en-US" b="1" dirty="0"/>
              <a:t>synchronously </a:t>
            </a:r>
            <a:r>
              <a:rPr lang="en-US" dirty="0"/>
              <a:t>before return</a:t>
            </a:r>
          </a:p>
          <a:p>
            <a:pPr lvl="1"/>
            <a:r>
              <a:rPr lang="en-US" dirty="0"/>
              <a:t>Or it can be deferred to execute </a:t>
            </a:r>
            <a:r>
              <a:rPr lang="en-US" b="1" dirty="0"/>
              <a:t>asynchronously</a:t>
            </a:r>
            <a:r>
              <a:rPr lang="en-US" dirty="0"/>
              <a:t> some time after return.</a:t>
            </a:r>
          </a:p>
        </p:txBody>
      </p:sp>
    </p:spTree>
    <p:extLst>
      <p:ext uri="{BB962C8B-B14F-4D97-AF65-F5344CB8AC3E}">
        <p14:creationId xmlns:p14="http://schemas.microsoft.com/office/powerpoint/2010/main" val="2259310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C41A-86B2-46EE-B283-02AD9DC5B528}"/>
              </a:ext>
            </a:extLst>
          </p:cNvPr>
          <p:cNvSpPr>
            <a:spLocks noGrp="1"/>
          </p:cNvSpPr>
          <p:nvPr>
            <p:ph type="title"/>
          </p:nvPr>
        </p:nvSpPr>
        <p:spPr/>
        <p:txBody>
          <a:bodyPr/>
          <a:lstStyle/>
          <a:p>
            <a:r>
              <a:rPr lang="en-US" dirty="0"/>
              <a:t>Closure</a:t>
            </a:r>
            <a:endParaRPr lang="en-IN" dirty="0"/>
          </a:p>
        </p:txBody>
      </p:sp>
      <p:sp>
        <p:nvSpPr>
          <p:cNvPr id="3" name="Content Placeholder 2">
            <a:extLst>
              <a:ext uri="{FF2B5EF4-FFF2-40B4-BE49-F238E27FC236}">
                <a16:creationId xmlns:a16="http://schemas.microsoft.com/office/drawing/2014/main" id="{A393CB53-6674-4F0C-9856-57F54DC4B9C0}"/>
              </a:ext>
            </a:extLst>
          </p:cNvPr>
          <p:cNvSpPr>
            <a:spLocks noGrp="1"/>
          </p:cNvSpPr>
          <p:nvPr>
            <p:ph idx="1"/>
          </p:nvPr>
        </p:nvSpPr>
        <p:spPr/>
        <p:txBody>
          <a:bodyPr/>
          <a:lstStyle/>
          <a:p>
            <a:pPr algn="just"/>
            <a:r>
              <a:rPr lang="en-US" dirty="0">
                <a:solidFill>
                  <a:schemeClr val="accent5">
                    <a:lumMod val="50000"/>
                  </a:schemeClr>
                </a:solidFill>
              </a:rPr>
              <a:t>A closure is a function or reference to a function together with a referencing environment — a table storing a reference to each of the non-local variables of that function.</a:t>
            </a:r>
          </a:p>
          <a:p>
            <a:pPr algn="just"/>
            <a:r>
              <a:rPr lang="en-US" dirty="0">
                <a:solidFill>
                  <a:schemeClr val="accent6">
                    <a:lumMod val="75000"/>
                  </a:schemeClr>
                </a:solidFill>
              </a:rPr>
              <a:t>Closures are functions that refer to independent (free) variables. In other words, the function defined in the closure 'remembers' the environment in which it was created.</a:t>
            </a:r>
          </a:p>
          <a:p>
            <a:pPr algn="just"/>
            <a:r>
              <a:rPr lang="en-US" dirty="0">
                <a:solidFill>
                  <a:srgbClr val="C00000"/>
                </a:solidFill>
              </a:rPr>
              <a:t>A closure is a special kind of object that combines two things: a function, and the environment in which that function was created. The environment consists of any local variables that were in-scope at the time that the closure was created.</a:t>
            </a:r>
            <a:endParaRPr lang="en-IN" dirty="0">
              <a:solidFill>
                <a:srgbClr val="C00000"/>
              </a:solidFill>
            </a:endParaRPr>
          </a:p>
        </p:txBody>
      </p:sp>
    </p:spTree>
    <p:extLst>
      <p:ext uri="{BB962C8B-B14F-4D97-AF65-F5344CB8AC3E}">
        <p14:creationId xmlns:p14="http://schemas.microsoft.com/office/powerpoint/2010/main" val="2451713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AD81-4515-44DA-E5AE-66D1027C5F25}"/>
              </a:ext>
            </a:extLst>
          </p:cNvPr>
          <p:cNvSpPr>
            <a:spLocks noGrp="1"/>
          </p:cNvSpPr>
          <p:nvPr>
            <p:ph type="title"/>
          </p:nvPr>
        </p:nvSpPr>
        <p:spPr/>
        <p:txBody>
          <a:bodyPr/>
          <a:lstStyle/>
          <a:p>
            <a:r>
              <a:rPr lang="en-IN" dirty="0"/>
              <a:t>Closure</a:t>
            </a:r>
          </a:p>
        </p:txBody>
      </p:sp>
      <p:sp>
        <p:nvSpPr>
          <p:cNvPr id="3" name="Content Placeholder 2">
            <a:extLst>
              <a:ext uri="{FF2B5EF4-FFF2-40B4-BE49-F238E27FC236}">
                <a16:creationId xmlns:a16="http://schemas.microsoft.com/office/drawing/2014/main" id="{B4C5AA15-C057-3378-2820-903A7716D7CE}"/>
              </a:ext>
            </a:extLst>
          </p:cNvPr>
          <p:cNvSpPr>
            <a:spLocks noGrp="1"/>
          </p:cNvSpPr>
          <p:nvPr>
            <p:ph idx="1"/>
          </p:nvPr>
        </p:nvSpPr>
        <p:spPr/>
        <p:txBody>
          <a:bodyPr/>
          <a:lstStyle/>
          <a:p>
            <a:r>
              <a:rPr lang="en-IN" dirty="0"/>
              <a:t>A closure is a function that “encloses” variables from its surrounding scope, allowing it to access those variable even after the surrounding scope has exited.</a:t>
            </a:r>
          </a:p>
          <a:p>
            <a:r>
              <a:rPr lang="en-US" dirty="0"/>
              <a:t>A closure retains access to variables that were present in its surrounding scope when it was created, even if those variables are no longer in scope.</a:t>
            </a:r>
          </a:p>
          <a:p>
            <a:r>
              <a:rPr lang="en-US" dirty="0"/>
              <a:t>Closures are often used in JavaScript to create private variables or to preserve the state of a function across multiple invocations. </a:t>
            </a:r>
          </a:p>
          <a:p>
            <a:r>
              <a:rPr lang="en-US" dirty="0"/>
              <a:t>They can also be used to create callback functions or to create functions that are passed as arguments to other functions.</a:t>
            </a:r>
            <a:endParaRPr lang="en-IN" dirty="0"/>
          </a:p>
        </p:txBody>
      </p:sp>
    </p:spTree>
    <p:extLst>
      <p:ext uri="{BB962C8B-B14F-4D97-AF65-F5344CB8AC3E}">
        <p14:creationId xmlns:p14="http://schemas.microsoft.com/office/powerpoint/2010/main" val="2180959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4886-297D-4B41-AE7E-F8142C7C926A}"/>
              </a:ext>
            </a:extLst>
          </p:cNvPr>
          <p:cNvSpPr>
            <a:spLocks noGrp="1"/>
          </p:cNvSpPr>
          <p:nvPr>
            <p:ph type="title"/>
          </p:nvPr>
        </p:nvSpPr>
        <p:spPr/>
        <p:txBody>
          <a:bodyPr/>
          <a:lstStyle/>
          <a:p>
            <a:r>
              <a:rPr lang="en-US" dirty="0"/>
              <a:t>JavaScript ‘this’ keyword</a:t>
            </a:r>
          </a:p>
        </p:txBody>
      </p:sp>
      <p:sp>
        <p:nvSpPr>
          <p:cNvPr id="3" name="Content Placeholder 2">
            <a:extLst>
              <a:ext uri="{FF2B5EF4-FFF2-40B4-BE49-F238E27FC236}">
                <a16:creationId xmlns:a16="http://schemas.microsoft.com/office/drawing/2014/main" id="{A71633A0-CF78-4A9B-8679-1F11BE6651B7}"/>
              </a:ext>
            </a:extLst>
          </p:cNvPr>
          <p:cNvSpPr>
            <a:spLocks noGrp="1"/>
          </p:cNvSpPr>
          <p:nvPr>
            <p:ph idx="1"/>
          </p:nvPr>
        </p:nvSpPr>
        <p:spPr/>
        <p:txBody>
          <a:bodyPr>
            <a:normAutofit fontScale="92500" lnSpcReduction="20000"/>
          </a:bodyPr>
          <a:lstStyle/>
          <a:p>
            <a:r>
              <a:rPr lang="en-US" dirty="0"/>
              <a:t>In JavaScript, </a:t>
            </a:r>
            <a:r>
              <a:rPr lang="en-US" b="1" dirty="0"/>
              <a:t>“context” </a:t>
            </a:r>
            <a:r>
              <a:rPr lang="en-US" dirty="0"/>
              <a:t>refers to an object. </a:t>
            </a:r>
          </a:p>
          <a:p>
            <a:r>
              <a:rPr lang="en-US" dirty="0"/>
              <a:t>Within an object, the keyword </a:t>
            </a:r>
            <a:r>
              <a:rPr lang="en-US" b="1" dirty="0"/>
              <a:t>“this” </a:t>
            </a:r>
            <a:r>
              <a:rPr lang="en-US" dirty="0"/>
              <a:t>refers to that object, and provides an interface to the properties and methods that are members of that object. </a:t>
            </a:r>
          </a:p>
          <a:p>
            <a:r>
              <a:rPr lang="en-US" dirty="0"/>
              <a:t>When a function is executed, the keyword “this” refers to the object that the function is executed in.</a:t>
            </a:r>
          </a:p>
          <a:p>
            <a:r>
              <a:rPr lang="en-US" dirty="0"/>
              <a:t>Scenarios</a:t>
            </a:r>
          </a:p>
          <a:p>
            <a:pPr lvl="1"/>
            <a:r>
              <a:rPr lang="en-US" dirty="0"/>
              <a:t>When a function executes in the global context, “this” refers to the global, or “window” object</a:t>
            </a:r>
          </a:p>
          <a:p>
            <a:pPr lvl="1"/>
            <a:r>
              <a:rPr lang="en-US" dirty="0"/>
              <a:t>When a function is a method of an Object, “this” refers to that object (unless it is manually executed in the context of a different object)</a:t>
            </a:r>
          </a:p>
          <a:p>
            <a:pPr lvl="1"/>
            <a:r>
              <a:rPr lang="en-US" dirty="0"/>
              <a:t>When a function executes inside of another function (no matter how deeply nested), “this” refers to the object whose context within which it is executed</a:t>
            </a:r>
          </a:p>
          <a:p>
            <a:pPr lvl="1"/>
            <a:r>
              <a:rPr lang="en-US" dirty="0"/>
              <a:t>When you instantiate a constructor function, inside of the instance object, “this” refers to the instance object</a:t>
            </a:r>
          </a:p>
        </p:txBody>
      </p:sp>
    </p:spTree>
    <p:extLst>
      <p:ext uri="{BB962C8B-B14F-4D97-AF65-F5344CB8AC3E}">
        <p14:creationId xmlns:p14="http://schemas.microsoft.com/office/powerpoint/2010/main" val="3363675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82F2-B8DC-45BE-B43C-6C3AC47F36D1}"/>
              </a:ext>
            </a:extLst>
          </p:cNvPr>
          <p:cNvSpPr>
            <a:spLocks noGrp="1"/>
          </p:cNvSpPr>
          <p:nvPr>
            <p:ph type="title"/>
          </p:nvPr>
        </p:nvSpPr>
        <p:spPr/>
        <p:txBody>
          <a:bodyPr/>
          <a:lstStyle/>
          <a:p>
            <a:r>
              <a:rPr lang="en-IN" dirty="0"/>
              <a:t>Function </a:t>
            </a:r>
            <a:r>
              <a:rPr lang="en-US" dirty="0"/>
              <a:t>Currying</a:t>
            </a:r>
            <a:endParaRPr lang="en-IN" dirty="0"/>
          </a:p>
        </p:txBody>
      </p:sp>
      <p:sp>
        <p:nvSpPr>
          <p:cNvPr id="3" name="Content Placeholder 2">
            <a:extLst>
              <a:ext uri="{FF2B5EF4-FFF2-40B4-BE49-F238E27FC236}">
                <a16:creationId xmlns:a16="http://schemas.microsoft.com/office/drawing/2014/main" id="{B08720C3-FD65-446A-84DE-AB1363729D6D}"/>
              </a:ext>
            </a:extLst>
          </p:cNvPr>
          <p:cNvSpPr>
            <a:spLocks noGrp="1"/>
          </p:cNvSpPr>
          <p:nvPr>
            <p:ph idx="1"/>
          </p:nvPr>
        </p:nvSpPr>
        <p:spPr/>
        <p:txBody>
          <a:bodyPr/>
          <a:lstStyle/>
          <a:p>
            <a:r>
              <a:rPr lang="en-US" dirty="0"/>
              <a:t>Currying is a way of constructing functions that allows partial application of a function’s arguments. </a:t>
            </a:r>
          </a:p>
          <a:p>
            <a:r>
              <a:rPr lang="en-US" dirty="0"/>
              <a:t>What this means is that you can pass all the arguments a function is expecting and get the result or pass a subset of those arguments and get a function back that’s waiting for the rest of the arguments.</a:t>
            </a:r>
            <a:endParaRPr lang="en-IN" dirty="0"/>
          </a:p>
        </p:txBody>
      </p:sp>
    </p:spTree>
    <p:extLst>
      <p:ext uri="{BB962C8B-B14F-4D97-AF65-F5344CB8AC3E}">
        <p14:creationId xmlns:p14="http://schemas.microsoft.com/office/powerpoint/2010/main" val="326244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9380-0EC5-4476-9907-23292D793B85}"/>
              </a:ext>
            </a:extLst>
          </p:cNvPr>
          <p:cNvSpPr>
            <a:spLocks noGrp="1"/>
          </p:cNvSpPr>
          <p:nvPr>
            <p:ph type="title"/>
          </p:nvPr>
        </p:nvSpPr>
        <p:spPr>
          <a:xfrm>
            <a:off x="838200" y="365125"/>
            <a:ext cx="10515600" cy="1325563"/>
          </a:xfrm>
        </p:spPr>
        <p:txBody>
          <a:bodyPr/>
          <a:lstStyle/>
          <a:p>
            <a:r>
              <a:rPr lang="en-IN" dirty="0"/>
              <a:t>Higher Order Functions</a:t>
            </a:r>
          </a:p>
        </p:txBody>
      </p:sp>
      <p:sp>
        <p:nvSpPr>
          <p:cNvPr id="7" name="Content Placeholder 6">
            <a:extLst>
              <a:ext uri="{FF2B5EF4-FFF2-40B4-BE49-F238E27FC236}">
                <a16:creationId xmlns:a16="http://schemas.microsoft.com/office/drawing/2014/main" id="{337BFBE1-3EE2-4D99-BD39-992806226B48}"/>
              </a:ext>
            </a:extLst>
          </p:cNvPr>
          <p:cNvSpPr>
            <a:spLocks noGrp="1"/>
          </p:cNvSpPr>
          <p:nvPr>
            <p:ph idx="1"/>
          </p:nvPr>
        </p:nvSpPr>
        <p:spPr/>
        <p:txBody>
          <a:bodyPr/>
          <a:lstStyle/>
          <a:p>
            <a:r>
              <a:rPr lang="en-US" dirty="0"/>
              <a:t>Functions that operate on other functions, by taking them as arguments and by returning them, are called higher-order functions.</a:t>
            </a:r>
          </a:p>
          <a:p>
            <a:r>
              <a:rPr lang="en-US" dirty="0"/>
              <a:t>Higher-order functions allow us to abstract over actions, not just values. </a:t>
            </a:r>
          </a:p>
          <a:p>
            <a:r>
              <a:rPr lang="en-US" dirty="0"/>
              <a:t>Higher-order functions are functions that take one or more functions as arguments or return a function as a result. </a:t>
            </a:r>
          </a:p>
          <a:p>
            <a:r>
              <a:rPr lang="en-US" dirty="0"/>
              <a:t>These functions are a fundamental concept of functional programming and allow developers to create more modular and reusable code.</a:t>
            </a:r>
            <a:endParaRPr lang="en-IN" dirty="0"/>
          </a:p>
        </p:txBody>
      </p:sp>
    </p:spTree>
    <p:extLst>
      <p:ext uri="{BB962C8B-B14F-4D97-AF65-F5344CB8AC3E}">
        <p14:creationId xmlns:p14="http://schemas.microsoft.com/office/powerpoint/2010/main" val="914836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8951F7F2-E14B-29EB-4804-BB63252EA32D}"/>
              </a:ext>
            </a:extLst>
          </p:cNvPr>
          <p:cNvSpPr/>
          <p:nvPr/>
        </p:nvSpPr>
        <p:spPr>
          <a:xfrm>
            <a:off x="7140633" y="2331719"/>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a:t>
            </a:r>
          </a:p>
        </p:txBody>
      </p:sp>
      <p:sp>
        <p:nvSpPr>
          <p:cNvPr id="11" name="Oval 10">
            <a:extLst>
              <a:ext uri="{FF2B5EF4-FFF2-40B4-BE49-F238E27FC236}">
                <a16:creationId xmlns:a16="http://schemas.microsoft.com/office/drawing/2014/main" id="{0FB5D7D7-96CE-F101-B456-CE09620A3651}"/>
              </a:ext>
            </a:extLst>
          </p:cNvPr>
          <p:cNvSpPr/>
          <p:nvPr/>
        </p:nvSpPr>
        <p:spPr>
          <a:xfrm>
            <a:off x="3009208" y="1812174"/>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a:p>
            <a:pPr algn="ctr"/>
            <a:r>
              <a:rPr lang="en-US" dirty="0"/>
              <a:t>color</a:t>
            </a:r>
          </a:p>
          <a:p>
            <a:pPr algn="ctr"/>
            <a:r>
              <a:rPr lang="en-US" dirty="0"/>
              <a:t>shape</a:t>
            </a:r>
          </a:p>
        </p:txBody>
      </p:sp>
      <p:cxnSp>
        <p:nvCxnSpPr>
          <p:cNvPr id="12" name="Straight Arrow Connector 11">
            <a:extLst>
              <a:ext uri="{FF2B5EF4-FFF2-40B4-BE49-F238E27FC236}">
                <a16:creationId xmlns:a16="http://schemas.microsoft.com/office/drawing/2014/main" id="{2FB384EE-42E3-882F-1BDA-D35EDA8E060B}"/>
              </a:ext>
            </a:extLst>
          </p:cNvPr>
          <p:cNvCxnSpPr>
            <a:stCxn id="11" idx="6"/>
            <a:endCxn id="10" idx="1"/>
          </p:cNvCxnSpPr>
          <p:nvPr/>
        </p:nvCxnSpPr>
        <p:spPr>
          <a:xfrm>
            <a:off x="4297681" y="2468880"/>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A7F5D74-631E-DEB9-885C-A308EFD556B7}"/>
              </a:ext>
            </a:extLst>
          </p:cNvPr>
          <p:cNvSpPr txBox="1"/>
          <p:nvPr/>
        </p:nvSpPr>
        <p:spPr>
          <a:xfrm>
            <a:off x="5137683" y="2468879"/>
            <a:ext cx="1162947" cy="369332"/>
          </a:xfrm>
          <a:prstGeom prst="rect">
            <a:avLst/>
          </a:prstGeom>
          <a:noFill/>
        </p:spPr>
        <p:txBody>
          <a:bodyPr wrap="none" rtlCol="0">
            <a:spAutoFit/>
          </a:bodyPr>
          <a:lstStyle/>
          <a:p>
            <a:r>
              <a:rPr lang="en-US" dirty="0"/>
              <a:t>__proto__</a:t>
            </a:r>
          </a:p>
        </p:txBody>
      </p:sp>
      <p:sp>
        <p:nvSpPr>
          <p:cNvPr id="14" name="Rectangle 13">
            <a:extLst>
              <a:ext uri="{FF2B5EF4-FFF2-40B4-BE49-F238E27FC236}">
                <a16:creationId xmlns:a16="http://schemas.microsoft.com/office/drawing/2014/main" id="{F2DCCE8F-052E-A870-9D80-E0A4F6D33965}"/>
              </a:ext>
            </a:extLst>
          </p:cNvPr>
          <p:cNvSpPr/>
          <p:nvPr/>
        </p:nvSpPr>
        <p:spPr>
          <a:xfrm>
            <a:off x="3009208" y="4161905"/>
            <a:ext cx="1288473" cy="1313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cxnSp>
        <p:nvCxnSpPr>
          <p:cNvPr id="15" name="Straight Arrow Connector 14">
            <a:extLst>
              <a:ext uri="{FF2B5EF4-FFF2-40B4-BE49-F238E27FC236}">
                <a16:creationId xmlns:a16="http://schemas.microsoft.com/office/drawing/2014/main" id="{D0E7A261-BCB4-9798-58FB-4A04D735D949}"/>
              </a:ext>
            </a:extLst>
          </p:cNvPr>
          <p:cNvCxnSpPr/>
          <p:nvPr/>
        </p:nvCxnSpPr>
        <p:spPr>
          <a:xfrm flipV="1">
            <a:off x="4297681" y="3719945"/>
            <a:ext cx="2842952"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E1A9DA2-77AA-435E-D6D9-C81B8663BCBC}"/>
              </a:ext>
            </a:extLst>
          </p:cNvPr>
          <p:cNvSpPr txBox="1"/>
          <p:nvPr/>
        </p:nvSpPr>
        <p:spPr>
          <a:xfrm>
            <a:off x="5128718" y="4376651"/>
            <a:ext cx="1162947" cy="369332"/>
          </a:xfrm>
          <a:prstGeom prst="rect">
            <a:avLst/>
          </a:prstGeom>
          <a:noFill/>
        </p:spPr>
        <p:txBody>
          <a:bodyPr wrap="none" rtlCol="0">
            <a:spAutoFit/>
          </a:bodyPr>
          <a:lstStyle/>
          <a:p>
            <a:r>
              <a:rPr lang="en-IN" dirty="0"/>
              <a:t>__proto__</a:t>
            </a:r>
            <a:endParaRPr lang="en-US" dirty="0"/>
          </a:p>
        </p:txBody>
      </p:sp>
    </p:spTree>
    <p:extLst>
      <p:ext uri="{BB962C8B-B14F-4D97-AF65-F5344CB8AC3E}">
        <p14:creationId xmlns:p14="http://schemas.microsoft.com/office/powerpoint/2010/main" val="1319403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08BE44E-0630-0731-EEAF-4B0884FFFF62}"/>
              </a:ext>
            </a:extLst>
          </p:cNvPr>
          <p:cNvGrpSpPr/>
          <p:nvPr/>
        </p:nvGrpSpPr>
        <p:grpSpPr>
          <a:xfrm>
            <a:off x="642850" y="347441"/>
            <a:ext cx="6206683" cy="3233959"/>
            <a:chOff x="642850" y="347441"/>
            <a:chExt cx="6774874" cy="3663142"/>
          </a:xfrm>
        </p:grpSpPr>
        <p:sp>
          <p:nvSpPr>
            <p:cNvPr id="5" name="Rectangle: Rounded Corners 4">
              <a:extLst>
                <a:ext uri="{FF2B5EF4-FFF2-40B4-BE49-F238E27FC236}">
                  <a16:creationId xmlns:a16="http://schemas.microsoft.com/office/drawing/2014/main" id="{1978FD81-1BCA-C3FD-C0E5-A1133DB3852E}"/>
                </a:ext>
              </a:extLst>
            </p:cNvPr>
            <p:cNvSpPr/>
            <p:nvPr/>
          </p:nvSpPr>
          <p:spPr>
            <a:xfrm>
              <a:off x="4774276" y="866986"/>
              <a:ext cx="2643448" cy="2776451"/>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6" name="Oval 5">
              <a:extLst>
                <a:ext uri="{FF2B5EF4-FFF2-40B4-BE49-F238E27FC236}">
                  <a16:creationId xmlns:a16="http://schemas.microsoft.com/office/drawing/2014/main" id="{5EF04DD3-D230-36BE-6A5B-5A38B8A13804}"/>
                </a:ext>
              </a:extLst>
            </p:cNvPr>
            <p:cNvSpPr/>
            <p:nvPr/>
          </p:nvSpPr>
          <p:spPr>
            <a:xfrm>
              <a:off x="642851" y="347441"/>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7" name="Straight Arrow Connector 6">
              <a:extLst>
                <a:ext uri="{FF2B5EF4-FFF2-40B4-BE49-F238E27FC236}">
                  <a16:creationId xmlns:a16="http://schemas.microsoft.com/office/drawing/2014/main" id="{FB41BCA3-5D85-25B2-075F-B274BBD5A54E}"/>
                </a:ext>
              </a:extLst>
            </p:cNvPr>
            <p:cNvCxnSpPr>
              <a:stCxn id="6" idx="6"/>
              <a:endCxn id="5" idx="1"/>
            </p:cNvCxnSpPr>
            <p:nvPr/>
          </p:nvCxnSpPr>
          <p:spPr>
            <a:xfrm>
              <a:off x="1931324" y="1004147"/>
              <a:ext cx="2842952" cy="1251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EFAD57E-C25E-482A-753D-8E8FEA5C9280}"/>
                </a:ext>
              </a:extLst>
            </p:cNvPr>
            <p:cNvSpPr txBox="1"/>
            <p:nvPr/>
          </p:nvSpPr>
          <p:spPr>
            <a:xfrm>
              <a:off x="2747510" y="1004147"/>
              <a:ext cx="1162947" cy="369332"/>
            </a:xfrm>
            <a:prstGeom prst="rect">
              <a:avLst/>
            </a:prstGeom>
            <a:noFill/>
          </p:spPr>
          <p:txBody>
            <a:bodyPr wrap="none" rtlCol="0">
              <a:spAutoFit/>
            </a:bodyPr>
            <a:lstStyle/>
            <a:p>
              <a:r>
                <a:rPr lang="en-IN" dirty="0"/>
                <a:t>__proto__</a:t>
              </a:r>
              <a:endParaRPr lang="en-US" dirty="0"/>
            </a:p>
          </p:txBody>
        </p:sp>
        <p:cxnSp>
          <p:nvCxnSpPr>
            <p:cNvPr id="9" name="Straight Arrow Connector 8">
              <a:extLst>
                <a:ext uri="{FF2B5EF4-FFF2-40B4-BE49-F238E27FC236}">
                  <a16:creationId xmlns:a16="http://schemas.microsoft.com/office/drawing/2014/main" id="{151DC186-9510-8526-1FB3-911CC1510A44}"/>
                </a:ext>
              </a:extLst>
            </p:cNvPr>
            <p:cNvCxnSpPr>
              <a:cxnSpLocks/>
              <a:stCxn id="11" idx="6"/>
              <a:endCxn id="5" idx="1"/>
            </p:cNvCxnSpPr>
            <p:nvPr/>
          </p:nvCxnSpPr>
          <p:spPr>
            <a:xfrm flipV="1">
              <a:off x="1931323" y="2255212"/>
              <a:ext cx="2842953" cy="1098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8406ED1-B366-EE5E-B2CF-44C42A9DAF46}"/>
                </a:ext>
              </a:extLst>
            </p:cNvPr>
            <p:cNvSpPr txBox="1"/>
            <p:nvPr/>
          </p:nvSpPr>
          <p:spPr>
            <a:xfrm>
              <a:off x="2845172" y="2880744"/>
              <a:ext cx="1162947" cy="369332"/>
            </a:xfrm>
            <a:prstGeom prst="rect">
              <a:avLst/>
            </a:prstGeom>
            <a:noFill/>
          </p:spPr>
          <p:txBody>
            <a:bodyPr wrap="none" rtlCol="0">
              <a:spAutoFit/>
            </a:bodyPr>
            <a:lstStyle/>
            <a:p>
              <a:r>
                <a:rPr lang="en-IN" dirty="0"/>
                <a:t>__proto__</a:t>
              </a:r>
              <a:endParaRPr lang="en-US" dirty="0"/>
            </a:p>
          </p:txBody>
        </p:sp>
        <p:sp>
          <p:nvSpPr>
            <p:cNvPr id="11" name="Oval 10">
              <a:extLst>
                <a:ext uri="{FF2B5EF4-FFF2-40B4-BE49-F238E27FC236}">
                  <a16:creationId xmlns:a16="http://schemas.microsoft.com/office/drawing/2014/main" id="{116F7B99-7383-799E-1FAE-1344B054175B}"/>
                </a:ext>
              </a:extLst>
            </p:cNvPr>
            <p:cNvSpPr/>
            <p:nvPr/>
          </p:nvSpPr>
          <p:spPr>
            <a:xfrm>
              <a:off x="642850" y="2697172"/>
              <a:ext cx="1288473" cy="131341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p:txBody>
        </p:sp>
      </p:grpSp>
      <p:grpSp>
        <p:nvGrpSpPr>
          <p:cNvPr id="12" name="Group 11">
            <a:extLst>
              <a:ext uri="{FF2B5EF4-FFF2-40B4-BE49-F238E27FC236}">
                <a16:creationId xmlns:a16="http://schemas.microsoft.com/office/drawing/2014/main" id="{590654CF-249B-89A5-163D-ABA8ABBA625D}"/>
              </a:ext>
            </a:extLst>
          </p:cNvPr>
          <p:cNvGrpSpPr/>
          <p:nvPr/>
        </p:nvGrpSpPr>
        <p:grpSpPr>
          <a:xfrm>
            <a:off x="5097270" y="3488575"/>
            <a:ext cx="6748071" cy="3139168"/>
            <a:chOff x="5097270" y="3488575"/>
            <a:chExt cx="6748071" cy="3139168"/>
          </a:xfrm>
        </p:grpSpPr>
        <p:sp>
          <p:nvSpPr>
            <p:cNvPr id="13" name="Rectangle: Rounded Corners 12">
              <a:extLst>
                <a:ext uri="{FF2B5EF4-FFF2-40B4-BE49-F238E27FC236}">
                  <a16:creationId xmlns:a16="http://schemas.microsoft.com/office/drawing/2014/main" id="{E89DB67D-8178-54F4-3CFB-33079C9EE65A}"/>
                </a:ext>
              </a:extLst>
            </p:cNvPr>
            <p:cNvSpPr/>
            <p:nvPr/>
          </p:nvSpPr>
          <p:spPr>
            <a:xfrm>
              <a:off x="9423592" y="3947249"/>
              <a:ext cx="2421749" cy="2451155"/>
            </a:xfrm>
            <a:prstGeom prst="roundRect">
              <a:avLst>
                <a:gd name="adj" fmla="val 76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Object.prototype</a:t>
              </a:r>
              <a:endParaRPr lang="en-IN" dirty="0"/>
            </a:p>
            <a:p>
              <a:pPr algn="ctr"/>
              <a:endParaRPr lang="en-IN" dirty="0"/>
            </a:p>
            <a:p>
              <a:pPr algn="ctr"/>
              <a:r>
                <a:rPr lang="en-IN" dirty="0"/>
                <a:t>constructor</a:t>
              </a:r>
            </a:p>
            <a:p>
              <a:pPr algn="ctr"/>
              <a:r>
                <a:rPr lang="en-US" dirty="0" err="1"/>
                <a:t>hasOwnProperty</a:t>
              </a:r>
              <a:r>
                <a:rPr lang="en-US" dirty="0"/>
                <a:t>()</a:t>
              </a:r>
            </a:p>
            <a:p>
              <a:pPr algn="ctr"/>
              <a:r>
                <a:rPr lang="en-US" dirty="0" err="1"/>
                <a:t>toString</a:t>
              </a:r>
              <a:r>
                <a:rPr lang="en-US" dirty="0"/>
                <a:t>()</a:t>
              </a:r>
            </a:p>
            <a:p>
              <a:pPr algn="ctr"/>
              <a:r>
                <a:rPr lang="en-US" dirty="0"/>
                <a:t>color=“red”</a:t>
              </a:r>
            </a:p>
            <a:p>
              <a:pPr algn="ctr"/>
              <a:r>
                <a:rPr lang="en-US" dirty="0"/>
                <a:t>shape=“circle”</a:t>
              </a:r>
            </a:p>
            <a:p>
              <a:pPr algn="ctr"/>
              <a:r>
                <a:rPr lang="en-US" dirty="0"/>
                <a:t>.</a:t>
              </a:r>
            </a:p>
          </p:txBody>
        </p:sp>
        <p:sp>
          <p:nvSpPr>
            <p:cNvPr id="14" name="Oval 13">
              <a:extLst>
                <a:ext uri="{FF2B5EF4-FFF2-40B4-BE49-F238E27FC236}">
                  <a16:creationId xmlns:a16="http://schemas.microsoft.com/office/drawing/2014/main" id="{D92769E6-3D84-C02B-4D7B-9D1F351D95E3}"/>
                </a:ext>
              </a:extLst>
            </p:cNvPr>
            <p:cNvSpPr/>
            <p:nvPr/>
          </p:nvSpPr>
          <p:spPr>
            <a:xfrm>
              <a:off x="5638659" y="3488575"/>
              <a:ext cx="1180412" cy="115952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toy1</a:t>
              </a:r>
            </a:p>
          </p:txBody>
        </p:sp>
        <p:cxnSp>
          <p:nvCxnSpPr>
            <p:cNvPr id="15" name="Straight Arrow Connector 14">
              <a:extLst>
                <a:ext uri="{FF2B5EF4-FFF2-40B4-BE49-F238E27FC236}">
                  <a16:creationId xmlns:a16="http://schemas.microsoft.com/office/drawing/2014/main" id="{18346516-25A3-3122-82F1-BDAB175E495C}"/>
                </a:ext>
              </a:extLst>
            </p:cNvPr>
            <p:cNvCxnSpPr>
              <a:stCxn id="14" idx="6"/>
              <a:endCxn id="13" idx="1"/>
            </p:cNvCxnSpPr>
            <p:nvPr/>
          </p:nvCxnSpPr>
          <p:spPr>
            <a:xfrm>
              <a:off x="6819071" y="4068340"/>
              <a:ext cx="2604521" cy="1104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987358F-CAA6-78FD-17CD-5F40D65FDAC0}"/>
                </a:ext>
              </a:extLst>
            </p:cNvPr>
            <p:cNvSpPr txBox="1"/>
            <p:nvPr/>
          </p:nvSpPr>
          <p:spPr>
            <a:xfrm>
              <a:off x="7566806" y="4068340"/>
              <a:ext cx="1065414" cy="326060"/>
            </a:xfrm>
            <a:prstGeom prst="rect">
              <a:avLst/>
            </a:prstGeom>
            <a:noFill/>
          </p:spPr>
          <p:txBody>
            <a:bodyPr wrap="none" rtlCol="0">
              <a:spAutoFit/>
            </a:bodyPr>
            <a:lstStyle/>
            <a:p>
              <a:r>
                <a:rPr lang="en-IN" dirty="0"/>
                <a:t>__proto__</a:t>
              </a:r>
              <a:endParaRPr lang="en-US" dirty="0"/>
            </a:p>
          </p:txBody>
        </p:sp>
        <p:cxnSp>
          <p:nvCxnSpPr>
            <p:cNvPr id="17" name="Straight Arrow Connector 16">
              <a:extLst>
                <a:ext uri="{FF2B5EF4-FFF2-40B4-BE49-F238E27FC236}">
                  <a16:creationId xmlns:a16="http://schemas.microsoft.com/office/drawing/2014/main" id="{A667D05D-3D79-FEA7-706E-05526627732D}"/>
                </a:ext>
              </a:extLst>
            </p:cNvPr>
            <p:cNvCxnSpPr>
              <a:cxnSpLocks/>
              <a:stCxn id="20" idx="3"/>
              <a:endCxn id="13" idx="1"/>
            </p:cNvCxnSpPr>
            <p:nvPr/>
          </p:nvCxnSpPr>
          <p:spPr>
            <a:xfrm flipV="1">
              <a:off x="6819069" y="5172827"/>
              <a:ext cx="2604523" cy="969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F144C20-15D7-0780-4921-81A60D81F555}"/>
                </a:ext>
              </a:extLst>
            </p:cNvPr>
            <p:cNvSpPr txBox="1"/>
            <p:nvPr/>
          </p:nvSpPr>
          <p:spPr>
            <a:xfrm>
              <a:off x="7656277" y="5725070"/>
              <a:ext cx="1065414" cy="326060"/>
            </a:xfrm>
            <a:prstGeom prst="rect">
              <a:avLst/>
            </a:prstGeom>
            <a:noFill/>
          </p:spPr>
          <p:txBody>
            <a:bodyPr wrap="none" rtlCol="0">
              <a:spAutoFit/>
            </a:bodyPr>
            <a:lstStyle/>
            <a:p>
              <a:r>
                <a:rPr lang="en-IN" dirty="0"/>
                <a:t>__proto__</a:t>
              </a:r>
              <a:endParaRPr lang="en-US" dirty="0"/>
            </a:p>
          </p:txBody>
        </p:sp>
        <p:sp>
          <p:nvSpPr>
            <p:cNvPr id="19" name="TextBox 18">
              <a:extLst>
                <a:ext uri="{FF2B5EF4-FFF2-40B4-BE49-F238E27FC236}">
                  <a16:creationId xmlns:a16="http://schemas.microsoft.com/office/drawing/2014/main" id="{22023B5A-BC71-3529-B471-F2690D97B791}"/>
                </a:ext>
              </a:extLst>
            </p:cNvPr>
            <p:cNvSpPr txBox="1"/>
            <p:nvPr/>
          </p:nvSpPr>
          <p:spPr>
            <a:xfrm>
              <a:off x="5097270" y="5020821"/>
              <a:ext cx="2263184" cy="646331"/>
            </a:xfrm>
            <a:prstGeom prst="rect">
              <a:avLst/>
            </a:prstGeom>
            <a:noFill/>
          </p:spPr>
          <p:txBody>
            <a:bodyPr wrap="none" rtlCol="0">
              <a:spAutoFit/>
            </a:bodyPr>
            <a:lstStyle/>
            <a:p>
              <a:r>
                <a:rPr lang="en-IN" dirty="0"/>
                <a:t>toy2.color = “blue”;</a:t>
              </a:r>
            </a:p>
            <a:p>
              <a:r>
                <a:rPr lang="en-IN" dirty="0"/>
                <a:t>toy2.shape = “square”</a:t>
              </a:r>
              <a:endParaRPr lang="en-US" dirty="0"/>
            </a:p>
          </p:txBody>
        </p:sp>
        <p:sp>
          <p:nvSpPr>
            <p:cNvPr id="20" name="Rectangle 19">
              <a:extLst>
                <a:ext uri="{FF2B5EF4-FFF2-40B4-BE49-F238E27FC236}">
                  <a16:creationId xmlns:a16="http://schemas.microsoft.com/office/drawing/2014/main" id="{ABF78751-B179-8134-B342-F3C9BFCE7637}"/>
                </a:ext>
              </a:extLst>
            </p:cNvPr>
            <p:cNvSpPr/>
            <p:nvPr/>
          </p:nvSpPr>
          <p:spPr>
            <a:xfrm>
              <a:off x="5638656" y="5657799"/>
              <a:ext cx="1180413" cy="96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toy2</a:t>
              </a:r>
            </a:p>
            <a:p>
              <a:pPr algn="ctr"/>
              <a:r>
                <a:rPr lang="en-US" dirty="0"/>
                <a:t>color</a:t>
              </a:r>
            </a:p>
            <a:p>
              <a:pPr algn="ctr"/>
              <a:r>
                <a:rPr lang="en-US" dirty="0"/>
                <a:t>shape</a:t>
              </a:r>
            </a:p>
          </p:txBody>
        </p:sp>
      </p:grpSp>
    </p:spTree>
    <p:extLst>
      <p:ext uri="{BB962C8B-B14F-4D97-AF65-F5344CB8AC3E}">
        <p14:creationId xmlns:p14="http://schemas.microsoft.com/office/powerpoint/2010/main" val="2617494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EF9E-92E7-4F82-8738-DEB88ECE2FA0}"/>
              </a:ext>
            </a:extLst>
          </p:cNvPr>
          <p:cNvSpPr>
            <a:spLocks noGrp="1"/>
          </p:cNvSpPr>
          <p:nvPr>
            <p:ph type="title"/>
          </p:nvPr>
        </p:nvSpPr>
        <p:spPr/>
        <p:txBody>
          <a:bodyPr/>
          <a:lstStyle/>
          <a:p>
            <a:r>
              <a:rPr lang="en-IN" dirty="0"/>
              <a:t>Constructor Function</a:t>
            </a:r>
            <a:endParaRPr lang="en-US" dirty="0"/>
          </a:p>
        </p:txBody>
      </p:sp>
      <p:sp>
        <p:nvSpPr>
          <p:cNvPr id="3" name="Content Placeholder 2">
            <a:extLst>
              <a:ext uri="{FF2B5EF4-FFF2-40B4-BE49-F238E27FC236}">
                <a16:creationId xmlns:a16="http://schemas.microsoft.com/office/drawing/2014/main" id="{FBCEA9A5-A6AE-41B1-BA96-1C1769C05A30}"/>
              </a:ext>
            </a:extLst>
          </p:cNvPr>
          <p:cNvSpPr>
            <a:spLocks noGrp="1"/>
          </p:cNvSpPr>
          <p:nvPr>
            <p:ph idx="1"/>
          </p:nvPr>
        </p:nvSpPr>
        <p:spPr/>
        <p:txBody>
          <a:bodyPr>
            <a:normAutofit/>
          </a:bodyPr>
          <a:lstStyle/>
          <a:p>
            <a:r>
              <a:rPr lang="en-US" b="0" i="0" dirty="0">
                <a:effectLst/>
                <a:latin typeface="euclid_circular_a"/>
              </a:rPr>
              <a:t>In JavaScript, a constructor function is used to create objects. </a:t>
            </a:r>
          </a:p>
          <a:p>
            <a:r>
              <a:rPr lang="en-US" dirty="0"/>
              <a:t>To create an object from a constructor function, we use the new keyword.</a:t>
            </a:r>
          </a:p>
          <a:p>
            <a:r>
              <a:rPr lang="en-US" b="0" i="0" dirty="0">
                <a:effectLst/>
                <a:latin typeface="euclid_circular_a"/>
              </a:rPr>
              <a:t>It is considered a good practice to capitalize the first letter of your constructor function.</a:t>
            </a:r>
          </a:p>
          <a:p>
            <a:r>
              <a:rPr lang="en-US" dirty="0">
                <a:latin typeface="euclid_circular_a"/>
              </a:rPr>
              <a:t>W</a:t>
            </a:r>
            <a:r>
              <a:rPr lang="en-US" b="0" i="0" dirty="0">
                <a:effectLst/>
                <a:latin typeface="euclid_circular_a"/>
              </a:rPr>
              <a:t>hen this keyword is used in a constructor function, this refers to the object when the object is created.</a:t>
            </a:r>
            <a:endParaRPr lang="en-US" dirty="0"/>
          </a:p>
        </p:txBody>
      </p:sp>
    </p:spTree>
    <p:extLst>
      <p:ext uri="{BB962C8B-B14F-4D97-AF65-F5344CB8AC3E}">
        <p14:creationId xmlns:p14="http://schemas.microsoft.com/office/powerpoint/2010/main" val="653593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C45F-F287-5363-F334-D8D1610A69A1}"/>
              </a:ext>
            </a:extLst>
          </p:cNvPr>
          <p:cNvSpPr>
            <a:spLocks noGrp="1"/>
          </p:cNvSpPr>
          <p:nvPr>
            <p:ph type="title"/>
          </p:nvPr>
        </p:nvSpPr>
        <p:spPr/>
        <p:txBody>
          <a:bodyPr/>
          <a:lstStyle/>
          <a:p>
            <a:r>
              <a:rPr lang="en-US" dirty="0" err="1"/>
              <a:t>Polyfill</a:t>
            </a:r>
            <a:endParaRPr lang="en-IN" dirty="0"/>
          </a:p>
        </p:txBody>
      </p:sp>
      <p:sp>
        <p:nvSpPr>
          <p:cNvPr id="3" name="Content Placeholder 2">
            <a:extLst>
              <a:ext uri="{FF2B5EF4-FFF2-40B4-BE49-F238E27FC236}">
                <a16:creationId xmlns:a16="http://schemas.microsoft.com/office/drawing/2014/main" id="{E6016CDE-3989-71CD-1F30-A8329E27DBBA}"/>
              </a:ext>
            </a:extLst>
          </p:cNvPr>
          <p:cNvSpPr>
            <a:spLocks noGrp="1"/>
          </p:cNvSpPr>
          <p:nvPr>
            <p:ph idx="1"/>
          </p:nvPr>
        </p:nvSpPr>
        <p:spPr/>
        <p:txBody>
          <a:bodyPr/>
          <a:lstStyle/>
          <a:p>
            <a:r>
              <a:rPr lang="en-US" b="0" i="0" dirty="0">
                <a:solidFill>
                  <a:srgbClr val="1B1B1B"/>
                </a:solidFill>
                <a:effectLst/>
                <a:latin typeface="Inter"/>
              </a:rPr>
              <a:t>A </a:t>
            </a:r>
            <a:r>
              <a:rPr lang="en-US" b="0" i="0" dirty="0" err="1">
                <a:solidFill>
                  <a:srgbClr val="1B1B1B"/>
                </a:solidFill>
                <a:effectLst/>
                <a:latin typeface="Inter"/>
              </a:rPr>
              <a:t>polyfill</a:t>
            </a:r>
            <a:r>
              <a:rPr lang="en-US" b="0" i="0" dirty="0">
                <a:solidFill>
                  <a:srgbClr val="1B1B1B"/>
                </a:solidFill>
                <a:effectLst/>
                <a:latin typeface="Inter"/>
              </a:rPr>
              <a:t> is a piece of code (usually JavaScript on the Web) used to provide modern functionality on older browsers that do not natively support it.</a:t>
            </a:r>
          </a:p>
          <a:p>
            <a:r>
              <a:rPr lang="en-US" dirty="0">
                <a:solidFill>
                  <a:srgbClr val="1B1B1B"/>
                </a:solidFill>
                <a:latin typeface="Inter"/>
              </a:rPr>
              <a:t>core-</a:t>
            </a:r>
            <a:r>
              <a:rPr lang="en-US" dirty="0" err="1">
                <a:solidFill>
                  <a:srgbClr val="1B1B1B"/>
                </a:solidFill>
                <a:latin typeface="Inter"/>
              </a:rPr>
              <a:t>js</a:t>
            </a:r>
            <a:endParaRPr lang="en-US" dirty="0">
              <a:solidFill>
                <a:srgbClr val="1B1B1B"/>
              </a:solidFill>
              <a:latin typeface="Inter"/>
            </a:endParaRPr>
          </a:p>
          <a:p>
            <a:pPr lvl="1"/>
            <a:r>
              <a:rPr lang="en-US" dirty="0"/>
              <a:t>Modular standard library for JavaScript. </a:t>
            </a:r>
          </a:p>
          <a:p>
            <a:pPr lvl="1"/>
            <a:r>
              <a:rPr lang="en-US" dirty="0"/>
              <a:t>Includes </a:t>
            </a:r>
            <a:r>
              <a:rPr lang="en-US" dirty="0" err="1"/>
              <a:t>polyfills</a:t>
            </a:r>
            <a:r>
              <a:rPr lang="en-US" dirty="0"/>
              <a:t> for ECMAScript up to 2021: promises, symbols, collections, iterators, typed arrays, many other features, ECMAScript proposals, some cross-platform WHATWG / W3C features and proposals like URL.</a:t>
            </a:r>
            <a:endParaRPr lang="en-IN" dirty="0"/>
          </a:p>
        </p:txBody>
      </p:sp>
    </p:spTree>
    <p:extLst>
      <p:ext uri="{BB962C8B-B14F-4D97-AF65-F5344CB8AC3E}">
        <p14:creationId xmlns:p14="http://schemas.microsoft.com/office/powerpoint/2010/main" val="221186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Diagram&#10;&#10;Description automatically generated">
            <a:extLst>
              <a:ext uri="{FF2B5EF4-FFF2-40B4-BE49-F238E27FC236}">
                <a16:creationId xmlns:a16="http://schemas.microsoft.com/office/drawing/2014/main" id="{A600C250-E809-7F1C-CA34-DACC0E0DBF93}"/>
              </a:ext>
            </a:extLst>
          </p:cNvPr>
          <p:cNvPicPr>
            <a:picLocks noGrp="1" noChangeAspect="1"/>
          </p:cNvPicPr>
          <p:nvPr>
            <p:ph idx="1"/>
          </p:nvPr>
        </p:nvPicPr>
        <p:blipFill>
          <a:blip r:embed="rId2"/>
          <a:stretch>
            <a:fillRect/>
          </a:stretch>
        </p:blipFill>
        <p:spPr>
          <a:xfrm>
            <a:off x="767946" y="643466"/>
            <a:ext cx="10656107" cy="5571067"/>
          </a:xfrm>
          <a:prstGeom prst="rect">
            <a:avLst/>
          </a:prstGeom>
        </p:spPr>
      </p:pic>
      <p:sp>
        <p:nvSpPr>
          <p:cNvPr id="5" name="TextBox 4">
            <a:extLst>
              <a:ext uri="{FF2B5EF4-FFF2-40B4-BE49-F238E27FC236}">
                <a16:creationId xmlns:a16="http://schemas.microsoft.com/office/drawing/2014/main" id="{05ABAE80-51B0-D35F-9F42-BAF3BE178525}"/>
              </a:ext>
            </a:extLst>
          </p:cNvPr>
          <p:cNvSpPr txBox="1"/>
          <p:nvPr/>
        </p:nvSpPr>
        <p:spPr>
          <a:xfrm>
            <a:off x="8486091" y="287179"/>
            <a:ext cx="3048000" cy="1200329"/>
          </a:xfrm>
          <a:prstGeom prst="rect">
            <a:avLst/>
          </a:prstGeom>
          <a:noFill/>
        </p:spPr>
        <p:txBody>
          <a:bodyPr wrap="square">
            <a:spAutoFit/>
          </a:bodyPr>
          <a:lstStyle/>
          <a:p>
            <a:r>
              <a:rPr lang="en-US" sz="3600" kern="1200" dirty="0">
                <a:solidFill>
                  <a:schemeClr val="tx1"/>
                </a:solidFill>
                <a:latin typeface="+mj-lt"/>
                <a:ea typeface="+mj-ea"/>
                <a:cs typeface="+mj-cs"/>
              </a:rPr>
              <a:t>Function Using prototype</a:t>
            </a:r>
            <a:endParaRPr lang="en-IN" sz="3600" dirty="0"/>
          </a:p>
        </p:txBody>
      </p:sp>
    </p:spTree>
    <p:extLst>
      <p:ext uri="{BB962C8B-B14F-4D97-AF65-F5344CB8AC3E}">
        <p14:creationId xmlns:p14="http://schemas.microsoft.com/office/powerpoint/2010/main" val="2212116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C069-9A21-622D-2988-9746F636D2BF}"/>
              </a:ext>
            </a:extLst>
          </p:cNvPr>
          <p:cNvSpPr>
            <a:spLocks noGrp="1"/>
          </p:cNvSpPr>
          <p:nvPr>
            <p:ph type="title"/>
          </p:nvPr>
        </p:nvSpPr>
        <p:spPr/>
        <p:txBody>
          <a:bodyPr/>
          <a:lstStyle/>
          <a:p>
            <a:r>
              <a:rPr lang="en-IN" dirty="0"/>
              <a:t>ES6 Class Syntax</a:t>
            </a:r>
          </a:p>
        </p:txBody>
      </p:sp>
      <p:sp>
        <p:nvSpPr>
          <p:cNvPr id="3" name="Content Placeholder 2">
            <a:extLst>
              <a:ext uri="{FF2B5EF4-FFF2-40B4-BE49-F238E27FC236}">
                <a16:creationId xmlns:a16="http://schemas.microsoft.com/office/drawing/2014/main" id="{ABC8A8AD-FBAC-5A99-E3BB-38DD848AA8BF}"/>
              </a:ext>
            </a:extLst>
          </p:cNvPr>
          <p:cNvSpPr>
            <a:spLocks noGrp="1"/>
          </p:cNvSpPr>
          <p:nvPr>
            <p:ph idx="1"/>
          </p:nvPr>
        </p:nvSpPr>
        <p:spPr/>
        <p:txBody>
          <a:bodyPr/>
          <a:lstStyle/>
          <a:p>
            <a:r>
              <a:rPr lang="en-US" dirty="0"/>
              <a:t>A class is a type of object constructor that provides a template for creating objects with similar properties and methods. </a:t>
            </a:r>
          </a:p>
          <a:p>
            <a:r>
              <a:rPr lang="en-US" dirty="0"/>
              <a:t>It is a way of organizing and encapsulating related data and functionality into a single unit.</a:t>
            </a:r>
          </a:p>
          <a:p>
            <a:r>
              <a:rPr lang="en-US" dirty="0"/>
              <a:t>The class syntax provides a simpler and more concise way to define objects and their methods, compared to the older syntax that used constructor functions and prototypes.</a:t>
            </a:r>
            <a:endParaRPr lang="en-IN" dirty="0"/>
          </a:p>
        </p:txBody>
      </p:sp>
    </p:spTree>
    <p:extLst>
      <p:ext uri="{BB962C8B-B14F-4D97-AF65-F5344CB8AC3E}">
        <p14:creationId xmlns:p14="http://schemas.microsoft.com/office/powerpoint/2010/main" val="192198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12277-AF4F-4CE4-8375-644F8B4E824C}"/>
              </a:ext>
            </a:extLst>
          </p:cNvPr>
          <p:cNvSpPr>
            <a:spLocks noGrp="1"/>
          </p:cNvSpPr>
          <p:nvPr>
            <p:ph type="title"/>
          </p:nvPr>
        </p:nvSpPr>
        <p:spPr/>
        <p:txBody>
          <a:bodyPr/>
          <a:lstStyle/>
          <a:p>
            <a:r>
              <a:rPr lang="en-US" dirty="0"/>
              <a:t>Accessor Property</a:t>
            </a:r>
          </a:p>
        </p:txBody>
      </p:sp>
      <p:sp>
        <p:nvSpPr>
          <p:cNvPr id="3" name="Content Placeholder 2">
            <a:extLst>
              <a:ext uri="{FF2B5EF4-FFF2-40B4-BE49-F238E27FC236}">
                <a16:creationId xmlns:a16="http://schemas.microsoft.com/office/drawing/2014/main" id="{5AF6E47A-6B1E-4E3A-A183-370067613119}"/>
              </a:ext>
            </a:extLst>
          </p:cNvPr>
          <p:cNvSpPr>
            <a:spLocks noGrp="1"/>
          </p:cNvSpPr>
          <p:nvPr>
            <p:ph idx="1"/>
          </p:nvPr>
        </p:nvSpPr>
        <p:spPr/>
        <p:txBody>
          <a:bodyPr>
            <a:normAutofit fontScale="92500" lnSpcReduction="10000"/>
          </a:bodyPr>
          <a:lstStyle/>
          <a:p>
            <a:r>
              <a:rPr lang="en-US" dirty="0"/>
              <a:t>In JavaScript, accessor properties are methods that get or set the value of an object. </a:t>
            </a:r>
          </a:p>
          <a:p>
            <a:r>
              <a:rPr lang="en-US" dirty="0"/>
              <a:t>Accessor properties are represented by “getter” and “setter” methods. </a:t>
            </a:r>
          </a:p>
          <a:p>
            <a:r>
              <a:rPr lang="en-US" dirty="0" err="1"/>
              <a:t>Object.defineProperty</a:t>
            </a:r>
            <a:r>
              <a:rPr lang="en-US" dirty="0"/>
              <a:t>() is a built-in function in JavaScript that allows you to define new properties on an object or modify the attributes of existing properties. </a:t>
            </a:r>
          </a:p>
          <a:p>
            <a:r>
              <a:rPr lang="en-US" dirty="0"/>
              <a:t>It is a powerful tool for creating custom, non-enumerable properties with custom behaviors and constraints.</a:t>
            </a:r>
          </a:p>
          <a:p>
            <a:r>
              <a:rPr lang="en-US" dirty="0"/>
              <a:t>We use these two keywords:</a:t>
            </a:r>
          </a:p>
          <a:p>
            <a:pPr lvl="1"/>
            <a:r>
              <a:rPr lang="en-US" dirty="0"/>
              <a:t>get - to define a getter method to get the property value</a:t>
            </a:r>
          </a:p>
          <a:p>
            <a:pPr lvl="1"/>
            <a:r>
              <a:rPr lang="en-US" dirty="0"/>
              <a:t>set - to define a setter method to set the property value</a:t>
            </a:r>
          </a:p>
        </p:txBody>
      </p:sp>
    </p:spTree>
    <p:extLst>
      <p:ext uri="{BB962C8B-B14F-4D97-AF65-F5344CB8AC3E}">
        <p14:creationId xmlns:p14="http://schemas.microsoft.com/office/powerpoint/2010/main" val="1436067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278B-0299-B54A-707B-7EF274027C62}"/>
              </a:ext>
            </a:extLst>
          </p:cNvPr>
          <p:cNvSpPr>
            <a:spLocks noGrp="1"/>
          </p:cNvSpPr>
          <p:nvPr>
            <p:ph type="title"/>
          </p:nvPr>
        </p:nvSpPr>
        <p:spPr/>
        <p:txBody>
          <a:bodyPr/>
          <a:lstStyle/>
          <a:p>
            <a:r>
              <a:rPr lang="en-IN" dirty="0"/>
              <a:t>ES6 Static</a:t>
            </a:r>
          </a:p>
        </p:txBody>
      </p:sp>
      <p:sp>
        <p:nvSpPr>
          <p:cNvPr id="3" name="Content Placeholder 2">
            <a:extLst>
              <a:ext uri="{FF2B5EF4-FFF2-40B4-BE49-F238E27FC236}">
                <a16:creationId xmlns:a16="http://schemas.microsoft.com/office/drawing/2014/main" id="{D286FE17-5458-E982-3E39-E397A241C0E0}"/>
              </a:ext>
            </a:extLst>
          </p:cNvPr>
          <p:cNvSpPr>
            <a:spLocks noGrp="1"/>
          </p:cNvSpPr>
          <p:nvPr>
            <p:ph idx="1"/>
          </p:nvPr>
        </p:nvSpPr>
        <p:spPr/>
        <p:txBody>
          <a:bodyPr/>
          <a:lstStyle/>
          <a:p>
            <a:r>
              <a:rPr lang="en-US" dirty="0"/>
              <a:t>Static members refer to class-level properties or methods that are shared among all instances of the class. </a:t>
            </a:r>
          </a:p>
          <a:p>
            <a:r>
              <a:rPr lang="en-US" dirty="0"/>
              <a:t>These members are associated with the class itself rather than with individual instances of the class.</a:t>
            </a:r>
          </a:p>
          <a:p>
            <a:r>
              <a:rPr lang="en-US" dirty="0"/>
              <a:t>Static members are useful for defining properties and methods that are shared among all instances of a class and do not depend on the state of a specific instance. </a:t>
            </a:r>
          </a:p>
          <a:p>
            <a:r>
              <a:rPr lang="en-US" dirty="0"/>
              <a:t>They can be used for implementing utility functions, for example, or for defining constants that are used throughout the class.</a:t>
            </a:r>
            <a:endParaRPr lang="en-IN" dirty="0"/>
          </a:p>
        </p:txBody>
      </p:sp>
    </p:spTree>
    <p:extLst>
      <p:ext uri="{BB962C8B-B14F-4D97-AF65-F5344CB8AC3E}">
        <p14:creationId xmlns:p14="http://schemas.microsoft.com/office/powerpoint/2010/main" val="1726846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51301D6-D4BE-4871-A480-830CA2EDE061}"/>
              </a:ext>
            </a:extLst>
          </p:cNvPr>
          <p:cNvSpPr/>
          <p:nvPr/>
        </p:nvSpPr>
        <p:spPr>
          <a:xfrm>
            <a:off x="1746750" y="1206269"/>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0822F158-30B0-4B8F-BCF6-37D883568F22}"/>
              </a:ext>
            </a:extLst>
          </p:cNvPr>
          <p:cNvSpPr/>
          <p:nvPr/>
        </p:nvSpPr>
        <p:spPr>
          <a:xfrm>
            <a:off x="4573077"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6" name="Straight Arrow Connector 5">
            <a:extLst>
              <a:ext uri="{FF2B5EF4-FFF2-40B4-BE49-F238E27FC236}">
                <a16:creationId xmlns:a16="http://schemas.microsoft.com/office/drawing/2014/main" id="{B92B65E5-2422-4F2D-A424-544E67074FCB}"/>
              </a:ext>
            </a:extLst>
          </p:cNvPr>
          <p:cNvCxnSpPr>
            <a:endCxn id="5" idx="1"/>
          </p:cNvCxnSpPr>
          <p:nvPr/>
        </p:nvCxnSpPr>
        <p:spPr>
          <a:xfrm>
            <a:off x="3060161"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2EB11A6-7DD4-4D40-AD65-4D3944CFBDA8}"/>
              </a:ext>
            </a:extLst>
          </p:cNvPr>
          <p:cNvSpPr/>
          <p:nvPr/>
        </p:nvSpPr>
        <p:spPr>
          <a:xfrm>
            <a:off x="8233448" y="460202"/>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8" name="Straight Arrow Connector 7">
            <a:extLst>
              <a:ext uri="{FF2B5EF4-FFF2-40B4-BE49-F238E27FC236}">
                <a16:creationId xmlns:a16="http://schemas.microsoft.com/office/drawing/2014/main" id="{190976C9-A2B6-45EF-A38F-09544B7A3119}"/>
              </a:ext>
            </a:extLst>
          </p:cNvPr>
          <p:cNvCxnSpPr>
            <a:endCxn id="7" idx="1"/>
          </p:cNvCxnSpPr>
          <p:nvPr/>
        </p:nvCxnSpPr>
        <p:spPr>
          <a:xfrm>
            <a:off x="6720532" y="1808942"/>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CA7850B2-4A4D-4A2F-8889-5A14C9EE317A}"/>
              </a:ext>
            </a:extLst>
          </p:cNvPr>
          <p:cNvSpPr/>
          <p:nvPr/>
        </p:nvSpPr>
        <p:spPr>
          <a:xfrm>
            <a:off x="1746750" y="4506422"/>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0" name="Rectangle: Rounded Corners 9">
            <a:extLst>
              <a:ext uri="{FF2B5EF4-FFF2-40B4-BE49-F238E27FC236}">
                <a16:creationId xmlns:a16="http://schemas.microsoft.com/office/drawing/2014/main" id="{8D4D9610-354F-4397-BC6B-8CFC9179AE84}"/>
              </a:ext>
            </a:extLst>
          </p:cNvPr>
          <p:cNvSpPr/>
          <p:nvPr/>
        </p:nvSpPr>
        <p:spPr>
          <a:xfrm>
            <a:off x="4573077"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__proto__</a:t>
            </a:r>
          </a:p>
        </p:txBody>
      </p:sp>
      <p:cxnSp>
        <p:nvCxnSpPr>
          <p:cNvPr id="11" name="Straight Arrow Connector 10">
            <a:extLst>
              <a:ext uri="{FF2B5EF4-FFF2-40B4-BE49-F238E27FC236}">
                <a16:creationId xmlns:a16="http://schemas.microsoft.com/office/drawing/2014/main" id="{D0425920-C738-43C4-B80D-8CA5B6ECAD3B}"/>
              </a:ext>
            </a:extLst>
          </p:cNvPr>
          <p:cNvCxnSpPr>
            <a:endCxn id="10" idx="1"/>
          </p:cNvCxnSpPr>
          <p:nvPr/>
        </p:nvCxnSpPr>
        <p:spPr>
          <a:xfrm>
            <a:off x="3060161"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8B3CE1B-BBD0-43E2-8060-D88E9BA08233}"/>
              </a:ext>
            </a:extLst>
          </p:cNvPr>
          <p:cNvSpPr/>
          <p:nvPr/>
        </p:nvSpPr>
        <p:spPr>
          <a:xfrm>
            <a:off x="8233448" y="3760355"/>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3" name="Straight Arrow Connector 12">
            <a:extLst>
              <a:ext uri="{FF2B5EF4-FFF2-40B4-BE49-F238E27FC236}">
                <a16:creationId xmlns:a16="http://schemas.microsoft.com/office/drawing/2014/main" id="{6C0C7FE9-A7C7-4313-A265-01AEF352E961}"/>
              </a:ext>
            </a:extLst>
          </p:cNvPr>
          <p:cNvCxnSpPr>
            <a:endCxn id="12" idx="1"/>
          </p:cNvCxnSpPr>
          <p:nvPr/>
        </p:nvCxnSpPr>
        <p:spPr>
          <a:xfrm>
            <a:off x="6720532" y="5109095"/>
            <a:ext cx="1512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8E43482-787D-1528-9265-AB482FF699C5}"/>
              </a:ext>
            </a:extLst>
          </p:cNvPr>
          <p:cNvSpPr txBox="1"/>
          <p:nvPr/>
        </p:nvSpPr>
        <p:spPr>
          <a:xfrm>
            <a:off x="635000" y="460202"/>
            <a:ext cx="950645" cy="369332"/>
          </a:xfrm>
          <a:prstGeom prst="rect">
            <a:avLst/>
          </a:prstGeom>
          <a:noFill/>
        </p:spPr>
        <p:txBody>
          <a:bodyPr wrap="none" rtlCol="0">
            <a:spAutoFit/>
          </a:bodyPr>
          <a:lstStyle/>
          <a:p>
            <a:r>
              <a:rPr lang="en-US" dirty="0" err="1"/>
              <a:t>v.start</a:t>
            </a:r>
            <a:r>
              <a:rPr lang="en-US" dirty="0"/>
              <a:t>() </a:t>
            </a:r>
          </a:p>
        </p:txBody>
      </p:sp>
      <p:sp>
        <p:nvSpPr>
          <p:cNvPr id="14" name="TextBox 13">
            <a:extLst>
              <a:ext uri="{FF2B5EF4-FFF2-40B4-BE49-F238E27FC236}">
                <a16:creationId xmlns:a16="http://schemas.microsoft.com/office/drawing/2014/main" id="{95B5C57E-F1E9-FF5A-35AA-E736EF3C1553}"/>
              </a:ext>
            </a:extLst>
          </p:cNvPr>
          <p:cNvSpPr txBox="1"/>
          <p:nvPr/>
        </p:nvSpPr>
        <p:spPr>
          <a:xfrm>
            <a:off x="728133" y="3897669"/>
            <a:ext cx="1597745" cy="369332"/>
          </a:xfrm>
          <a:prstGeom prst="rect">
            <a:avLst/>
          </a:prstGeom>
          <a:noFill/>
        </p:spPr>
        <p:txBody>
          <a:bodyPr wrap="none" rtlCol="0">
            <a:spAutoFit/>
          </a:bodyPr>
          <a:lstStyle/>
          <a:p>
            <a:r>
              <a:rPr lang="en-US" dirty="0" err="1">
                <a:solidFill>
                  <a:srgbClr val="FF0000"/>
                </a:solidFill>
              </a:rPr>
              <a:t>v.start</a:t>
            </a:r>
            <a:r>
              <a:rPr lang="en-US" dirty="0">
                <a:solidFill>
                  <a:srgbClr val="FF0000"/>
                </a:solidFill>
              </a:rPr>
              <a:t>() - Error </a:t>
            </a:r>
          </a:p>
        </p:txBody>
      </p:sp>
    </p:spTree>
    <p:extLst>
      <p:ext uri="{BB962C8B-B14F-4D97-AF65-F5344CB8AC3E}">
        <p14:creationId xmlns:p14="http://schemas.microsoft.com/office/powerpoint/2010/main" val="3598278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BA5F733-68A5-1384-3A82-7D304818AA56}"/>
              </a:ext>
            </a:extLst>
          </p:cNvPr>
          <p:cNvSpPr/>
          <p:nvPr/>
        </p:nvSpPr>
        <p:spPr>
          <a:xfrm>
            <a:off x="617605" y="1374988"/>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5" name="Rectangle: Rounded Corners 4">
            <a:extLst>
              <a:ext uri="{FF2B5EF4-FFF2-40B4-BE49-F238E27FC236}">
                <a16:creationId xmlns:a16="http://schemas.microsoft.com/office/drawing/2014/main" id="{877ECC65-A1A8-B8BF-E88C-26FC68A1368F}"/>
              </a:ext>
            </a:extLst>
          </p:cNvPr>
          <p:cNvSpPr/>
          <p:nvPr/>
        </p:nvSpPr>
        <p:spPr>
          <a:xfrm>
            <a:off x="2986732"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dirty="0"/>
              <a:t>move()</a:t>
            </a:r>
          </a:p>
          <a:p>
            <a:pPr algn="ctr"/>
            <a:r>
              <a:rPr lang="en-US" dirty="0"/>
              <a:t>__proto__</a:t>
            </a:r>
          </a:p>
        </p:txBody>
      </p:sp>
      <p:cxnSp>
        <p:nvCxnSpPr>
          <p:cNvPr id="6" name="Straight Arrow Connector 5">
            <a:extLst>
              <a:ext uri="{FF2B5EF4-FFF2-40B4-BE49-F238E27FC236}">
                <a16:creationId xmlns:a16="http://schemas.microsoft.com/office/drawing/2014/main" id="{AB49B7ED-CBED-C761-5703-0BD0F93E22F2}"/>
              </a:ext>
            </a:extLst>
          </p:cNvPr>
          <p:cNvCxnSpPr>
            <a:stCxn id="4" idx="3"/>
            <a:endCxn id="5" idx="1"/>
          </p:cNvCxnSpPr>
          <p:nvPr/>
        </p:nvCxnSpPr>
        <p:spPr>
          <a:xfrm>
            <a:off x="1931016" y="1977661"/>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8011E23-91B0-B757-3F95-18150C7CABD2}"/>
              </a:ext>
            </a:extLst>
          </p:cNvPr>
          <p:cNvSpPr/>
          <p:nvPr/>
        </p:nvSpPr>
        <p:spPr>
          <a:xfrm>
            <a:off x="9390303" y="628921"/>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sp>
        <p:nvSpPr>
          <p:cNvPr id="8" name="Rectangle: Rounded Corners 7">
            <a:extLst>
              <a:ext uri="{FF2B5EF4-FFF2-40B4-BE49-F238E27FC236}">
                <a16:creationId xmlns:a16="http://schemas.microsoft.com/office/drawing/2014/main" id="{D75BEBDC-AF55-5F68-CB9F-E408EED02C33}"/>
              </a:ext>
            </a:extLst>
          </p:cNvPr>
          <p:cNvSpPr/>
          <p:nvPr/>
        </p:nvSpPr>
        <p:spPr>
          <a:xfrm>
            <a:off x="6169120" y="628921"/>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cxnSp>
        <p:nvCxnSpPr>
          <p:cNvPr id="9" name="Straight Arrow Connector 8">
            <a:extLst>
              <a:ext uri="{FF2B5EF4-FFF2-40B4-BE49-F238E27FC236}">
                <a16:creationId xmlns:a16="http://schemas.microsoft.com/office/drawing/2014/main" id="{2EE279A6-2A6C-69D6-38C2-A021A23F9AB8}"/>
              </a:ext>
            </a:extLst>
          </p:cNvPr>
          <p:cNvCxnSpPr>
            <a:cxnSpLocks/>
          </p:cNvCxnSpPr>
          <p:nvPr/>
        </p:nvCxnSpPr>
        <p:spPr>
          <a:xfrm>
            <a:off x="5134187" y="1977661"/>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6A5DC66-A390-3082-BEC3-DD81C4F06FF6}"/>
              </a:ext>
            </a:extLst>
          </p:cNvPr>
          <p:cNvCxnSpPr/>
          <p:nvPr/>
        </p:nvCxnSpPr>
        <p:spPr>
          <a:xfrm>
            <a:off x="8316575" y="1977661"/>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DEF505E-D3C1-BF21-FFD5-64AA8E84EAB0}"/>
              </a:ext>
            </a:extLst>
          </p:cNvPr>
          <p:cNvSpPr/>
          <p:nvPr/>
        </p:nvSpPr>
        <p:spPr>
          <a:xfrm>
            <a:off x="617605" y="4675141"/>
            <a:ext cx="1313411" cy="1205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a:p>
            <a:pPr algn="ctr"/>
            <a:endParaRPr lang="en-US" dirty="0"/>
          </a:p>
          <a:p>
            <a:pPr algn="ctr"/>
            <a:r>
              <a:rPr lang="en-US" dirty="0"/>
              <a:t>__proto__</a:t>
            </a:r>
          </a:p>
        </p:txBody>
      </p:sp>
      <p:sp>
        <p:nvSpPr>
          <p:cNvPr id="12" name="Rectangle: Rounded Corners 11">
            <a:extLst>
              <a:ext uri="{FF2B5EF4-FFF2-40B4-BE49-F238E27FC236}">
                <a16:creationId xmlns:a16="http://schemas.microsoft.com/office/drawing/2014/main" id="{71C63490-693F-2965-0866-57A1E23F47C6}"/>
              </a:ext>
            </a:extLst>
          </p:cNvPr>
          <p:cNvSpPr/>
          <p:nvPr/>
        </p:nvSpPr>
        <p:spPr>
          <a:xfrm>
            <a:off x="2986732"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FourWheeler.prototype</a:t>
            </a:r>
            <a:endParaRPr lang="en-US" dirty="0"/>
          </a:p>
          <a:p>
            <a:pPr algn="ctr"/>
            <a:endParaRPr lang="en-US" dirty="0"/>
          </a:p>
          <a:p>
            <a:pPr algn="ctr"/>
            <a:r>
              <a:rPr lang="en-US" b="1" dirty="0">
                <a:solidFill>
                  <a:srgbClr val="00B050"/>
                </a:solidFill>
              </a:rPr>
              <a:t>start()</a:t>
            </a:r>
          </a:p>
          <a:p>
            <a:pPr algn="ctr"/>
            <a:r>
              <a:rPr lang="en-US" dirty="0"/>
              <a:t>move()</a:t>
            </a:r>
          </a:p>
          <a:p>
            <a:pPr algn="ctr"/>
            <a:r>
              <a:rPr lang="en-US" dirty="0"/>
              <a:t>__proto__</a:t>
            </a:r>
          </a:p>
        </p:txBody>
      </p:sp>
      <p:cxnSp>
        <p:nvCxnSpPr>
          <p:cNvPr id="13" name="Straight Arrow Connector 12">
            <a:extLst>
              <a:ext uri="{FF2B5EF4-FFF2-40B4-BE49-F238E27FC236}">
                <a16:creationId xmlns:a16="http://schemas.microsoft.com/office/drawing/2014/main" id="{DDC44ABE-6380-B061-AF81-D470B2B071A6}"/>
              </a:ext>
            </a:extLst>
          </p:cNvPr>
          <p:cNvCxnSpPr>
            <a:stCxn id="11" idx="3"/>
            <a:endCxn id="12" idx="1"/>
          </p:cNvCxnSpPr>
          <p:nvPr/>
        </p:nvCxnSpPr>
        <p:spPr>
          <a:xfrm>
            <a:off x="1931016" y="5277814"/>
            <a:ext cx="1055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6A6631-1F24-D0D2-F0DD-835AEA73BFD4}"/>
              </a:ext>
            </a:extLst>
          </p:cNvPr>
          <p:cNvCxnSpPr>
            <a:cxnSpLocks/>
          </p:cNvCxnSpPr>
          <p:nvPr/>
        </p:nvCxnSpPr>
        <p:spPr>
          <a:xfrm>
            <a:off x="5134187" y="5277814"/>
            <a:ext cx="10349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3FA69E8-70FE-B027-7BF2-976FDB15980E}"/>
              </a:ext>
            </a:extLst>
          </p:cNvPr>
          <p:cNvSpPr/>
          <p:nvPr/>
        </p:nvSpPr>
        <p:spPr>
          <a:xfrm>
            <a:off x="6169120" y="3929074"/>
            <a:ext cx="2147455" cy="2697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Vehicle.prototype</a:t>
            </a:r>
            <a:endParaRPr lang="en-US" dirty="0"/>
          </a:p>
          <a:p>
            <a:pPr algn="ctr"/>
            <a:endParaRPr lang="en-US" dirty="0"/>
          </a:p>
          <a:p>
            <a:pPr algn="ctr"/>
            <a:r>
              <a:rPr lang="en-US" dirty="0"/>
              <a:t>start()</a:t>
            </a:r>
          </a:p>
          <a:p>
            <a:pPr algn="ctr"/>
            <a:r>
              <a:rPr lang="en-US" dirty="0"/>
              <a:t>__proto__</a:t>
            </a:r>
          </a:p>
        </p:txBody>
      </p:sp>
      <p:sp>
        <p:nvSpPr>
          <p:cNvPr id="16" name="Rectangle: Rounded Corners 15">
            <a:extLst>
              <a:ext uri="{FF2B5EF4-FFF2-40B4-BE49-F238E27FC236}">
                <a16:creationId xmlns:a16="http://schemas.microsoft.com/office/drawing/2014/main" id="{33CB11D8-88BF-BFAC-94AF-93EBA0B1E80F}"/>
              </a:ext>
            </a:extLst>
          </p:cNvPr>
          <p:cNvSpPr/>
          <p:nvPr/>
        </p:nvSpPr>
        <p:spPr>
          <a:xfrm>
            <a:off x="9390303" y="3929074"/>
            <a:ext cx="2147455" cy="2697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Object.prototype</a:t>
            </a:r>
            <a:endParaRPr lang="en-US" dirty="0"/>
          </a:p>
          <a:p>
            <a:pPr algn="ctr"/>
            <a:endParaRPr lang="en-US" dirty="0"/>
          </a:p>
          <a:p>
            <a:pPr algn="ctr"/>
            <a:r>
              <a:rPr lang="en-US" dirty="0"/>
              <a:t>constructor</a:t>
            </a:r>
          </a:p>
          <a:p>
            <a:pPr algn="ctr"/>
            <a:r>
              <a:rPr lang="en-US" dirty="0" err="1"/>
              <a:t>hasOwnProperty</a:t>
            </a:r>
            <a:r>
              <a:rPr lang="en-US" dirty="0"/>
              <a:t>()</a:t>
            </a:r>
          </a:p>
          <a:p>
            <a:pPr algn="ctr"/>
            <a:r>
              <a:rPr lang="en-US" dirty="0" err="1"/>
              <a:t>toString</a:t>
            </a:r>
            <a:r>
              <a:rPr lang="en-US" dirty="0"/>
              <a:t>()</a:t>
            </a:r>
          </a:p>
          <a:p>
            <a:pPr algn="ctr"/>
            <a:r>
              <a:rPr lang="en-US" dirty="0"/>
              <a:t>.</a:t>
            </a:r>
          </a:p>
          <a:p>
            <a:pPr algn="ctr"/>
            <a:r>
              <a:rPr lang="en-US" dirty="0"/>
              <a:t>.</a:t>
            </a:r>
          </a:p>
        </p:txBody>
      </p:sp>
      <p:cxnSp>
        <p:nvCxnSpPr>
          <p:cNvPr id="17" name="Straight Arrow Connector 16">
            <a:extLst>
              <a:ext uri="{FF2B5EF4-FFF2-40B4-BE49-F238E27FC236}">
                <a16:creationId xmlns:a16="http://schemas.microsoft.com/office/drawing/2014/main" id="{BD481CF5-9298-AD7F-CF50-AFBA25A12C30}"/>
              </a:ext>
            </a:extLst>
          </p:cNvPr>
          <p:cNvCxnSpPr>
            <a:endCxn id="16" idx="1"/>
          </p:cNvCxnSpPr>
          <p:nvPr/>
        </p:nvCxnSpPr>
        <p:spPr>
          <a:xfrm>
            <a:off x="8316575" y="5277814"/>
            <a:ext cx="1073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791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8BCC-F6B3-4578-9666-A81F3BB7FE59}"/>
              </a:ext>
            </a:extLst>
          </p:cNvPr>
          <p:cNvSpPr>
            <a:spLocks noGrp="1"/>
          </p:cNvSpPr>
          <p:nvPr>
            <p:ph type="title"/>
          </p:nvPr>
        </p:nvSpPr>
        <p:spPr>
          <a:xfrm>
            <a:off x="838200" y="365125"/>
            <a:ext cx="10515600" cy="1325563"/>
          </a:xfrm>
        </p:spPr>
        <p:txBody>
          <a:bodyPr/>
          <a:lstStyle/>
          <a:p>
            <a:r>
              <a:rPr lang="en-US" dirty="0"/>
              <a:t>Indexed collections</a:t>
            </a:r>
          </a:p>
        </p:txBody>
      </p:sp>
      <p:sp>
        <p:nvSpPr>
          <p:cNvPr id="3" name="Content Placeholder 2">
            <a:extLst>
              <a:ext uri="{FF2B5EF4-FFF2-40B4-BE49-F238E27FC236}">
                <a16:creationId xmlns:a16="http://schemas.microsoft.com/office/drawing/2014/main" id="{73A9EBCA-96F5-4475-93F3-CB86826CADC5}"/>
              </a:ext>
            </a:extLst>
          </p:cNvPr>
          <p:cNvSpPr>
            <a:spLocks noGrp="1"/>
          </p:cNvSpPr>
          <p:nvPr>
            <p:ph idx="1"/>
          </p:nvPr>
        </p:nvSpPr>
        <p:spPr>
          <a:xfrm>
            <a:off x="838200" y="1825625"/>
            <a:ext cx="10515600" cy="4351338"/>
          </a:xfrm>
        </p:spPr>
        <p:txBody>
          <a:bodyPr>
            <a:normAutofit fontScale="92500" lnSpcReduction="20000"/>
          </a:bodyPr>
          <a:lstStyle/>
          <a:p>
            <a:r>
              <a:rPr lang="en-US" dirty="0"/>
              <a:t>Array</a:t>
            </a:r>
          </a:p>
          <a:p>
            <a:r>
              <a:rPr lang="en-US" dirty="0"/>
              <a:t>Int8Array</a:t>
            </a:r>
          </a:p>
          <a:p>
            <a:r>
              <a:rPr lang="en-US" dirty="0"/>
              <a:t>Uint8Array</a:t>
            </a:r>
          </a:p>
          <a:p>
            <a:r>
              <a:rPr lang="en-US" dirty="0"/>
              <a:t>Uint8ClampedArray</a:t>
            </a:r>
          </a:p>
          <a:p>
            <a:r>
              <a:rPr lang="en-US" dirty="0"/>
              <a:t>Int16Array</a:t>
            </a:r>
          </a:p>
          <a:p>
            <a:r>
              <a:rPr lang="en-US" dirty="0"/>
              <a:t>Uint16Array</a:t>
            </a:r>
          </a:p>
          <a:p>
            <a:r>
              <a:rPr lang="en-US" dirty="0"/>
              <a:t>Int32Array</a:t>
            </a:r>
          </a:p>
          <a:p>
            <a:r>
              <a:rPr lang="en-US" dirty="0"/>
              <a:t>Uint32Array</a:t>
            </a:r>
          </a:p>
          <a:p>
            <a:r>
              <a:rPr lang="en-US" dirty="0"/>
              <a:t>Float32Array</a:t>
            </a:r>
          </a:p>
          <a:p>
            <a:r>
              <a:rPr lang="en-US" dirty="0"/>
              <a:t>Float64Array</a:t>
            </a:r>
          </a:p>
        </p:txBody>
      </p:sp>
    </p:spTree>
    <p:extLst>
      <p:ext uri="{BB962C8B-B14F-4D97-AF65-F5344CB8AC3E}">
        <p14:creationId xmlns:p14="http://schemas.microsoft.com/office/powerpoint/2010/main" val="4275185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6920-B8A5-44BA-912B-F8773FD930D5}"/>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7B60B456-87FD-4896-B0F4-C53F1D0B2313}"/>
              </a:ext>
            </a:extLst>
          </p:cNvPr>
          <p:cNvSpPr>
            <a:spLocks noGrp="1"/>
          </p:cNvSpPr>
          <p:nvPr>
            <p:ph idx="1"/>
          </p:nvPr>
        </p:nvSpPr>
        <p:spPr/>
        <p:txBody>
          <a:bodyPr>
            <a:normAutofit fontScale="92500" lnSpcReduction="20000"/>
          </a:bodyPr>
          <a:lstStyle/>
          <a:p>
            <a:r>
              <a:rPr lang="en-US" b="1" dirty="0"/>
              <a:t>Arrays</a:t>
            </a:r>
            <a:r>
              <a:rPr lang="en-US" dirty="0"/>
              <a:t> are an ordered collection that can hold data of any type. In JavaScript, arrays are created with square brackets [...] or using Array constructor and allow duplicate elements.</a:t>
            </a:r>
          </a:p>
          <a:p>
            <a:r>
              <a:rPr lang="en-US" dirty="0"/>
              <a:t>JavaScript objects and arrays were the most important data structures to handle collections of data.</a:t>
            </a:r>
          </a:p>
          <a:p>
            <a:r>
              <a:rPr lang="en-US" dirty="0"/>
              <a:t>The combination of objects and arrays was able to handle data in many scenarios, however, there were a few shortcomings as follows</a:t>
            </a:r>
          </a:p>
          <a:p>
            <a:pPr lvl="1"/>
            <a:r>
              <a:rPr lang="en-US" dirty="0"/>
              <a:t>Object keys can only be of type string.</a:t>
            </a:r>
          </a:p>
          <a:p>
            <a:pPr lvl="1"/>
            <a:r>
              <a:rPr lang="en-US" dirty="0"/>
              <a:t>Objects don't maintain the order of the elements inserted into them.</a:t>
            </a:r>
          </a:p>
          <a:p>
            <a:pPr lvl="1"/>
            <a:r>
              <a:rPr lang="en-US" dirty="0"/>
              <a:t>Objects lack some useful methods, which makes them difficult to use in some situations. For example, you can't compute the size (length) of an object easily. Also, enumerating an object is not that straightforward.</a:t>
            </a:r>
          </a:p>
          <a:p>
            <a:pPr lvl="1"/>
            <a:r>
              <a:rPr lang="en-US" dirty="0"/>
              <a:t>Arrays are collections of elements that allow duplicates. Supporting arrays that only have distinct elements requires extra logic and code.</a:t>
            </a:r>
          </a:p>
        </p:txBody>
      </p:sp>
    </p:spTree>
    <p:extLst>
      <p:ext uri="{BB962C8B-B14F-4D97-AF65-F5344CB8AC3E}">
        <p14:creationId xmlns:p14="http://schemas.microsoft.com/office/powerpoint/2010/main" val="3305835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0BB1-E8C5-4243-A242-1F343C3C5C9B}"/>
              </a:ext>
            </a:extLst>
          </p:cNvPr>
          <p:cNvSpPr>
            <a:spLocks noGrp="1"/>
          </p:cNvSpPr>
          <p:nvPr>
            <p:ph type="title"/>
          </p:nvPr>
        </p:nvSpPr>
        <p:spPr/>
        <p:txBody>
          <a:bodyPr/>
          <a:lstStyle/>
          <a:p>
            <a:r>
              <a:rPr lang="en-US" dirty="0"/>
              <a:t>Keyed collections</a:t>
            </a:r>
          </a:p>
        </p:txBody>
      </p:sp>
      <p:sp>
        <p:nvSpPr>
          <p:cNvPr id="3" name="Content Placeholder 2">
            <a:extLst>
              <a:ext uri="{FF2B5EF4-FFF2-40B4-BE49-F238E27FC236}">
                <a16:creationId xmlns:a16="http://schemas.microsoft.com/office/drawing/2014/main" id="{4AF1CD67-12A5-4C3B-828B-4EEA996E8AD9}"/>
              </a:ext>
            </a:extLst>
          </p:cNvPr>
          <p:cNvSpPr>
            <a:spLocks noGrp="1"/>
          </p:cNvSpPr>
          <p:nvPr>
            <p:ph idx="1"/>
          </p:nvPr>
        </p:nvSpPr>
        <p:spPr/>
        <p:txBody>
          <a:bodyPr/>
          <a:lstStyle/>
          <a:p>
            <a:r>
              <a:rPr lang="en-US" dirty="0"/>
              <a:t>Map</a:t>
            </a:r>
          </a:p>
          <a:p>
            <a:r>
              <a:rPr lang="en-US" dirty="0"/>
              <a:t>Set</a:t>
            </a:r>
          </a:p>
          <a:p>
            <a:r>
              <a:rPr lang="en-US" dirty="0" err="1"/>
              <a:t>WeakMap</a:t>
            </a:r>
            <a:endParaRPr lang="en-US" dirty="0"/>
          </a:p>
          <a:p>
            <a:r>
              <a:rPr lang="en-US" dirty="0" err="1"/>
              <a:t>WeakSet</a:t>
            </a:r>
            <a:endParaRPr lang="en-US" dirty="0"/>
          </a:p>
        </p:txBody>
      </p:sp>
    </p:spTree>
    <p:extLst>
      <p:ext uri="{BB962C8B-B14F-4D97-AF65-F5344CB8AC3E}">
        <p14:creationId xmlns:p14="http://schemas.microsoft.com/office/powerpoint/2010/main" val="107821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7B-9AE9-420A-94BB-0CCE0D84255D}"/>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id="{3C82555B-50A1-46EA-A484-AA6066E319E7}"/>
              </a:ext>
            </a:extLst>
          </p:cNvPr>
          <p:cNvSpPr>
            <a:spLocks noGrp="1"/>
          </p:cNvSpPr>
          <p:nvPr>
            <p:ph idx="1"/>
          </p:nvPr>
        </p:nvSpPr>
        <p:spPr/>
        <p:txBody>
          <a:bodyPr>
            <a:normAutofit fontScale="92500" lnSpcReduction="20000"/>
          </a:bodyPr>
          <a:lstStyle/>
          <a:p>
            <a:r>
              <a:rPr lang="en-US" dirty="0"/>
              <a:t>Map is a collection of key-value pairs where the key can be of any type. Map remembers the original order in which the elements were added to it, which means data can be retrieved in the same order it was inserted in.</a:t>
            </a:r>
          </a:p>
          <a:p>
            <a:r>
              <a:rPr lang="en-US" dirty="0"/>
              <a:t>In other words, Map has characteristics of both Object and Array:</a:t>
            </a:r>
          </a:p>
          <a:p>
            <a:pPr lvl="1"/>
            <a:r>
              <a:rPr lang="en-US" dirty="0"/>
              <a:t>Like an object, it supports the key-value pair structure.</a:t>
            </a:r>
          </a:p>
          <a:p>
            <a:pPr lvl="1"/>
            <a:r>
              <a:rPr lang="en-US" dirty="0"/>
              <a:t>Like an array, it remembers the insertion order.</a:t>
            </a:r>
          </a:p>
          <a:p>
            <a:r>
              <a:rPr lang="en-US" dirty="0"/>
              <a:t>A new Map can be created using Map Constructor.</a:t>
            </a:r>
          </a:p>
          <a:p>
            <a:r>
              <a:rPr lang="en-US" dirty="0"/>
              <a:t>Use Map when:</a:t>
            </a:r>
          </a:p>
          <a:p>
            <a:pPr lvl="1"/>
            <a:r>
              <a:rPr lang="en-US" dirty="0"/>
              <a:t>You may want to create keys that are non-strings. Storing an object as a key is a very powerful approach. Map gives you this ability by default.</a:t>
            </a:r>
          </a:p>
          <a:p>
            <a:pPr lvl="1"/>
            <a:r>
              <a:rPr lang="en-US" dirty="0"/>
              <a:t>You need a data structure where elements can be ordered. Regular objects do not maintain the order of their entries.</a:t>
            </a:r>
          </a:p>
          <a:p>
            <a:pPr lvl="1"/>
            <a:r>
              <a:rPr lang="en-US" dirty="0"/>
              <a:t>You are looking for flexibility without relying on an external library like </a:t>
            </a:r>
            <a:r>
              <a:rPr lang="en-US" dirty="0" err="1"/>
              <a:t>lodash</a:t>
            </a:r>
            <a:r>
              <a:rPr lang="en-US" dirty="0"/>
              <a:t>.</a:t>
            </a:r>
          </a:p>
        </p:txBody>
      </p:sp>
    </p:spTree>
    <p:extLst>
      <p:ext uri="{BB962C8B-B14F-4D97-AF65-F5344CB8AC3E}">
        <p14:creationId xmlns:p14="http://schemas.microsoft.com/office/powerpoint/2010/main" val="197323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A6BD-8736-05F7-A0A2-E360A09C95CF}"/>
              </a:ext>
            </a:extLst>
          </p:cNvPr>
          <p:cNvSpPr>
            <a:spLocks noGrp="1"/>
          </p:cNvSpPr>
          <p:nvPr>
            <p:ph type="title"/>
          </p:nvPr>
        </p:nvSpPr>
        <p:spPr/>
        <p:txBody>
          <a:bodyPr/>
          <a:lstStyle/>
          <a:p>
            <a:r>
              <a:rPr lang="en-US" dirty="0"/>
              <a:t>Create and Compile</a:t>
            </a:r>
            <a:endParaRPr lang="en-IN" dirty="0"/>
          </a:p>
        </p:txBody>
      </p:sp>
      <p:sp>
        <p:nvSpPr>
          <p:cNvPr id="3" name="Content Placeholder 2">
            <a:extLst>
              <a:ext uri="{FF2B5EF4-FFF2-40B4-BE49-F238E27FC236}">
                <a16:creationId xmlns:a16="http://schemas.microsoft.com/office/drawing/2014/main" id="{BDAD291E-28AC-1689-DBB6-E636DE033155}"/>
              </a:ext>
            </a:extLst>
          </p:cNvPr>
          <p:cNvSpPr>
            <a:spLocks noGrp="1"/>
          </p:cNvSpPr>
          <p:nvPr>
            <p:ph idx="1"/>
          </p:nvPr>
        </p:nvSpPr>
        <p:spPr/>
        <p:txBody>
          <a:bodyPr>
            <a:normAutofit lnSpcReduction="10000"/>
          </a:bodyPr>
          <a:lstStyle/>
          <a:p>
            <a:r>
              <a:rPr lang="en-IN" dirty="0"/>
              <a:t>Create a new project folder</a:t>
            </a:r>
          </a:p>
          <a:p>
            <a:r>
              <a:rPr lang="en-IN" dirty="0"/>
              <a:t>Open the project folder path in terminal window &amp; run the following commands </a:t>
            </a:r>
          </a:p>
          <a:p>
            <a:pPr lvl="1"/>
            <a:r>
              <a:rPr lang="en-IN" dirty="0" err="1"/>
              <a:t>npm</a:t>
            </a:r>
            <a:r>
              <a:rPr lang="en-IN" dirty="0"/>
              <a:t> </a:t>
            </a:r>
            <a:r>
              <a:rPr lang="en-IN" dirty="0" err="1"/>
              <a:t>init</a:t>
            </a:r>
            <a:r>
              <a:rPr lang="en-IN" dirty="0"/>
              <a:t> -y</a:t>
            </a:r>
          </a:p>
          <a:p>
            <a:pPr lvl="1"/>
            <a:r>
              <a:rPr lang="en-IN" dirty="0" err="1"/>
              <a:t>npm</a:t>
            </a:r>
            <a:r>
              <a:rPr lang="en-IN" dirty="0"/>
              <a:t> </a:t>
            </a:r>
            <a:r>
              <a:rPr lang="en-IN" dirty="0" err="1"/>
              <a:t>i</a:t>
            </a:r>
            <a:r>
              <a:rPr lang="en-IN" dirty="0"/>
              <a:t> -D @babel/core @babel/preset-env @babel/cli</a:t>
            </a:r>
          </a:p>
          <a:p>
            <a:pPr lvl="1"/>
            <a:r>
              <a:rPr lang="en-IN" dirty="0" err="1"/>
              <a:t>npm</a:t>
            </a:r>
            <a:r>
              <a:rPr lang="en-IN" dirty="0"/>
              <a:t> </a:t>
            </a:r>
            <a:r>
              <a:rPr lang="en-IN" dirty="0" err="1"/>
              <a:t>i</a:t>
            </a:r>
            <a:r>
              <a:rPr lang="en-IN" dirty="0"/>
              <a:t> core-</a:t>
            </a:r>
            <a:r>
              <a:rPr lang="en-IN" dirty="0" err="1"/>
              <a:t>js</a:t>
            </a:r>
            <a:endParaRPr lang="en-IN" dirty="0"/>
          </a:p>
          <a:p>
            <a:r>
              <a:rPr lang="en-IN" dirty="0"/>
              <a:t>Create </a:t>
            </a:r>
            <a:r>
              <a:rPr lang="en-IN" dirty="0" err="1"/>
              <a:t>babel.config.json</a:t>
            </a:r>
            <a:r>
              <a:rPr lang="en-IN" dirty="0"/>
              <a:t> file with configuration inside the project folder</a:t>
            </a:r>
          </a:p>
          <a:p>
            <a:r>
              <a:rPr lang="en-IN" dirty="0"/>
              <a:t>To Compile</a:t>
            </a:r>
          </a:p>
          <a:p>
            <a:pPr lvl="1"/>
            <a:r>
              <a:rPr lang="en-IN" dirty="0" err="1"/>
              <a:t>npx</a:t>
            </a:r>
            <a:r>
              <a:rPr lang="en-IN" dirty="0"/>
              <a:t> babel --version</a:t>
            </a:r>
          </a:p>
          <a:p>
            <a:pPr lvl="1"/>
            <a:r>
              <a:rPr lang="en-IN" dirty="0" err="1"/>
              <a:t>npx</a:t>
            </a:r>
            <a:r>
              <a:rPr lang="en-IN" dirty="0"/>
              <a:t> babel </a:t>
            </a:r>
            <a:r>
              <a:rPr lang="en-IN" dirty="0" err="1"/>
              <a:t>src</a:t>
            </a:r>
            <a:r>
              <a:rPr lang="en-IN" dirty="0"/>
              <a:t> --out-</a:t>
            </a:r>
            <a:r>
              <a:rPr lang="en-IN" dirty="0" err="1"/>
              <a:t>dir</a:t>
            </a:r>
            <a:r>
              <a:rPr lang="en-IN" dirty="0"/>
              <a:t> </a:t>
            </a:r>
            <a:r>
              <a:rPr lang="en-IN" dirty="0" err="1"/>
              <a:t>dist</a:t>
            </a:r>
            <a:endParaRPr lang="en-IN" dirty="0"/>
          </a:p>
        </p:txBody>
      </p:sp>
    </p:spTree>
    <p:extLst>
      <p:ext uri="{BB962C8B-B14F-4D97-AF65-F5344CB8AC3E}">
        <p14:creationId xmlns:p14="http://schemas.microsoft.com/office/powerpoint/2010/main" val="3479074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ADF4-4894-4B32-AB6C-8D29FF7DDAE7}"/>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F8A7C67C-CEF9-41B6-9619-A4E460F67997}"/>
              </a:ext>
            </a:extLst>
          </p:cNvPr>
          <p:cNvSpPr>
            <a:spLocks noGrp="1"/>
          </p:cNvSpPr>
          <p:nvPr>
            <p:ph idx="1"/>
          </p:nvPr>
        </p:nvSpPr>
        <p:spPr/>
        <p:txBody>
          <a:bodyPr/>
          <a:lstStyle/>
          <a:p>
            <a:r>
              <a:rPr lang="en-US" dirty="0"/>
              <a:t>A Set is a collection of unique elements that can be of any type. </a:t>
            </a:r>
          </a:p>
          <a:p>
            <a:r>
              <a:rPr lang="en-US" dirty="0"/>
              <a:t>Set is also an ordered collection of elements, which means that elements will be retrieved in the same order that they were inserted in.</a:t>
            </a:r>
          </a:p>
          <a:p>
            <a:r>
              <a:rPr lang="en-US" dirty="0"/>
              <a:t>A Set in JavaScript behaves the same way as a mathematical set.</a:t>
            </a:r>
          </a:p>
          <a:p>
            <a:r>
              <a:rPr lang="en-US" dirty="0"/>
              <a:t>Use Set when </a:t>
            </a:r>
          </a:p>
          <a:p>
            <a:pPr lvl="1"/>
            <a:r>
              <a:rPr lang="en-US" dirty="0"/>
              <a:t>You need to maintain a distinct set of data to perform set operations like union, intersection, difference, and so on.</a:t>
            </a:r>
          </a:p>
        </p:txBody>
      </p:sp>
    </p:spTree>
    <p:extLst>
      <p:ext uri="{BB962C8B-B14F-4D97-AF65-F5344CB8AC3E}">
        <p14:creationId xmlns:p14="http://schemas.microsoft.com/office/powerpoint/2010/main" val="433844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6A4E2-9AC1-40FF-B004-C6C87272B9B5}"/>
              </a:ext>
            </a:extLst>
          </p:cNvPr>
          <p:cNvSpPr>
            <a:spLocks noGrp="1"/>
          </p:cNvSpPr>
          <p:nvPr>
            <p:ph type="title"/>
          </p:nvPr>
        </p:nvSpPr>
        <p:spPr/>
        <p:txBody>
          <a:bodyPr/>
          <a:lstStyle/>
          <a:p>
            <a:r>
              <a:rPr lang="en-US" dirty="0"/>
              <a:t>Weak Map</a:t>
            </a:r>
          </a:p>
        </p:txBody>
      </p:sp>
      <p:sp>
        <p:nvSpPr>
          <p:cNvPr id="3" name="Content Placeholder 2">
            <a:extLst>
              <a:ext uri="{FF2B5EF4-FFF2-40B4-BE49-F238E27FC236}">
                <a16:creationId xmlns:a16="http://schemas.microsoft.com/office/drawing/2014/main" id="{9725B339-F487-4483-A53F-D31769FDBA13}"/>
              </a:ext>
            </a:extLst>
          </p:cNvPr>
          <p:cNvSpPr>
            <a:spLocks noGrp="1"/>
          </p:cNvSpPr>
          <p:nvPr>
            <p:ph idx="1"/>
          </p:nvPr>
        </p:nvSpPr>
        <p:spPr/>
        <p:txBody>
          <a:bodyPr/>
          <a:lstStyle/>
          <a:p>
            <a:r>
              <a:rPr lang="en-US" dirty="0"/>
              <a:t>The </a:t>
            </a:r>
            <a:r>
              <a:rPr lang="en-US" dirty="0" err="1"/>
              <a:t>WeakMap</a:t>
            </a:r>
            <a:r>
              <a:rPr lang="en-US" dirty="0"/>
              <a:t> object is a collection of key/value pairs in which the keys are </a:t>
            </a:r>
            <a:r>
              <a:rPr lang="en-US" b="1" dirty="0"/>
              <a:t>objects only </a:t>
            </a:r>
            <a:r>
              <a:rPr lang="en-US" dirty="0"/>
              <a:t>and the values can be arbitrary values. </a:t>
            </a:r>
          </a:p>
          <a:p>
            <a:r>
              <a:rPr lang="en-US" dirty="0"/>
              <a:t>The object references in the keys are held weakly, meaning that they are a target of garbage collection (GC) if there is no other reference to the object anymore.</a:t>
            </a:r>
          </a:p>
          <a:p>
            <a:r>
              <a:rPr lang="en-US" dirty="0"/>
              <a:t>One difference to Map objects is that </a:t>
            </a:r>
            <a:r>
              <a:rPr lang="en-US" dirty="0" err="1"/>
              <a:t>WeakMap</a:t>
            </a:r>
            <a:r>
              <a:rPr lang="en-US" dirty="0"/>
              <a:t> keys are not enumerable.</a:t>
            </a:r>
          </a:p>
          <a:p>
            <a:r>
              <a:rPr lang="en-US" dirty="0"/>
              <a:t>One use case of </a:t>
            </a:r>
            <a:r>
              <a:rPr lang="en-US" dirty="0" err="1"/>
              <a:t>WeakMap</a:t>
            </a:r>
            <a:r>
              <a:rPr lang="en-US" dirty="0"/>
              <a:t> objects is to store private data for an object, or to hide implementation details.</a:t>
            </a:r>
          </a:p>
        </p:txBody>
      </p:sp>
    </p:spTree>
    <p:extLst>
      <p:ext uri="{BB962C8B-B14F-4D97-AF65-F5344CB8AC3E}">
        <p14:creationId xmlns:p14="http://schemas.microsoft.com/office/powerpoint/2010/main" val="2747173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3824-320B-42E8-B2F3-9B5212616E26}"/>
              </a:ext>
            </a:extLst>
          </p:cNvPr>
          <p:cNvSpPr>
            <a:spLocks noGrp="1"/>
          </p:cNvSpPr>
          <p:nvPr>
            <p:ph type="title"/>
          </p:nvPr>
        </p:nvSpPr>
        <p:spPr/>
        <p:txBody>
          <a:bodyPr/>
          <a:lstStyle/>
          <a:p>
            <a:r>
              <a:rPr lang="en-US" dirty="0"/>
              <a:t>Weak Set</a:t>
            </a:r>
          </a:p>
        </p:txBody>
      </p:sp>
      <p:sp>
        <p:nvSpPr>
          <p:cNvPr id="3" name="Content Placeholder 2">
            <a:extLst>
              <a:ext uri="{FF2B5EF4-FFF2-40B4-BE49-F238E27FC236}">
                <a16:creationId xmlns:a16="http://schemas.microsoft.com/office/drawing/2014/main" id="{BEE67F7F-434E-4588-B87B-76729071B831}"/>
              </a:ext>
            </a:extLst>
          </p:cNvPr>
          <p:cNvSpPr>
            <a:spLocks noGrp="1"/>
          </p:cNvSpPr>
          <p:nvPr>
            <p:ph idx="1"/>
          </p:nvPr>
        </p:nvSpPr>
        <p:spPr/>
        <p:txBody>
          <a:bodyPr>
            <a:normAutofit fontScale="85000" lnSpcReduction="10000"/>
          </a:bodyPr>
          <a:lstStyle/>
          <a:p>
            <a:r>
              <a:rPr lang="en-US" dirty="0" err="1"/>
              <a:t>WeakSet</a:t>
            </a:r>
            <a:r>
              <a:rPr lang="en-US" dirty="0"/>
              <a:t> objects are collections of objects. </a:t>
            </a:r>
          </a:p>
          <a:p>
            <a:r>
              <a:rPr lang="en-US" dirty="0"/>
              <a:t>An object in the </a:t>
            </a:r>
            <a:r>
              <a:rPr lang="en-US" dirty="0" err="1"/>
              <a:t>WeakSet</a:t>
            </a:r>
            <a:r>
              <a:rPr lang="en-US" dirty="0"/>
              <a:t> may only occur once. </a:t>
            </a:r>
          </a:p>
          <a:p>
            <a:r>
              <a:rPr lang="en-US" dirty="0"/>
              <a:t>It is unique in the </a:t>
            </a:r>
            <a:r>
              <a:rPr lang="en-US" dirty="0" err="1"/>
              <a:t>WeakSet's</a:t>
            </a:r>
            <a:r>
              <a:rPr lang="en-US" dirty="0"/>
              <a:t> collection, and objects are not enumerable.</a:t>
            </a:r>
          </a:p>
          <a:p>
            <a:r>
              <a:rPr lang="en-US" dirty="0"/>
              <a:t>The main differences to the Set object are:</a:t>
            </a:r>
          </a:p>
          <a:p>
            <a:pPr lvl="1"/>
            <a:r>
              <a:rPr lang="en-US" dirty="0"/>
              <a:t>In contrast to Sets, </a:t>
            </a:r>
            <a:r>
              <a:rPr lang="en-US" dirty="0" err="1"/>
              <a:t>WeakSets</a:t>
            </a:r>
            <a:r>
              <a:rPr lang="en-US" dirty="0"/>
              <a:t> are collections of objects only, and not of arbitrary values of any type.</a:t>
            </a:r>
          </a:p>
          <a:p>
            <a:pPr lvl="1"/>
            <a:r>
              <a:rPr lang="en-US" dirty="0"/>
              <a:t>The </a:t>
            </a:r>
            <a:r>
              <a:rPr lang="en-US" dirty="0" err="1"/>
              <a:t>WeakSet</a:t>
            </a:r>
            <a:r>
              <a:rPr lang="en-US" dirty="0"/>
              <a:t> is weak: References to objects in the collection are held weakly. If there is no other reference to an object stored in the </a:t>
            </a:r>
            <a:r>
              <a:rPr lang="en-US" dirty="0" err="1"/>
              <a:t>WeakSet</a:t>
            </a:r>
            <a:r>
              <a:rPr lang="en-US" dirty="0"/>
              <a:t>, they can be garbage collected. That also means that there is no list of current objects stored in the collection.</a:t>
            </a:r>
          </a:p>
          <a:p>
            <a:pPr lvl="1"/>
            <a:r>
              <a:rPr lang="en-US" dirty="0" err="1"/>
              <a:t>WeakSets</a:t>
            </a:r>
            <a:r>
              <a:rPr lang="en-US" dirty="0"/>
              <a:t> are not enumerable.</a:t>
            </a:r>
          </a:p>
          <a:p>
            <a:r>
              <a:rPr lang="en-US" dirty="0"/>
              <a:t>The use cases of </a:t>
            </a:r>
            <a:r>
              <a:rPr lang="en-US" dirty="0" err="1"/>
              <a:t>WeakSet</a:t>
            </a:r>
            <a:r>
              <a:rPr lang="en-US" dirty="0"/>
              <a:t> objects are limited. </a:t>
            </a:r>
          </a:p>
          <a:p>
            <a:pPr lvl="1"/>
            <a:r>
              <a:rPr lang="en-US" dirty="0"/>
              <a:t>They will not leak memory, so it can be safe to use DOM elements as a key and mark them for tracking purposes.</a:t>
            </a:r>
          </a:p>
        </p:txBody>
      </p:sp>
    </p:spTree>
    <p:extLst>
      <p:ext uri="{BB962C8B-B14F-4D97-AF65-F5344CB8AC3E}">
        <p14:creationId xmlns:p14="http://schemas.microsoft.com/office/powerpoint/2010/main" val="956484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832-86A8-4E8D-BAA3-AB233100F9EA}"/>
              </a:ext>
            </a:extLst>
          </p:cNvPr>
          <p:cNvSpPr>
            <a:spLocks noGrp="1"/>
          </p:cNvSpPr>
          <p:nvPr>
            <p:ph type="title"/>
          </p:nvPr>
        </p:nvSpPr>
        <p:spPr/>
        <p:txBody>
          <a:bodyPr/>
          <a:lstStyle/>
          <a:p>
            <a:r>
              <a:rPr lang="en-US" dirty="0"/>
              <a:t>Well-Known symbols</a:t>
            </a:r>
          </a:p>
        </p:txBody>
      </p:sp>
      <p:sp>
        <p:nvSpPr>
          <p:cNvPr id="3" name="Content Placeholder 2">
            <a:extLst>
              <a:ext uri="{FF2B5EF4-FFF2-40B4-BE49-F238E27FC236}">
                <a16:creationId xmlns:a16="http://schemas.microsoft.com/office/drawing/2014/main" id="{2322C660-85B6-4A9F-BE30-D261B01219A5}"/>
              </a:ext>
            </a:extLst>
          </p:cNvPr>
          <p:cNvSpPr>
            <a:spLocks noGrp="1"/>
          </p:cNvSpPr>
          <p:nvPr>
            <p:ph idx="1"/>
          </p:nvPr>
        </p:nvSpPr>
        <p:spPr/>
        <p:txBody>
          <a:bodyPr/>
          <a:lstStyle/>
          <a:p>
            <a:r>
              <a:rPr lang="en-US" dirty="0"/>
              <a:t>A list of symbols that JavaScript treats specially is published as well-known symbols.</a:t>
            </a:r>
          </a:p>
          <a:p>
            <a:r>
              <a:rPr lang="en-US" dirty="0"/>
              <a:t>Well-known symbols are used by built-in JavaScript algorithms. For example </a:t>
            </a:r>
            <a:r>
              <a:rPr lang="en-US" b="1" dirty="0" err="1"/>
              <a:t>Symbol.iterator</a:t>
            </a:r>
            <a:r>
              <a:rPr lang="en-US" b="1" dirty="0"/>
              <a:t> (@@iterator) </a:t>
            </a:r>
            <a:r>
              <a:rPr lang="en-US" dirty="0"/>
              <a:t>is utilized to iterate over items in arrays, strings, or even to define your own iterator function.</a:t>
            </a:r>
          </a:p>
        </p:txBody>
      </p:sp>
    </p:spTree>
    <p:extLst>
      <p:ext uri="{BB962C8B-B14F-4D97-AF65-F5344CB8AC3E}">
        <p14:creationId xmlns:p14="http://schemas.microsoft.com/office/powerpoint/2010/main" val="45633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F0AB-3647-4D0D-9A8A-F2768687B148}"/>
              </a:ext>
            </a:extLst>
          </p:cNvPr>
          <p:cNvSpPr>
            <a:spLocks noGrp="1"/>
          </p:cNvSpPr>
          <p:nvPr>
            <p:ph type="title"/>
          </p:nvPr>
        </p:nvSpPr>
        <p:spPr/>
        <p:txBody>
          <a:bodyPr/>
          <a:lstStyle/>
          <a:p>
            <a:r>
              <a:rPr lang="en-US" dirty="0"/>
              <a:t>Well-known symbol</a:t>
            </a:r>
          </a:p>
        </p:txBody>
      </p:sp>
      <p:graphicFrame>
        <p:nvGraphicFramePr>
          <p:cNvPr id="4" name="Content Placeholder 5">
            <a:extLst>
              <a:ext uri="{FF2B5EF4-FFF2-40B4-BE49-F238E27FC236}">
                <a16:creationId xmlns:a16="http://schemas.microsoft.com/office/drawing/2014/main" id="{164A28D0-2259-4193-8E9F-57DBDCE3AE0D}"/>
              </a:ext>
            </a:extLst>
          </p:cNvPr>
          <p:cNvGraphicFramePr>
            <a:graphicFrameLocks noGrp="1"/>
          </p:cNvGraphicFramePr>
          <p:nvPr>
            <p:ph idx="1"/>
          </p:nvPr>
        </p:nvGraphicFramePr>
        <p:xfrm>
          <a:off x="838200" y="1825625"/>
          <a:ext cx="10515600" cy="4586500"/>
        </p:xfrm>
        <a:graphic>
          <a:graphicData uri="http://schemas.openxmlformats.org/drawingml/2006/table">
            <a:tbl>
              <a:tblPr/>
              <a:tblGrid>
                <a:gridCol w="1568355">
                  <a:extLst>
                    <a:ext uri="{9D8B030D-6E8A-4147-A177-3AD203B41FA5}">
                      <a16:colId xmlns:a16="http://schemas.microsoft.com/office/drawing/2014/main" val="2399521323"/>
                    </a:ext>
                  </a:extLst>
                </a:gridCol>
                <a:gridCol w="1492155">
                  <a:extLst>
                    <a:ext uri="{9D8B030D-6E8A-4147-A177-3AD203B41FA5}">
                      <a16:colId xmlns:a16="http://schemas.microsoft.com/office/drawing/2014/main" val="3285258487"/>
                    </a:ext>
                  </a:extLst>
                </a:gridCol>
                <a:gridCol w="7455090">
                  <a:extLst>
                    <a:ext uri="{9D8B030D-6E8A-4147-A177-3AD203B41FA5}">
                      <a16:colId xmlns:a16="http://schemas.microsoft.com/office/drawing/2014/main" val="1578804089"/>
                    </a:ext>
                  </a:extLst>
                </a:gridCol>
              </a:tblGrid>
              <a:tr h="291350">
                <a:tc>
                  <a:txBody>
                    <a:bodyPr/>
                    <a:lstStyle/>
                    <a:p>
                      <a:pPr algn="ctr" fontAlgn="base"/>
                      <a:r>
                        <a:rPr lang="en-US" sz="1400" b="1" dirty="0">
                          <a:solidFill>
                            <a:schemeClr val="bg1"/>
                          </a:solidFill>
                          <a:effectLst/>
                        </a:rPr>
                        <a:t>Specification Name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a:solidFill>
                            <a:schemeClr val="bg1"/>
                          </a:solidFill>
                          <a:effectLst/>
                        </a:rPr>
                        <a:t>[[Description]]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tc>
                  <a:txBody>
                    <a:bodyPr/>
                    <a:lstStyle/>
                    <a:p>
                      <a:pPr algn="ctr" fontAlgn="base"/>
                      <a:r>
                        <a:rPr lang="en-US" sz="1400" b="1" dirty="0">
                          <a:solidFill>
                            <a:schemeClr val="bg1"/>
                          </a:solidFill>
                          <a:effectLst/>
                        </a:rPr>
                        <a:t>Value and Purpose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238201708"/>
                  </a:ext>
                </a:extLst>
              </a:tr>
              <a:tr h="421948">
                <a:tc>
                  <a:txBody>
                    <a:bodyPr/>
                    <a:lstStyle/>
                    <a:p>
                      <a:pPr fontAlgn="base"/>
                      <a:r>
                        <a:rPr lang="en-US" sz="1200" dirty="0">
                          <a:effectLst/>
                        </a:rPr>
                        <a:t>@@</a:t>
                      </a:r>
                      <a:r>
                        <a:rPr lang="en-US" sz="1200" dirty="0" err="1">
                          <a:effectLst/>
                        </a:rPr>
                        <a:t>hasInstance</a:t>
                      </a:r>
                      <a:endParaRPr lang="en-US" sz="1200" dirty="0">
                        <a:effectLst/>
                      </a:endParaRP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"Symbol.hasInstance"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method that determines if a constructor object recognizes an object as one of the constructor’s instances. Called by the semantics of the instanceof operator.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303445310"/>
                  </a:ext>
                </a:extLst>
              </a:tr>
              <a:tr h="342833">
                <a:tc>
                  <a:txBody>
                    <a:bodyPr/>
                    <a:lstStyle/>
                    <a:p>
                      <a:pPr fontAlgn="base"/>
                      <a:r>
                        <a:rPr lang="en-US" sz="1200">
                          <a:effectLst/>
                        </a:rPr>
                        <a:t>@@isConcatSpreadable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Symbol.isConcatSpreadable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Boolean valued property that if true indicates that an object should be flattened to its array elements by </a:t>
                      </a:r>
                      <a:r>
                        <a:rPr lang="en-US" sz="1200" u="none" strike="noStrike">
                          <a:solidFill>
                            <a:srgbClr val="3333BB"/>
                          </a:solidFill>
                          <a:effectLst/>
                          <a:hlinkClick r:id="rId2"/>
                        </a:rPr>
                        <a:t>Array.prototype.concat</a:t>
                      </a:r>
                      <a:r>
                        <a:rPr lang="en-US" sz="120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851014491"/>
                  </a:ext>
                </a:extLst>
              </a:tr>
              <a:tr h="263717">
                <a:tc>
                  <a:txBody>
                    <a:bodyPr/>
                    <a:lstStyle/>
                    <a:p>
                      <a:pPr fontAlgn="base"/>
                      <a:r>
                        <a:rPr lang="en-US" sz="1200">
                          <a:effectLst/>
                        </a:rPr>
                        <a:t>@@iterator</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Symbol.iterator</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returns the default Iterator for an object. Called by the semantics of the for-of statement.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00595910"/>
                  </a:ext>
                </a:extLst>
              </a:tr>
              <a:tr h="421948">
                <a:tc>
                  <a:txBody>
                    <a:bodyPr/>
                    <a:lstStyle/>
                    <a:p>
                      <a:pPr fontAlgn="base"/>
                      <a:r>
                        <a:rPr lang="en-US" sz="1200">
                          <a:effectLst/>
                        </a:rPr>
                        <a:t>@@match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Symbol.match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matches the regular expression against a string. Called by the </a:t>
                      </a:r>
                      <a:r>
                        <a:rPr lang="en-US" sz="1200" u="none" strike="noStrike">
                          <a:solidFill>
                            <a:srgbClr val="3333BB"/>
                          </a:solidFill>
                          <a:effectLst/>
                          <a:hlinkClick r:id="rId3"/>
                        </a:rPr>
                        <a:t>String.prototype.match</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900405985"/>
                  </a:ext>
                </a:extLst>
              </a:tr>
              <a:tr h="421948">
                <a:tc>
                  <a:txBody>
                    <a:bodyPr/>
                    <a:lstStyle/>
                    <a:p>
                      <a:pPr fontAlgn="base"/>
                      <a:r>
                        <a:rPr lang="en-US" sz="1200">
                          <a:effectLst/>
                        </a:rPr>
                        <a:t>@@replace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Symbol.replace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A regular expression method that replaces matched substrings of a string. Called by the </a:t>
                      </a:r>
                      <a:r>
                        <a:rPr lang="en-US" sz="1200" u="none" strike="noStrike">
                          <a:solidFill>
                            <a:srgbClr val="3333BB"/>
                          </a:solidFill>
                          <a:effectLst/>
                          <a:hlinkClick r:id="rId4"/>
                        </a:rPr>
                        <a:t>String.prototype.replace</a:t>
                      </a:r>
                      <a:r>
                        <a:rPr lang="en-US" sz="120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883834823"/>
                  </a:ext>
                </a:extLst>
              </a:tr>
              <a:tr h="501063">
                <a:tc>
                  <a:txBody>
                    <a:bodyPr/>
                    <a:lstStyle/>
                    <a:p>
                      <a:pPr fontAlgn="base"/>
                      <a:r>
                        <a:rPr lang="en-US" sz="1200">
                          <a:effectLst/>
                        </a:rPr>
                        <a:t>@@search</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Symbol.search</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returns the index within a string that matches the regular expression. Called by the </a:t>
                      </a:r>
                      <a:r>
                        <a:rPr lang="en-US" sz="1200" u="none" strike="noStrike" dirty="0" err="1">
                          <a:solidFill>
                            <a:srgbClr val="3333BB"/>
                          </a:solidFill>
                          <a:effectLst/>
                          <a:hlinkClick r:id="rId5"/>
                        </a:rPr>
                        <a:t>String.prototype.search</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908207473"/>
                  </a:ext>
                </a:extLst>
              </a:tr>
              <a:tr h="263717">
                <a:tc>
                  <a:txBody>
                    <a:bodyPr/>
                    <a:lstStyle/>
                    <a:p>
                      <a:pPr fontAlgn="base"/>
                      <a:r>
                        <a:rPr lang="en-US" sz="1200" dirty="0">
                          <a:effectLst/>
                        </a:rPr>
                        <a:t>@@species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Symbol.species</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function valued property that is the constructor function that is used to create derived objects.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342693051"/>
                  </a:ext>
                </a:extLst>
              </a:tr>
              <a:tr h="421948">
                <a:tc>
                  <a:txBody>
                    <a:bodyPr/>
                    <a:lstStyle/>
                    <a:p>
                      <a:pPr fontAlgn="base"/>
                      <a:r>
                        <a:rPr lang="en-US" sz="1200">
                          <a:effectLst/>
                        </a:rPr>
                        <a:t>@@split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"Symbol.split"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regular expression method that splits a string at the indices that match the regular expression. Called by the </a:t>
                      </a:r>
                      <a:r>
                        <a:rPr lang="en-US" sz="1200" u="none" strike="noStrike" dirty="0" err="1">
                          <a:solidFill>
                            <a:srgbClr val="3333BB"/>
                          </a:solidFill>
                          <a:effectLst/>
                          <a:hlinkClick r:id="rId6"/>
                        </a:rPr>
                        <a:t>String.prototype.split</a:t>
                      </a:r>
                      <a:r>
                        <a:rPr lang="en-US" sz="1200" dirty="0">
                          <a:effectLst/>
                        </a:rPr>
                        <a:t> method.</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4268008406"/>
                  </a:ext>
                </a:extLst>
              </a:tr>
              <a:tr h="342833">
                <a:tc>
                  <a:txBody>
                    <a:bodyPr/>
                    <a:lstStyle/>
                    <a:p>
                      <a:pPr fontAlgn="base"/>
                      <a:r>
                        <a:rPr lang="en-US" sz="1200">
                          <a:effectLst/>
                        </a:rPr>
                        <a:t>@@toPrimitive</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t>
                      </a:r>
                      <a:r>
                        <a:rPr lang="en-US" sz="1200" dirty="0" err="1">
                          <a:effectLst/>
                        </a:rPr>
                        <a:t>Symbol.toPrimitive</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method that converts an object to a corresponding primitive value. Called by the </a:t>
                      </a:r>
                      <a:r>
                        <a:rPr lang="en-US" sz="1200" u="none" strike="noStrike" dirty="0" err="1">
                          <a:solidFill>
                            <a:srgbClr val="3333BB"/>
                          </a:solidFill>
                          <a:effectLst/>
                          <a:hlinkClick r:id="rId7"/>
                        </a:rPr>
                        <a:t>ToPrimitive</a:t>
                      </a:r>
                      <a:r>
                        <a:rPr lang="en-US" sz="1200" dirty="0">
                          <a:effectLst/>
                        </a:rPr>
                        <a:t> abstract operation.</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3396529836"/>
                  </a:ext>
                </a:extLst>
              </a:tr>
              <a:tr h="421948">
                <a:tc>
                  <a:txBody>
                    <a:bodyPr/>
                    <a:lstStyle/>
                    <a:p>
                      <a:pPr fontAlgn="base"/>
                      <a:r>
                        <a:rPr lang="en-US" sz="1200">
                          <a:effectLst/>
                        </a:rPr>
                        <a:t>@@toStringTag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"Symbol.toStringTag"</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 String valued property that is used in the creation of the default string description of an object. Accessed by the built-in method </a:t>
                      </a:r>
                      <a:r>
                        <a:rPr lang="en-US" sz="1200" u="none" strike="noStrike" dirty="0" err="1">
                          <a:solidFill>
                            <a:srgbClr val="3333BB"/>
                          </a:solidFill>
                          <a:effectLst/>
                          <a:hlinkClick r:id="rId8"/>
                        </a:rPr>
                        <a:t>Object.prototype.toString</a:t>
                      </a:r>
                      <a:r>
                        <a:rPr lang="en-US" sz="1200" dirty="0">
                          <a:effectLst/>
                        </a:rPr>
                        <a: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2506978018"/>
                  </a:ext>
                </a:extLst>
              </a:tr>
              <a:tr h="421948">
                <a:tc>
                  <a:txBody>
                    <a:bodyPr/>
                    <a:lstStyle/>
                    <a:p>
                      <a:pPr fontAlgn="base"/>
                      <a:r>
                        <a:rPr lang="en-US" sz="1200">
                          <a:effectLst/>
                        </a:rPr>
                        <a:t>@@unscopables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a:effectLst/>
                        </a:rPr>
                        <a:t>"Symbol.unscopables"</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tc>
                  <a:txBody>
                    <a:bodyPr/>
                    <a:lstStyle/>
                    <a:p>
                      <a:pPr fontAlgn="base"/>
                      <a:r>
                        <a:rPr lang="en-US" sz="1200" dirty="0">
                          <a:effectLst/>
                        </a:rPr>
                        <a:t>An object valued property whose own property names are property names that are excluded from the with environment bindings of the associated object.</a:t>
                      </a:r>
                    </a:p>
                  </a:txBody>
                  <a:tcPr marL="26372" marR="26372" marT="13186" marB="13186" anchor="ctr">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000000"/>
                      </a:solidFill>
                      <a:prstDash val="solid"/>
                      <a:round/>
                      <a:headEnd type="none" w="med" len="med"/>
                      <a:tailEnd type="none" w="med" len="med"/>
                    </a:lnB>
                    <a:solidFill>
                      <a:srgbClr val="FDFDFC"/>
                    </a:solidFill>
                  </a:tcPr>
                </a:tc>
                <a:extLst>
                  <a:ext uri="{0D108BD9-81ED-4DB2-BD59-A6C34878D82A}">
                    <a16:rowId xmlns:a16="http://schemas.microsoft.com/office/drawing/2014/main" val="1579802865"/>
                  </a:ext>
                </a:extLst>
              </a:tr>
            </a:tbl>
          </a:graphicData>
        </a:graphic>
      </p:graphicFrame>
    </p:spTree>
    <p:extLst>
      <p:ext uri="{BB962C8B-B14F-4D97-AF65-F5344CB8AC3E}">
        <p14:creationId xmlns:p14="http://schemas.microsoft.com/office/powerpoint/2010/main" val="2625194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79C0-EBFF-CACE-5406-7E95B4061999}"/>
              </a:ext>
            </a:extLst>
          </p:cNvPr>
          <p:cNvSpPr>
            <a:spLocks noGrp="1"/>
          </p:cNvSpPr>
          <p:nvPr>
            <p:ph type="title"/>
          </p:nvPr>
        </p:nvSpPr>
        <p:spPr/>
        <p:txBody>
          <a:bodyPr/>
          <a:lstStyle/>
          <a:p>
            <a:r>
              <a:rPr lang="en-US" dirty="0"/>
              <a:t>Iterators &amp; Generators</a:t>
            </a:r>
          </a:p>
        </p:txBody>
      </p:sp>
      <p:sp>
        <p:nvSpPr>
          <p:cNvPr id="3" name="Content Placeholder 2">
            <a:extLst>
              <a:ext uri="{FF2B5EF4-FFF2-40B4-BE49-F238E27FC236}">
                <a16:creationId xmlns:a16="http://schemas.microsoft.com/office/drawing/2014/main" id="{D9935ACC-B222-0360-EC83-B67B36A8B31F}"/>
              </a:ext>
            </a:extLst>
          </p:cNvPr>
          <p:cNvSpPr>
            <a:spLocks noGrp="1"/>
          </p:cNvSpPr>
          <p:nvPr>
            <p:ph idx="1"/>
          </p:nvPr>
        </p:nvSpPr>
        <p:spPr/>
        <p:txBody>
          <a:bodyPr>
            <a:normAutofit fontScale="85000" lnSpcReduction="10000"/>
          </a:bodyPr>
          <a:lstStyle/>
          <a:p>
            <a:r>
              <a:rPr lang="en-US" dirty="0"/>
              <a:t>Iterators and Generators bring the concept of iteration directly into the core language and provide a mechanism for customizing the behavior of for...of loops.</a:t>
            </a:r>
          </a:p>
          <a:p>
            <a:r>
              <a:rPr lang="en-US" dirty="0"/>
              <a:t>In JavaScript an iterator is an object which defines a sequence and potentially a return value upon its termination.</a:t>
            </a:r>
          </a:p>
          <a:p>
            <a:r>
              <a:rPr lang="en-US" dirty="0"/>
              <a:t>Specifically, an iterator is any object which implements the Iterator protocol by having a next() method that returns an object with two properties:</a:t>
            </a:r>
          </a:p>
          <a:p>
            <a:pPr lvl="1"/>
            <a:r>
              <a:rPr lang="en-US" dirty="0"/>
              <a:t>value</a:t>
            </a:r>
          </a:p>
          <a:p>
            <a:pPr lvl="2"/>
            <a:r>
              <a:rPr lang="en-US" dirty="0"/>
              <a:t>The next value in the iteration sequence.</a:t>
            </a:r>
          </a:p>
          <a:p>
            <a:pPr lvl="1"/>
            <a:r>
              <a:rPr lang="en-US" dirty="0"/>
              <a:t>done</a:t>
            </a:r>
          </a:p>
          <a:p>
            <a:pPr lvl="2"/>
            <a:r>
              <a:rPr lang="en-US" dirty="0"/>
              <a:t>This is true if the last value in the sequence has already been consumed. If value is present alongside done, it is the iterator's return value.</a:t>
            </a:r>
          </a:p>
          <a:p>
            <a:r>
              <a:rPr lang="en-US" dirty="0"/>
              <a:t>Once created, an iterator object can be iterated explicitly by repeatedly calling next().</a:t>
            </a:r>
          </a:p>
        </p:txBody>
      </p:sp>
    </p:spTree>
    <p:extLst>
      <p:ext uri="{BB962C8B-B14F-4D97-AF65-F5344CB8AC3E}">
        <p14:creationId xmlns:p14="http://schemas.microsoft.com/office/powerpoint/2010/main" val="860196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p:txBody>
          <a:bodyPr>
            <a:normAutofit fontScale="92500" lnSpcReduction="20000"/>
          </a:bodyPr>
          <a:lstStyle/>
          <a:p>
            <a:r>
              <a:rPr lang="en-US" dirty="0"/>
              <a:t>In JavaScript,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492403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CFC23-1786-4D57-8BC7-12399CC6F88A}"/>
              </a:ext>
            </a:extLst>
          </p:cNvPr>
          <p:cNvSpPr>
            <a:spLocks noGrp="1"/>
          </p:cNvSpPr>
          <p:nvPr>
            <p:ph type="title"/>
          </p:nvPr>
        </p:nvSpPr>
        <p:spPr/>
        <p:txBody>
          <a:bodyPr/>
          <a:lstStyle/>
          <a:p>
            <a:r>
              <a:rPr lang="en-US"/>
              <a:t>Generator Methods</a:t>
            </a:r>
          </a:p>
        </p:txBody>
      </p:sp>
      <p:graphicFrame>
        <p:nvGraphicFramePr>
          <p:cNvPr id="4" name="Content Placeholder 3">
            <a:extLst>
              <a:ext uri="{FF2B5EF4-FFF2-40B4-BE49-F238E27FC236}">
                <a16:creationId xmlns:a16="http://schemas.microsoft.com/office/drawing/2014/main" id="{B6662C5A-AF16-4724-ABC0-019D859B3305}"/>
              </a:ext>
            </a:extLst>
          </p:cNvPr>
          <p:cNvGraphicFramePr>
            <a:graphicFrameLocks noGrp="1"/>
          </p:cNvGraphicFramePr>
          <p:nvPr>
            <p:ph idx="1"/>
          </p:nvPr>
        </p:nvGraphicFramePr>
        <p:xfrm>
          <a:off x="838200" y="1825625"/>
          <a:ext cx="10515600" cy="3953156"/>
        </p:xfrm>
        <a:graphic>
          <a:graphicData uri="http://schemas.openxmlformats.org/drawingml/2006/table">
            <a:tbl>
              <a:tblPr firstRow="1" bandRow="1"/>
              <a:tblGrid>
                <a:gridCol w="2790825">
                  <a:extLst>
                    <a:ext uri="{9D8B030D-6E8A-4147-A177-3AD203B41FA5}">
                      <a16:colId xmlns:a16="http://schemas.microsoft.com/office/drawing/2014/main" val="1331453968"/>
                    </a:ext>
                  </a:extLst>
                </a:gridCol>
                <a:gridCol w="7724775">
                  <a:extLst>
                    <a:ext uri="{9D8B030D-6E8A-4147-A177-3AD203B41FA5}">
                      <a16:colId xmlns:a16="http://schemas.microsoft.com/office/drawing/2014/main" val="750308097"/>
                    </a:ext>
                  </a:extLst>
                </a:gridCol>
              </a:tblGrid>
              <a:tr h="747243">
                <a:tc>
                  <a:txBody>
                    <a:bodyPr/>
                    <a:lstStyle/>
                    <a:p>
                      <a:pPr algn="l"/>
                      <a:r>
                        <a:rPr lang="en-US" sz="3200" b="1">
                          <a:effectLst/>
                        </a:rPr>
                        <a:t>Method</a:t>
                      </a:r>
                    </a:p>
                  </a:txBody>
                  <a:tcPr marL="200872" marR="200872" marT="100436" marB="100436" anchor="ctr">
                    <a:lnL>
                      <a:noFill/>
                    </a:lnL>
                    <a:lnR>
                      <a:noFill/>
                    </a:lnR>
                    <a:lnT>
                      <a:noFill/>
                    </a:lnT>
                    <a:lnB>
                      <a:noFill/>
                    </a:lnB>
                    <a:solidFill>
                      <a:srgbClr val="F8FAFF"/>
                    </a:solidFill>
                  </a:tcPr>
                </a:tc>
                <a:tc>
                  <a:txBody>
                    <a:bodyPr/>
                    <a:lstStyle/>
                    <a:p>
                      <a:pPr algn="l"/>
                      <a:r>
                        <a:rPr lang="en-US" sz="3200" b="1" dirty="0">
                          <a:effectLst/>
                        </a:rPr>
                        <a:t>Description</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892353773"/>
                  </a:ext>
                </a:extLst>
              </a:tr>
              <a:tr h="747243">
                <a:tc>
                  <a:txBody>
                    <a:bodyPr/>
                    <a:lstStyle/>
                    <a:p>
                      <a:r>
                        <a:rPr lang="en-US" sz="3200">
                          <a:effectLst/>
                        </a:rPr>
                        <a:t>next()</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of yield</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516911742"/>
                  </a:ext>
                </a:extLst>
              </a:tr>
              <a:tr h="1229335">
                <a:tc>
                  <a:txBody>
                    <a:bodyPr/>
                    <a:lstStyle/>
                    <a:p>
                      <a:r>
                        <a:rPr lang="en-US" sz="3200">
                          <a:effectLst/>
                        </a:rPr>
                        <a:t>return()</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Returns a value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3006134592"/>
                  </a:ext>
                </a:extLst>
              </a:tr>
              <a:tr h="1229335">
                <a:tc>
                  <a:txBody>
                    <a:bodyPr/>
                    <a:lstStyle/>
                    <a:p>
                      <a:r>
                        <a:rPr lang="en-US" sz="3200">
                          <a:effectLst/>
                        </a:rPr>
                        <a:t>throw()</a:t>
                      </a:r>
                    </a:p>
                  </a:txBody>
                  <a:tcPr marL="200872" marR="200872" marT="100436" marB="100436" anchor="ctr">
                    <a:lnL>
                      <a:noFill/>
                    </a:lnL>
                    <a:lnR>
                      <a:noFill/>
                    </a:lnR>
                    <a:lnT>
                      <a:noFill/>
                    </a:lnT>
                    <a:lnB>
                      <a:noFill/>
                    </a:lnB>
                    <a:solidFill>
                      <a:srgbClr val="F8FAFF"/>
                    </a:solidFill>
                  </a:tcPr>
                </a:tc>
                <a:tc>
                  <a:txBody>
                    <a:bodyPr/>
                    <a:lstStyle/>
                    <a:p>
                      <a:r>
                        <a:rPr lang="en-US" sz="3200" dirty="0">
                          <a:effectLst/>
                        </a:rPr>
                        <a:t>Throws an error and terminates the generator</a:t>
                      </a:r>
                    </a:p>
                  </a:txBody>
                  <a:tcPr marL="200872" marR="200872" marT="100436" marB="100436" anchor="ctr">
                    <a:lnL>
                      <a:noFill/>
                    </a:lnL>
                    <a:lnR>
                      <a:noFill/>
                    </a:lnR>
                    <a:lnT>
                      <a:noFill/>
                    </a:lnT>
                    <a:lnB>
                      <a:noFill/>
                    </a:lnB>
                    <a:solidFill>
                      <a:srgbClr val="F8FAFF"/>
                    </a:solidFill>
                  </a:tcPr>
                </a:tc>
                <a:extLst>
                  <a:ext uri="{0D108BD9-81ED-4DB2-BD59-A6C34878D82A}">
                    <a16:rowId xmlns:a16="http://schemas.microsoft.com/office/drawing/2014/main" val="1421600577"/>
                  </a:ext>
                </a:extLst>
              </a:tr>
            </a:tbl>
          </a:graphicData>
        </a:graphic>
      </p:graphicFrame>
      <p:sp>
        <p:nvSpPr>
          <p:cNvPr id="5" name="Rectangle 1">
            <a:extLst>
              <a:ext uri="{FF2B5EF4-FFF2-40B4-BE49-F238E27FC236}">
                <a16:creationId xmlns:a16="http://schemas.microsoft.com/office/drawing/2014/main" id="{BB88787E-7A87-4E3F-9F4B-1C6BB82A0DBA}"/>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80202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7487-EAE2-1D79-90FB-28D1B5391D7D}"/>
              </a:ext>
            </a:extLst>
          </p:cNvPr>
          <p:cNvSpPr>
            <a:spLocks noGrp="1"/>
          </p:cNvSpPr>
          <p:nvPr>
            <p:ph type="title"/>
          </p:nvPr>
        </p:nvSpPr>
        <p:spPr/>
        <p:txBody>
          <a:bodyPr/>
          <a:lstStyle/>
          <a:p>
            <a:r>
              <a:rPr lang="en-IN" dirty="0"/>
              <a:t>Real-time use cases </a:t>
            </a:r>
          </a:p>
        </p:txBody>
      </p:sp>
      <p:sp>
        <p:nvSpPr>
          <p:cNvPr id="3" name="Content Placeholder 2">
            <a:extLst>
              <a:ext uri="{FF2B5EF4-FFF2-40B4-BE49-F238E27FC236}">
                <a16:creationId xmlns:a16="http://schemas.microsoft.com/office/drawing/2014/main" id="{8B22FCEB-F390-30C4-9B53-62EB4D73C4B8}"/>
              </a:ext>
            </a:extLst>
          </p:cNvPr>
          <p:cNvSpPr>
            <a:spLocks noGrp="1"/>
          </p:cNvSpPr>
          <p:nvPr>
            <p:ph idx="1"/>
          </p:nvPr>
        </p:nvSpPr>
        <p:spPr/>
        <p:txBody>
          <a:bodyPr>
            <a:normAutofit fontScale="85000" lnSpcReduction="20000"/>
          </a:bodyPr>
          <a:lstStyle/>
          <a:p>
            <a:pPr>
              <a:spcBef>
                <a:spcPts val="600"/>
              </a:spcBef>
            </a:pPr>
            <a:r>
              <a:rPr lang="en-US" dirty="0"/>
              <a:t>Some real-time use cases of generators:</a:t>
            </a:r>
          </a:p>
          <a:p>
            <a:pPr lvl="1">
              <a:spcBef>
                <a:spcPts val="600"/>
              </a:spcBef>
            </a:pPr>
            <a:r>
              <a:rPr lang="en-US" b="1" dirty="0"/>
              <a:t>Stream Processing</a:t>
            </a:r>
            <a:r>
              <a:rPr lang="en-US" dirty="0"/>
              <a:t>: </a:t>
            </a:r>
          </a:p>
          <a:p>
            <a:pPr lvl="2">
              <a:spcBef>
                <a:spcPts val="600"/>
              </a:spcBef>
            </a:pPr>
            <a:r>
              <a:rPr lang="en-US" dirty="0"/>
              <a:t>Generators can be used for stream processing where we have a potentially infinite stream of data that we want to process in chunks. By using a generator function to produce chunks of data, we can process the stream one chunk at a time, rather than loading the entire stream into memory.</a:t>
            </a:r>
          </a:p>
          <a:p>
            <a:pPr lvl="1">
              <a:spcBef>
                <a:spcPts val="600"/>
              </a:spcBef>
            </a:pPr>
            <a:r>
              <a:rPr lang="en-US" b="1" dirty="0"/>
              <a:t>Asynchronous Operations</a:t>
            </a:r>
            <a:r>
              <a:rPr lang="en-US" dirty="0"/>
              <a:t>: </a:t>
            </a:r>
          </a:p>
          <a:p>
            <a:pPr lvl="2">
              <a:spcBef>
                <a:spcPts val="600"/>
              </a:spcBef>
            </a:pPr>
            <a:r>
              <a:rPr lang="en-US" dirty="0"/>
              <a:t>Generators can also be used to perform asynchronous operations in a synchronous-looking code. By using the yield keyword inside the generator function, we can pause the execution of the generator and wait for an asynchronous operation to complete before resuming execution.</a:t>
            </a:r>
          </a:p>
          <a:p>
            <a:pPr lvl="1">
              <a:spcBef>
                <a:spcPts val="600"/>
              </a:spcBef>
            </a:pPr>
            <a:r>
              <a:rPr lang="en-US" b="1" dirty="0"/>
              <a:t>Memory Optimization</a:t>
            </a:r>
            <a:r>
              <a:rPr lang="en-US" dirty="0"/>
              <a:t>: </a:t>
            </a:r>
          </a:p>
          <a:p>
            <a:pPr lvl="2">
              <a:spcBef>
                <a:spcPts val="600"/>
              </a:spcBef>
            </a:pPr>
            <a:r>
              <a:rPr lang="en-US" dirty="0"/>
              <a:t>Generators can help optimize memory usage in scenarios where we only need a small portion of a potentially large data set at any given time. By using a generator function to generate only the required portion of the data on-demand, we can avoid loading the entire data set into memory.</a:t>
            </a:r>
          </a:p>
          <a:p>
            <a:pPr lvl="1">
              <a:spcBef>
                <a:spcPts val="600"/>
              </a:spcBef>
            </a:pPr>
            <a:r>
              <a:rPr lang="en-US" b="1" dirty="0"/>
              <a:t>Iterative Algorithms</a:t>
            </a:r>
            <a:r>
              <a:rPr lang="en-US" dirty="0"/>
              <a:t>: </a:t>
            </a:r>
          </a:p>
          <a:p>
            <a:pPr lvl="2">
              <a:spcBef>
                <a:spcPts val="600"/>
              </a:spcBef>
            </a:pPr>
            <a:r>
              <a:rPr lang="en-US" dirty="0"/>
              <a:t>Generators can also be used in iterative algorithms where we need to generate a sequence of values that depends on the previous value. By using a generator function to generate the next value in the sequence on-demand, we can create an iterative algorithm that is more efficient and memory-friendly.</a:t>
            </a:r>
            <a:endParaRPr lang="en-IN" dirty="0"/>
          </a:p>
        </p:txBody>
      </p:sp>
    </p:spTree>
    <p:extLst>
      <p:ext uri="{BB962C8B-B14F-4D97-AF65-F5344CB8AC3E}">
        <p14:creationId xmlns:p14="http://schemas.microsoft.com/office/powerpoint/2010/main" val="10021497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7C3A-3493-E6A8-B3B8-F5C6EEBD5818}"/>
              </a:ext>
            </a:extLst>
          </p:cNvPr>
          <p:cNvSpPr>
            <a:spLocks noGrp="1"/>
          </p:cNvSpPr>
          <p:nvPr>
            <p:ph type="title"/>
          </p:nvPr>
        </p:nvSpPr>
        <p:spPr/>
        <p:txBody>
          <a:bodyPr/>
          <a:lstStyle/>
          <a:p>
            <a:r>
              <a:rPr lang="en-IN" dirty="0"/>
              <a:t>Assignment - Generator</a:t>
            </a:r>
          </a:p>
        </p:txBody>
      </p:sp>
      <p:sp>
        <p:nvSpPr>
          <p:cNvPr id="3" name="Content Placeholder 2">
            <a:extLst>
              <a:ext uri="{FF2B5EF4-FFF2-40B4-BE49-F238E27FC236}">
                <a16:creationId xmlns:a16="http://schemas.microsoft.com/office/drawing/2014/main" id="{2DB7FFDE-7999-0698-B305-7EF86797CCC5}"/>
              </a:ext>
            </a:extLst>
          </p:cNvPr>
          <p:cNvSpPr>
            <a:spLocks noGrp="1"/>
          </p:cNvSpPr>
          <p:nvPr>
            <p:ph idx="1"/>
          </p:nvPr>
        </p:nvSpPr>
        <p:spPr/>
        <p:txBody>
          <a:bodyPr/>
          <a:lstStyle/>
          <a:p>
            <a:r>
              <a:rPr lang="en-US" dirty="0"/>
              <a:t>Use a generator function to generate random passwords of the specified length.</a:t>
            </a:r>
            <a:endParaRPr lang="en-IN" dirty="0"/>
          </a:p>
        </p:txBody>
      </p:sp>
    </p:spTree>
    <p:extLst>
      <p:ext uri="{BB962C8B-B14F-4D97-AF65-F5344CB8AC3E}">
        <p14:creationId xmlns:p14="http://schemas.microsoft.com/office/powerpoint/2010/main" val="196642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0F92-1E84-F188-7C0E-EE40D42100B8}"/>
              </a:ext>
            </a:extLst>
          </p:cNvPr>
          <p:cNvSpPr>
            <a:spLocks noGrp="1"/>
          </p:cNvSpPr>
          <p:nvPr>
            <p:ph type="title"/>
          </p:nvPr>
        </p:nvSpPr>
        <p:spPr/>
        <p:txBody>
          <a:bodyPr/>
          <a:lstStyle/>
          <a:p>
            <a:r>
              <a:rPr lang="en-US" dirty="0"/>
              <a:t>Steps to run the application</a:t>
            </a:r>
            <a:endParaRPr lang="en-IN" dirty="0"/>
          </a:p>
        </p:txBody>
      </p:sp>
      <p:sp>
        <p:nvSpPr>
          <p:cNvPr id="3" name="Content Placeholder 2">
            <a:extLst>
              <a:ext uri="{FF2B5EF4-FFF2-40B4-BE49-F238E27FC236}">
                <a16:creationId xmlns:a16="http://schemas.microsoft.com/office/drawing/2014/main" id="{F14C3681-7541-31B3-3231-0E808AB6D855}"/>
              </a:ext>
            </a:extLst>
          </p:cNvPr>
          <p:cNvSpPr>
            <a:spLocks noGrp="1"/>
          </p:cNvSpPr>
          <p:nvPr>
            <p:ph idx="1"/>
          </p:nvPr>
        </p:nvSpPr>
        <p:spPr/>
        <p:txBody>
          <a:bodyPr/>
          <a:lstStyle/>
          <a:p>
            <a:r>
              <a:rPr lang="en-US"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Compile the code</a:t>
            </a:r>
          </a:p>
          <a:p>
            <a:pPr lvl="1"/>
            <a:r>
              <a:rPr lang="en-US" dirty="0" err="1"/>
              <a:t>npx</a:t>
            </a:r>
            <a:r>
              <a:rPr lang="en-US" dirty="0"/>
              <a:t> babel </a:t>
            </a:r>
            <a:r>
              <a:rPr lang="en-US" dirty="0" err="1"/>
              <a:t>src</a:t>
            </a:r>
            <a:r>
              <a:rPr lang="en-US" dirty="0"/>
              <a:t> --out-</a:t>
            </a:r>
            <a:r>
              <a:rPr lang="en-US" dirty="0" err="1"/>
              <a:t>dir</a:t>
            </a:r>
            <a:r>
              <a:rPr lang="en-US" dirty="0"/>
              <a:t> </a:t>
            </a:r>
            <a:r>
              <a:rPr lang="en-US" dirty="0" err="1"/>
              <a:t>dist</a:t>
            </a:r>
            <a:endParaRPr lang="en-US" dirty="0"/>
          </a:p>
          <a:p>
            <a:r>
              <a:rPr lang="en-US" dirty="0"/>
              <a:t>Once the compilation completes, run from terminal window</a:t>
            </a:r>
          </a:p>
          <a:p>
            <a:pPr lvl="1"/>
            <a:r>
              <a:rPr lang="en-IN" dirty="0"/>
              <a:t>node </a:t>
            </a:r>
            <a:r>
              <a:rPr lang="en-IN" dirty="0" err="1"/>
              <a:t>dist</a:t>
            </a:r>
            <a:r>
              <a:rPr lang="en-IN" dirty="0"/>
              <a:t>/main.js</a:t>
            </a:r>
          </a:p>
        </p:txBody>
      </p:sp>
    </p:spTree>
    <p:extLst>
      <p:ext uri="{BB962C8B-B14F-4D97-AF65-F5344CB8AC3E}">
        <p14:creationId xmlns:p14="http://schemas.microsoft.com/office/powerpoint/2010/main" val="2486061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FEAC-2505-4D70-81CC-EA313D89A2BB}"/>
              </a:ext>
            </a:extLst>
          </p:cNvPr>
          <p:cNvSpPr>
            <a:spLocks noGrp="1"/>
          </p:cNvSpPr>
          <p:nvPr>
            <p:ph type="title"/>
          </p:nvPr>
        </p:nvSpPr>
        <p:spPr/>
        <p:txBody>
          <a:bodyPr/>
          <a:lstStyle/>
          <a:p>
            <a:r>
              <a:rPr lang="en-US"/>
              <a:t>Modules</a:t>
            </a:r>
            <a:endParaRPr lang="en-US" dirty="0"/>
          </a:p>
        </p:txBody>
      </p:sp>
      <p:sp>
        <p:nvSpPr>
          <p:cNvPr id="3" name="Content Placeholder 2">
            <a:extLst>
              <a:ext uri="{FF2B5EF4-FFF2-40B4-BE49-F238E27FC236}">
                <a16:creationId xmlns:a16="http://schemas.microsoft.com/office/drawing/2014/main" id="{C84153F7-52AB-41FF-A15D-F1514020C643}"/>
              </a:ext>
            </a:extLst>
          </p:cNvPr>
          <p:cNvSpPr>
            <a:spLocks noGrp="1"/>
          </p:cNvSpPr>
          <p:nvPr>
            <p:ph idx="1"/>
          </p:nvPr>
        </p:nvSpPr>
        <p:spPr/>
        <p:txBody>
          <a:bodyPr>
            <a:normAutofit fontScale="92500" lnSpcReduction="10000"/>
          </a:bodyPr>
          <a:lstStyle/>
          <a:p>
            <a:r>
              <a:rPr lang="en-US" dirty="0"/>
              <a:t>As our application grows bigger, we want to split it into multiple files, so called “modules”. </a:t>
            </a:r>
          </a:p>
          <a:p>
            <a:r>
              <a:rPr lang="en-US" dirty="0"/>
              <a:t>Until ES6, JavaScript existed without a language-level module syntax.</a:t>
            </a:r>
          </a:p>
          <a:p>
            <a:r>
              <a:rPr lang="en-US" dirty="0"/>
              <a:t>JavaScript community invented a variety of ways to organize code into modules, special libraries to load modules on demand.</a:t>
            </a:r>
          </a:p>
          <a:p>
            <a:pPr lvl="1"/>
            <a:r>
              <a:rPr lang="en-US" dirty="0"/>
              <a:t>AMD – one of the most ancient module systems, initially implemented by the library require.js.</a:t>
            </a:r>
          </a:p>
          <a:p>
            <a:pPr lvl="1"/>
            <a:r>
              <a:rPr lang="en-US" dirty="0" err="1"/>
              <a:t>CommonJS</a:t>
            </a:r>
            <a:r>
              <a:rPr lang="en-US" dirty="0"/>
              <a:t> – the module system created for Node.js server.</a:t>
            </a:r>
          </a:p>
          <a:p>
            <a:pPr lvl="1"/>
            <a:r>
              <a:rPr lang="en-US" dirty="0"/>
              <a:t>UMD – one more module system, suggested as a universal one, compatible with AMD and </a:t>
            </a:r>
            <a:r>
              <a:rPr lang="en-US" dirty="0" err="1"/>
              <a:t>CommonJS</a:t>
            </a:r>
            <a:r>
              <a:rPr lang="en-US" dirty="0"/>
              <a:t>. </a:t>
            </a:r>
          </a:p>
          <a:p>
            <a:r>
              <a:rPr lang="en-US" dirty="0"/>
              <a:t>The language-level module system appeared in the standard in ECMASCRIPT 2015</a:t>
            </a:r>
          </a:p>
        </p:txBody>
      </p:sp>
    </p:spTree>
    <p:extLst>
      <p:ext uri="{BB962C8B-B14F-4D97-AF65-F5344CB8AC3E}">
        <p14:creationId xmlns:p14="http://schemas.microsoft.com/office/powerpoint/2010/main" val="3237243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script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dirty="0"/>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dirty="0"/>
              <a:t>The Promise object represents the eventual completion (or failure) of an asynchronous operation, and its resulting value.</a:t>
            </a:r>
          </a:p>
          <a:p>
            <a:r>
              <a:rPr lang="en-US" dirty="0"/>
              <a:t>It allows you to associate handlers with an asynchronous action's eventual success value or failure reason. </a:t>
            </a:r>
          </a:p>
          <a:p>
            <a:r>
              <a:rPr lang="en-US" dirty="0"/>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F79-B017-4490-AE03-5057B694A1FE}"/>
              </a:ext>
            </a:extLst>
          </p:cNvPr>
          <p:cNvSpPr>
            <a:spLocks noGrp="1"/>
          </p:cNvSpPr>
          <p:nvPr>
            <p:ph type="title"/>
          </p:nvPr>
        </p:nvSpPr>
        <p:spPr>
          <a:xfrm>
            <a:off x="838200" y="365125"/>
            <a:ext cx="10515600" cy="1325563"/>
          </a:xfrm>
        </p:spPr>
        <p:txBody>
          <a:bodyPr/>
          <a:lstStyle/>
          <a:p>
            <a:r>
              <a:rPr lang="en-US" dirty="0"/>
              <a:t>Fetch API</a:t>
            </a:r>
          </a:p>
        </p:txBody>
      </p:sp>
      <p:sp>
        <p:nvSpPr>
          <p:cNvPr id="3" name="Content Placeholder 2">
            <a:extLst>
              <a:ext uri="{FF2B5EF4-FFF2-40B4-BE49-F238E27FC236}">
                <a16:creationId xmlns:a16="http://schemas.microsoft.com/office/drawing/2014/main" id="{F9E2FD68-2653-40FA-ADB0-5DE432B89202}"/>
              </a:ext>
            </a:extLst>
          </p:cNvPr>
          <p:cNvSpPr>
            <a:spLocks noGrp="1"/>
          </p:cNvSpPr>
          <p:nvPr>
            <p:ph idx="1"/>
          </p:nvPr>
        </p:nvSpPr>
        <p:spPr>
          <a:xfrm>
            <a:off x="838200" y="1825625"/>
            <a:ext cx="10515600" cy="4351338"/>
          </a:xfrm>
        </p:spPr>
        <p:txBody>
          <a:bodyPr>
            <a:normAutofit fontScale="92500"/>
          </a:bodyPr>
          <a:lstStyle/>
          <a:p>
            <a:r>
              <a:rPr lang="en-US" dirty="0"/>
              <a:t>The Fetch API provides a JavaScript interface for accessing and manipulating parts of the HTTP pipeline, such as requests and responses. </a:t>
            </a:r>
          </a:p>
          <a:p>
            <a:r>
              <a:rPr lang="en-US" dirty="0"/>
              <a:t>It also provides a global fetch() method that provides an easy, logical way to fetch resources asynchronously across the network.</a:t>
            </a:r>
          </a:p>
          <a:p>
            <a:r>
              <a:rPr lang="en-US" dirty="0"/>
              <a:t>This kind of functionality was previously achieved using </a:t>
            </a:r>
            <a:r>
              <a:rPr lang="en-US" dirty="0" err="1"/>
              <a:t>XMLHttpRequest</a:t>
            </a:r>
            <a:r>
              <a:rPr lang="en-US" dirty="0"/>
              <a:t>. </a:t>
            </a:r>
          </a:p>
          <a:p>
            <a:r>
              <a:rPr lang="en-US" dirty="0"/>
              <a:t>Fetch provides a better alternative that can be easily used by other technologies such as Service Workers. </a:t>
            </a:r>
          </a:p>
          <a:p>
            <a:r>
              <a:rPr lang="en-US" dirty="0"/>
              <a:t>Fetch also provides a single logical place to define other HTTP-related concepts such as CORS and extensions to HTTP.</a:t>
            </a:r>
          </a:p>
        </p:txBody>
      </p:sp>
    </p:spTree>
    <p:extLst>
      <p:ext uri="{BB962C8B-B14F-4D97-AF65-F5344CB8AC3E}">
        <p14:creationId xmlns:p14="http://schemas.microsoft.com/office/powerpoint/2010/main" val="12574822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FB6E-E5E2-1C0B-3383-012379AF439F}"/>
              </a:ext>
            </a:extLst>
          </p:cNvPr>
          <p:cNvSpPr>
            <a:spLocks noGrp="1"/>
          </p:cNvSpPr>
          <p:nvPr>
            <p:ph type="title"/>
          </p:nvPr>
        </p:nvSpPr>
        <p:spPr/>
        <p:txBody>
          <a:bodyPr/>
          <a:lstStyle/>
          <a:p>
            <a:r>
              <a:rPr lang="en-US" dirty="0"/>
              <a:t>Assignment - Promise Chaining</a:t>
            </a:r>
          </a:p>
        </p:txBody>
      </p:sp>
      <p:sp>
        <p:nvSpPr>
          <p:cNvPr id="3" name="Content Placeholder 2">
            <a:extLst>
              <a:ext uri="{FF2B5EF4-FFF2-40B4-BE49-F238E27FC236}">
                <a16:creationId xmlns:a16="http://schemas.microsoft.com/office/drawing/2014/main" id="{6DB875F8-4D70-1D14-D127-1A14211B70C1}"/>
              </a:ext>
            </a:extLst>
          </p:cNvPr>
          <p:cNvSpPr>
            <a:spLocks noGrp="1"/>
          </p:cNvSpPr>
          <p:nvPr>
            <p:ph idx="1"/>
          </p:nvPr>
        </p:nvSpPr>
        <p:spPr/>
        <p:txBody>
          <a:bodyPr/>
          <a:lstStyle/>
          <a:p>
            <a:r>
              <a:rPr lang="en-US" dirty="0"/>
              <a:t>Do Calls to the following URL and get data to display the user details with all the posts</a:t>
            </a:r>
            <a:endParaRPr lang="en-US" dirty="0">
              <a:hlinkClick r:id="rId2"/>
            </a:endParaRPr>
          </a:p>
          <a:p>
            <a:pPr lvl="1"/>
            <a:r>
              <a:rPr lang="en-US" dirty="0">
                <a:hlinkClick r:id="rId2"/>
              </a:rPr>
              <a:t>https://jsonplaceholder.typicode.com/users/1</a:t>
            </a:r>
            <a:endParaRPr lang="en-US" dirty="0"/>
          </a:p>
          <a:p>
            <a:pPr lvl="1"/>
            <a:r>
              <a:rPr lang="en-US" dirty="0">
                <a:hlinkClick r:id="rId3"/>
              </a:rPr>
              <a:t>https://jsonplaceholder.typicode.com/users/1/posts</a:t>
            </a:r>
            <a:endParaRPr lang="en-US" dirty="0"/>
          </a:p>
          <a:p>
            <a:endParaRPr lang="en-US" dirty="0"/>
          </a:p>
        </p:txBody>
      </p:sp>
    </p:spTree>
    <p:extLst>
      <p:ext uri="{BB962C8B-B14F-4D97-AF65-F5344CB8AC3E}">
        <p14:creationId xmlns:p14="http://schemas.microsoft.com/office/powerpoint/2010/main" val="26182468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9F01-53A9-46ED-A230-42ECA33CA165}"/>
              </a:ext>
            </a:extLst>
          </p:cNvPr>
          <p:cNvSpPr>
            <a:spLocks noGrp="1"/>
          </p:cNvSpPr>
          <p:nvPr>
            <p:ph type="title"/>
          </p:nvPr>
        </p:nvSpPr>
        <p:spPr/>
        <p:txBody>
          <a:bodyPr/>
          <a:lstStyle/>
          <a:p>
            <a:r>
              <a:rPr lang="en-US" dirty="0"/>
              <a:t>Beyond ES6</a:t>
            </a:r>
          </a:p>
        </p:txBody>
      </p:sp>
      <p:sp>
        <p:nvSpPr>
          <p:cNvPr id="3" name="Content Placeholder 2">
            <a:extLst>
              <a:ext uri="{FF2B5EF4-FFF2-40B4-BE49-F238E27FC236}">
                <a16:creationId xmlns:a16="http://schemas.microsoft.com/office/drawing/2014/main" id="{B05C4B24-F32F-43AD-9496-4D2826809E79}"/>
              </a:ext>
            </a:extLst>
          </p:cNvPr>
          <p:cNvSpPr>
            <a:spLocks noGrp="1"/>
          </p:cNvSpPr>
          <p:nvPr>
            <p:ph idx="1"/>
          </p:nvPr>
        </p:nvSpPr>
        <p:spPr/>
        <p:txBody>
          <a:bodyPr>
            <a:normAutofit fontScale="70000" lnSpcReduction="20000"/>
          </a:bodyPr>
          <a:lstStyle/>
          <a:p>
            <a:r>
              <a:rPr lang="en-US" dirty="0"/>
              <a:t>ES 7 (ECMAScript 2016) New Features</a:t>
            </a:r>
          </a:p>
          <a:p>
            <a:pPr lvl="1"/>
            <a:r>
              <a:rPr lang="en-US" dirty="0"/>
              <a:t>Exponentiation Operator</a:t>
            </a:r>
          </a:p>
          <a:p>
            <a:pPr lvl="1"/>
            <a:r>
              <a:rPr lang="en-US" dirty="0"/>
              <a:t>Array: includes()</a:t>
            </a:r>
          </a:p>
          <a:p>
            <a:r>
              <a:rPr lang="en-US" dirty="0"/>
              <a:t>ES 8 (ECMAScript 2017) New Features</a:t>
            </a:r>
          </a:p>
          <a:p>
            <a:pPr lvl="1"/>
            <a:r>
              <a:rPr lang="en-US" dirty="0"/>
              <a:t>Object Static Methods</a:t>
            </a:r>
          </a:p>
          <a:p>
            <a:pPr lvl="2"/>
            <a:r>
              <a:rPr lang="en-US" dirty="0"/>
              <a:t>Object: entries() &amp; values()</a:t>
            </a:r>
          </a:p>
          <a:p>
            <a:pPr lvl="2"/>
            <a:r>
              <a:rPr lang="en-US" dirty="0"/>
              <a:t>Object: </a:t>
            </a:r>
            <a:r>
              <a:rPr lang="en-US" dirty="0" err="1"/>
              <a:t>getOwnPropertyDescriptors</a:t>
            </a:r>
            <a:r>
              <a:rPr lang="en-US" dirty="0"/>
              <a:t>()</a:t>
            </a:r>
          </a:p>
          <a:p>
            <a:pPr lvl="1"/>
            <a:r>
              <a:rPr lang="en-US" dirty="0"/>
              <a:t>String Padding</a:t>
            </a:r>
          </a:p>
          <a:p>
            <a:pPr lvl="1"/>
            <a:r>
              <a:rPr lang="en-US" dirty="0"/>
              <a:t>Trailing commas in Function</a:t>
            </a:r>
          </a:p>
          <a:p>
            <a:pPr lvl="1"/>
            <a:r>
              <a:rPr lang="en-US" dirty="0">
                <a:solidFill>
                  <a:srgbClr val="00B050"/>
                </a:solidFill>
              </a:rPr>
              <a:t>Async Functions</a:t>
            </a:r>
          </a:p>
          <a:p>
            <a:pPr lvl="2"/>
            <a:r>
              <a:rPr lang="en-US" dirty="0">
                <a:solidFill>
                  <a:srgbClr val="00B050"/>
                </a:solidFill>
              </a:rPr>
              <a:t>Async Await Flow</a:t>
            </a:r>
          </a:p>
          <a:p>
            <a:pPr lvl="2"/>
            <a:r>
              <a:rPr lang="en-US" dirty="0">
                <a:solidFill>
                  <a:srgbClr val="00B050"/>
                </a:solidFill>
              </a:rPr>
              <a:t>Async Await </a:t>
            </a:r>
          </a:p>
          <a:p>
            <a:r>
              <a:rPr lang="en-US" dirty="0"/>
              <a:t>ES 9 (ECMAScript 2018) New Features</a:t>
            </a:r>
          </a:p>
          <a:p>
            <a:pPr lvl="1"/>
            <a:r>
              <a:rPr lang="en-US" dirty="0">
                <a:solidFill>
                  <a:srgbClr val="00B050"/>
                </a:solidFill>
              </a:rPr>
              <a:t>Object rest/spread properties</a:t>
            </a:r>
          </a:p>
          <a:p>
            <a:pPr lvl="1"/>
            <a:r>
              <a:rPr lang="en-US" dirty="0">
                <a:solidFill>
                  <a:srgbClr val="00B050"/>
                </a:solidFill>
              </a:rPr>
              <a:t>Asynchronous Iteration</a:t>
            </a:r>
          </a:p>
          <a:p>
            <a:pPr lvl="1"/>
            <a:r>
              <a:rPr lang="en-US" dirty="0">
                <a:solidFill>
                  <a:srgbClr val="00B050"/>
                </a:solidFill>
              </a:rPr>
              <a:t>Promise: finally()</a:t>
            </a:r>
          </a:p>
          <a:p>
            <a:pPr lvl="1"/>
            <a:r>
              <a:rPr lang="en-US" dirty="0"/>
              <a:t>Template literal Revision</a:t>
            </a:r>
          </a:p>
        </p:txBody>
      </p:sp>
    </p:spTree>
    <p:extLst>
      <p:ext uri="{BB962C8B-B14F-4D97-AF65-F5344CB8AC3E}">
        <p14:creationId xmlns:p14="http://schemas.microsoft.com/office/powerpoint/2010/main" val="733118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411B-0BF4-E8B2-1DEB-097F2657004C}"/>
              </a:ext>
            </a:extLst>
          </p:cNvPr>
          <p:cNvSpPr>
            <a:spLocks noGrp="1"/>
          </p:cNvSpPr>
          <p:nvPr>
            <p:ph type="title"/>
          </p:nvPr>
        </p:nvSpPr>
        <p:spPr/>
        <p:txBody>
          <a:bodyPr/>
          <a:lstStyle/>
          <a:p>
            <a:r>
              <a:rPr lang="en-US" dirty="0"/>
              <a:t>What’s next?</a:t>
            </a:r>
          </a:p>
        </p:txBody>
      </p:sp>
      <p:sp>
        <p:nvSpPr>
          <p:cNvPr id="3" name="Content Placeholder 2">
            <a:extLst>
              <a:ext uri="{FF2B5EF4-FFF2-40B4-BE49-F238E27FC236}">
                <a16:creationId xmlns:a16="http://schemas.microsoft.com/office/drawing/2014/main" id="{79C3D550-2D0F-BFC2-F7FE-2E084027B9B0}"/>
              </a:ext>
            </a:extLst>
          </p:cNvPr>
          <p:cNvSpPr>
            <a:spLocks noGrp="1"/>
          </p:cNvSpPr>
          <p:nvPr>
            <p:ph idx="1"/>
          </p:nvPr>
        </p:nvSpPr>
        <p:spPr/>
        <p:txBody>
          <a:bodyPr>
            <a:normAutofit fontScale="92500" lnSpcReduction="10000"/>
          </a:bodyPr>
          <a:lstStyle/>
          <a:p>
            <a:r>
              <a:rPr lang="en-US" dirty="0"/>
              <a:t>Learn the features in:</a:t>
            </a:r>
          </a:p>
          <a:p>
            <a:pPr lvl="1"/>
            <a:r>
              <a:rPr lang="en-US" dirty="0"/>
              <a:t>ECMAScript 2019</a:t>
            </a:r>
          </a:p>
          <a:p>
            <a:pPr lvl="1"/>
            <a:r>
              <a:rPr lang="en-US" dirty="0"/>
              <a:t>ECMAScript 2020</a:t>
            </a:r>
          </a:p>
          <a:p>
            <a:pPr lvl="1"/>
            <a:r>
              <a:rPr lang="en-US" dirty="0"/>
              <a:t>ECMAScript 2021</a:t>
            </a:r>
          </a:p>
          <a:p>
            <a:pPr lvl="1"/>
            <a:r>
              <a:rPr lang="en-US" dirty="0"/>
              <a:t>ECMAScript 2022</a:t>
            </a:r>
          </a:p>
          <a:p>
            <a:pPr lvl="1"/>
            <a:r>
              <a:rPr lang="en-US"/>
              <a:t>ECMAScript 2023</a:t>
            </a:r>
            <a:endParaRPr lang="en-US" dirty="0"/>
          </a:p>
          <a:p>
            <a:r>
              <a:rPr lang="en-US" dirty="0"/>
              <a:t>Learn HTML 5 Programming (HTML 5 API’s)</a:t>
            </a:r>
          </a:p>
          <a:p>
            <a:pPr lvl="1"/>
            <a:r>
              <a:rPr lang="en-US" dirty="0"/>
              <a:t>Fetch</a:t>
            </a:r>
          </a:p>
          <a:p>
            <a:pPr lvl="1"/>
            <a:r>
              <a:rPr lang="en-US" dirty="0"/>
              <a:t>Fetch-Interceptor</a:t>
            </a:r>
          </a:p>
          <a:p>
            <a:pPr lvl="1"/>
            <a:r>
              <a:rPr lang="en-US" dirty="0"/>
              <a:t>Web Storage API</a:t>
            </a:r>
          </a:p>
          <a:p>
            <a:pPr lvl="1"/>
            <a:r>
              <a:rPr lang="en-US" dirty="0"/>
              <a:t>Video API</a:t>
            </a:r>
          </a:p>
          <a:p>
            <a:pPr lvl="1"/>
            <a:r>
              <a:rPr lang="en-US" dirty="0"/>
              <a:t>All Other API’s also</a:t>
            </a:r>
          </a:p>
        </p:txBody>
      </p:sp>
    </p:spTree>
    <p:extLst>
      <p:ext uri="{BB962C8B-B14F-4D97-AF65-F5344CB8AC3E}">
        <p14:creationId xmlns:p14="http://schemas.microsoft.com/office/powerpoint/2010/main" val="35876766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B2F3-FA8E-2F99-A964-111EEAE05828}"/>
              </a:ext>
            </a:extLst>
          </p:cNvPr>
          <p:cNvSpPr>
            <a:spLocks noGrp="1"/>
          </p:cNvSpPr>
          <p:nvPr>
            <p:ph type="title"/>
          </p:nvPr>
        </p:nvSpPr>
        <p:spPr/>
        <p:txBody>
          <a:bodyPr/>
          <a:lstStyle/>
          <a:p>
            <a:r>
              <a:rPr lang="en-US" dirty="0"/>
              <a:t>React</a:t>
            </a:r>
          </a:p>
        </p:txBody>
      </p:sp>
      <p:sp>
        <p:nvSpPr>
          <p:cNvPr id="3" name="Content Placeholder 2">
            <a:extLst>
              <a:ext uri="{FF2B5EF4-FFF2-40B4-BE49-F238E27FC236}">
                <a16:creationId xmlns:a16="http://schemas.microsoft.com/office/drawing/2014/main" id="{B7C637D3-0172-139E-6A20-801311DD1B26}"/>
              </a:ext>
            </a:extLst>
          </p:cNvPr>
          <p:cNvSpPr>
            <a:spLocks noGrp="1"/>
          </p:cNvSpPr>
          <p:nvPr>
            <p:ph idx="1"/>
          </p:nvPr>
        </p:nvSpPr>
        <p:spPr/>
        <p:txBody>
          <a:bodyPr/>
          <a:lstStyle/>
          <a:p>
            <a:r>
              <a:rPr lang="en-US" dirty="0">
                <a:solidFill>
                  <a:srgbClr val="C00000"/>
                </a:solidFill>
              </a:rPr>
              <a:t>JavaScript (At least ECMASCRIPT 2018)</a:t>
            </a:r>
          </a:p>
          <a:p>
            <a:r>
              <a:rPr lang="en-US" dirty="0">
                <a:solidFill>
                  <a:srgbClr val="C00000"/>
                </a:solidFill>
              </a:rPr>
              <a:t>HTML 5</a:t>
            </a:r>
          </a:p>
          <a:p>
            <a:r>
              <a:rPr lang="en-US" dirty="0">
                <a:solidFill>
                  <a:srgbClr val="C00000"/>
                </a:solidFill>
              </a:rPr>
              <a:t>CSS 3</a:t>
            </a:r>
          </a:p>
          <a:p>
            <a:r>
              <a:rPr lang="en-US" dirty="0">
                <a:solidFill>
                  <a:srgbClr val="C00000"/>
                </a:solidFill>
              </a:rPr>
              <a:t>Basic Node JS Understanding</a:t>
            </a:r>
          </a:p>
          <a:p>
            <a:r>
              <a:rPr lang="en-US"/>
              <a:t>TypeScript</a:t>
            </a:r>
          </a:p>
          <a:p>
            <a:r>
              <a:rPr lang="en-US" dirty="0"/>
              <a:t>SCSS (SASS)</a:t>
            </a:r>
          </a:p>
          <a:p>
            <a:r>
              <a:rPr lang="en-US" dirty="0"/>
              <a:t>Webpack Knowledge (Advantage)</a:t>
            </a:r>
          </a:p>
        </p:txBody>
      </p:sp>
    </p:spTree>
    <p:extLst>
      <p:ext uri="{BB962C8B-B14F-4D97-AF65-F5344CB8AC3E}">
        <p14:creationId xmlns:p14="http://schemas.microsoft.com/office/powerpoint/2010/main" val="3507829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B2F3-FA8E-2F99-A964-111EEAE05828}"/>
              </a:ext>
            </a:extLst>
          </p:cNvPr>
          <p:cNvSpPr>
            <a:spLocks noGrp="1"/>
          </p:cNvSpPr>
          <p:nvPr>
            <p:ph type="title"/>
          </p:nvPr>
        </p:nvSpPr>
        <p:spPr/>
        <p:txBody>
          <a:bodyPr/>
          <a:lstStyle/>
          <a:p>
            <a:r>
              <a:rPr lang="en-US" dirty="0"/>
              <a:t>Angular</a:t>
            </a:r>
          </a:p>
        </p:txBody>
      </p:sp>
      <p:sp>
        <p:nvSpPr>
          <p:cNvPr id="3" name="Content Placeholder 2">
            <a:extLst>
              <a:ext uri="{FF2B5EF4-FFF2-40B4-BE49-F238E27FC236}">
                <a16:creationId xmlns:a16="http://schemas.microsoft.com/office/drawing/2014/main" id="{B7C637D3-0172-139E-6A20-801311DD1B26}"/>
              </a:ext>
            </a:extLst>
          </p:cNvPr>
          <p:cNvSpPr>
            <a:spLocks noGrp="1"/>
          </p:cNvSpPr>
          <p:nvPr>
            <p:ph idx="1"/>
          </p:nvPr>
        </p:nvSpPr>
        <p:spPr/>
        <p:txBody>
          <a:bodyPr/>
          <a:lstStyle/>
          <a:p>
            <a:r>
              <a:rPr lang="en-US" dirty="0">
                <a:solidFill>
                  <a:srgbClr val="C00000"/>
                </a:solidFill>
              </a:rPr>
              <a:t>JavaScript (At least ECMASCRIPT 2018)</a:t>
            </a:r>
          </a:p>
          <a:p>
            <a:r>
              <a:rPr lang="en-US" dirty="0">
                <a:solidFill>
                  <a:srgbClr val="C00000"/>
                </a:solidFill>
              </a:rPr>
              <a:t>HTML 5</a:t>
            </a:r>
          </a:p>
          <a:p>
            <a:r>
              <a:rPr lang="en-US" dirty="0">
                <a:solidFill>
                  <a:srgbClr val="C00000"/>
                </a:solidFill>
              </a:rPr>
              <a:t>CSS 3</a:t>
            </a:r>
          </a:p>
          <a:p>
            <a:r>
              <a:rPr lang="en-US" dirty="0">
                <a:solidFill>
                  <a:srgbClr val="C00000"/>
                </a:solidFill>
              </a:rPr>
              <a:t>Basic Node JS Understanding</a:t>
            </a:r>
          </a:p>
          <a:p>
            <a:r>
              <a:rPr lang="en-US" dirty="0">
                <a:solidFill>
                  <a:srgbClr val="C00000"/>
                </a:solidFill>
              </a:rPr>
              <a:t>TypeScript</a:t>
            </a:r>
          </a:p>
          <a:p>
            <a:r>
              <a:rPr lang="en-US" dirty="0"/>
              <a:t>SCSS (SASS)</a:t>
            </a:r>
          </a:p>
          <a:p>
            <a:r>
              <a:rPr lang="en-US" dirty="0"/>
              <a:t>Webpack Knowledge (Advantage)</a:t>
            </a:r>
          </a:p>
        </p:txBody>
      </p:sp>
    </p:spTree>
    <p:extLst>
      <p:ext uri="{BB962C8B-B14F-4D97-AF65-F5344CB8AC3E}">
        <p14:creationId xmlns:p14="http://schemas.microsoft.com/office/powerpoint/2010/main" val="814383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2476-4D01-B0DD-C9F8-F1BADF646070}"/>
              </a:ext>
            </a:extLst>
          </p:cNvPr>
          <p:cNvSpPr>
            <a:spLocks noGrp="1"/>
          </p:cNvSpPr>
          <p:nvPr>
            <p:ph type="title"/>
          </p:nvPr>
        </p:nvSpPr>
        <p:spPr/>
        <p:txBody>
          <a:bodyPr/>
          <a:lstStyle/>
          <a:p>
            <a:r>
              <a:rPr lang="en-IN" dirty="0"/>
              <a:t>Modular JavaScript</a:t>
            </a:r>
          </a:p>
        </p:txBody>
      </p:sp>
      <p:sp>
        <p:nvSpPr>
          <p:cNvPr id="3" name="Content Placeholder 2">
            <a:extLst>
              <a:ext uri="{FF2B5EF4-FFF2-40B4-BE49-F238E27FC236}">
                <a16:creationId xmlns:a16="http://schemas.microsoft.com/office/drawing/2014/main" id="{122F1AC5-06EB-39CD-39BE-BEF5116DDC7F}"/>
              </a:ext>
            </a:extLst>
          </p:cNvPr>
          <p:cNvSpPr>
            <a:spLocks noGrp="1"/>
          </p:cNvSpPr>
          <p:nvPr>
            <p:ph idx="1"/>
          </p:nvPr>
        </p:nvSpPr>
        <p:spPr/>
        <p:txBody>
          <a:bodyPr>
            <a:normAutofit fontScale="92500" lnSpcReduction="20000"/>
          </a:bodyPr>
          <a:lstStyle/>
          <a:p>
            <a:r>
              <a:rPr lang="en-US" b="1" dirty="0"/>
              <a:t>Module loaders </a:t>
            </a:r>
            <a:r>
              <a:rPr lang="en-US" dirty="0"/>
              <a:t>and </a:t>
            </a:r>
            <a:r>
              <a:rPr lang="en-US" b="1" dirty="0"/>
              <a:t>Module bundlers</a:t>
            </a:r>
            <a:r>
              <a:rPr lang="en-US" dirty="0"/>
              <a:t> both make it more actionable to write modular JavaScript applications.</a:t>
            </a:r>
          </a:p>
          <a:p>
            <a:r>
              <a:rPr lang="en-US" dirty="0"/>
              <a:t>Module loaders</a:t>
            </a:r>
          </a:p>
          <a:p>
            <a:pPr lvl="1"/>
            <a:r>
              <a:rPr lang="en-US" dirty="0"/>
              <a:t>A module loader is typically some library that can load, interpret and execute JavaScript modules you defined using a certain module format/syntax, such as AMD or </a:t>
            </a:r>
            <a:r>
              <a:rPr lang="en-US" dirty="0" err="1"/>
              <a:t>CommonJS</a:t>
            </a:r>
            <a:r>
              <a:rPr lang="en-US" dirty="0"/>
              <a:t>.</a:t>
            </a:r>
          </a:p>
          <a:p>
            <a:r>
              <a:rPr lang="en-US" dirty="0"/>
              <a:t>Module bundlers</a:t>
            </a:r>
          </a:p>
          <a:p>
            <a:pPr lvl="1"/>
            <a:r>
              <a:rPr lang="en-US" dirty="0"/>
              <a:t>Module bundlers are an alternative to module loaders. </a:t>
            </a:r>
          </a:p>
          <a:p>
            <a:pPr lvl="1"/>
            <a:r>
              <a:rPr lang="en-US" dirty="0"/>
              <a:t>They do the same thing (manage and load interdependent modules) but do it as part of the application build rather than at runtime.</a:t>
            </a:r>
          </a:p>
          <a:p>
            <a:pPr lvl="1"/>
            <a:r>
              <a:rPr lang="en-US" dirty="0"/>
              <a:t>The primary advantage of a bundler is that it leaves you with far fewer files that the browser must download. </a:t>
            </a:r>
          </a:p>
          <a:p>
            <a:pPr lvl="1"/>
            <a:r>
              <a:rPr lang="en-US" dirty="0"/>
              <a:t>This can give your application a performance advantage, as it </a:t>
            </a:r>
            <a:r>
              <a:rPr lang="en-US" i="1" dirty="0"/>
              <a:t>may</a:t>
            </a:r>
            <a:r>
              <a:rPr lang="en-US" dirty="0"/>
              <a:t> decrease the amount of time it takes to load.</a:t>
            </a:r>
            <a:endParaRPr lang="en-IN" dirty="0"/>
          </a:p>
        </p:txBody>
      </p:sp>
    </p:spTree>
    <p:extLst>
      <p:ext uri="{BB962C8B-B14F-4D97-AF65-F5344CB8AC3E}">
        <p14:creationId xmlns:p14="http://schemas.microsoft.com/office/powerpoint/2010/main" val="180745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A477-B4CB-4796-B642-B92098244A88}"/>
              </a:ext>
            </a:extLst>
          </p:cNvPr>
          <p:cNvSpPr>
            <a:spLocks noGrp="1"/>
          </p:cNvSpPr>
          <p:nvPr>
            <p:ph type="title"/>
          </p:nvPr>
        </p:nvSpPr>
        <p:spPr/>
        <p:txBody>
          <a:bodyPr/>
          <a:lstStyle/>
          <a:p>
            <a:r>
              <a:rPr lang="en-IN" dirty="0"/>
              <a:t>Build Tools</a:t>
            </a:r>
            <a:endParaRPr lang="en-US" dirty="0"/>
          </a:p>
        </p:txBody>
      </p:sp>
      <p:sp>
        <p:nvSpPr>
          <p:cNvPr id="3" name="Content Placeholder 2">
            <a:extLst>
              <a:ext uri="{FF2B5EF4-FFF2-40B4-BE49-F238E27FC236}">
                <a16:creationId xmlns:a16="http://schemas.microsoft.com/office/drawing/2014/main" id="{2041B854-E941-442F-BCFC-BDC1F7F4FC04}"/>
              </a:ext>
            </a:extLst>
          </p:cNvPr>
          <p:cNvSpPr>
            <a:spLocks noGrp="1"/>
          </p:cNvSpPr>
          <p:nvPr>
            <p:ph idx="1"/>
          </p:nvPr>
        </p:nvSpPr>
        <p:spPr/>
        <p:txBody>
          <a:bodyPr>
            <a:normAutofit/>
          </a:bodyPr>
          <a:lstStyle/>
          <a:p>
            <a:r>
              <a:rPr lang="en-US" dirty="0"/>
              <a:t>Build Tools are utilities that help automate the transformation and bundling of your code into a single file. Most JavaScript projects use these build tools to automate the build process.</a:t>
            </a:r>
          </a:p>
          <a:p>
            <a:r>
              <a:rPr lang="en-US" dirty="0"/>
              <a:t>There are several common build tools available that can be integrated with Babel. </a:t>
            </a:r>
          </a:p>
          <a:p>
            <a:r>
              <a:rPr lang="en-US" dirty="0"/>
              <a:t>Some of the tools are:</a:t>
            </a:r>
          </a:p>
          <a:p>
            <a:pPr lvl="1"/>
            <a:r>
              <a:rPr lang="en-US" dirty="0" err="1"/>
              <a:t>Browserify</a:t>
            </a:r>
            <a:endParaRPr lang="en-US" dirty="0"/>
          </a:p>
          <a:p>
            <a:pPr lvl="1"/>
            <a:r>
              <a:rPr lang="en-US" dirty="0"/>
              <a:t>Grunt</a:t>
            </a:r>
          </a:p>
          <a:p>
            <a:pPr lvl="1"/>
            <a:r>
              <a:rPr lang="en-US" dirty="0"/>
              <a:t>Gulp</a:t>
            </a:r>
          </a:p>
          <a:p>
            <a:pPr lvl="1"/>
            <a:r>
              <a:rPr lang="en-US" b="1" dirty="0"/>
              <a:t>Webpack</a:t>
            </a:r>
          </a:p>
        </p:txBody>
      </p:sp>
    </p:spTree>
    <p:extLst>
      <p:ext uri="{BB962C8B-B14F-4D97-AF65-F5344CB8AC3E}">
        <p14:creationId xmlns:p14="http://schemas.microsoft.com/office/powerpoint/2010/main" val="97221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5143-A26B-5C39-4F4D-99FFE1EB54D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9851C137-29DB-8D9E-1792-5408D7F9A838}"/>
              </a:ext>
            </a:extLst>
          </p:cNvPr>
          <p:cNvSpPr>
            <a:spLocks noGrp="1"/>
          </p:cNvSpPr>
          <p:nvPr>
            <p:ph idx="1"/>
          </p:nvPr>
        </p:nvSpPr>
        <p:spPr/>
        <p:txBody>
          <a:bodyPr>
            <a:normAutofit lnSpcReduction="10000"/>
          </a:bodyPr>
          <a:lstStyle/>
          <a:p>
            <a:r>
              <a:rPr lang="en-US" dirty="0"/>
              <a:t>We need a module bundler like Webpack to resolve dependencies.</a:t>
            </a:r>
          </a:p>
          <a:p>
            <a:r>
              <a:rPr lang="en-US" dirty="0"/>
              <a:t>Webpack can understand the relationships between multiple files and "resolve" them in a process called dependency resolution. </a:t>
            </a:r>
          </a:p>
          <a:p>
            <a:r>
              <a:rPr lang="en-US" dirty="0"/>
              <a:t>Dependency resolution doesn't just which files are needed but the order they are required in since any dependency can rely on another.</a:t>
            </a:r>
          </a:p>
          <a:p>
            <a:r>
              <a:rPr lang="en-US" dirty="0"/>
              <a:t>Webpack Dev Server:</a:t>
            </a:r>
          </a:p>
          <a:p>
            <a:pPr lvl="1"/>
            <a:r>
              <a:rPr lang="en-US" dirty="0"/>
              <a:t>A NodeJS server and its purpose is to propagate changes from your webpack bundle to your browser during the development of your app</a:t>
            </a:r>
          </a:p>
          <a:p>
            <a:pPr lvl="1"/>
            <a:r>
              <a:rPr lang="en-US" dirty="0"/>
              <a:t>Hot Module Reloading: </a:t>
            </a:r>
          </a:p>
          <a:p>
            <a:pPr lvl="2"/>
            <a:r>
              <a:rPr lang="en-US" dirty="0"/>
              <a:t>This feature allows the app to continue running in its current state whilst the parts you are changing can be swapped out live.</a:t>
            </a:r>
          </a:p>
        </p:txBody>
      </p:sp>
      <p:sp>
        <p:nvSpPr>
          <p:cNvPr id="5" name="TextBox 4">
            <a:extLst>
              <a:ext uri="{FF2B5EF4-FFF2-40B4-BE49-F238E27FC236}">
                <a16:creationId xmlns:a16="http://schemas.microsoft.com/office/drawing/2014/main" id="{99581960-35AB-05E3-9105-DF4979280F5F}"/>
              </a:ext>
            </a:extLst>
          </p:cNvPr>
          <p:cNvSpPr txBox="1"/>
          <p:nvPr/>
        </p:nvSpPr>
        <p:spPr>
          <a:xfrm>
            <a:off x="3048000" y="3105835"/>
            <a:ext cx="6096000" cy="646331"/>
          </a:xfrm>
          <a:prstGeom prst="rect">
            <a:avLst/>
          </a:prstGeom>
          <a:noFill/>
        </p:spPr>
        <p:txBody>
          <a:bodyPr wrap="square">
            <a:spAutoFit/>
          </a:bodyPr>
          <a:lstStyle/>
          <a:p>
            <a:br>
              <a:rPr lang="en-IN" b="0" dirty="0">
                <a:solidFill>
                  <a:srgbClr val="ABB2BF"/>
                </a:solidFill>
                <a:effectLst/>
                <a:latin typeface="Consolas" panose="020B0609020204030204" pitchFamily="49" charset="0"/>
              </a:rPr>
            </a:br>
            <a:endParaRPr lang="en-IN" b="0" dirty="0">
              <a:solidFill>
                <a:srgbClr val="ABB2BF"/>
              </a:solidFill>
              <a:effectLst/>
              <a:latin typeface="Consolas" panose="020B0609020204030204" pitchFamily="49" charset="0"/>
            </a:endParaRPr>
          </a:p>
        </p:txBody>
      </p:sp>
      <p:sp>
        <p:nvSpPr>
          <p:cNvPr id="7" name="TextBox 6">
            <a:extLst>
              <a:ext uri="{FF2B5EF4-FFF2-40B4-BE49-F238E27FC236}">
                <a16:creationId xmlns:a16="http://schemas.microsoft.com/office/drawing/2014/main" id="{983E5F7D-0B15-CFCF-A6FC-E4B926B2AACF}"/>
              </a:ext>
            </a:extLst>
          </p:cNvPr>
          <p:cNvSpPr txBox="1"/>
          <p:nvPr/>
        </p:nvSpPr>
        <p:spPr>
          <a:xfrm>
            <a:off x="3048000" y="3105835"/>
            <a:ext cx="6096000" cy="646331"/>
          </a:xfrm>
          <a:prstGeom prst="rect">
            <a:avLst/>
          </a:prstGeom>
          <a:noFill/>
        </p:spPr>
        <p:txBody>
          <a:bodyPr wrap="square">
            <a:spAutoFit/>
          </a:bodyPr>
          <a:lstStyle/>
          <a:p>
            <a:br>
              <a:rPr lang="en-IN" b="0" dirty="0">
                <a:solidFill>
                  <a:srgbClr val="ABB2BF"/>
                </a:solidFill>
                <a:effectLst/>
                <a:latin typeface="Consolas" panose="020B0609020204030204" pitchFamily="49" charset="0"/>
              </a:rPr>
            </a:br>
            <a:endParaRPr lang="en-IN"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2550034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20301</TotalTime>
  <Words>5469</Words>
  <Application>Microsoft Office PowerPoint</Application>
  <PresentationFormat>Widescreen</PresentationFormat>
  <Paragraphs>682</Paragraphs>
  <Slides>69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Calibri Light</vt:lpstr>
      <vt:lpstr>Consolas</vt:lpstr>
      <vt:lpstr>euclid_circular_a</vt:lpstr>
      <vt:lpstr>Inter</vt:lpstr>
      <vt:lpstr>Segoe UI</vt:lpstr>
      <vt:lpstr>Office Theme</vt:lpstr>
      <vt:lpstr>PowerPoint Presentation</vt:lpstr>
      <vt:lpstr>Installation</vt:lpstr>
      <vt:lpstr>Babel</vt:lpstr>
      <vt:lpstr>Polyfill</vt:lpstr>
      <vt:lpstr>Create and Compile</vt:lpstr>
      <vt:lpstr>Steps to run the application</vt:lpstr>
      <vt:lpstr>Modular JavaScript</vt:lpstr>
      <vt:lpstr>Build Tools</vt:lpstr>
      <vt:lpstr>Webpack</vt:lpstr>
      <vt:lpstr>PowerPoint Presentation</vt:lpstr>
      <vt:lpstr>Webpack Configuration</vt:lpstr>
      <vt:lpstr>Steps to run the application</vt:lpstr>
      <vt:lpstr>Variables</vt:lpstr>
      <vt:lpstr>Datatypes</vt:lpstr>
      <vt:lpstr>JavaScript types</vt:lpstr>
      <vt:lpstr>Mutable vs Immutable</vt:lpstr>
      <vt:lpstr>PowerPoint Presentation</vt:lpstr>
      <vt:lpstr>Standard built-in objects</vt:lpstr>
      <vt:lpstr>Standard built-in objects</vt:lpstr>
      <vt:lpstr>Standard built-in objects</vt:lpstr>
      <vt:lpstr>Operators </vt:lpstr>
      <vt:lpstr>Symbol</vt:lpstr>
      <vt:lpstr>Statements</vt:lpstr>
      <vt:lpstr>Functions</vt:lpstr>
      <vt:lpstr>Functions</vt:lpstr>
      <vt:lpstr>Function Parameters &amp; Arguments</vt:lpstr>
      <vt:lpstr>The Arguments Object</vt:lpstr>
      <vt:lpstr>Rest &amp; Spread</vt:lpstr>
      <vt:lpstr>Pure and Impure Functions</vt:lpstr>
      <vt:lpstr>IIFE</vt:lpstr>
      <vt:lpstr>Callback</vt:lpstr>
      <vt:lpstr>Closure</vt:lpstr>
      <vt:lpstr>Closure</vt:lpstr>
      <vt:lpstr>JavaScript ‘this’ keyword</vt:lpstr>
      <vt:lpstr>Function Currying</vt:lpstr>
      <vt:lpstr>Higher Order Functions</vt:lpstr>
      <vt:lpstr>PowerPoint Presentation</vt:lpstr>
      <vt:lpstr>PowerPoint Presentation</vt:lpstr>
      <vt:lpstr>Constructor Function</vt:lpstr>
      <vt:lpstr>PowerPoint Presentation</vt:lpstr>
      <vt:lpstr>ES6 Class Syntax</vt:lpstr>
      <vt:lpstr>Accessor Property</vt:lpstr>
      <vt:lpstr>ES6 Static</vt:lpstr>
      <vt:lpstr>PowerPoint Presentation</vt:lpstr>
      <vt:lpstr>PowerPoint Presentation</vt:lpstr>
      <vt:lpstr>Indexed collections</vt:lpstr>
      <vt:lpstr>Arrays</vt:lpstr>
      <vt:lpstr>Keyed collections</vt:lpstr>
      <vt:lpstr>Map</vt:lpstr>
      <vt:lpstr>Set</vt:lpstr>
      <vt:lpstr>Weak Map</vt:lpstr>
      <vt:lpstr>Weak Set</vt:lpstr>
      <vt:lpstr>Well-Known symbols</vt:lpstr>
      <vt:lpstr>Well-known symbol</vt:lpstr>
      <vt:lpstr>Iterators &amp; Generators</vt:lpstr>
      <vt:lpstr>Generators</vt:lpstr>
      <vt:lpstr>Generator Methods</vt:lpstr>
      <vt:lpstr>Real-time use cases </vt:lpstr>
      <vt:lpstr>Assignment - Generator</vt:lpstr>
      <vt:lpstr>Modules</vt:lpstr>
      <vt:lpstr>Modules</vt:lpstr>
      <vt:lpstr>Promise</vt:lpstr>
      <vt:lpstr>Fetch API</vt:lpstr>
      <vt:lpstr>Assignment - Promise Chaining</vt:lpstr>
      <vt:lpstr>Beyond ES6</vt:lpstr>
      <vt:lpstr>What’s next?</vt:lpstr>
      <vt:lpstr>React</vt:lpstr>
      <vt:lpstr>Angular</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cp:revision>
  <dcterms:created xsi:type="dcterms:W3CDTF">2021-11-22T03:42:21Z</dcterms:created>
  <dcterms:modified xsi:type="dcterms:W3CDTF">2023-04-12T09:13:34Z</dcterms:modified>
</cp:coreProperties>
</file>