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7" r:id="rId2"/>
    <p:sldId id="302" r:id="rId3"/>
    <p:sldId id="303" r:id="rId4"/>
    <p:sldId id="304" r:id="rId5"/>
    <p:sldId id="305" r:id="rId6"/>
    <p:sldId id="264" r:id="rId7"/>
    <p:sldId id="306" r:id="rId8"/>
    <p:sldId id="308" r:id="rId9"/>
    <p:sldId id="309" r:id="rId10"/>
    <p:sldId id="364" r:id="rId11"/>
    <p:sldId id="374" r:id="rId12"/>
    <p:sldId id="376" r:id="rId13"/>
    <p:sldId id="378" r:id="rId14"/>
    <p:sldId id="379" r:id="rId15"/>
    <p:sldId id="282" r:id="rId16"/>
    <p:sldId id="380" r:id="rId17"/>
    <p:sldId id="377" r:id="rId18"/>
    <p:sldId id="382" r:id="rId19"/>
    <p:sldId id="287" r:id="rId20"/>
    <p:sldId id="383" r:id="rId21"/>
    <p:sldId id="392" r:id="rId22"/>
    <p:sldId id="381" r:id="rId23"/>
    <p:sldId id="393" r:id="rId24"/>
    <p:sldId id="394" r:id="rId25"/>
    <p:sldId id="388" r:id="rId26"/>
    <p:sldId id="395" r:id="rId27"/>
    <p:sldId id="389" r:id="rId28"/>
    <p:sldId id="396" r:id="rId29"/>
    <p:sldId id="292" r:id="rId30"/>
    <p:sldId id="385" r:id="rId31"/>
    <p:sldId id="386" r:id="rId32"/>
    <p:sldId id="397" r:id="rId33"/>
    <p:sldId id="271" r:id="rId34"/>
    <p:sldId id="401" r:id="rId35"/>
    <p:sldId id="294" r:id="rId36"/>
    <p:sldId id="402" r:id="rId37"/>
    <p:sldId id="295" r:id="rId38"/>
    <p:sldId id="403" r:id="rId39"/>
    <p:sldId id="297" r:id="rId40"/>
    <p:sldId id="404" r:id="rId41"/>
    <p:sldId id="405" r:id="rId42"/>
    <p:sldId id="406" r:id="rId43"/>
    <p:sldId id="407" r:id="rId44"/>
    <p:sldId id="408" r:id="rId45"/>
    <p:sldId id="298" r:id="rId46"/>
    <p:sldId id="440" r:id="rId47"/>
    <p:sldId id="441" r:id="rId48"/>
    <p:sldId id="439" r:id="rId49"/>
    <p:sldId id="442" r:id="rId50"/>
    <p:sldId id="443" r:id="rId51"/>
    <p:sldId id="299" r:id="rId52"/>
    <p:sldId id="444" r:id="rId53"/>
    <p:sldId id="445" r:id="rId54"/>
    <p:sldId id="446" r:id="rId55"/>
    <p:sldId id="447" r:id="rId56"/>
    <p:sldId id="448" r:id="rId57"/>
    <p:sldId id="449" r:id="rId58"/>
    <p:sldId id="410" r:id="rId59"/>
    <p:sldId id="411" r:id="rId60"/>
    <p:sldId id="412" r:id="rId61"/>
    <p:sldId id="413" r:id="rId62"/>
    <p:sldId id="450" r:id="rId63"/>
    <p:sldId id="300"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347" r:id="rId82"/>
    <p:sldId id="432" r:id="rId83"/>
    <p:sldId id="451" r:id="rId84"/>
    <p:sldId id="433" r:id="rId85"/>
    <p:sldId id="434" r:id="rId86"/>
    <p:sldId id="435" r:id="rId87"/>
    <p:sldId id="436" r:id="rId88"/>
    <p:sldId id="437" r:id="rId89"/>
    <p:sldId id="301"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759E0-69F3-49B9-A3EC-8869390216D2}" v="9" dt="2023-03-23T07:28:57.1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varScale="1">
        <p:scale>
          <a:sx n="113" d="100"/>
          <a:sy n="113" d="100"/>
        </p:scale>
        <p:origin x="6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C4CBB65D-86A5-4FE6-9D7F-37FF15E37E2F}"/>
    <pc:docChg chg="custSel addSld delSld modSld">
      <pc:chgData name="Manish Sharma" userId="b799adb9ba789c8f" providerId="LiveId" clId="{C4CBB65D-86A5-4FE6-9D7F-37FF15E37E2F}" dt="2023-03-03T10:24:29.929" v="210"/>
      <pc:docMkLst>
        <pc:docMk/>
      </pc:docMkLst>
      <pc:sldChg chg="modSp mod">
        <pc:chgData name="Manish Sharma" userId="b799adb9ba789c8f" providerId="LiveId" clId="{C4CBB65D-86A5-4FE6-9D7F-37FF15E37E2F}" dt="2023-02-28T09:06:16.028" v="6" actId="20577"/>
        <pc:sldMkLst>
          <pc:docMk/>
          <pc:sldMk cId="2387056038" sldId="257"/>
        </pc:sldMkLst>
        <pc:spChg chg="mod">
          <ac:chgData name="Manish Sharma" userId="b799adb9ba789c8f" providerId="LiveId" clId="{C4CBB65D-86A5-4FE6-9D7F-37FF15E37E2F}" dt="2023-02-28T09:06:16.028" v="6" actId="20577"/>
          <ac:spMkLst>
            <pc:docMk/>
            <pc:sldMk cId="2387056038" sldId="257"/>
            <ac:spMk id="8" creationId="{21BA1D81-28D8-48F6-BE19-AD957AF78D79}"/>
          </ac:spMkLst>
        </pc:spChg>
      </pc:sldChg>
      <pc:sldChg chg="add">
        <pc:chgData name="Manish Sharma" userId="b799adb9ba789c8f" providerId="LiveId" clId="{C4CBB65D-86A5-4FE6-9D7F-37FF15E37E2F}" dt="2023-02-28T09:50:41.527" v="8"/>
        <pc:sldMkLst>
          <pc:docMk/>
          <pc:sldMk cId="2807569457" sldId="264"/>
        </pc:sldMkLst>
      </pc:sldChg>
      <pc:sldChg chg="addSp delSp add mod setBg delDesignElem">
        <pc:chgData name="Manish Sharma" userId="b799adb9ba789c8f" providerId="LiveId" clId="{C4CBB65D-86A5-4FE6-9D7F-37FF15E37E2F}" dt="2023-03-02T09:09:12.947" v="208" actId="26606"/>
        <pc:sldMkLst>
          <pc:docMk/>
          <pc:sldMk cId="255127609" sldId="271"/>
        </pc:sldMkLst>
        <pc:spChg chg="del">
          <ac:chgData name="Manish Sharma" userId="b799adb9ba789c8f" providerId="LiveId" clId="{C4CBB65D-86A5-4FE6-9D7F-37FF15E37E2F}" dt="2023-03-02T09:09:05.763" v="207"/>
          <ac:spMkLst>
            <pc:docMk/>
            <pc:sldMk cId="255127609" sldId="271"/>
            <ac:spMk id="1029" creationId="{A8384FB5-9ADC-4DDC-881B-597D56F5B15D}"/>
          </ac:spMkLst>
        </pc:spChg>
        <pc:spChg chg="del">
          <ac:chgData name="Manish Sharma" userId="b799adb9ba789c8f" providerId="LiveId" clId="{C4CBB65D-86A5-4FE6-9D7F-37FF15E37E2F}" dt="2023-03-02T09:09:05.763" v="207"/>
          <ac:spMkLst>
            <pc:docMk/>
            <pc:sldMk cId="255127609" sldId="271"/>
            <ac:spMk id="1030" creationId="{91E5A9A7-95C6-4F4F-B00E-C82E07FE62EF}"/>
          </ac:spMkLst>
        </pc:spChg>
        <pc:spChg chg="add">
          <ac:chgData name="Manish Sharma" userId="b799adb9ba789c8f" providerId="LiveId" clId="{C4CBB65D-86A5-4FE6-9D7F-37FF15E37E2F}" dt="2023-03-02T09:09:12.947" v="208" actId="26606"/>
          <ac:spMkLst>
            <pc:docMk/>
            <pc:sldMk cId="255127609" sldId="271"/>
            <ac:spMk id="1031" creationId="{A8384FB5-9ADC-4DDC-881B-597D56F5B15D}"/>
          </ac:spMkLst>
        </pc:spChg>
        <pc:spChg chg="del">
          <ac:chgData name="Manish Sharma" userId="b799adb9ba789c8f" providerId="LiveId" clId="{C4CBB65D-86A5-4FE6-9D7F-37FF15E37E2F}" dt="2023-03-02T09:09:05.763" v="207"/>
          <ac:spMkLst>
            <pc:docMk/>
            <pc:sldMk cId="255127609" sldId="271"/>
            <ac:spMk id="1032" creationId="{D07DD2DE-F619-49DD-B5E7-03A290FF4ED1}"/>
          </ac:spMkLst>
        </pc:spChg>
        <pc:spChg chg="add">
          <ac:chgData name="Manish Sharma" userId="b799adb9ba789c8f" providerId="LiveId" clId="{C4CBB65D-86A5-4FE6-9D7F-37FF15E37E2F}" dt="2023-03-02T09:09:12.947" v="208" actId="26606"/>
          <ac:spMkLst>
            <pc:docMk/>
            <pc:sldMk cId="255127609" sldId="271"/>
            <ac:spMk id="1033" creationId="{91E5A9A7-95C6-4F4F-B00E-C82E07FE62EF}"/>
          </ac:spMkLst>
        </pc:spChg>
        <pc:spChg chg="del">
          <ac:chgData name="Manish Sharma" userId="b799adb9ba789c8f" providerId="LiveId" clId="{C4CBB65D-86A5-4FE6-9D7F-37FF15E37E2F}" dt="2023-03-02T09:09:05.763" v="207"/>
          <ac:spMkLst>
            <pc:docMk/>
            <pc:sldMk cId="255127609" sldId="271"/>
            <ac:spMk id="1034" creationId="{85149191-5F60-4A28-AAFF-039F96B0F3EC}"/>
          </ac:spMkLst>
        </pc:spChg>
        <pc:spChg chg="add">
          <ac:chgData name="Manish Sharma" userId="b799adb9ba789c8f" providerId="LiveId" clId="{C4CBB65D-86A5-4FE6-9D7F-37FF15E37E2F}" dt="2023-03-02T09:09:12.947" v="208" actId="26606"/>
          <ac:spMkLst>
            <pc:docMk/>
            <pc:sldMk cId="255127609" sldId="271"/>
            <ac:spMk id="1035" creationId="{D07DD2DE-F619-49DD-B5E7-03A290FF4ED1}"/>
          </ac:spMkLst>
        </pc:spChg>
        <pc:spChg chg="del">
          <ac:chgData name="Manish Sharma" userId="b799adb9ba789c8f" providerId="LiveId" clId="{C4CBB65D-86A5-4FE6-9D7F-37FF15E37E2F}" dt="2023-03-02T09:09:05.763" v="207"/>
          <ac:spMkLst>
            <pc:docMk/>
            <pc:sldMk cId="255127609" sldId="271"/>
            <ac:spMk id="1036" creationId="{F8260ED5-17F7-4158-B241-D51DD4CF1B7E}"/>
          </ac:spMkLst>
        </pc:spChg>
        <pc:spChg chg="add">
          <ac:chgData name="Manish Sharma" userId="b799adb9ba789c8f" providerId="LiveId" clId="{C4CBB65D-86A5-4FE6-9D7F-37FF15E37E2F}" dt="2023-03-02T09:09:12.947" v="208" actId="26606"/>
          <ac:spMkLst>
            <pc:docMk/>
            <pc:sldMk cId="255127609" sldId="271"/>
            <ac:spMk id="1037" creationId="{85149191-5F60-4A28-AAFF-039F96B0F3EC}"/>
          </ac:spMkLst>
        </pc:spChg>
        <pc:spChg chg="add">
          <ac:chgData name="Manish Sharma" userId="b799adb9ba789c8f" providerId="LiveId" clId="{C4CBB65D-86A5-4FE6-9D7F-37FF15E37E2F}" dt="2023-03-02T09:09:12.947" v="208" actId="26606"/>
          <ac:spMkLst>
            <pc:docMk/>
            <pc:sldMk cId="255127609" sldId="271"/>
            <ac:spMk id="1039" creationId="{F8260ED5-17F7-4158-B241-D51DD4CF1B7E}"/>
          </ac:spMkLst>
        </pc:spChg>
      </pc:sldChg>
      <pc:sldChg chg="add">
        <pc:chgData name="Manish Sharma" userId="b799adb9ba789c8f" providerId="LiveId" clId="{C4CBB65D-86A5-4FE6-9D7F-37FF15E37E2F}" dt="2023-02-28T11:54:13.229" v="37"/>
        <pc:sldMkLst>
          <pc:docMk/>
          <pc:sldMk cId="2868707546" sldId="282"/>
        </pc:sldMkLst>
      </pc:sldChg>
      <pc:sldChg chg="del">
        <pc:chgData name="Manish Sharma" userId="b799adb9ba789c8f" providerId="LiveId" clId="{C4CBB65D-86A5-4FE6-9D7F-37FF15E37E2F}" dt="2023-02-28T09:06:21.558" v="7" actId="47"/>
        <pc:sldMkLst>
          <pc:docMk/>
          <pc:sldMk cId="2937149028" sldId="282"/>
        </pc:sldMkLst>
      </pc:sldChg>
      <pc:sldChg chg="del">
        <pc:chgData name="Manish Sharma" userId="b799adb9ba789c8f" providerId="LiveId" clId="{C4CBB65D-86A5-4FE6-9D7F-37FF15E37E2F}" dt="2023-02-28T09:06:21.558" v="7" actId="47"/>
        <pc:sldMkLst>
          <pc:docMk/>
          <pc:sldMk cId="3640020107" sldId="283"/>
        </pc:sldMkLst>
      </pc:sldChg>
      <pc:sldChg chg="del">
        <pc:chgData name="Manish Sharma" userId="b799adb9ba789c8f" providerId="LiveId" clId="{C4CBB65D-86A5-4FE6-9D7F-37FF15E37E2F}" dt="2023-02-28T09:06:21.558" v="7" actId="47"/>
        <pc:sldMkLst>
          <pc:docMk/>
          <pc:sldMk cId="3936744458" sldId="284"/>
        </pc:sldMkLst>
      </pc:sldChg>
      <pc:sldChg chg="add">
        <pc:chgData name="Manish Sharma" userId="b799adb9ba789c8f" providerId="LiveId" clId="{C4CBB65D-86A5-4FE6-9D7F-37FF15E37E2F}" dt="2023-02-28T12:20:12.034" v="39"/>
        <pc:sldMkLst>
          <pc:docMk/>
          <pc:sldMk cId="3166340807" sldId="287"/>
        </pc:sldMkLst>
      </pc:sldChg>
      <pc:sldChg chg="add">
        <pc:chgData name="Manish Sharma" userId="b799adb9ba789c8f" providerId="LiveId" clId="{C4CBB65D-86A5-4FE6-9D7F-37FF15E37E2F}" dt="2023-03-01T11:34:34.046" v="197"/>
        <pc:sldMkLst>
          <pc:docMk/>
          <pc:sldMk cId="4049329401" sldId="292"/>
        </pc:sldMkLst>
      </pc:sldChg>
      <pc:sldChg chg="add">
        <pc:chgData name="Manish Sharma" userId="b799adb9ba789c8f" providerId="LiveId" clId="{C4CBB65D-86A5-4FE6-9D7F-37FF15E37E2F}" dt="2023-03-02T12:58:17.516" v="209"/>
        <pc:sldMkLst>
          <pc:docMk/>
          <pc:sldMk cId="1018331093" sldId="294"/>
        </pc:sldMkLst>
      </pc:sldChg>
      <pc:sldChg chg="add">
        <pc:chgData name="Manish Sharma" userId="b799adb9ba789c8f" providerId="LiveId" clId="{C4CBB65D-86A5-4FE6-9D7F-37FF15E37E2F}" dt="2023-03-02T12:58:17.516" v="209"/>
        <pc:sldMkLst>
          <pc:docMk/>
          <pc:sldMk cId="2791508209" sldId="295"/>
        </pc:sldMkLst>
      </pc:sldChg>
      <pc:sldChg chg="add">
        <pc:chgData name="Manish Sharma" userId="b799adb9ba789c8f" providerId="LiveId" clId="{C4CBB65D-86A5-4FE6-9D7F-37FF15E37E2F}" dt="2023-03-03T10:24:29.929" v="210"/>
        <pc:sldMkLst>
          <pc:docMk/>
          <pc:sldMk cId="3655672511" sldId="297"/>
        </pc:sldMkLst>
      </pc:sldChg>
      <pc:sldChg chg="add">
        <pc:chgData name="Manish Sharma" userId="b799adb9ba789c8f" providerId="LiveId" clId="{C4CBB65D-86A5-4FE6-9D7F-37FF15E37E2F}" dt="2023-03-03T10:24:29.929" v="210"/>
        <pc:sldMkLst>
          <pc:docMk/>
          <pc:sldMk cId="2048991383" sldId="298"/>
        </pc:sldMkLst>
      </pc:sldChg>
      <pc:sldChg chg="add">
        <pc:chgData name="Manish Sharma" userId="b799adb9ba789c8f" providerId="LiveId" clId="{C4CBB65D-86A5-4FE6-9D7F-37FF15E37E2F}" dt="2023-02-28T09:50:41.527" v="8"/>
        <pc:sldMkLst>
          <pc:docMk/>
          <pc:sldMk cId="1506044839" sldId="302"/>
        </pc:sldMkLst>
      </pc:sldChg>
      <pc:sldChg chg="add">
        <pc:chgData name="Manish Sharma" userId="b799adb9ba789c8f" providerId="LiveId" clId="{C4CBB65D-86A5-4FE6-9D7F-37FF15E37E2F}" dt="2023-02-28T09:50:41.527" v="8"/>
        <pc:sldMkLst>
          <pc:docMk/>
          <pc:sldMk cId="3569700014" sldId="303"/>
        </pc:sldMkLst>
      </pc:sldChg>
      <pc:sldChg chg="add">
        <pc:chgData name="Manish Sharma" userId="b799adb9ba789c8f" providerId="LiveId" clId="{C4CBB65D-86A5-4FE6-9D7F-37FF15E37E2F}" dt="2023-02-28T09:50:41.527" v="8"/>
        <pc:sldMkLst>
          <pc:docMk/>
          <pc:sldMk cId="4142261549" sldId="304"/>
        </pc:sldMkLst>
      </pc:sldChg>
      <pc:sldChg chg="add">
        <pc:chgData name="Manish Sharma" userId="b799adb9ba789c8f" providerId="LiveId" clId="{C4CBB65D-86A5-4FE6-9D7F-37FF15E37E2F}" dt="2023-02-28T09:50:41.527" v="8"/>
        <pc:sldMkLst>
          <pc:docMk/>
          <pc:sldMk cId="3105450706" sldId="305"/>
        </pc:sldMkLst>
      </pc:sldChg>
      <pc:sldChg chg="add">
        <pc:chgData name="Manish Sharma" userId="b799adb9ba789c8f" providerId="LiveId" clId="{C4CBB65D-86A5-4FE6-9D7F-37FF15E37E2F}" dt="2023-02-28T09:50:41.527" v="8"/>
        <pc:sldMkLst>
          <pc:docMk/>
          <pc:sldMk cId="740726726" sldId="306"/>
        </pc:sldMkLst>
      </pc:sldChg>
      <pc:sldChg chg="modSp add mod">
        <pc:chgData name="Manish Sharma" userId="b799adb9ba789c8f" providerId="LiveId" clId="{C4CBB65D-86A5-4FE6-9D7F-37FF15E37E2F}" dt="2023-02-28T09:53:28.836" v="20" actId="20577"/>
        <pc:sldMkLst>
          <pc:docMk/>
          <pc:sldMk cId="3302700364" sldId="308"/>
        </pc:sldMkLst>
        <pc:spChg chg="mod">
          <ac:chgData name="Manish Sharma" userId="b799adb9ba789c8f" providerId="LiveId" clId="{C4CBB65D-86A5-4FE6-9D7F-37FF15E37E2F}" dt="2023-02-28T09:53:28.836" v="20" actId="20577"/>
          <ac:spMkLst>
            <pc:docMk/>
            <pc:sldMk cId="3302700364" sldId="308"/>
            <ac:spMk id="3" creationId="{88403AD5-25D2-42DC-B34F-269E4104BA9F}"/>
          </ac:spMkLst>
        </pc:spChg>
      </pc:sldChg>
      <pc:sldChg chg="addSp delSp modSp new mod">
        <pc:chgData name="Manish Sharma" userId="b799adb9ba789c8f" providerId="LiveId" clId="{C4CBB65D-86A5-4FE6-9D7F-37FF15E37E2F}" dt="2023-02-28T10:17:59.495" v="32"/>
        <pc:sldMkLst>
          <pc:docMk/>
          <pc:sldMk cId="249752313" sldId="309"/>
        </pc:sldMkLst>
        <pc:spChg chg="del">
          <ac:chgData name="Manish Sharma" userId="b799adb9ba789c8f" providerId="LiveId" clId="{C4CBB65D-86A5-4FE6-9D7F-37FF15E37E2F}" dt="2023-02-28T10:15:49.957" v="22" actId="478"/>
          <ac:spMkLst>
            <pc:docMk/>
            <pc:sldMk cId="249752313" sldId="309"/>
            <ac:spMk id="2" creationId="{E919CACA-2556-8EEE-ABA2-3DB2659E1FA2}"/>
          </ac:spMkLst>
        </pc:spChg>
        <pc:spChg chg="del">
          <ac:chgData name="Manish Sharma" userId="b799adb9ba789c8f" providerId="LiveId" clId="{C4CBB65D-86A5-4FE6-9D7F-37FF15E37E2F}" dt="2023-02-28T10:15:49.957" v="22" actId="478"/>
          <ac:spMkLst>
            <pc:docMk/>
            <pc:sldMk cId="249752313" sldId="309"/>
            <ac:spMk id="3" creationId="{09811B4F-46DA-94BD-F47A-55FF7B037AD9}"/>
          </ac:spMkLst>
        </pc:spChg>
        <pc:spChg chg="add mod">
          <ac:chgData name="Manish Sharma" userId="b799adb9ba789c8f" providerId="LiveId" clId="{C4CBB65D-86A5-4FE6-9D7F-37FF15E37E2F}" dt="2023-02-28T10:15:56.691" v="23"/>
          <ac:spMkLst>
            <pc:docMk/>
            <pc:sldMk cId="249752313" sldId="309"/>
            <ac:spMk id="4" creationId="{C953D695-BB73-CF19-7DC7-2DEBE33D0595}"/>
          </ac:spMkLst>
        </pc:spChg>
        <pc:spChg chg="add mod">
          <ac:chgData name="Manish Sharma" userId="b799adb9ba789c8f" providerId="LiveId" clId="{C4CBB65D-86A5-4FE6-9D7F-37FF15E37E2F}" dt="2023-02-28T10:15:56.691" v="23"/>
          <ac:spMkLst>
            <pc:docMk/>
            <pc:sldMk cId="249752313" sldId="309"/>
            <ac:spMk id="6" creationId="{7A693436-6A24-BA8D-E376-3AA6A700D556}"/>
          </ac:spMkLst>
        </pc:spChg>
        <pc:spChg chg="add mod">
          <ac:chgData name="Manish Sharma" userId="b799adb9ba789c8f" providerId="LiveId" clId="{C4CBB65D-86A5-4FE6-9D7F-37FF15E37E2F}" dt="2023-02-28T10:15:56.691" v="23"/>
          <ac:spMkLst>
            <pc:docMk/>
            <pc:sldMk cId="249752313" sldId="309"/>
            <ac:spMk id="7" creationId="{CDA7CF76-6519-E3F4-AC40-A50C0735E8FA}"/>
          </ac:spMkLst>
        </pc:spChg>
        <pc:spChg chg="add mod">
          <ac:chgData name="Manish Sharma" userId="b799adb9ba789c8f" providerId="LiveId" clId="{C4CBB65D-86A5-4FE6-9D7F-37FF15E37E2F}" dt="2023-02-28T10:16:05.603" v="24"/>
          <ac:spMkLst>
            <pc:docMk/>
            <pc:sldMk cId="249752313" sldId="309"/>
            <ac:spMk id="9" creationId="{266DD182-5D47-DD00-7D2C-4CF7C3D8E51A}"/>
          </ac:spMkLst>
        </pc:spChg>
        <pc:spChg chg="add mod">
          <ac:chgData name="Manish Sharma" userId="b799adb9ba789c8f" providerId="LiveId" clId="{C4CBB65D-86A5-4FE6-9D7F-37FF15E37E2F}" dt="2023-02-28T10:16:05.603" v="24"/>
          <ac:spMkLst>
            <pc:docMk/>
            <pc:sldMk cId="249752313" sldId="309"/>
            <ac:spMk id="10" creationId="{6043065A-352C-5ECE-09FF-35F54BB6CAAF}"/>
          </ac:spMkLst>
        </pc:spChg>
        <pc:spChg chg="add mod">
          <ac:chgData name="Manish Sharma" userId="b799adb9ba789c8f" providerId="LiveId" clId="{C4CBB65D-86A5-4FE6-9D7F-37FF15E37E2F}" dt="2023-02-28T10:16:13.698" v="25"/>
          <ac:spMkLst>
            <pc:docMk/>
            <pc:sldMk cId="249752313" sldId="309"/>
            <ac:spMk id="12" creationId="{298CA919-94B3-A631-BD26-729A2E63B5FF}"/>
          </ac:spMkLst>
        </pc:spChg>
        <pc:spChg chg="add mod">
          <ac:chgData name="Manish Sharma" userId="b799adb9ba789c8f" providerId="LiveId" clId="{C4CBB65D-86A5-4FE6-9D7F-37FF15E37E2F}" dt="2023-02-28T10:16:13.698" v="25"/>
          <ac:spMkLst>
            <pc:docMk/>
            <pc:sldMk cId="249752313" sldId="309"/>
            <ac:spMk id="13" creationId="{0D1C6E7C-CA47-3740-5D13-DE2CD0736CFA}"/>
          </ac:spMkLst>
        </pc:spChg>
        <pc:spChg chg="add mod">
          <ac:chgData name="Manish Sharma" userId="b799adb9ba789c8f" providerId="LiveId" clId="{C4CBB65D-86A5-4FE6-9D7F-37FF15E37E2F}" dt="2023-02-28T10:16:20.565" v="26"/>
          <ac:spMkLst>
            <pc:docMk/>
            <pc:sldMk cId="249752313" sldId="309"/>
            <ac:spMk id="14" creationId="{54A3F97E-AB16-488C-5B26-96E127C8F9A2}"/>
          </ac:spMkLst>
        </pc:spChg>
        <pc:spChg chg="add mod">
          <ac:chgData name="Manish Sharma" userId="b799adb9ba789c8f" providerId="LiveId" clId="{C4CBB65D-86A5-4FE6-9D7F-37FF15E37E2F}" dt="2023-02-28T10:16:20.565" v="26"/>
          <ac:spMkLst>
            <pc:docMk/>
            <pc:sldMk cId="249752313" sldId="309"/>
            <ac:spMk id="15" creationId="{BCDDA884-81D8-0C73-A72A-71173E9550E6}"/>
          </ac:spMkLst>
        </pc:spChg>
        <pc:spChg chg="add mod">
          <ac:chgData name="Manish Sharma" userId="b799adb9ba789c8f" providerId="LiveId" clId="{C4CBB65D-86A5-4FE6-9D7F-37FF15E37E2F}" dt="2023-02-28T10:16:32.381" v="27"/>
          <ac:spMkLst>
            <pc:docMk/>
            <pc:sldMk cId="249752313" sldId="309"/>
            <ac:spMk id="17" creationId="{4101B6A9-4B97-F104-86A7-CCFCE30BCD5F}"/>
          </ac:spMkLst>
        </pc:spChg>
        <pc:spChg chg="add mod">
          <ac:chgData name="Manish Sharma" userId="b799adb9ba789c8f" providerId="LiveId" clId="{C4CBB65D-86A5-4FE6-9D7F-37FF15E37E2F}" dt="2023-02-28T10:16:45.728" v="28"/>
          <ac:spMkLst>
            <pc:docMk/>
            <pc:sldMk cId="249752313" sldId="309"/>
            <ac:spMk id="20" creationId="{B9995407-4EC9-8559-B1D7-AF11484583E8}"/>
          </ac:spMkLst>
        </pc:spChg>
        <pc:spChg chg="add mod">
          <ac:chgData name="Manish Sharma" userId="b799adb9ba789c8f" providerId="LiveId" clId="{C4CBB65D-86A5-4FE6-9D7F-37FF15E37E2F}" dt="2023-02-28T10:16:58.264" v="29"/>
          <ac:spMkLst>
            <pc:docMk/>
            <pc:sldMk cId="249752313" sldId="309"/>
            <ac:spMk id="21" creationId="{9DB9898A-5271-7E16-6158-891E34BCFA22}"/>
          </ac:spMkLst>
        </pc:spChg>
        <pc:spChg chg="add mod">
          <ac:chgData name="Manish Sharma" userId="b799adb9ba789c8f" providerId="LiveId" clId="{C4CBB65D-86A5-4FE6-9D7F-37FF15E37E2F}" dt="2023-02-28T10:16:58.264" v="29"/>
          <ac:spMkLst>
            <pc:docMk/>
            <pc:sldMk cId="249752313" sldId="309"/>
            <ac:spMk id="22" creationId="{59C33207-9D51-DCA9-2A37-36C83173AD05}"/>
          </ac:spMkLst>
        </pc:spChg>
        <pc:spChg chg="add mod">
          <ac:chgData name="Manish Sharma" userId="b799adb9ba789c8f" providerId="LiveId" clId="{C4CBB65D-86A5-4FE6-9D7F-37FF15E37E2F}" dt="2023-02-28T10:17:08.693" v="30"/>
          <ac:spMkLst>
            <pc:docMk/>
            <pc:sldMk cId="249752313" sldId="309"/>
            <ac:spMk id="25" creationId="{B9F0F49A-5797-49AE-5468-F50052290CC1}"/>
          </ac:spMkLst>
        </pc:spChg>
        <pc:spChg chg="add mod">
          <ac:chgData name="Manish Sharma" userId="b799adb9ba789c8f" providerId="LiveId" clId="{C4CBB65D-86A5-4FE6-9D7F-37FF15E37E2F}" dt="2023-02-28T10:17:08.693" v="30"/>
          <ac:spMkLst>
            <pc:docMk/>
            <pc:sldMk cId="249752313" sldId="309"/>
            <ac:spMk id="26" creationId="{FC946241-56B3-8DE0-7CEA-743315FBAC7A}"/>
          </ac:spMkLst>
        </pc:spChg>
        <pc:spChg chg="add mod">
          <ac:chgData name="Manish Sharma" userId="b799adb9ba789c8f" providerId="LiveId" clId="{C4CBB65D-86A5-4FE6-9D7F-37FF15E37E2F}" dt="2023-02-28T10:17:20.378" v="31"/>
          <ac:spMkLst>
            <pc:docMk/>
            <pc:sldMk cId="249752313" sldId="309"/>
            <ac:spMk id="28" creationId="{94B44ED2-4677-F3B0-9332-1349351A5C12}"/>
          </ac:spMkLst>
        </pc:spChg>
        <pc:spChg chg="add mod">
          <ac:chgData name="Manish Sharma" userId="b799adb9ba789c8f" providerId="LiveId" clId="{C4CBB65D-86A5-4FE6-9D7F-37FF15E37E2F}" dt="2023-02-28T10:17:59.495" v="32"/>
          <ac:spMkLst>
            <pc:docMk/>
            <pc:sldMk cId="249752313" sldId="309"/>
            <ac:spMk id="29" creationId="{E19D9CE7-272B-A4AC-136B-4E99C4E7CE44}"/>
          </ac:spMkLst>
        </pc:spChg>
        <pc:cxnChg chg="add mod">
          <ac:chgData name="Manish Sharma" userId="b799adb9ba789c8f" providerId="LiveId" clId="{C4CBB65D-86A5-4FE6-9D7F-37FF15E37E2F}" dt="2023-02-28T10:15:56.691" v="23"/>
          <ac:cxnSpMkLst>
            <pc:docMk/>
            <pc:sldMk cId="249752313" sldId="309"/>
            <ac:cxnSpMk id="5" creationId="{54E8583C-D73C-A9B7-CB60-E1EC52FA581C}"/>
          </ac:cxnSpMkLst>
        </pc:cxnChg>
        <pc:cxnChg chg="add mod">
          <ac:chgData name="Manish Sharma" userId="b799adb9ba789c8f" providerId="LiveId" clId="{C4CBB65D-86A5-4FE6-9D7F-37FF15E37E2F}" dt="2023-02-28T10:16:05.603" v="24"/>
          <ac:cxnSpMkLst>
            <pc:docMk/>
            <pc:sldMk cId="249752313" sldId="309"/>
            <ac:cxnSpMk id="8" creationId="{6C4D77C4-B9CF-ECF4-7AF7-A215F904C405}"/>
          </ac:cxnSpMkLst>
        </pc:cxnChg>
        <pc:cxnChg chg="add mod">
          <ac:chgData name="Manish Sharma" userId="b799adb9ba789c8f" providerId="LiveId" clId="{C4CBB65D-86A5-4FE6-9D7F-37FF15E37E2F}" dt="2023-02-28T10:16:13.698" v="25"/>
          <ac:cxnSpMkLst>
            <pc:docMk/>
            <pc:sldMk cId="249752313" sldId="309"/>
            <ac:cxnSpMk id="11" creationId="{8F03DC73-9021-C6C2-DBB9-E4CD99D60274}"/>
          </ac:cxnSpMkLst>
        </pc:cxnChg>
        <pc:cxnChg chg="add mod">
          <ac:chgData name="Manish Sharma" userId="b799adb9ba789c8f" providerId="LiveId" clId="{C4CBB65D-86A5-4FE6-9D7F-37FF15E37E2F}" dt="2023-02-28T10:16:20.565" v="26"/>
          <ac:cxnSpMkLst>
            <pc:docMk/>
            <pc:sldMk cId="249752313" sldId="309"/>
            <ac:cxnSpMk id="16" creationId="{B2A49EB6-78F4-0042-63CF-6A03BD2F2C25}"/>
          </ac:cxnSpMkLst>
        </pc:cxnChg>
        <pc:cxnChg chg="add mod">
          <ac:chgData name="Manish Sharma" userId="b799adb9ba789c8f" providerId="LiveId" clId="{C4CBB65D-86A5-4FE6-9D7F-37FF15E37E2F}" dt="2023-02-28T10:16:32.381" v="27"/>
          <ac:cxnSpMkLst>
            <pc:docMk/>
            <pc:sldMk cId="249752313" sldId="309"/>
            <ac:cxnSpMk id="18" creationId="{C0706CFB-CC86-977E-CA92-5B90F2D31852}"/>
          </ac:cxnSpMkLst>
        </pc:cxnChg>
        <pc:cxnChg chg="add mod">
          <ac:chgData name="Manish Sharma" userId="b799adb9ba789c8f" providerId="LiveId" clId="{C4CBB65D-86A5-4FE6-9D7F-37FF15E37E2F}" dt="2023-02-28T10:16:32.381" v="27"/>
          <ac:cxnSpMkLst>
            <pc:docMk/>
            <pc:sldMk cId="249752313" sldId="309"/>
            <ac:cxnSpMk id="19" creationId="{E2C12887-DD33-E16A-35BE-C6E8270853C4}"/>
          </ac:cxnSpMkLst>
        </pc:cxnChg>
        <pc:cxnChg chg="add mod">
          <ac:chgData name="Manish Sharma" userId="b799adb9ba789c8f" providerId="LiveId" clId="{C4CBB65D-86A5-4FE6-9D7F-37FF15E37E2F}" dt="2023-02-28T10:16:58.264" v="29"/>
          <ac:cxnSpMkLst>
            <pc:docMk/>
            <pc:sldMk cId="249752313" sldId="309"/>
            <ac:cxnSpMk id="23" creationId="{961E31AC-C37B-7152-BCFB-529C392F66D0}"/>
          </ac:cxnSpMkLst>
        </pc:cxnChg>
        <pc:cxnChg chg="add mod">
          <ac:chgData name="Manish Sharma" userId="b799adb9ba789c8f" providerId="LiveId" clId="{C4CBB65D-86A5-4FE6-9D7F-37FF15E37E2F}" dt="2023-02-28T10:17:08.693" v="30"/>
          <ac:cxnSpMkLst>
            <pc:docMk/>
            <pc:sldMk cId="249752313" sldId="309"/>
            <ac:cxnSpMk id="24" creationId="{2695E4B6-FDC6-46B9-3809-EA491C6AB0A1}"/>
          </ac:cxnSpMkLst>
        </pc:cxnChg>
        <pc:cxnChg chg="add mod">
          <ac:chgData name="Manish Sharma" userId="b799adb9ba789c8f" providerId="LiveId" clId="{C4CBB65D-86A5-4FE6-9D7F-37FF15E37E2F}" dt="2023-02-28T10:17:20.378" v="31"/>
          <ac:cxnSpMkLst>
            <pc:docMk/>
            <pc:sldMk cId="249752313" sldId="309"/>
            <ac:cxnSpMk id="27" creationId="{7267BF9F-527D-234E-67BA-3D245D388FEF}"/>
          </ac:cxnSpMkLst>
        </pc:cxnChg>
      </pc:sldChg>
      <pc:sldChg chg="del">
        <pc:chgData name="Manish Sharma" userId="b799adb9ba789c8f" providerId="LiveId" clId="{C4CBB65D-86A5-4FE6-9D7F-37FF15E37E2F}" dt="2023-02-28T09:06:21.558" v="7" actId="47"/>
        <pc:sldMkLst>
          <pc:docMk/>
          <pc:sldMk cId="3401202457" sldId="315"/>
        </pc:sldMkLst>
      </pc:sldChg>
      <pc:sldChg chg="del">
        <pc:chgData name="Manish Sharma" userId="b799adb9ba789c8f" providerId="LiveId" clId="{C4CBB65D-86A5-4FE6-9D7F-37FF15E37E2F}" dt="2023-02-28T09:06:21.558" v="7" actId="47"/>
        <pc:sldMkLst>
          <pc:docMk/>
          <pc:sldMk cId="3653811040" sldId="316"/>
        </pc:sldMkLst>
      </pc:sldChg>
      <pc:sldChg chg="del">
        <pc:chgData name="Manish Sharma" userId="b799adb9ba789c8f" providerId="LiveId" clId="{C4CBB65D-86A5-4FE6-9D7F-37FF15E37E2F}" dt="2023-02-28T09:06:21.558" v="7" actId="47"/>
        <pc:sldMkLst>
          <pc:docMk/>
          <pc:sldMk cId="3819615658" sldId="330"/>
        </pc:sldMkLst>
      </pc:sldChg>
      <pc:sldChg chg="del">
        <pc:chgData name="Manish Sharma" userId="b799adb9ba789c8f" providerId="LiveId" clId="{C4CBB65D-86A5-4FE6-9D7F-37FF15E37E2F}" dt="2023-02-28T09:06:21.558" v="7" actId="47"/>
        <pc:sldMkLst>
          <pc:docMk/>
          <pc:sldMk cId="1872235650" sldId="331"/>
        </pc:sldMkLst>
      </pc:sldChg>
      <pc:sldChg chg="del">
        <pc:chgData name="Manish Sharma" userId="b799adb9ba789c8f" providerId="LiveId" clId="{C4CBB65D-86A5-4FE6-9D7F-37FF15E37E2F}" dt="2023-02-28T09:06:21.558" v="7" actId="47"/>
        <pc:sldMkLst>
          <pc:docMk/>
          <pc:sldMk cId="4165250704" sldId="333"/>
        </pc:sldMkLst>
      </pc:sldChg>
      <pc:sldChg chg="del">
        <pc:chgData name="Manish Sharma" userId="b799adb9ba789c8f" providerId="LiveId" clId="{C4CBB65D-86A5-4FE6-9D7F-37FF15E37E2F}" dt="2023-02-28T09:06:21.558" v="7" actId="47"/>
        <pc:sldMkLst>
          <pc:docMk/>
          <pc:sldMk cId="389683339" sldId="334"/>
        </pc:sldMkLst>
      </pc:sldChg>
      <pc:sldChg chg="del">
        <pc:chgData name="Manish Sharma" userId="b799adb9ba789c8f" providerId="LiveId" clId="{C4CBB65D-86A5-4FE6-9D7F-37FF15E37E2F}" dt="2023-02-28T09:06:21.558" v="7" actId="47"/>
        <pc:sldMkLst>
          <pc:docMk/>
          <pc:sldMk cId="2461708154" sldId="339"/>
        </pc:sldMkLst>
      </pc:sldChg>
      <pc:sldChg chg="del">
        <pc:chgData name="Manish Sharma" userId="b799adb9ba789c8f" providerId="LiveId" clId="{C4CBB65D-86A5-4FE6-9D7F-37FF15E37E2F}" dt="2023-02-28T09:06:21.558" v="7" actId="47"/>
        <pc:sldMkLst>
          <pc:docMk/>
          <pc:sldMk cId="3457119976" sldId="340"/>
        </pc:sldMkLst>
      </pc:sldChg>
      <pc:sldChg chg="del">
        <pc:chgData name="Manish Sharma" userId="b799adb9ba789c8f" providerId="LiveId" clId="{C4CBB65D-86A5-4FE6-9D7F-37FF15E37E2F}" dt="2023-02-28T09:06:21.558" v="7" actId="47"/>
        <pc:sldMkLst>
          <pc:docMk/>
          <pc:sldMk cId="2872236589" sldId="341"/>
        </pc:sldMkLst>
      </pc:sldChg>
      <pc:sldChg chg="add">
        <pc:chgData name="Manish Sharma" userId="b799adb9ba789c8f" providerId="LiveId" clId="{C4CBB65D-86A5-4FE6-9D7F-37FF15E37E2F}" dt="2023-02-28T10:18:34.987" v="33"/>
        <pc:sldMkLst>
          <pc:docMk/>
          <pc:sldMk cId="493138841" sldId="364"/>
        </pc:sldMkLst>
      </pc:sldChg>
      <pc:sldChg chg="add">
        <pc:chgData name="Manish Sharma" userId="b799adb9ba789c8f" providerId="LiveId" clId="{C4CBB65D-86A5-4FE6-9D7F-37FF15E37E2F}" dt="2023-02-28T10:19:59.875" v="34"/>
        <pc:sldMkLst>
          <pc:docMk/>
          <pc:sldMk cId="1828995850" sldId="374"/>
        </pc:sldMkLst>
      </pc:sldChg>
      <pc:sldChg chg="add">
        <pc:chgData name="Manish Sharma" userId="b799adb9ba789c8f" providerId="LiveId" clId="{C4CBB65D-86A5-4FE6-9D7F-37FF15E37E2F}" dt="2023-02-28T10:32:08.818" v="35"/>
        <pc:sldMkLst>
          <pc:docMk/>
          <pc:sldMk cId="1122893291" sldId="376"/>
        </pc:sldMkLst>
      </pc:sldChg>
      <pc:sldChg chg="add">
        <pc:chgData name="Manish Sharma" userId="b799adb9ba789c8f" providerId="LiveId" clId="{C4CBB65D-86A5-4FE6-9D7F-37FF15E37E2F}" dt="2023-02-28T12:14:12.884" v="38"/>
        <pc:sldMkLst>
          <pc:docMk/>
          <pc:sldMk cId="3138982183" sldId="377"/>
        </pc:sldMkLst>
      </pc:sldChg>
      <pc:sldChg chg="add">
        <pc:chgData name="Manish Sharma" userId="b799adb9ba789c8f" providerId="LiveId" clId="{C4CBB65D-86A5-4FE6-9D7F-37FF15E37E2F}" dt="2023-02-28T10:52:21.084" v="36"/>
        <pc:sldMkLst>
          <pc:docMk/>
          <pc:sldMk cId="1490411443" sldId="378"/>
        </pc:sldMkLst>
      </pc:sldChg>
      <pc:sldChg chg="add">
        <pc:chgData name="Manish Sharma" userId="b799adb9ba789c8f" providerId="LiveId" clId="{C4CBB65D-86A5-4FE6-9D7F-37FF15E37E2F}" dt="2023-02-28T11:54:13.229" v="37"/>
        <pc:sldMkLst>
          <pc:docMk/>
          <pc:sldMk cId="3298109447" sldId="379"/>
        </pc:sldMkLst>
      </pc:sldChg>
      <pc:sldChg chg="add">
        <pc:chgData name="Manish Sharma" userId="b799adb9ba789c8f" providerId="LiveId" clId="{C4CBB65D-86A5-4FE6-9D7F-37FF15E37E2F}" dt="2023-02-28T12:14:12.884" v="38"/>
        <pc:sldMkLst>
          <pc:docMk/>
          <pc:sldMk cId="2235251600" sldId="380"/>
        </pc:sldMkLst>
      </pc:sldChg>
      <pc:sldChg chg="add">
        <pc:chgData name="Manish Sharma" userId="b799adb9ba789c8f" providerId="LiveId" clId="{C4CBB65D-86A5-4FE6-9D7F-37FF15E37E2F}" dt="2023-02-28T12:36:15.106" v="195"/>
        <pc:sldMkLst>
          <pc:docMk/>
          <pc:sldMk cId="4072476581" sldId="381"/>
        </pc:sldMkLst>
      </pc:sldChg>
      <pc:sldChg chg="add">
        <pc:chgData name="Manish Sharma" userId="b799adb9ba789c8f" providerId="LiveId" clId="{C4CBB65D-86A5-4FE6-9D7F-37FF15E37E2F}" dt="2023-02-28T12:20:12.034" v="39"/>
        <pc:sldMkLst>
          <pc:docMk/>
          <pc:sldMk cId="3222575608" sldId="382"/>
        </pc:sldMkLst>
      </pc:sldChg>
      <pc:sldChg chg="addSp delSp modSp new mod">
        <pc:chgData name="Manish Sharma" userId="b799adb9ba789c8f" providerId="LiveId" clId="{C4CBB65D-86A5-4FE6-9D7F-37FF15E37E2F}" dt="2023-02-28T12:23:13.915" v="192" actId="207"/>
        <pc:sldMkLst>
          <pc:docMk/>
          <pc:sldMk cId="2757232773" sldId="383"/>
        </pc:sldMkLst>
        <pc:spChg chg="del">
          <ac:chgData name="Manish Sharma" userId="b799adb9ba789c8f" providerId="LiveId" clId="{C4CBB65D-86A5-4FE6-9D7F-37FF15E37E2F}" dt="2023-02-28T12:20:18.949" v="41" actId="478"/>
          <ac:spMkLst>
            <pc:docMk/>
            <pc:sldMk cId="2757232773" sldId="383"/>
            <ac:spMk id="2" creationId="{309022BB-B8A1-2098-0ABF-0827549C9DDB}"/>
          </ac:spMkLst>
        </pc:spChg>
        <pc:spChg chg="del">
          <ac:chgData name="Manish Sharma" userId="b799adb9ba789c8f" providerId="LiveId" clId="{C4CBB65D-86A5-4FE6-9D7F-37FF15E37E2F}" dt="2023-02-28T12:20:18.949" v="41" actId="478"/>
          <ac:spMkLst>
            <pc:docMk/>
            <pc:sldMk cId="2757232773" sldId="383"/>
            <ac:spMk id="3" creationId="{82144C90-36D8-C719-D3BA-D7B6E818494B}"/>
          </ac:spMkLst>
        </pc:spChg>
        <pc:spChg chg="add mod">
          <ac:chgData name="Manish Sharma" userId="b799adb9ba789c8f" providerId="LiveId" clId="{C4CBB65D-86A5-4FE6-9D7F-37FF15E37E2F}" dt="2023-02-28T12:20:32.519" v="42"/>
          <ac:spMkLst>
            <pc:docMk/>
            <pc:sldMk cId="2757232773" sldId="383"/>
            <ac:spMk id="4" creationId="{731615F4-AEB8-889D-5089-386A3096E326}"/>
          </ac:spMkLst>
        </pc:spChg>
        <pc:spChg chg="add mod">
          <ac:chgData name="Manish Sharma" userId="b799adb9ba789c8f" providerId="LiveId" clId="{C4CBB65D-86A5-4FE6-9D7F-37FF15E37E2F}" dt="2023-02-28T12:23:13.915" v="192" actId="207"/>
          <ac:spMkLst>
            <pc:docMk/>
            <pc:sldMk cId="2757232773" sldId="383"/>
            <ac:spMk id="5" creationId="{9353C60E-14CA-6A41-7C7F-2E84DC040B01}"/>
          </ac:spMkLst>
        </pc:spChg>
      </pc:sldChg>
      <pc:sldChg chg="add">
        <pc:chgData name="Manish Sharma" userId="b799adb9ba789c8f" providerId="LiveId" clId="{C4CBB65D-86A5-4FE6-9D7F-37FF15E37E2F}" dt="2023-03-01T11:34:34.046" v="197"/>
        <pc:sldMkLst>
          <pc:docMk/>
          <pc:sldMk cId="3344806649" sldId="385"/>
        </pc:sldMkLst>
      </pc:sldChg>
      <pc:sldChg chg="add">
        <pc:chgData name="Manish Sharma" userId="b799adb9ba789c8f" providerId="LiveId" clId="{C4CBB65D-86A5-4FE6-9D7F-37FF15E37E2F}" dt="2023-03-01T11:34:34.046" v="197"/>
        <pc:sldMkLst>
          <pc:docMk/>
          <pc:sldMk cId="3925259308" sldId="386"/>
        </pc:sldMkLst>
      </pc:sldChg>
      <pc:sldChg chg="add">
        <pc:chgData name="Manish Sharma" userId="b799adb9ba789c8f" providerId="LiveId" clId="{C4CBB65D-86A5-4FE6-9D7F-37FF15E37E2F}" dt="2023-03-01T10:21:55.157" v="196"/>
        <pc:sldMkLst>
          <pc:docMk/>
          <pc:sldMk cId="4262467837" sldId="388"/>
        </pc:sldMkLst>
      </pc:sldChg>
      <pc:sldChg chg="add">
        <pc:chgData name="Manish Sharma" userId="b799adb9ba789c8f" providerId="LiveId" clId="{C4CBB65D-86A5-4FE6-9D7F-37FF15E37E2F}" dt="2023-03-01T10:21:55.157" v="196"/>
        <pc:sldMkLst>
          <pc:docMk/>
          <pc:sldMk cId="2791342229" sldId="389"/>
        </pc:sldMkLst>
      </pc:sldChg>
      <pc:sldChg chg="add">
        <pc:chgData name="Manish Sharma" userId="b799adb9ba789c8f" providerId="LiveId" clId="{C4CBB65D-86A5-4FE6-9D7F-37FF15E37E2F}" dt="2023-02-28T12:35:53.381" v="194"/>
        <pc:sldMkLst>
          <pc:docMk/>
          <pc:sldMk cId="3346829864" sldId="392"/>
        </pc:sldMkLst>
      </pc:sldChg>
      <pc:sldChg chg="add">
        <pc:chgData name="Manish Sharma" userId="b799adb9ba789c8f" providerId="LiveId" clId="{C4CBB65D-86A5-4FE6-9D7F-37FF15E37E2F}" dt="2023-02-28T12:33:16.651" v="193"/>
        <pc:sldMkLst>
          <pc:docMk/>
          <pc:sldMk cId="768182514" sldId="393"/>
        </pc:sldMkLst>
      </pc:sldChg>
      <pc:sldChg chg="add">
        <pc:chgData name="Manish Sharma" userId="b799adb9ba789c8f" providerId="LiveId" clId="{C4CBB65D-86A5-4FE6-9D7F-37FF15E37E2F}" dt="2023-03-01T10:21:55.157" v="196"/>
        <pc:sldMkLst>
          <pc:docMk/>
          <pc:sldMk cId="2390603842" sldId="394"/>
        </pc:sldMkLst>
      </pc:sldChg>
      <pc:sldChg chg="add">
        <pc:chgData name="Manish Sharma" userId="b799adb9ba789c8f" providerId="LiveId" clId="{C4CBB65D-86A5-4FE6-9D7F-37FF15E37E2F}" dt="2023-03-01T10:21:55.157" v="196"/>
        <pc:sldMkLst>
          <pc:docMk/>
          <pc:sldMk cId="3841044751" sldId="395"/>
        </pc:sldMkLst>
      </pc:sldChg>
      <pc:sldChg chg="add">
        <pc:chgData name="Manish Sharma" userId="b799adb9ba789c8f" providerId="LiveId" clId="{C4CBB65D-86A5-4FE6-9D7F-37FF15E37E2F}" dt="2023-03-01T10:21:55.157" v="196"/>
        <pc:sldMkLst>
          <pc:docMk/>
          <pc:sldMk cId="882040305" sldId="396"/>
        </pc:sldMkLst>
      </pc:sldChg>
      <pc:sldChg chg="addSp delSp modSp new mod">
        <pc:chgData name="Manish Sharma" userId="b799adb9ba789c8f" providerId="LiveId" clId="{C4CBB65D-86A5-4FE6-9D7F-37FF15E37E2F}" dt="2023-03-01T12:34:34.406" v="205"/>
        <pc:sldMkLst>
          <pc:docMk/>
          <pc:sldMk cId="1310583411" sldId="397"/>
        </pc:sldMkLst>
        <pc:spChg chg="del">
          <ac:chgData name="Manish Sharma" userId="b799adb9ba789c8f" providerId="LiveId" clId="{C4CBB65D-86A5-4FE6-9D7F-37FF15E37E2F}" dt="2023-03-01T12:08:05.609" v="199" actId="478"/>
          <ac:spMkLst>
            <pc:docMk/>
            <pc:sldMk cId="1310583411" sldId="397"/>
            <ac:spMk id="2" creationId="{B7BE23BF-EA11-BCDB-891C-F83950A041FC}"/>
          </ac:spMkLst>
        </pc:spChg>
        <pc:spChg chg="del">
          <ac:chgData name="Manish Sharma" userId="b799adb9ba789c8f" providerId="LiveId" clId="{C4CBB65D-86A5-4FE6-9D7F-37FF15E37E2F}" dt="2023-03-01T12:08:05.609" v="199" actId="478"/>
          <ac:spMkLst>
            <pc:docMk/>
            <pc:sldMk cId="1310583411" sldId="397"/>
            <ac:spMk id="3" creationId="{48F1DFD2-147C-9292-3C48-291973A9870E}"/>
          </ac:spMkLst>
        </pc:spChg>
        <pc:spChg chg="add mod">
          <ac:chgData name="Manish Sharma" userId="b799adb9ba789c8f" providerId="LiveId" clId="{C4CBB65D-86A5-4FE6-9D7F-37FF15E37E2F}" dt="2023-03-01T12:08:10.117" v="200"/>
          <ac:spMkLst>
            <pc:docMk/>
            <pc:sldMk cId="1310583411" sldId="397"/>
            <ac:spMk id="4" creationId="{78635381-6A0C-D3F9-E8AF-5FA208050736}"/>
          </ac:spMkLst>
        </pc:spChg>
        <pc:spChg chg="add mod">
          <ac:chgData name="Manish Sharma" userId="b799adb9ba789c8f" providerId="LiveId" clId="{C4CBB65D-86A5-4FE6-9D7F-37FF15E37E2F}" dt="2023-03-01T12:08:14.783" v="201"/>
          <ac:spMkLst>
            <pc:docMk/>
            <pc:sldMk cId="1310583411" sldId="397"/>
            <ac:spMk id="5" creationId="{24FC1E75-DE02-4852-617C-3ADCCA663443}"/>
          </ac:spMkLst>
        </pc:spChg>
        <pc:spChg chg="add mod">
          <ac:chgData name="Manish Sharma" userId="b799adb9ba789c8f" providerId="LiveId" clId="{C4CBB65D-86A5-4FE6-9D7F-37FF15E37E2F}" dt="2023-03-01T12:08:14.783" v="201"/>
          <ac:spMkLst>
            <pc:docMk/>
            <pc:sldMk cId="1310583411" sldId="397"/>
            <ac:spMk id="6" creationId="{44C5A82D-D2FC-BC51-D3C9-AE6D83A2F4E8}"/>
          </ac:spMkLst>
        </pc:spChg>
        <pc:spChg chg="add mod">
          <ac:chgData name="Manish Sharma" userId="b799adb9ba789c8f" providerId="LiveId" clId="{C4CBB65D-86A5-4FE6-9D7F-37FF15E37E2F}" dt="2023-03-01T12:08:59.180" v="203"/>
          <ac:spMkLst>
            <pc:docMk/>
            <pc:sldMk cId="1310583411" sldId="397"/>
            <ac:spMk id="8" creationId="{75FD0C30-4445-64F8-4BE8-261625C7D144}"/>
          </ac:spMkLst>
        </pc:spChg>
        <pc:spChg chg="add mod">
          <ac:chgData name="Manish Sharma" userId="b799adb9ba789c8f" providerId="LiveId" clId="{C4CBB65D-86A5-4FE6-9D7F-37FF15E37E2F}" dt="2023-03-01T12:17:46.790" v="204"/>
          <ac:spMkLst>
            <pc:docMk/>
            <pc:sldMk cId="1310583411" sldId="397"/>
            <ac:spMk id="10" creationId="{66C80742-22B7-3A8B-6088-A9C06091E144}"/>
          </ac:spMkLst>
        </pc:spChg>
        <pc:spChg chg="add mod">
          <ac:chgData name="Manish Sharma" userId="b799adb9ba789c8f" providerId="LiveId" clId="{C4CBB65D-86A5-4FE6-9D7F-37FF15E37E2F}" dt="2023-03-01T12:34:34.406" v="205"/>
          <ac:spMkLst>
            <pc:docMk/>
            <pc:sldMk cId="1310583411" sldId="397"/>
            <ac:spMk id="13" creationId="{517D5DB3-D631-5F6B-395C-9CF0B85E3CE8}"/>
          </ac:spMkLst>
        </pc:spChg>
        <pc:cxnChg chg="add mod">
          <ac:chgData name="Manish Sharma" userId="b799adb9ba789c8f" providerId="LiveId" clId="{C4CBB65D-86A5-4FE6-9D7F-37FF15E37E2F}" dt="2023-03-01T12:08:47.994" v="202"/>
          <ac:cxnSpMkLst>
            <pc:docMk/>
            <pc:sldMk cId="1310583411" sldId="397"/>
            <ac:cxnSpMk id="7" creationId="{2F470843-DEC1-3E21-DB73-09F6D919AA5A}"/>
          </ac:cxnSpMkLst>
        </pc:cxnChg>
        <pc:cxnChg chg="add mod">
          <ac:chgData name="Manish Sharma" userId="b799adb9ba789c8f" providerId="LiveId" clId="{C4CBB65D-86A5-4FE6-9D7F-37FF15E37E2F}" dt="2023-03-01T12:17:46.790" v="204"/>
          <ac:cxnSpMkLst>
            <pc:docMk/>
            <pc:sldMk cId="1310583411" sldId="397"/>
            <ac:cxnSpMk id="9" creationId="{EB3F43D7-5536-14D2-B401-EC8FA9395089}"/>
          </ac:cxnSpMkLst>
        </pc:cxnChg>
        <pc:cxnChg chg="add mod">
          <ac:chgData name="Manish Sharma" userId="b799adb9ba789c8f" providerId="LiveId" clId="{C4CBB65D-86A5-4FE6-9D7F-37FF15E37E2F}" dt="2023-03-01T12:34:34.406" v="205"/>
          <ac:cxnSpMkLst>
            <pc:docMk/>
            <pc:sldMk cId="1310583411" sldId="397"/>
            <ac:cxnSpMk id="11" creationId="{6CF774D1-D19C-4A7B-707A-625776F6C588}"/>
          </ac:cxnSpMkLst>
        </pc:cxnChg>
        <pc:cxnChg chg="add mod">
          <ac:chgData name="Manish Sharma" userId="b799adb9ba789c8f" providerId="LiveId" clId="{C4CBB65D-86A5-4FE6-9D7F-37FF15E37E2F}" dt="2023-03-01T12:34:34.406" v="205"/>
          <ac:cxnSpMkLst>
            <pc:docMk/>
            <pc:sldMk cId="1310583411" sldId="397"/>
            <ac:cxnSpMk id="12" creationId="{22F0675D-9245-5150-49CE-11511F69AC3B}"/>
          </ac:cxnSpMkLst>
        </pc:cxnChg>
      </pc:sldChg>
      <pc:sldChg chg="add">
        <pc:chgData name="Manish Sharma" userId="b799adb9ba789c8f" providerId="LiveId" clId="{C4CBB65D-86A5-4FE6-9D7F-37FF15E37E2F}" dt="2023-03-02T12:58:17.516" v="209"/>
        <pc:sldMkLst>
          <pc:docMk/>
          <pc:sldMk cId="1176937191" sldId="401"/>
        </pc:sldMkLst>
      </pc:sldChg>
      <pc:sldChg chg="add">
        <pc:chgData name="Manish Sharma" userId="b799adb9ba789c8f" providerId="LiveId" clId="{C4CBB65D-86A5-4FE6-9D7F-37FF15E37E2F}" dt="2023-03-02T12:58:17.516" v="209"/>
        <pc:sldMkLst>
          <pc:docMk/>
          <pc:sldMk cId="3982515735" sldId="402"/>
        </pc:sldMkLst>
      </pc:sldChg>
      <pc:sldChg chg="add">
        <pc:chgData name="Manish Sharma" userId="b799adb9ba789c8f" providerId="LiveId" clId="{C4CBB65D-86A5-4FE6-9D7F-37FF15E37E2F}" dt="2023-03-02T12:58:17.516" v="209"/>
        <pc:sldMkLst>
          <pc:docMk/>
          <pc:sldMk cId="3500408034" sldId="403"/>
        </pc:sldMkLst>
      </pc:sldChg>
      <pc:sldChg chg="add">
        <pc:chgData name="Manish Sharma" userId="b799adb9ba789c8f" providerId="LiveId" clId="{C4CBB65D-86A5-4FE6-9D7F-37FF15E37E2F}" dt="2023-03-03T10:24:29.929" v="210"/>
        <pc:sldMkLst>
          <pc:docMk/>
          <pc:sldMk cId="1951104242" sldId="404"/>
        </pc:sldMkLst>
      </pc:sldChg>
      <pc:sldChg chg="add">
        <pc:chgData name="Manish Sharma" userId="b799adb9ba789c8f" providerId="LiveId" clId="{C4CBB65D-86A5-4FE6-9D7F-37FF15E37E2F}" dt="2023-03-03T10:24:29.929" v="210"/>
        <pc:sldMkLst>
          <pc:docMk/>
          <pc:sldMk cId="4077754674" sldId="405"/>
        </pc:sldMkLst>
      </pc:sldChg>
      <pc:sldChg chg="add">
        <pc:chgData name="Manish Sharma" userId="b799adb9ba789c8f" providerId="LiveId" clId="{C4CBB65D-86A5-4FE6-9D7F-37FF15E37E2F}" dt="2023-03-03T10:24:29.929" v="210"/>
        <pc:sldMkLst>
          <pc:docMk/>
          <pc:sldMk cId="2384314681" sldId="406"/>
        </pc:sldMkLst>
      </pc:sldChg>
      <pc:sldChg chg="add">
        <pc:chgData name="Manish Sharma" userId="b799adb9ba789c8f" providerId="LiveId" clId="{C4CBB65D-86A5-4FE6-9D7F-37FF15E37E2F}" dt="2023-03-03T10:24:29.929" v="210"/>
        <pc:sldMkLst>
          <pc:docMk/>
          <pc:sldMk cId="3578060852" sldId="407"/>
        </pc:sldMkLst>
      </pc:sldChg>
      <pc:sldChg chg="add">
        <pc:chgData name="Manish Sharma" userId="b799adb9ba789c8f" providerId="LiveId" clId="{C4CBB65D-86A5-4FE6-9D7F-37FF15E37E2F}" dt="2023-03-03T10:24:29.929" v="210"/>
        <pc:sldMkLst>
          <pc:docMk/>
          <pc:sldMk cId="2021387729" sldId="408"/>
        </pc:sldMkLst>
      </pc:sldChg>
      <pc:sldChg chg="del">
        <pc:chgData name="Manish Sharma" userId="b799adb9ba789c8f" providerId="LiveId" clId="{C4CBB65D-86A5-4FE6-9D7F-37FF15E37E2F}" dt="2023-02-28T09:06:21.558" v="7" actId="47"/>
        <pc:sldMkLst>
          <pc:docMk/>
          <pc:sldMk cId="2254369266" sldId="457"/>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D9FAEF4B-D3F7-4BFC-9087-6DBB8AEC8871}"/>
    <pc:docChg chg="custSel addSld delSld modSld">
      <pc:chgData name="Manish Sharma" userId="b799adb9ba789c8f" providerId="LiveId" clId="{D9FAEF4B-D3F7-4BFC-9087-6DBB8AEC8871}" dt="2023-02-28T07:43:38.898" v="94"/>
      <pc:docMkLst>
        <pc:docMk/>
      </pc:docMkLst>
      <pc:sldChg chg="del">
        <pc:chgData name="Manish Sharma" userId="b799adb9ba789c8f" providerId="LiveId" clId="{D9FAEF4B-D3F7-4BFC-9087-6DBB8AEC8871}" dt="2023-02-28T04:16:53.174" v="0" actId="47"/>
        <pc:sldMkLst>
          <pc:docMk/>
          <pc:sldMk cId="3103000826" sldId="266"/>
        </pc:sldMkLst>
      </pc:sldChg>
      <pc:sldChg chg="del">
        <pc:chgData name="Manish Sharma" userId="b799adb9ba789c8f" providerId="LiveId" clId="{D9FAEF4B-D3F7-4BFC-9087-6DBB8AEC8871}" dt="2023-02-28T04:16:53.174" v="0" actId="47"/>
        <pc:sldMkLst>
          <pc:docMk/>
          <pc:sldMk cId="1955633667" sldId="267"/>
        </pc:sldMkLst>
      </pc:sldChg>
      <pc:sldChg chg="del">
        <pc:chgData name="Manish Sharma" userId="b799adb9ba789c8f" providerId="LiveId" clId="{D9FAEF4B-D3F7-4BFC-9087-6DBB8AEC8871}" dt="2023-02-28T04:16:53.174" v="0" actId="47"/>
        <pc:sldMkLst>
          <pc:docMk/>
          <pc:sldMk cId="2308804351" sldId="268"/>
        </pc:sldMkLst>
      </pc:sldChg>
      <pc:sldChg chg="del">
        <pc:chgData name="Manish Sharma" userId="b799adb9ba789c8f" providerId="LiveId" clId="{D9FAEF4B-D3F7-4BFC-9087-6DBB8AEC8871}" dt="2023-02-28T04:16:53.174" v="0" actId="47"/>
        <pc:sldMkLst>
          <pc:docMk/>
          <pc:sldMk cId="541853456" sldId="270"/>
        </pc:sldMkLst>
      </pc:sldChg>
      <pc:sldChg chg="del">
        <pc:chgData name="Manish Sharma" userId="b799adb9ba789c8f" providerId="LiveId" clId="{D9FAEF4B-D3F7-4BFC-9087-6DBB8AEC8871}" dt="2023-02-28T04:16:53.174" v="0" actId="47"/>
        <pc:sldMkLst>
          <pc:docMk/>
          <pc:sldMk cId="4251761722" sldId="271"/>
        </pc:sldMkLst>
      </pc:sldChg>
      <pc:sldChg chg="del">
        <pc:chgData name="Manish Sharma" userId="b799adb9ba789c8f" providerId="LiveId" clId="{D9FAEF4B-D3F7-4BFC-9087-6DBB8AEC8871}" dt="2023-02-28T04:16:53.174" v="0" actId="47"/>
        <pc:sldMkLst>
          <pc:docMk/>
          <pc:sldMk cId="1331658581" sldId="273"/>
        </pc:sldMkLst>
      </pc:sldChg>
      <pc:sldChg chg="add del">
        <pc:chgData name="Manish Sharma" userId="b799adb9ba789c8f" providerId="LiveId" clId="{D9FAEF4B-D3F7-4BFC-9087-6DBB8AEC8871}" dt="2023-02-28T07:36:24.487" v="93"/>
        <pc:sldMkLst>
          <pc:docMk/>
          <pc:sldMk cId="2937149028" sldId="282"/>
        </pc:sldMkLst>
      </pc:sldChg>
      <pc:sldChg chg="add del">
        <pc:chgData name="Manish Sharma" userId="b799adb9ba789c8f" providerId="LiveId" clId="{D9FAEF4B-D3F7-4BFC-9087-6DBB8AEC8871}" dt="2023-02-28T07:36:24.487" v="93"/>
        <pc:sldMkLst>
          <pc:docMk/>
          <pc:sldMk cId="3640020107" sldId="283"/>
        </pc:sldMkLst>
      </pc:sldChg>
      <pc:sldChg chg="add del">
        <pc:chgData name="Manish Sharma" userId="b799adb9ba789c8f" providerId="LiveId" clId="{D9FAEF4B-D3F7-4BFC-9087-6DBB8AEC8871}" dt="2023-02-28T07:36:24.487" v="93"/>
        <pc:sldMkLst>
          <pc:docMk/>
          <pc:sldMk cId="3936744458" sldId="284"/>
        </pc:sldMkLst>
      </pc:sldChg>
      <pc:sldChg chg="del">
        <pc:chgData name="Manish Sharma" userId="b799adb9ba789c8f" providerId="LiveId" clId="{D9FAEF4B-D3F7-4BFC-9087-6DBB8AEC8871}" dt="2023-02-28T04:16:53.174" v="0" actId="47"/>
        <pc:sldMkLst>
          <pc:docMk/>
          <pc:sldMk cId="547040454" sldId="285"/>
        </pc:sldMkLst>
      </pc:sldChg>
      <pc:sldChg chg="del">
        <pc:chgData name="Manish Sharma" userId="b799adb9ba789c8f" providerId="LiveId" clId="{D9FAEF4B-D3F7-4BFC-9087-6DBB8AEC8871}" dt="2023-02-28T04:16:53.174" v="0" actId="47"/>
        <pc:sldMkLst>
          <pc:docMk/>
          <pc:sldMk cId="1689115699" sldId="286"/>
        </pc:sldMkLst>
      </pc:sldChg>
      <pc:sldChg chg="del">
        <pc:chgData name="Manish Sharma" userId="b799adb9ba789c8f" providerId="LiveId" clId="{D9FAEF4B-D3F7-4BFC-9087-6DBB8AEC8871}" dt="2023-02-28T04:16:53.174" v="0" actId="47"/>
        <pc:sldMkLst>
          <pc:docMk/>
          <pc:sldMk cId="1060908639" sldId="287"/>
        </pc:sldMkLst>
      </pc:sldChg>
      <pc:sldChg chg="del">
        <pc:chgData name="Manish Sharma" userId="b799adb9ba789c8f" providerId="LiveId" clId="{D9FAEF4B-D3F7-4BFC-9087-6DBB8AEC8871}" dt="2023-02-28T04:16:53.174" v="0" actId="47"/>
        <pc:sldMkLst>
          <pc:docMk/>
          <pc:sldMk cId="3753465024" sldId="288"/>
        </pc:sldMkLst>
      </pc:sldChg>
      <pc:sldChg chg="del">
        <pc:chgData name="Manish Sharma" userId="b799adb9ba789c8f" providerId="LiveId" clId="{D9FAEF4B-D3F7-4BFC-9087-6DBB8AEC8871}" dt="2023-02-28T04:16:53.174" v="0" actId="47"/>
        <pc:sldMkLst>
          <pc:docMk/>
          <pc:sldMk cId="2567783499" sldId="289"/>
        </pc:sldMkLst>
      </pc:sldChg>
      <pc:sldChg chg="del">
        <pc:chgData name="Manish Sharma" userId="b799adb9ba789c8f" providerId="LiveId" clId="{D9FAEF4B-D3F7-4BFC-9087-6DBB8AEC8871}" dt="2023-02-28T04:16:53.174" v="0" actId="47"/>
        <pc:sldMkLst>
          <pc:docMk/>
          <pc:sldMk cId="1149044477" sldId="290"/>
        </pc:sldMkLst>
      </pc:sldChg>
      <pc:sldChg chg="del">
        <pc:chgData name="Manish Sharma" userId="b799adb9ba789c8f" providerId="LiveId" clId="{D9FAEF4B-D3F7-4BFC-9087-6DBB8AEC8871}" dt="2023-02-28T04:16:53.174" v="0" actId="47"/>
        <pc:sldMkLst>
          <pc:docMk/>
          <pc:sldMk cId="3328030247" sldId="291"/>
        </pc:sldMkLst>
      </pc:sldChg>
      <pc:sldChg chg="del">
        <pc:chgData name="Manish Sharma" userId="b799adb9ba789c8f" providerId="LiveId" clId="{D9FAEF4B-D3F7-4BFC-9087-6DBB8AEC8871}" dt="2023-02-28T04:16:53.174" v="0" actId="47"/>
        <pc:sldMkLst>
          <pc:docMk/>
          <pc:sldMk cId="2954877608" sldId="292"/>
        </pc:sldMkLst>
      </pc:sldChg>
      <pc:sldChg chg="add del">
        <pc:chgData name="Manish Sharma" userId="b799adb9ba789c8f" providerId="LiveId" clId="{D9FAEF4B-D3F7-4BFC-9087-6DBB8AEC8871}" dt="2023-02-28T06:38:52.768" v="76"/>
        <pc:sldMkLst>
          <pc:docMk/>
          <pc:sldMk cId="3401202457" sldId="315"/>
        </pc:sldMkLst>
      </pc:sldChg>
      <pc:sldChg chg="add del">
        <pc:chgData name="Manish Sharma" userId="b799adb9ba789c8f" providerId="LiveId" clId="{D9FAEF4B-D3F7-4BFC-9087-6DBB8AEC8871}" dt="2023-02-28T06:38:52.768" v="76"/>
        <pc:sldMkLst>
          <pc:docMk/>
          <pc:sldMk cId="3653811040" sldId="316"/>
        </pc:sldMkLst>
      </pc:sldChg>
      <pc:sldChg chg="del">
        <pc:chgData name="Manish Sharma" userId="b799adb9ba789c8f" providerId="LiveId" clId="{D9FAEF4B-D3F7-4BFC-9087-6DBB8AEC8871}" dt="2023-02-28T04:16:53.174" v="0" actId="47"/>
        <pc:sldMkLst>
          <pc:docMk/>
          <pc:sldMk cId="1558062592" sldId="323"/>
        </pc:sldMkLst>
      </pc:sldChg>
      <pc:sldChg chg="del">
        <pc:chgData name="Manish Sharma" userId="b799adb9ba789c8f" providerId="LiveId" clId="{D9FAEF4B-D3F7-4BFC-9087-6DBB8AEC8871}" dt="2023-02-28T04:16:53.174" v="0" actId="47"/>
        <pc:sldMkLst>
          <pc:docMk/>
          <pc:sldMk cId="4064640019" sldId="325"/>
        </pc:sldMkLst>
      </pc:sldChg>
      <pc:sldChg chg="del">
        <pc:chgData name="Manish Sharma" userId="b799adb9ba789c8f" providerId="LiveId" clId="{D9FAEF4B-D3F7-4BFC-9087-6DBB8AEC8871}" dt="2023-02-28T04:16:53.174" v="0" actId="47"/>
        <pc:sldMkLst>
          <pc:docMk/>
          <pc:sldMk cId="174730671" sldId="326"/>
        </pc:sldMkLst>
      </pc:sldChg>
      <pc:sldChg chg="add del">
        <pc:chgData name="Manish Sharma" userId="b799adb9ba789c8f" providerId="LiveId" clId="{D9FAEF4B-D3F7-4BFC-9087-6DBB8AEC8871}" dt="2023-02-28T05:34:48.785" v="2"/>
        <pc:sldMkLst>
          <pc:docMk/>
          <pc:sldMk cId="3819615658" sldId="330"/>
        </pc:sldMkLst>
      </pc:sldChg>
      <pc:sldChg chg="add del">
        <pc:chgData name="Manish Sharma" userId="b799adb9ba789c8f" providerId="LiveId" clId="{D9FAEF4B-D3F7-4BFC-9087-6DBB8AEC8871}" dt="2023-02-28T07:36:24.487" v="93"/>
        <pc:sldMkLst>
          <pc:docMk/>
          <pc:sldMk cId="1872235650" sldId="331"/>
        </pc:sldMkLst>
      </pc:sldChg>
      <pc:sldChg chg="del">
        <pc:chgData name="Manish Sharma" userId="b799adb9ba789c8f" providerId="LiveId" clId="{D9FAEF4B-D3F7-4BFC-9087-6DBB8AEC8871}" dt="2023-02-28T04:16:53.174" v="0" actId="47"/>
        <pc:sldMkLst>
          <pc:docMk/>
          <pc:sldMk cId="2699455721" sldId="332"/>
        </pc:sldMkLst>
      </pc:sldChg>
      <pc:sldChg chg="del">
        <pc:chgData name="Manish Sharma" userId="b799adb9ba789c8f" providerId="LiveId" clId="{D9FAEF4B-D3F7-4BFC-9087-6DBB8AEC8871}" dt="2023-02-28T04:16:53.174" v="0" actId="47"/>
        <pc:sldMkLst>
          <pc:docMk/>
          <pc:sldMk cId="4175914125" sldId="335"/>
        </pc:sldMkLst>
      </pc:sldChg>
      <pc:sldChg chg="del">
        <pc:chgData name="Manish Sharma" userId="b799adb9ba789c8f" providerId="LiveId" clId="{D9FAEF4B-D3F7-4BFC-9087-6DBB8AEC8871}" dt="2023-02-28T04:16:53.174" v="0" actId="47"/>
        <pc:sldMkLst>
          <pc:docMk/>
          <pc:sldMk cId="2034600470" sldId="336"/>
        </pc:sldMkLst>
      </pc:sldChg>
      <pc:sldChg chg="del">
        <pc:chgData name="Manish Sharma" userId="b799adb9ba789c8f" providerId="LiveId" clId="{D9FAEF4B-D3F7-4BFC-9087-6DBB8AEC8871}" dt="2023-02-28T04:16:53.174" v="0" actId="47"/>
        <pc:sldMkLst>
          <pc:docMk/>
          <pc:sldMk cId="1972583782" sldId="337"/>
        </pc:sldMkLst>
      </pc:sldChg>
      <pc:sldChg chg="add del">
        <pc:chgData name="Manish Sharma" userId="b799adb9ba789c8f" providerId="LiveId" clId="{D9FAEF4B-D3F7-4BFC-9087-6DBB8AEC8871}" dt="2023-02-28T05:08:13.173" v="1"/>
        <pc:sldMkLst>
          <pc:docMk/>
          <pc:sldMk cId="2461708154" sldId="339"/>
        </pc:sldMkLst>
      </pc:sldChg>
      <pc:sldChg chg="addSp delSp modSp new mod">
        <pc:chgData name="Manish Sharma" userId="b799adb9ba789c8f" providerId="LiveId" clId="{D9FAEF4B-D3F7-4BFC-9087-6DBB8AEC8871}" dt="2023-02-28T05:36:49.539" v="75" actId="20577"/>
        <pc:sldMkLst>
          <pc:docMk/>
          <pc:sldMk cId="3457119976" sldId="340"/>
        </pc:sldMkLst>
        <pc:spChg chg="del">
          <ac:chgData name="Manish Sharma" userId="b799adb9ba789c8f" providerId="LiveId" clId="{D9FAEF4B-D3F7-4BFC-9087-6DBB8AEC8871}" dt="2023-02-28T05:34:53.537" v="4" actId="478"/>
          <ac:spMkLst>
            <pc:docMk/>
            <pc:sldMk cId="3457119976" sldId="340"/>
            <ac:spMk id="2" creationId="{7FC6F8A5-A0C5-4A91-4956-158C37675676}"/>
          </ac:spMkLst>
        </pc:spChg>
        <pc:spChg chg="del">
          <ac:chgData name="Manish Sharma" userId="b799adb9ba789c8f" providerId="LiveId" clId="{D9FAEF4B-D3F7-4BFC-9087-6DBB8AEC8871}" dt="2023-02-28T05:34:53.537" v="4" actId="478"/>
          <ac:spMkLst>
            <pc:docMk/>
            <pc:sldMk cId="3457119976" sldId="340"/>
            <ac:spMk id="3" creationId="{990B998B-A98C-FB03-88DC-E9090B782CE6}"/>
          </ac:spMkLst>
        </pc:spChg>
        <pc:spChg chg="add mod">
          <ac:chgData name="Manish Sharma" userId="b799adb9ba789c8f" providerId="LiveId" clId="{D9FAEF4B-D3F7-4BFC-9087-6DBB8AEC8871}" dt="2023-02-28T05:34:59.634" v="5"/>
          <ac:spMkLst>
            <pc:docMk/>
            <pc:sldMk cId="3457119976" sldId="340"/>
            <ac:spMk id="4" creationId="{3282C312-B4C5-80A6-95DC-82EBE12FD000}"/>
          </ac:spMkLst>
        </pc:spChg>
        <pc:spChg chg="add mod">
          <ac:chgData name="Manish Sharma" userId="b799adb9ba789c8f" providerId="LiveId" clId="{D9FAEF4B-D3F7-4BFC-9087-6DBB8AEC8871}" dt="2023-02-28T05:35:11.295" v="6"/>
          <ac:spMkLst>
            <pc:docMk/>
            <pc:sldMk cId="3457119976" sldId="340"/>
            <ac:spMk id="5" creationId="{1E8F5787-911C-1A23-80C4-30CE274426B8}"/>
          </ac:spMkLst>
        </pc:spChg>
        <pc:spChg chg="add mod">
          <ac:chgData name="Manish Sharma" userId="b799adb9ba789c8f" providerId="LiveId" clId="{D9FAEF4B-D3F7-4BFC-9087-6DBB8AEC8871}" dt="2023-02-28T05:35:11.295" v="6"/>
          <ac:spMkLst>
            <pc:docMk/>
            <pc:sldMk cId="3457119976" sldId="340"/>
            <ac:spMk id="6" creationId="{4DF93350-C167-8591-3FDD-A39A37CE00E5}"/>
          </ac:spMkLst>
        </pc:spChg>
        <pc:spChg chg="add mod">
          <ac:chgData name="Manish Sharma" userId="b799adb9ba789c8f" providerId="LiveId" clId="{D9FAEF4B-D3F7-4BFC-9087-6DBB8AEC8871}" dt="2023-02-28T05:35:16.990" v="7"/>
          <ac:spMkLst>
            <pc:docMk/>
            <pc:sldMk cId="3457119976" sldId="340"/>
            <ac:spMk id="7" creationId="{759E9786-33F1-E8C1-E16E-C2E213F5C41E}"/>
          </ac:spMkLst>
        </pc:spChg>
        <pc:spChg chg="add mod">
          <ac:chgData name="Manish Sharma" userId="b799adb9ba789c8f" providerId="LiveId" clId="{D9FAEF4B-D3F7-4BFC-9087-6DBB8AEC8871}" dt="2023-02-28T05:36:28.415" v="56" actId="20577"/>
          <ac:spMkLst>
            <pc:docMk/>
            <pc:sldMk cId="3457119976" sldId="340"/>
            <ac:spMk id="8" creationId="{9976C295-0F58-817F-1A86-02A2E95C6393}"/>
          </ac:spMkLst>
        </pc:spChg>
        <pc:spChg chg="add mod">
          <ac:chgData name="Manish Sharma" userId="b799adb9ba789c8f" providerId="LiveId" clId="{D9FAEF4B-D3F7-4BFC-9087-6DBB8AEC8871}" dt="2023-02-28T05:35:38.835" v="9"/>
          <ac:spMkLst>
            <pc:docMk/>
            <pc:sldMk cId="3457119976" sldId="340"/>
            <ac:spMk id="9" creationId="{D61C1FAF-60FB-730F-5CD1-C185C0142A16}"/>
          </ac:spMkLst>
        </pc:spChg>
        <pc:spChg chg="add mod">
          <ac:chgData name="Manish Sharma" userId="b799adb9ba789c8f" providerId="LiveId" clId="{D9FAEF4B-D3F7-4BFC-9087-6DBB8AEC8871}" dt="2023-02-28T05:36:49.539" v="75" actId="20577"/>
          <ac:spMkLst>
            <pc:docMk/>
            <pc:sldMk cId="3457119976" sldId="340"/>
            <ac:spMk id="10" creationId="{D639A635-7ACD-932B-988A-8A99CC999AAC}"/>
          </ac:spMkLst>
        </pc:spChg>
      </pc:sldChg>
      <pc:sldChg chg="addSp delSp modSp new mod">
        <pc:chgData name="Manish Sharma" userId="b799adb9ba789c8f" providerId="LiveId" clId="{D9FAEF4B-D3F7-4BFC-9087-6DBB8AEC8871}" dt="2023-02-28T07:08:52.864" v="92"/>
        <pc:sldMkLst>
          <pc:docMk/>
          <pc:sldMk cId="2872236589" sldId="341"/>
        </pc:sldMkLst>
        <pc:spChg chg="del">
          <ac:chgData name="Manish Sharma" userId="b799adb9ba789c8f" providerId="LiveId" clId="{D9FAEF4B-D3F7-4BFC-9087-6DBB8AEC8871}" dt="2023-02-28T06:59:48.064" v="78" actId="478"/>
          <ac:spMkLst>
            <pc:docMk/>
            <pc:sldMk cId="2872236589" sldId="341"/>
            <ac:spMk id="2" creationId="{0741213A-2077-9F62-FA84-324990C85656}"/>
          </ac:spMkLst>
        </pc:spChg>
        <pc:spChg chg="del">
          <ac:chgData name="Manish Sharma" userId="b799adb9ba789c8f" providerId="LiveId" clId="{D9FAEF4B-D3F7-4BFC-9087-6DBB8AEC8871}" dt="2023-02-28T06:59:48.064" v="78" actId="478"/>
          <ac:spMkLst>
            <pc:docMk/>
            <pc:sldMk cId="2872236589" sldId="341"/>
            <ac:spMk id="3" creationId="{CE7D00AE-1481-3FD1-8806-EE77A4E45B23}"/>
          </ac:spMkLst>
        </pc:spChg>
        <pc:spChg chg="add mod">
          <ac:chgData name="Manish Sharma" userId="b799adb9ba789c8f" providerId="LiveId" clId="{D9FAEF4B-D3F7-4BFC-9087-6DBB8AEC8871}" dt="2023-02-28T06:59:52.651" v="79"/>
          <ac:spMkLst>
            <pc:docMk/>
            <pc:sldMk cId="2872236589" sldId="341"/>
            <ac:spMk id="4" creationId="{56FFA486-5CAD-7C4F-106B-FC81DF629757}"/>
          </ac:spMkLst>
        </pc:spChg>
        <pc:spChg chg="add mod">
          <ac:chgData name="Manish Sharma" userId="b799adb9ba789c8f" providerId="LiveId" clId="{D9FAEF4B-D3F7-4BFC-9087-6DBB8AEC8871}" dt="2023-02-28T06:59:52.651" v="79"/>
          <ac:spMkLst>
            <pc:docMk/>
            <pc:sldMk cId="2872236589" sldId="341"/>
            <ac:spMk id="5" creationId="{0BBAAA8C-DCFF-5BBA-D2A2-696949C65666}"/>
          </ac:spMkLst>
        </pc:spChg>
        <pc:spChg chg="add mod">
          <ac:chgData name="Manish Sharma" userId="b799adb9ba789c8f" providerId="LiveId" clId="{D9FAEF4B-D3F7-4BFC-9087-6DBB8AEC8871}" dt="2023-02-28T07:00:01.346" v="80"/>
          <ac:spMkLst>
            <pc:docMk/>
            <pc:sldMk cId="2872236589" sldId="341"/>
            <ac:spMk id="7" creationId="{4618F12E-BBDB-864A-2EF6-E3C7E5ABCC0A}"/>
          </ac:spMkLst>
        </pc:spChg>
        <pc:spChg chg="add mod">
          <ac:chgData name="Manish Sharma" userId="b799adb9ba789c8f" providerId="LiveId" clId="{D9FAEF4B-D3F7-4BFC-9087-6DBB8AEC8871}" dt="2023-02-28T07:00:01.346" v="80"/>
          <ac:spMkLst>
            <pc:docMk/>
            <pc:sldMk cId="2872236589" sldId="341"/>
            <ac:spMk id="9" creationId="{6EBA6052-ED2C-FB84-83C2-4ACDE970C5ED}"/>
          </ac:spMkLst>
        </pc:spChg>
        <pc:spChg chg="add mod">
          <ac:chgData name="Manish Sharma" userId="b799adb9ba789c8f" providerId="LiveId" clId="{D9FAEF4B-D3F7-4BFC-9087-6DBB8AEC8871}" dt="2023-02-28T07:00:56.711" v="81"/>
          <ac:spMkLst>
            <pc:docMk/>
            <pc:sldMk cId="2872236589" sldId="341"/>
            <ac:spMk id="10" creationId="{6CEE05B8-75A2-F3BA-4FD9-84008E5406CC}"/>
          </ac:spMkLst>
        </pc:spChg>
        <pc:spChg chg="add mod">
          <ac:chgData name="Manish Sharma" userId="b799adb9ba789c8f" providerId="LiveId" clId="{D9FAEF4B-D3F7-4BFC-9087-6DBB8AEC8871}" dt="2023-02-28T07:01:03.595" v="82"/>
          <ac:spMkLst>
            <pc:docMk/>
            <pc:sldMk cId="2872236589" sldId="341"/>
            <ac:spMk id="12" creationId="{BB11FCCE-85BA-0A95-64FF-DC381C76D551}"/>
          </ac:spMkLst>
        </pc:spChg>
        <pc:spChg chg="add mod">
          <ac:chgData name="Manish Sharma" userId="b799adb9ba789c8f" providerId="LiveId" clId="{D9FAEF4B-D3F7-4BFC-9087-6DBB8AEC8871}" dt="2023-02-28T07:01:29.797" v="83"/>
          <ac:spMkLst>
            <pc:docMk/>
            <pc:sldMk cId="2872236589" sldId="341"/>
            <ac:spMk id="13" creationId="{2F2CCDA5-D3D1-0333-99EC-01C6BC2AFBF5}"/>
          </ac:spMkLst>
        </pc:spChg>
        <pc:spChg chg="add mod">
          <ac:chgData name="Manish Sharma" userId="b799adb9ba789c8f" providerId="LiveId" clId="{D9FAEF4B-D3F7-4BFC-9087-6DBB8AEC8871}" dt="2023-02-28T07:01:29.797" v="83"/>
          <ac:spMkLst>
            <pc:docMk/>
            <pc:sldMk cId="2872236589" sldId="341"/>
            <ac:spMk id="15" creationId="{79F64BA6-2DD4-C838-3AAB-403AFABA629F}"/>
          </ac:spMkLst>
        </pc:spChg>
        <pc:spChg chg="add mod">
          <ac:chgData name="Manish Sharma" userId="b799adb9ba789c8f" providerId="LiveId" clId="{D9FAEF4B-D3F7-4BFC-9087-6DBB8AEC8871}" dt="2023-02-28T07:01:45.372" v="84"/>
          <ac:spMkLst>
            <pc:docMk/>
            <pc:sldMk cId="2872236589" sldId="341"/>
            <ac:spMk id="17" creationId="{38C64A10-912A-835C-3BD3-5C6A9E416A05}"/>
          </ac:spMkLst>
        </pc:spChg>
        <pc:spChg chg="add mod">
          <ac:chgData name="Manish Sharma" userId="b799adb9ba789c8f" providerId="LiveId" clId="{D9FAEF4B-D3F7-4BFC-9087-6DBB8AEC8871}" dt="2023-02-28T07:01:45.372" v="84"/>
          <ac:spMkLst>
            <pc:docMk/>
            <pc:sldMk cId="2872236589" sldId="341"/>
            <ac:spMk id="18" creationId="{EC1A902B-788A-EA64-C625-6CF4CF9DAA51}"/>
          </ac:spMkLst>
        </pc:spChg>
        <pc:spChg chg="add mod">
          <ac:chgData name="Manish Sharma" userId="b799adb9ba789c8f" providerId="LiveId" clId="{D9FAEF4B-D3F7-4BFC-9087-6DBB8AEC8871}" dt="2023-02-28T07:02:23.797" v="85"/>
          <ac:spMkLst>
            <pc:docMk/>
            <pc:sldMk cId="2872236589" sldId="341"/>
            <ac:spMk id="19" creationId="{99757B07-6C73-41C2-D3B5-9EF76886FCDA}"/>
          </ac:spMkLst>
        </pc:spChg>
        <pc:spChg chg="add mod">
          <ac:chgData name="Manish Sharma" userId="b799adb9ba789c8f" providerId="LiveId" clId="{D9FAEF4B-D3F7-4BFC-9087-6DBB8AEC8871}" dt="2023-02-28T07:02:23.797" v="85"/>
          <ac:spMkLst>
            <pc:docMk/>
            <pc:sldMk cId="2872236589" sldId="341"/>
            <ac:spMk id="21" creationId="{3F93986A-07BA-AF89-E07D-379AFC81F26A}"/>
          </ac:spMkLst>
        </pc:spChg>
        <pc:spChg chg="add mod">
          <ac:chgData name="Manish Sharma" userId="b799adb9ba789c8f" providerId="LiveId" clId="{D9FAEF4B-D3F7-4BFC-9087-6DBB8AEC8871}" dt="2023-02-28T07:02:34.673" v="86"/>
          <ac:spMkLst>
            <pc:docMk/>
            <pc:sldMk cId="2872236589" sldId="341"/>
            <ac:spMk id="23" creationId="{A7EAF6F9-A7C5-52DC-A54A-60CCE05A056A}"/>
          </ac:spMkLst>
        </pc:spChg>
        <pc:spChg chg="add mod">
          <ac:chgData name="Manish Sharma" userId="b799adb9ba789c8f" providerId="LiveId" clId="{D9FAEF4B-D3F7-4BFC-9087-6DBB8AEC8871}" dt="2023-02-28T07:08:04.823" v="87"/>
          <ac:spMkLst>
            <pc:docMk/>
            <pc:sldMk cId="2872236589" sldId="341"/>
            <ac:spMk id="24" creationId="{14A02F32-C581-113C-7F64-77BB0131EA6C}"/>
          </ac:spMkLst>
        </pc:spChg>
        <pc:spChg chg="add mod">
          <ac:chgData name="Manish Sharma" userId="b799adb9ba789c8f" providerId="LiveId" clId="{D9FAEF4B-D3F7-4BFC-9087-6DBB8AEC8871}" dt="2023-02-28T07:08:04.823" v="87"/>
          <ac:spMkLst>
            <pc:docMk/>
            <pc:sldMk cId="2872236589" sldId="341"/>
            <ac:spMk id="26" creationId="{B8F3CCF7-8BB2-8469-18B7-8309254EF5B5}"/>
          </ac:spMkLst>
        </pc:spChg>
        <pc:spChg chg="add mod">
          <ac:chgData name="Manish Sharma" userId="b799adb9ba789c8f" providerId="LiveId" clId="{D9FAEF4B-D3F7-4BFC-9087-6DBB8AEC8871}" dt="2023-02-28T07:08:16.016" v="88"/>
          <ac:spMkLst>
            <pc:docMk/>
            <pc:sldMk cId="2872236589" sldId="341"/>
            <ac:spMk id="28" creationId="{49189CD1-07F4-871E-4AAB-CF3573184620}"/>
          </ac:spMkLst>
        </pc:spChg>
        <pc:spChg chg="add mod">
          <ac:chgData name="Manish Sharma" userId="b799adb9ba789c8f" providerId="LiveId" clId="{D9FAEF4B-D3F7-4BFC-9087-6DBB8AEC8871}" dt="2023-02-28T07:08:16.016" v="88"/>
          <ac:spMkLst>
            <pc:docMk/>
            <pc:sldMk cId="2872236589" sldId="341"/>
            <ac:spMk id="30" creationId="{5EF99FFD-5154-251F-9667-579AF464B8F4}"/>
          </ac:spMkLst>
        </pc:spChg>
        <pc:spChg chg="add mod">
          <ac:chgData name="Manish Sharma" userId="b799adb9ba789c8f" providerId="LiveId" clId="{D9FAEF4B-D3F7-4BFC-9087-6DBB8AEC8871}" dt="2023-02-28T07:08:29.361" v="89"/>
          <ac:spMkLst>
            <pc:docMk/>
            <pc:sldMk cId="2872236589" sldId="341"/>
            <ac:spMk id="31" creationId="{FB815804-12AD-306A-BA03-4D97F59E0A75}"/>
          </ac:spMkLst>
        </pc:spChg>
        <pc:spChg chg="add mod">
          <ac:chgData name="Manish Sharma" userId="b799adb9ba789c8f" providerId="LiveId" clId="{D9FAEF4B-D3F7-4BFC-9087-6DBB8AEC8871}" dt="2023-02-28T07:08:29.361" v="89"/>
          <ac:spMkLst>
            <pc:docMk/>
            <pc:sldMk cId="2872236589" sldId="341"/>
            <ac:spMk id="33" creationId="{FE531001-DB23-4759-C8B6-DEBE4CA7556E}"/>
          </ac:spMkLst>
        </pc:spChg>
        <pc:spChg chg="add mod">
          <ac:chgData name="Manish Sharma" userId="b799adb9ba789c8f" providerId="LiveId" clId="{D9FAEF4B-D3F7-4BFC-9087-6DBB8AEC8871}" dt="2023-02-28T07:08:35.615" v="90"/>
          <ac:spMkLst>
            <pc:docMk/>
            <pc:sldMk cId="2872236589" sldId="341"/>
            <ac:spMk id="35" creationId="{4C8F1F95-8E55-5B16-6FBB-D8E0D70C821B}"/>
          </ac:spMkLst>
        </pc:spChg>
        <pc:spChg chg="add mod">
          <ac:chgData name="Manish Sharma" userId="b799adb9ba789c8f" providerId="LiveId" clId="{D9FAEF4B-D3F7-4BFC-9087-6DBB8AEC8871}" dt="2023-02-28T07:08:42.989" v="91"/>
          <ac:spMkLst>
            <pc:docMk/>
            <pc:sldMk cId="2872236589" sldId="341"/>
            <ac:spMk id="36" creationId="{DDB1CA41-6729-2A5D-89C3-238BBEFC8E89}"/>
          </ac:spMkLst>
        </pc:spChg>
        <pc:spChg chg="add mod">
          <ac:chgData name="Manish Sharma" userId="b799adb9ba789c8f" providerId="LiveId" clId="{D9FAEF4B-D3F7-4BFC-9087-6DBB8AEC8871}" dt="2023-02-28T07:08:42.989" v="91"/>
          <ac:spMkLst>
            <pc:docMk/>
            <pc:sldMk cId="2872236589" sldId="341"/>
            <ac:spMk id="38" creationId="{D6C95E57-F584-0A27-B568-A41EAC5E75EF}"/>
          </ac:spMkLst>
        </pc:spChg>
        <pc:spChg chg="add mod">
          <ac:chgData name="Manish Sharma" userId="b799adb9ba789c8f" providerId="LiveId" clId="{D9FAEF4B-D3F7-4BFC-9087-6DBB8AEC8871}" dt="2023-02-28T07:08:52.864" v="92"/>
          <ac:spMkLst>
            <pc:docMk/>
            <pc:sldMk cId="2872236589" sldId="341"/>
            <ac:spMk id="39" creationId="{BFA3BBD4-CDB0-66CA-A04D-65B8314676AA}"/>
          </ac:spMkLst>
        </pc:spChg>
        <pc:cxnChg chg="add mod">
          <ac:chgData name="Manish Sharma" userId="b799adb9ba789c8f" providerId="LiveId" clId="{D9FAEF4B-D3F7-4BFC-9087-6DBB8AEC8871}" dt="2023-02-28T06:59:52.651" v="79"/>
          <ac:cxnSpMkLst>
            <pc:docMk/>
            <pc:sldMk cId="2872236589" sldId="341"/>
            <ac:cxnSpMk id="6" creationId="{EFCCC9BD-6879-B00A-A60F-5B8FCEF00DC1}"/>
          </ac:cxnSpMkLst>
        </pc:cxnChg>
        <pc:cxnChg chg="add mod">
          <ac:chgData name="Manish Sharma" userId="b799adb9ba789c8f" providerId="LiveId" clId="{D9FAEF4B-D3F7-4BFC-9087-6DBB8AEC8871}" dt="2023-02-28T07:00:01.346" v="80"/>
          <ac:cxnSpMkLst>
            <pc:docMk/>
            <pc:sldMk cId="2872236589" sldId="341"/>
            <ac:cxnSpMk id="8" creationId="{E9E93D36-0668-C3EB-68C1-F68A2EC0F081}"/>
          </ac:cxnSpMkLst>
        </pc:cxnChg>
        <pc:cxnChg chg="add mod">
          <ac:chgData name="Manish Sharma" userId="b799adb9ba789c8f" providerId="LiveId" clId="{D9FAEF4B-D3F7-4BFC-9087-6DBB8AEC8871}" dt="2023-02-28T07:00:56.711" v="81"/>
          <ac:cxnSpMkLst>
            <pc:docMk/>
            <pc:sldMk cId="2872236589" sldId="341"/>
            <ac:cxnSpMk id="11" creationId="{0FF8BAD6-2444-0DE5-42E9-412C5132D75D}"/>
          </ac:cxnSpMkLst>
        </pc:cxnChg>
        <pc:cxnChg chg="add mod">
          <ac:chgData name="Manish Sharma" userId="b799adb9ba789c8f" providerId="LiveId" clId="{D9FAEF4B-D3F7-4BFC-9087-6DBB8AEC8871}" dt="2023-02-28T07:01:29.797" v="83"/>
          <ac:cxnSpMkLst>
            <pc:docMk/>
            <pc:sldMk cId="2872236589" sldId="341"/>
            <ac:cxnSpMk id="14" creationId="{FB42191D-A547-73AB-EF63-61428C83197A}"/>
          </ac:cxnSpMkLst>
        </pc:cxnChg>
        <pc:cxnChg chg="add mod">
          <ac:chgData name="Manish Sharma" userId="b799adb9ba789c8f" providerId="LiveId" clId="{D9FAEF4B-D3F7-4BFC-9087-6DBB8AEC8871}" dt="2023-02-28T07:01:45.372" v="84"/>
          <ac:cxnSpMkLst>
            <pc:docMk/>
            <pc:sldMk cId="2872236589" sldId="341"/>
            <ac:cxnSpMk id="16" creationId="{ED721543-A7E9-1390-F57C-D22C9A869C07}"/>
          </ac:cxnSpMkLst>
        </pc:cxnChg>
        <pc:cxnChg chg="add mod">
          <ac:chgData name="Manish Sharma" userId="b799adb9ba789c8f" providerId="LiveId" clId="{D9FAEF4B-D3F7-4BFC-9087-6DBB8AEC8871}" dt="2023-02-28T07:02:23.797" v="85"/>
          <ac:cxnSpMkLst>
            <pc:docMk/>
            <pc:sldMk cId="2872236589" sldId="341"/>
            <ac:cxnSpMk id="20" creationId="{49B787B5-3E4E-C344-BB1C-B6F45EBD5EDF}"/>
          </ac:cxnSpMkLst>
        </pc:cxnChg>
        <pc:cxnChg chg="add mod">
          <ac:chgData name="Manish Sharma" userId="b799adb9ba789c8f" providerId="LiveId" clId="{D9FAEF4B-D3F7-4BFC-9087-6DBB8AEC8871}" dt="2023-02-28T07:02:34.673" v="86"/>
          <ac:cxnSpMkLst>
            <pc:docMk/>
            <pc:sldMk cId="2872236589" sldId="341"/>
            <ac:cxnSpMk id="22" creationId="{21F860CE-17D0-0862-4789-395879F6CFD6}"/>
          </ac:cxnSpMkLst>
        </pc:cxnChg>
        <pc:cxnChg chg="add mod">
          <ac:chgData name="Manish Sharma" userId="b799adb9ba789c8f" providerId="LiveId" clId="{D9FAEF4B-D3F7-4BFC-9087-6DBB8AEC8871}" dt="2023-02-28T07:08:04.823" v="87"/>
          <ac:cxnSpMkLst>
            <pc:docMk/>
            <pc:sldMk cId="2872236589" sldId="341"/>
            <ac:cxnSpMk id="25" creationId="{8EAEF4D2-3BA0-F765-510C-7945F8F68CC4}"/>
          </ac:cxnSpMkLst>
        </pc:cxnChg>
        <pc:cxnChg chg="add mod">
          <ac:chgData name="Manish Sharma" userId="b799adb9ba789c8f" providerId="LiveId" clId="{D9FAEF4B-D3F7-4BFC-9087-6DBB8AEC8871}" dt="2023-02-28T07:08:04.823" v="87"/>
          <ac:cxnSpMkLst>
            <pc:docMk/>
            <pc:sldMk cId="2872236589" sldId="341"/>
            <ac:cxnSpMk id="27" creationId="{595A3226-EE49-F6DE-FDB5-1609DAE1BD37}"/>
          </ac:cxnSpMkLst>
        </pc:cxnChg>
        <pc:cxnChg chg="add mod">
          <ac:chgData name="Manish Sharma" userId="b799adb9ba789c8f" providerId="LiveId" clId="{D9FAEF4B-D3F7-4BFC-9087-6DBB8AEC8871}" dt="2023-02-28T07:08:16.016" v="88"/>
          <ac:cxnSpMkLst>
            <pc:docMk/>
            <pc:sldMk cId="2872236589" sldId="341"/>
            <ac:cxnSpMk id="29" creationId="{0D5C878D-F1B0-0FBF-387D-24FE983B9F26}"/>
          </ac:cxnSpMkLst>
        </pc:cxnChg>
        <pc:cxnChg chg="add mod">
          <ac:chgData name="Manish Sharma" userId="b799adb9ba789c8f" providerId="LiveId" clId="{D9FAEF4B-D3F7-4BFC-9087-6DBB8AEC8871}" dt="2023-02-28T07:08:29.361" v="89"/>
          <ac:cxnSpMkLst>
            <pc:docMk/>
            <pc:sldMk cId="2872236589" sldId="341"/>
            <ac:cxnSpMk id="32" creationId="{4101E53B-836C-02EA-22E2-268DEFA7F07F}"/>
          </ac:cxnSpMkLst>
        </pc:cxnChg>
        <pc:cxnChg chg="add mod">
          <ac:chgData name="Manish Sharma" userId="b799adb9ba789c8f" providerId="LiveId" clId="{D9FAEF4B-D3F7-4BFC-9087-6DBB8AEC8871}" dt="2023-02-28T07:08:35.615" v="90"/>
          <ac:cxnSpMkLst>
            <pc:docMk/>
            <pc:sldMk cId="2872236589" sldId="341"/>
            <ac:cxnSpMk id="34" creationId="{F89D0547-9A1B-3DCB-7201-B553C486CB41}"/>
          </ac:cxnSpMkLst>
        </pc:cxnChg>
        <pc:cxnChg chg="add mod">
          <ac:chgData name="Manish Sharma" userId="b799adb9ba789c8f" providerId="LiveId" clId="{D9FAEF4B-D3F7-4BFC-9087-6DBB8AEC8871}" dt="2023-02-28T07:08:42.989" v="91"/>
          <ac:cxnSpMkLst>
            <pc:docMk/>
            <pc:sldMk cId="2872236589" sldId="341"/>
            <ac:cxnSpMk id="37" creationId="{BA01D2EB-B0C8-A0E8-B4D5-F0595FCBC71D}"/>
          </ac:cxnSpMkLst>
        </pc:cxnChg>
      </pc:sldChg>
      <pc:sldChg chg="del">
        <pc:chgData name="Manish Sharma" userId="b799adb9ba789c8f" providerId="LiveId" clId="{D9FAEF4B-D3F7-4BFC-9087-6DBB8AEC8871}" dt="2023-02-28T04:16:53.174" v="0" actId="47"/>
        <pc:sldMkLst>
          <pc:docMk/>
          <pc:sldMk cId="3957436667" sldId="343"/>
        </pc:sldMkLst>
      </pc:sldChg>
      <pc:sldChg chg="del">
        <pc:chgData name="Manish Sharma" userId="b799adb9ba789c8f" providerId="LiveId" clId="{D9FAEF4B-D3F7-4BFC-9087-6DBB8AEC8871}" dt="2023-02-28T04:16:53.174" v="0" actId="47"/>
        <pc:sldMkLst>
          <pc:docMk/>
          <pc:sldMk cId="2213827792" sldId="345"/>
        </pc:sldMkLst>
      </pc:sldChg>
      <pc:sldChg chg="del">
        <pc:chgData name="Manish Sharma" userId="b799adb9ba789c8f" providerId="LiveId" clId="{D9FAEF4B-D3F7-4BFC-9087-6DBB8AEC8871}" dt="2023-02-28T04:16:53.174" v="0" actId="47"/>
        <pc:sldMkLst>
          <pc:docMk/>
          <pc:sldMk cId="3041307951" sldId="346"/>
        </pc:sldMkLst>
      </pc:sldChg>
      <pc:sldChg chg="del">
        <pc:chgData name="Manish Sharma" userId="b799adb9ba789c8f" providerId="LiveId" clId="{D9FAEF4B-D3F7-4BFC-9087-6DBB8AEC8871}" dt="2023-02-28T04:16:53.174" v="0" actId="47"/>
        <pc:sldMkLst>
          <pc:docMk/>
          <pc:sldMk cId="371425773" sldId="347"/>
        </pc:sldMkLst>
      </pc:sldChg>
      <pc:sldChg chg="del">
        <pc:chgData name="Manish Sharma" userId="b799adb9ba789c8f" providerId="LiveId" clId="{D9FAEF4B-D3F7-4BFC-9087-6DBB8AEC8871}" dt="2023-02-28T04:16:53.174" v="0" actId="47"/>
        <pc:sldMkLst>
          <pc:docMk/>
          <pc:sldMk cId="3976377021" sldId="349"/>
        </pc:sldMkLst>
      </pc:sldChg>
      <pc:sldChg chg="del">
        <pc:chgData name="Manish Sharma" userId="b799adb9ba789c8f" providerId="LiveId" clId="{D9FAEF4B-D3F7-4BFC-9087-6DBB8AEC8871}" dt="2023-02-28T04:16:53.174" v="0" actId="47"/>
        <pc:sldMkLst>
          <pc:docMk/>
          <pc:sldMk cId="2857248363" sldId="352"/>
        </pc:sldMkLst>
      </pc:sldChg>
      <pc:sldChg chg="del">
        <pc:chgData name="Manish Sharma" userId="b799adb9ba789c8f" providerId="LiveId" clId="{D9FAEF4B-D3F7-4BFC-9087-6DBB8AEC8871}" dt="2023-02-28T04:16:53.174" v="0" actId="47"/>
        <pc:sldMkLst>
          <pc:docMk/>
          <pc:sldMk cId="2744805497" sldId="353"/>
        </pc:sldMkLst>
      </pc:sldChg>
      <pc:sldChg chg="del">
        <pc:chgData name="Manish Sharma" userId="b799adb9ba789c8f" providerId="LiveId" clId="{D9FAEF4B-D3F7-4BFC-9087-6DBB8AEC8871}" dt="2023-02-28T04:16:53.174" v="0" actId="47"/>
        <pc:sldMkLst>
          <pc:docMk/>
          <pc:sldMk cId="2903542338" sldId="354"/>
        </pc:sldMkLst>
      </pc:sldChg>
      <pc:sldChg chg="del">
        <pc:chgData name="Manish Sharma" userId="b799adb9ba789c8f" providerId="LiveId" clId="{D9FAEF4B-D3F7-4BFC-9087-6DBB8AEC8871}" dt="2023-02-28T04:16:53.174" v="0" actId="47"/>
        <pc:sldMkLst>
          <pc:docMk/>
          <pc:sldMk cId="2958282647" sldId="355"/>
        </pc:sldMkLst>
      </pc:sldChg>
      <pc:sldChg chg="del">
        <pc:chgData name="Manish Sharma" userId="b799adb9ba789c8f" providerId="LiveId" clId="{D9FAEF4B-D3F7-4BFC-9087-6DBB8AEC8871}" dt="2023-02-28T04:16:53.174" v="0" actId="47"/>
        <pc:sldMkLst>
          <pc:docMk/>
          <pc:sldMk cId="2850348841" sldId="356"/>
        </pc:sldMkLst>
      </pc:sldChg>
      <pc:sldChg chg="del">
        <pc:chgData name="Manish Sharma" userId="b799adb9ba789c8f" providerId="LiveId" clId="{D9FAEF4B-D3F7-4BFC-9087-6DBB8AEC8871}" dt="2023-02-28T04:16:53.174" v="0" actId="47"/>
        <pc:sldMkLst>
          <pc:docMk/>
          <pc:sldMk cId="2739323608" sldId="359"/>
        </pc:sldMkLst>
      </pc:sldChg>
      <pc:sldChg chg="del">
        <pc:chgData name="Manish Sharma" userId="b799adb9ba789c8f" providerId="LiveId" clId="{D9FAEF4B-D3F7-4BFC-9087-6DBB8AEC8871}" dt="2023-02-28T04:16:53.174" v="0" actId="47"/>
        <pc:sldMkLst>
          <pc:docMk/>
          <pc:sldMk cId="3809309878" sldId="360"/>
        </pc:sldMkLst>
      </pc:sldChg>
      <pc:sldChg chg="del">
        <pc:chgData name="Manish Sharma" userId="b799adb9ba789c8f" providerId="LiveId" clId="{D9FAEF4B-D3F7-4BFC-9087-6DBB8AEC8871}" dt="2023-02-28T04:16:53.174" v="0" actId="47"/>
        <pc:sldMkLst>
          <pc:docMk/>
          <pc:sldMk cId="4068368089" sldId="361"/>
        </pc:sldMkLst>
      </pc:sldChg>
      <pc:sldChg chg="del">
        <pc:chgData name="Manish Sharma" userId="b799adb9ba789c8f" providerId="LiveId" clId="{D9FAEF4B-D3F7-4BFC-9087-6DBB8AEC8871}" dt="2023-02-28T04:16:53.174" v="0" actId="47"/>
        <pc:sldMkLst>
          <pc:docMk/>
          <pc:sldMk cId="3936429631" sldId="362"/>
        </pc:sldMkLst>
      </pc:sldChg>
      <pc:sldChg chg="del">
        <pc:chgData name="Manish Sharma" userId="b799adb9ba789c8f" providerId="LiveId" clId="{D9FAEF4B-D3F7-4BFC-9087-6DBB8AEC8871}" dt="2023-02-28T04:16:53.174" v="0" actId="47"/>
        <pc:sldMkLst>
          <pc:docMk/>
          <pc:sldMk cId="1113698474" sldId="363"/>
        </pc:sldMkLst>
      </pc:sldChg>
      <pc:sldChg chg="del">
        <pc:chgData name="Manish Sharma" userId="b799adb9ba789c8f" providerId="LiveId" clId="{D9FAEF4B-D3F7-4BFC-9087-6DBB8AEC8871}" dt="2023-02-28T04:16:53.174" v="0" actId="47"/>
        <pc:sldMkLst>
          <pc:docMk/>
          <pc:sldMk cId="721619654" sldId="452"/>
        </pc:sldMkLst>
      </pc:sldChg>
      <pc:sldChg chg="del">
        <pc:chgData name="Manish Sharma" userId="b799adb9ba789c8f" providerId="LiveId" clId="{D9FAEF4B-D3F7-4BFC-9087-6DBB8AEC8871}" dt="2023-02-28T04:16:53.174" v="0" actId="47"/>
        <pc:sldMkLst>
          <pc:docMk/>
          <pc:sldMk cId="2662589359" sldId="453"/>
        </pc:sldMkLst>
      </pc:sldChg>
      <pc:sldChg chg="del">
        <pc:chgData name="Manish Sharma" userId="b799adb9ba789c8f" providerId="LiveId" clId="{D9FAEF4B-D3F7-4BFC-9087-6DBB8AEC8871}" dt="2023-02-28T04:16:53.174" v="0" actId="47"/>
        <pc:sldMkLst>
          <pc:docMk/>
          <pc:sldMk cId="1763111899" sldId="455"/>
        </pc:sldMkLst>
      </pc:sldChg>
      <pc:sldChg chg="del">
        <pc:chgData name="Manish Sharma" userId="b799adb9ba789c8f" providerId="LiveId" clId="{D9FAEF4B-D3F7-4BFC-9087-6DBB8AEC8871}" dt="2023-02-28T04:16:53.174" v="0" actId="47"/>
        <pc:sldMkLst>
          <pc:docMk/>
          <pc:sldMk cId="896589315" sldId="456"/>
        </pc:sldMkLst>
      </pc:sldChg>
      <pc:sldChg chg="add del">
        <pc:chgData name="Manish Sharma" userId="b799adb9ba789c8f" providerId="LiveId" clId="{D9FAEF4B-D3F7-4BFC-9087-6DBB8AEC8871}" dt="2023-02-28T07:43:38.898" v="94"/>
        <pc:sldMkLst>
          <pc:docMk/>
          <pc:sldMk cId="2254369266" sldId="457"/>
        </pc:sldMkLst>
      </pc:sldChg>
      <pc:sldChg chg="del">
        <pc:chgData name="Manish Sharma" userId="b799adb9ba789c8f" providerId="LiveId" clId="{D9FAEF4B-D3F7-4BFC-9087-6DBB8AEC8871}" dt="2023-02-28T04:16:53.174" v="0" actId="47"/>
        <pc:sldMkLst>
          <pc:docMk/>
          <pc:sldMk cId="947240966" sldId="458"/>
        </pc:sldMkLst>
      </pc:sldChg>
      <pc:sldChg chg="del">
        <pc:chgData name="Manish Sharma" userId="b799adb9ba789c8f" providerId="LiveId" clId="{D9FAEF4B-D3F7-4BFC-9087-6DBB8AEC8871}" dt="2023-02-28T04:16:53.174" v="0" actId="47"/>
        <pc:sldMkLst>
          <pc:docMk/>
          <pc:sldMk cId="3451997077" sldId="459"/>
        </pc:sldMkLst>
      </pc:sldChg>
      <pc:sldChg chg="del">
        <pc:chgData name="Manish Sharma" userId="b799adb9ba789c8f" providerId="LiveId" clId="{D9FAEF4B-D3F7-4BFC-9087-6DBB8AEC8871}" dt="2023-02-28T04:16:53.174" v="0" actId="47"/>
        <pc:sldMkLst>
          <pc:docMk/>
          <pc:sldMk cId="3485500022" sldId="460"/>
        </pc:sldMkLst>
      </pc:sldChg>
      <pc:sldChg chg="del">
        <pc:chgData name="Manish Sharma" userId="b799adb9ba789c8f" providerId="LiveId" clId="{D9FAEF4B-D3F7-4BFC-9087-6DBB8AEC8871}" dt="2023-02-28T04:16:53.174" v="0" actId="47"/>
        <pc:sldMkLst>
          <pc:docMk/>
          <pc:sldMk cId="1759732001" sldId="461"/>
        </pc:sldMkLst>
      </pc:sldChg>
      <pc:sldChg chg="del">
        <pc:chgData name="Manish Sharma" userId="b799adb9ba789c8f" providerId="LiveId" clId="{D9FAEF4B-D3F7-4BFC-9087-6DBB8AEC8871}" dt="2023-02-28T04:16:53.174" v="0" actId="47"/>
        <pc:sldMkLst>
          <pc:docMk/>
          <pc:sldMk cId="2117892280" sldId="462"/>
        </pc:sldMkLst>
      </pc:sldChg>
      <pc:sldChg chg="del">
        <pc:chgData name="Manish Sharma" userId="b799adb9ba789c8f" providerId="LiveId" clId="{D9FAEF4B-D3F7-4BFC-9087-6DBB8AEC8871}" dt="2023-02-28T04:16:53.174" v="0" actId="47"/>
        <pc:sldMkLst>
          <pc:docMk/>
          <pc:sldMk cId="3711182489" sldId="463"/>
        </pc:sldMkLst>
      </pc:sldChg>
      <pc:sldChg chg="del">
        <pc:chgData name="Manish Sharma" userId="b799adb9ba789c8f" providerId="LiveId" clId="{D9FAEF4B-D3F7-4BFC-9087-6DBB8AEC8871}" dt="2023-02-28T04:16:53.174" v="0" actId="47"/>
        <pc:sldMkLst>
          <pc:docMk/>
          <pc:sldMk cId="2892473587" sldId="464"/>
        </pc:sldMkLst>
      </pc:sldChg>
      <pc:sldChg chg="del">
        <pc:chgData name="Manish Sharma" userId="b799adb9ba789c8f" providerId="LiveId" clId="{D9FAEF4B-D3F7-4BFC-9087-6DBB8AEC8871}" dt="2023-02-28T04:16:53.174" v="0" actId="47"/>
        <pc:sldMkLst>
          <pc:docMk/>
          <pc:sldMk cId="2154777455" sldId="465"/>
        </pc:sldMkLst>
      </pc:sldChg>
      <pc:sldChg chg="del">
        <pc:chgData name="Manish Sharma" userId="b799adb9ba789c8f" providerId="LiveId" clId="{D9FAEF4B-D3F7-4BFC-9087-6DBB8AEC8871}" dt="2023-02-28T04:16:53.174" v="0" actId="47"/>
        <pc:sldMkLst>
          <pc:docMk/>
          <pc:sldMk cId="4002860707" sldId="466"/>
        </pc:sldMkLst>
      </pc:sldChg>
      <pc:sldChg chg="del">
        <pc:chgData name="Manish Sharma" userId="b799adb9ba789c8f" providerId="LiveId" clId="{D9FAEF4B-D3F7-4BFC-9087-6DBB8AEC8871}" dt="2023-02-28T04:16:53.174" v="0" actId="47"/>
        <pc:sldMkLst>
          <pc:docMk/>
          <pc:sldMk cId="972019760" sldId="467"/>
        </pc:sldMkLst>
      </pc:sldChg>
      <pc:sldChg chg="del">
        <pc:chgData name="Manish Sharma" userId="b799adb9ba789c8f" providerId="LiveId" clId="{D9FAEF4B-D3F7-4BFC-9087-6DBB8AEC8871}" dt="2023-02-28T04:16:53.174" v="0" actId="47"/>
        <pc:sldMkLst>
          <pc:docMk/>
          <pc:sldMk cId="70231577" sldId="468"/>
        </pc:sldMkLst>
      </pc:sldChg>
      <pc:sldChg chg="del">
        <pc:chgData name="Manish Sharma" userId="b799adb9ba789c8f" providerId="LiveId" clId="{D9FAEF4B-D3F7-4BFC-9087-6DBB8AEC8871}" dt="2023-02-28T04:16:53.174" v="0" actId="47"/>
        <pc:sldMkLst>
          <pc:docMk/>
          <pc:sldMk cId="1855730296" sldId="469"/>
        </pc:sldMkLst>
      </pc:sldChg>
      <pc:sldChg chg="del">
        <pc:chgData name="Manish Sharma" userId="b799adb9ba789c8f" providerId="LiveId" clId="{D9FAEF4B-D3F7-4BFC-9087-6DBB8AEC8871}" dt="2023-02-28T04:16:53.174" v="0" actId="47"/>
        <pc:sldMkLst>
          <pc:docMk/>
          <pc:sldMk cId="4170407961" sldId="470"/>
        </pc:sldMkLst>
      </pc:sldChg>
      <pc:sldChg chg="del">
        <pc:chgData name="Manish Sharma" userId="b799adb9ba789c8f" providerId="LiveId" clId="{D9FAEF4B-D3F7-4BFC-9087-6DBB8AEC8871}" dt="2023-02-28T04:16:53.174" v="0" actId="47"/>
        <pc:sldMkLst>
          <pc:docMk/>
          <pc:sldMk cId="532538336" sldId="471"/>
        </pc:sldMkLst>
      </pc:sldChg>
      <pc:sldChg chg="del">
        <pc:chgData name="Manish Sharma" userId="b799adb9ba789c8f" providerId="LiveId" clId="{D9FAEF4B-D3F7-4BFC-9087-6DBB8AEC8871}" dt="2023-02-28T04:16:53.174" v="0" actId="47"/>
        <pc:sldMkLst>
          <pc:docMk/>
          <pc:sldMk cId="2098303794" sldId="472"/>
        </pc:sldMkLst>
      </pc:sldChg>
      <pc:sldChg chg="del">
        <pc:chgData name="Manish Sharma" userId="b799adb9ba789c8f" providerId="LiveId" clId="{D9FAEF4B-D3F7-4BFC-9087-6DBB8AEC8871}" dt="2023-02-28T04:16:53.174" v="0" actId="47"/>
        <pc:sldMkLst>
          <pc:docMk/>
          <pc:sldMk cId="4186172873" sldId="473"/>
        </pc:sldMkLst>
      </pc:sldChg>
      <pc:sldChg chg="del">
        <pc:chgData name="Manish Sharma" userId="b799adb9ba789c8f" providerId="LiveId" clId="{D9FAEF4B-D3F7-4BFC-9087-6DBB8AEC8871}" dt="2023-02-28T04:16:53.174" v="0" actId="47"/>
        <pc:sldMkLst>
          <pc:docMk/>
          <pc:sldMk cId="3280227115" sldId="474"/>
        </pc:sldMkLst>
      </pc:sldChg>
      <pc:sldChg chg="del">
        <pc:chgData name="Manish Sharma" userId="b799adb9ba789c8f" providerId="LiveId" clId="{D9FAEF4B-D3F7-4BFC-9087-6DBB8AEC8871}" dt="2023-02-28T04:16:53.174" v="0" actId="47"/>
        <pc:sldMkLst>
          <pc:docMk/>
          <pc:sldMk cId="1081186801" sldId="475"/>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58C759E0-69F3-49B9-A3EC-8869390216D2}"/>
    <pc:docChg chg="custSel addSld modSld sldOrd">
      <pc:chgData name="Manish Sharma" userId="b799adb9ba789c8f" providerId="LiveId" clId="{58C759E0-69F3-49B9-A3EC-8869390216D2}" dt="2023-03-23T07:28:57.092" v="17" actId="20577"/>
      <pc:docMkLst>
        <pc:docMk/>
      </pc:docMkLst>
      <pc:sldChg chg="add">
        <pc:chgData name="Manish Sharma" userId="b799adb9ba789c8f" providerId="LiveId" clId="{58C759E0-69F3-49B9-A3EC-8869390216D2}" dt="2023-03-22T03:57:58.997" v="0"/>
        <pc:sldMkLst>
          <pc:docMk/>
          <pc:sldMk cId="2680455687" sldId="299"/>
        </pc:sldMkLst>
      </pc:sldChg>
      <pc:sldChg chg="add">
        <pc:chgData name="Manish Sharma" userId="b799adb9ba789c8f" providerId="LiveId" clId="{58C759E0-69F3-49B9-A3EC-8869390216D2}" dt="2023-03-22T07:05:31.391" v="3"/>
        <pc:sldMkLst>
          <pc:docMk/>
          <pc:sldMk cId="551039886" sldId="300"/>
        </pc:sldMkLst>
      </pc:sldChg>
      <pc:sldChg chg="add">
        <pc:chgData name="Manish Sharma" userId="b799adb9ba789c8f" providerId="LiveId" clId="{58C759E0-69F3-49B9-A3EC-8869390216D2}" dt="2023-03-23T06:31:50.488" v="6"/>
        <pc:sldMkLst>
          <pc:docMk/>
          <pc:sldMk cId="2986602669" sldId="347"/>
        </pc:sldMkLst>
      </pc:sldChg>
      <pc:sldChg chg="add">
        <pc:chgData name="Manish Sharma" userId="b799adb9ba789c8f" providerId="LiveId" clId="{58C759E0-69F3-49B9-A3EC-8869390216D2}" dt="2023-03-22T03:57:58.997" v="0"/>
        <pc:sldMkLst>
          <pc:docMk/>
          <pc:sldMk cId="4247937068" sldId="410"/>
        </pc:sldMkLst>
      </pc:sldChg>
      <pc:sldChg chg="add">
        <pc:chgData name="Manish Sharma" userId="b799adb9ba789c8f" providerId="LiveId" clId="{58C759E0-69F3-49B9-A3EC-8869390216D2}" dt="2023-03-22T03:57:58.997" v="0"/>
        <pc:sldMkLst>
          <pc:docMk/>
          <pc:sldMk cId="745396596" sldId="411"/>
        </pc:sldMkLst>
      </pc:sldChg>
      <pc:sldChg chg="add">
        <pc:chgData name="Manish Sharma" userId="b799adb9ba789c8f" providerId="LiveId" clId="{58C759E0-69F3-49B9-A3EC-8869390216D2}" dt="2023-03-22T03:57:58.997" v="0"/>
        <pc:sldMkLst>
          <pc:docMk/>
          <pc:sldMk cId="503224813" sldId="412"/>
        </pc:sldMkLst>
      </pc:sldChg>
      <pc:sldChg chg="add">
        <pc:chgData name="Manish Sharma" userId="b799adb9ba789c8f" providerId="LiveId" clId="{58C759E0-69F3-49B9-A3EC-8869390216D2}" dt="2023-03-22T03:57:58.997" v="0"/>
        <pc:sldMkLst>
          <pc:docMk/>
          <pc:sldMk cId="2716841137" sldId="413"/>
        </pc:sldMkLst>
      </pc:sldChg>
      <pc:sldChg chg="add">
        <pc:chgData name="Manish Sharma" userId="b799adb9ba789c8f" providerId="LiveId" clId="{58C759E0-69F3-49B9-A3EC-8869390216D2}" dt="2023-03-22T07:05:31.391" v="3"/>
        <pc:sldMkLst>
          <pc:docMk/>
          <pc:sldMk cId="2503257329" sldId="414"/>
        </pc:sldMkLst>
      </pc:sldChg>
      <pc:sldChg chg="add">
        <pc:chgData name="Manish Sharma" userId="b799adb9ba789c8f" providerId="LiveId" clId="{58C759E0-69F3-49B9-A3EC-8869390216D2}" dt="2023-03-22T07:05:31.391" v="3"/>
        <pc:sldMkLst>
          <pc:docMk/>
          <pc:sldMk cId="3625819302" sldId="415"/>
        </pc:sldMkLst>
      </pc:sldChg>
      <pc:sldChg chg="add">
        <pc:chgData name="Manish Sharma" userId="b799adb9ba789c8f" providerId="LiveId" clId="{58C759E0-69F3-49B9-A3EC-8869390216D2}" dt="2023-03-22T07:05:31.391" v="3"/>
        <pc:sldMkLst>
          <pc:docMk/>
          <pc:sldMk cId="593562158" sldId="416"/>
        </pc:sldMkLst>
      </pc:sldChg>
      <pc:sldChg chg="add">
        <pc:chgData name="Manish Sharma" userId="b799adb9ba789c8f" providerId="LiveId" clId="{58C759E0-69F3-49B9-A3EC-8869390216D2}" dt="2023-03-22T07:05:31.391" v="3"/>
        <pc:sldMkLst>
          <pc:docMk/>
          <pc:sldMk cId="3287422598" sldId="417"/>
        </pc:sldMkLst>
      </pc:sldChg>
      <pc:sldChg chg="add">
        <pc:chgData name="Manish Sharma" userId="b799adb9ba789c8f" providerId="LiveId" clId="{58C759E0-69F3-49B9-A3EC-8869390216D2}" dt="2023-03-22T07:05:31.391" v="3"/>
        <pc:sldMkLst>
          <pc:docMk/>
          <pc:sldMk cId="2825204980" sldId="418"/>
        </pc:sldMkLst>
      </pc:sldChg>
      <pc:sldChg chg="add">
        <pc:chgData name="Manish Sharma" userId="b799adb9ba789c8f" providerId="LiveId" clId="{58C759E0-69F3-49B9-A3EC-8869390216D2}" dt="2023-03-22T07:05:31.391" v="3"/>
        <pc:sldMkLst>
          <pc:docMk/>
          <pc:sldMk cId="2489027455" sldId="419"/>
        </pc:sldMkLst>
      </pc:sldChg>
      <pc:sldChg chg="add">
        <pc:chgData name="Manish Sharma" userId="b799adb9ba789c8f" providerId="LiveId" clId="{58C759E0-69F3-49B9-A3EC-8869390216D2}" dt="2023-03-22T07:05:31.391" v="3"/>
        <pc:sldMkLst>
          <pc:docMk/>
          <pc:sldMk cId="634653430" sldId="420"/>
        </pc:sldMkLst>
      </pc:sldChg>
      <pc:sldChg chg="add">
        <pc:chgData name="Manish Sharma" userId="b799adb9ba789c8f" providerId="LiveId" clId="{58C759E0-69F3-49B9-A3EC-8869390216D2}" dt="2023-03-22T07:05:31.391" v="3"/>
        <pc:sldMkLst>
          <pc:docMk/>
          <pc:sldMk cId="2024206920" sldId="421"/>
        </pc:sldMkLst>
      </pc:sldChg>
      <pc:sldChg chg="add">
        <pc:chgData name="Manish Sharma" userId="b799adb9ba789c8f" providerId="LiveId" clId="{58C759E0-69F3-49B9-A3EC-8869390216D2}" dt="2023-03-22T07:05:31.391" v="3"/>
        <pc:sldMkLst>
          <pc:docMk/>
          <pc:sldMk cId="363106514" sldId="422"/>
        </pc:sldMkLst>
      </pc:sldChg>
      <pc:sldChg chg="add">
        <pc:chgData name="Manish Sharma" userId="b799adb9ba789c8f" providerId="LiveId" clId="{58C759E0-69F3-49B9-A3EC-8869390216D2}" dt="2023-03-22T07:05:31.391" v="3"/>
        <pc:sldMkLst>
          <pc:docMk/>
          <pc:sldMk cId="2853759004" sldId="423"/>
        </pc:sldMkLst>
      </pc:sldChg>
      <pc:sldChg chg="add">
        <pc:chgData name="Manish Sharma" userId="b799adb9ba789c8f" providerId="LiveId" clId="{58C759E0-69F3-49B9-A3EC-8869390216D2}" dt="2023-03-22T07:05:31.391" v="3"/>
        <pc:sldMkLst>
          <pc:docMk/>
          <pc:sldMk cId="757705804" sldId="424"/>
        </pc:sldMkLst>
      </pc:sldChg>
      <pc:sldChg chg="add">
        <pc:chgData name="Manish Sharma" userId="b799adb9ba789c8f" providerId="LiveId" clId="{58C759E0-69F3-49B9-A3EC-8869390216D2}" dt="2023-03-23T06:15:20.219" v="4"/>
        <pc:sldMkLst>
          <pc:docMk/>
          <pc:sldMk cId="959263370" sldId="425"/>
        </pc:sldMkLst>
      </pc:sldChg>
      <pc:sldChg chg="add">
        <pc:chgData name="Manish Sharma" userId="b799adb9ba789c8f" providerId="LiveId" clId="{58C759E0-69F3-49B9-A3EC-8869390216D2}" dt="2023-03-23T06:15:20.219" v="4"/>
        <pc:sldMkLst>
          <pc:docMk/>
          <pc:sldMk cId="1148178458" sldId="426"/>
        </pc:sldMkLst>
      </pc:sldChg>
      <pc:sldChg chg="add">
        <pc:chgData name="Manish Sharma" userId="b799adb9ba789c8f" providerId="LiveId" clId="{58C759E0-69F3-49B9-A3EC-8869390216D2}" dt="2023-03-23T06:15:20.219" v="4"/>
        <pc:sldMkLst>
          <pc:docMk/>
          <pc:sldMk cId="313141964" sldId="427"/>
        </pc:sldMkLst>
      </pc:sldChg>
      <pc:sldChg chg="add">
        <pc:chgData name="Manish Sharma" userId="b799adb9ba789c8f" providerId="LiveId" clId="{58C759E0-69F3-49B9-A3EC-8869390216D2}" dt="2023-03-23T06:15:20.219" v="4"/>
        <pc:sldMkLst>
          <pc:docMk/>
          <pc:sldMk cId="498877505" sldId="428"/>
        </pc:sldMkLst>
      </pc:sldChg>
      <pc:sldChg chg="add">
        <pc:chgData name="Manish Sharma" userId="b799adb9ba789c8f" providerId="LiveId" clId="{58C759E0-69F3-49B9-A3EC-8869390216D2}" dt="2023-03-23T06:15:20.219" v="4"/>
        <pc:sldMkLst>
          <pc:docMk/>
          <pc:sldMk cId="3581351146" sldId="429"/>
        </pc:sldMkLst>
      </pc:sldChg>
      <pc:sldChg chg="addSp add mod">
        <pc:chgData name="Manish Sharma" userId="b799adb9ba789c8f" providerId="LiveId" clId="{58C759E0-69F3-49B9-A3EC-8869390216D2}" dt="2023-03-23T06:31:44.467" v="5" actId="22"/>
        <pc:sldMkLst>
          <pc:docMk/>
          <pc:sldMk cId="41877520" sldId="430"/>
        </pc:sldMkLst>
        <pc:spChg chg="add">
          <ac:chgData name="Manish Sharma" userId="b799adb9ba789c8f" providerId="LiveId" clId="{58C759E0-69F3-49B9-A3EC-8869390216D2}" dt="2023-03-23T06:31:44.467" v="5" actId="22"/>
          <ac:spMkLst>
            <pc:docMk/>
            <pc:sldMk cId="41877520" sldId="430"/>
            <ac:spMk id="5" creationId="{1E8A5E8A-158A-EA8C-0FCB-4095CD46D0EF}"/>
          </ac:spMkLst>
        </pc:spChg>
      </pc:sldChg>
      <pc:sldChg chg="add">
        <pc:chgData name="Manish Sharma" userId="b799adb9ba789c8f" providerId="LiveId" clId="{58C759E0-69F3-49B9-A3EC-8869390216D2}" dt="2023-03-23T06:44:38.654" v="7"/>
        <pc:sldMkLst>
          <pc:docMk/>
          <pc:sldMk cId="2817809417" sldId="432"/>
        </pc:sldMkLst>
      </pc:sldChg>
      <pc:sldChg chg="addSp delSp modSp add mod setBg delDesignElem">
        <pc:chgData name="Manish Sharma" userId="b799adb9ba789c8f" providerId="LiveId" clId="{58C759E0-69F3-49B9-A3EC-8869390216D2}" dt="2023-03-23T07:07:13.398" v="10" actId="26606"/>
        <pc:sldMkLst>
          <pc:docMk/>
          <pc:sldMk cId="1565417734" sldId="433"/>
        </pc:sldMkLst>
        <pc:spChg chg="mod">
          <ac:chgData name="Manish Sharma" userId="b799adb9ba789c8f" providerId="LiveId" clId="{58C759E0-69F3-49B9-A3EC-8869390216D2}" dt="2023-03-23T07:07:13.398" v="10" actId="26606"/>
          <ac:spMkLst>
            <pc:docMk/>
            <pc:sldMk cId="1565417734" sldId="433"/>
            <ac:spMk id="3" creationId="{372B17DD-0106-4B06-95E5-D082DEE04FAB}"/>
          </ac:spMkLst>
        </pc:spChg>
        <pc:spChg chg="add">
          <ac:chgData name="Manish Sharma" userId="b799adb9ba789c8f" providerId="LiveId" clId="{58C759E0-69F3-49B9-A3EC-8869390216D2}" dt="2023-03-23T07:07:13.398" v="10" actId="26606"/>
          <ac:spMkLst>
            <pc:docMk/>
            <pc:sldMk cId="1565417734" sldId="433"/>
            <ac:spMk id="8" creationId="{09588DA8-065E-4F6F-8EFD-43104AB2E0CF}"/>
          </ac:spMkLst>
        </pc:spChg>
        <pc:spChg chg="add">
          <ac:chgData name="Manish Sharma" userId="b799adb9ba789c8f" providerId="LiveId" clId="{58C759E0-69F3-49B9-A3EC-8869390216D2}" dt="2023-03-23T07:07:13.398" v="10" actId="26606"/>
          <ac:spMkLst>
            <pc:docMk/>
            <pc:sldMk cId="1565417734" sldId="433"/>
            <ac:spMk id="10" creationId="{C4285719-470E-454C-AF62-8323075F1F5B}"/>
          </ac:spMkLst>
        </pc:spChg>
        <pc:spChg chg="add">
          <ac:chgData name="Manish Sharma" userId="b799adb9ba789c8f" providerId="LiveId" clId="{58C759E0-69F3-49B9-A3EC-8869390216D2}" dt="2023-03-23T07:07:13.398" v="10" actId="26606"/>
          <ac:spMkLst>
            <pc:docMk/>
            <pc:sldMk cId="1565417734" sldId="433"/>
            <ac:spMk id="12" creationId="{CD9FE4EF-C4D8-49A0-B2FF-81D8DB7D8A24}"/>
          </ac:spMkLst>
        </pc:spChg>
        <pc:spChg chg="add">
          <ac:chgData name="Manish Sharma" userId="b799adb9ba789c8f" providerId="LiveId" clId="{58C759E0-69F3-49B9-A3EC-8869390216D2}" dt="2023-03-23T07:07:13.398" v="10" actId="26606"/>
          <ac:spMkLst>
            <pc:docMk/>
            <pc:sldMk cId="1565417734" sldId="433"/>
            <ac:spMk id="14" creationId="{4300840D-0A0B-4512-BACA-B439D5B9C57C}"/>
          </ac:spMkLst>
        </pc:spChg>
        <pc:spChg chg="add">
          <ac:chgData name="Manish Sharma" userId="b799adb9ba789c8f" providerId="LiveId" clId="{58C759E0-69F3-49B9-A3EC-8869390216D2}" dt="2023-03-23T07:07:13.398" v="10" actId="26606"/>
          <ac:spMkLst>
            <pc:docMk/>
            <pc:sldMk cId="1565417734" sldId="433"/>
            <ac:spMk id="16" creationId="{D2B78728-A580-49A7-84F9-6EF6F583ADE0}"/>
          </ac:spMkLst>
        </pc:spChg>
        <pc:spChg chg="add">
          <ac:chgData name="Manish Sharma" userId="b799adb9ba789c8f" providerId="LiveId" clId="{58C759E0-69F3-49B9-A3EC-8869390216D2}" dt="2023-03-23T07:07:13.398" v="10" actId="26606"/>
          <ac:spMkLst>
            <pc:docMk/>
            <pc:sldMk cId="1565417734" sldId="433"/>
            <ac:spMk id="18" creationId="{38FAA1A1-D861-433F-88FA-1E9D6FD31D11}"/>
          </ac:spMkLst>
        </pc:spChg>
        <pc:spChg chg="add">
          <ac:chgData name="Manish Sharma" userId="b799adb9ba789c8f" providerId="LiveId" clId="{58C759E0-69F3-49B9-A3EC-8869390216D2}" dt="2023-03-23T07:07:13.398" v="10" actId="26606"/>
          <ac:spMkLst>
            <pc:docMk/>
            <pc:sldMk cId="1565417734" sldId="433"/>
            <ac:spMk id="20" creationId="{8D71EDA1-87BF-4D5D-AB79-F346FD19278A}"/>
          </ac:spMkLst>
        </pc:spChg>
        <pc:spChg chg="del">
          <ac:chgData name="Manish Sharma" userId="b799adb9ba789c8f" providerId="LiveId" clId="{58C759E0-69F3-49B9-A3EC-8869390216D2}" dt="2023-03-23T07:07:00.672" v="9"/>
          <ac:spMkLst>
            <pc:docMk/>
            <pc:sldMk cId="1565417734" sldId="433"/>
            <ac:spMk id="26" creationId="{09588DA8-065E-4F6F-8EFD-43104AB2E0CF}"/>
          </ac:spMkLst>
        </pc:spChg>
        <pc:spChg chg="del">
          <ac:chgData name="Manish Sharma" userId="b799adb9ba789c8f" providerId="LiveId" clId="{58C759E0-69F3-49B9-A3EC-8869390216D2}" dt="2023-03-23T07:07:00.672" v="9"/>
          <ac:spMkLst>
            <pc:docMk/>
            <pc:sldMk cId="1565417734" sldId="433"/>
            <ac:spMk id="27" creationId="{C4285719-470E-454C-AF62-8323075F1F5B}"/>
          </ac:spMkLst>
        </pc:spChg>
        <pc:spChg chg="del">
          <ac:chgData name="Manish Sharma" userId="b799adb9ba789c8f" providerId="LiveId" clId="{58C759E0-69F3-49B9-A3EC-8869390216D2}" dt="2023-03-23T07:07:00.672" v="9"/>
          <ac:spMkLst>
            <pc:docMk/>
            <pc:sldMk cId="1565417734" sldId="433"/>
            <ac:spMk id="28" creationId="{CD9FE4EF-C4D8-49A0-B2FF-81D8DB7D8A24}"/>
          </ac:spMkLst>
        </pc:spChg>
        <pc:spChg chg="del">
          <ac:chgData name="Manish Sharma" userId="b799adb9ba789c8f" providerId="LiveId" clId="{58C759E0-69F3-49B9-A3EC-8869390216D2}" dt="2023-03-23T07:07:00.672" v="9"/>
          <ac:spMkLst>
            <pc:docMk/>
            <pc:sldMk cId="1565417734" sldId="433"/>
            <ac:spMk id="29" creationId="{4300840D-0A0B-4512-BACA-B439D5B9C57C}"/>
          </ac:spMkLst>
        </pc:spChg>
        <pc:spChg chg="del">
          <ac:chgData name="Manish Sharma" userId="b799adb9ba789c8f" providerId="LiveId" clId="{58C759E0-69F3-49B9-A3EC-8869390216D2}" dt="2023-03-23T07:07:00.672" v="9"/>
          <ac:spMkLst>
            <pc:docMk/>
            <pc:sldMk cId="1565417734" sldId="433"/>
            <ac:spMk id="30" creationId="{D2B78728-A580-49A7-84F9-6EF6F583ADE0}"/>
          </ac:spMkLst>
        </pc:spChg>
        <pc:spChg chg="del">
          <ac:chgData name="Manish Sharma" userId="b799adb9ba789c8f" providerId="LiveId" clId="{58C759E0-69F3-49B9-A3EC-8869390216D2}" dt="2023-03-23T07:07:00.672" v="9"/>
          <ac:spMkLst>
            <pc:docMk/>
            <pc:sldMk cId="1565417734" sldId="433"/>
            <ac:spMk id="31" creationId="{38FAA1A1-D861-433F-88FA-1E9D6FD31D11}"/>
          </ac:spMkLst>
        </pc:spChg>
        <pc:spChg chg="del">
          <ac:chgData name="Manish Sharma" userId="b799adb9ba789c8f" providerId="LiveId" clId="{58C759E0-69F3-49B9-A3EC-8869390216D2}" dt="2023-03-23T07:07:00.672" v="9"/>
          <ac:spMkLst>
            <pc:docMk/>
            <pc:sldMk cId="1565417734" sldId="433"/>
            <ac:spMk id="32" creationId="{8D71EDA1-87BF-4D5D-AB79-F346FD19278A}"/>
          </ac:spMkLst>
        </pc:spChg>
      </pc:sldChg>
      <pc:sldChg chg="add">
        <pc:chgData name="Manish Sharma" userId="b799adb9ba789c8f" providerId="LiveId" clId="{58C759E0-69F3-49B9-A3EC-8869390216D2}" dt="2023-03-23T07:10:40.062" v="11"/>
        <pc:sldMkLst>
          <pc:docMk/>
          <pc:sldMk cId="1795810273" sldId="434"/>
        </pc:sldMkLst>
      </pc:sldChg>
      <pc:sldChg chg="add">
        <pc:chgData name="Manish Sharma" userId="b799adb9ba789c8f" providerId="LiveId" clId="{58C759E0-69F3-49B9-A3EC-8869390216D2}" dt="2023-03-23T07:10:40.062" v="11"/>
        <pc:sldMkLst>
          <pc:docMk/>
          <pc:sldMk cId="3656162023" sldId="435"/>
        </pc:sldMkLst>
      </pc:sldChg>
      <pc:sldChg chg="add">
        <pc:chgData name="Manish Sharma" userId="b799adb9ba789c8f" providerId="LiveId" clId="{58C759E0-69F3-49B9-A3EC-8869390216D2}" dt="2023-03-23T07:10:40.062" v="11"/>
        <pc:sldMkLst>
          <pc:docMk/>
          <pc:sldMk cId="2381066136" sldId="436"/>
        </pc:sldMkLst>
      </pc:sldChg>
      <pc:sldChg chg="modSp add mod">
        <pc:chgData name="Manish Sharma" userId="b799adb9ba789c8f" providerId="LiveId" clId="{58C759E0-69F3-49B9-A3EC-8869390216D2}" dt="2023-03-23T07:28:57.092" v="17" actId="20577"/>
        <pc:sldMkLst>
          <pc:docMk/>
          <pc:sldMk cId="2495799992" sldId="437"/>
        </pc:sldMkLst>
        <pc:spChg chg="mod">
          <ac:chgData name="Manish Sharma" userId="b799adb9ba789c8f" providerId="LiveId" clId="{58C759E0-69F3-49B9-A3EC-8869390216D2}" dt="2023-03-23T07:28:57.092" v="17" actId="20577"/>
          <ac:spMkLst>
            <pc:docMk/>
            <pc:sldMk cId="2495799992" sldId="437"/>
            <ac:spMk id="3" creationId="{AC0F4800-ACBA-4D78-9BBA-CA11B0DB94DA}"/>
          </ac:spMkLst>
        </pc:spChg>
      </pc:sldChg>
      <pc:sldChg chg="add ord">
        <pc:chgData name="Manish Sharma" userId="b799adb9ba789c8f" providerId="LiveId" clId="{58C759E0-69F3-49B9-A3EC-8869390216D2}" dt="2023-03-22T03:58:10.340" v="2"/>
        <pc:sldMkLst>
          <pc:docMk/>
          <pc:sldMk cId="2339964951" sldId="439"/>
        </pc:sldMkLst>
      </pc:sldChg>
      <pc:sldChg chg="add">
        <pc:chgData name="Manish Sharma" userId="b799adb9ba789c8f" providerId="LiveId" clId="{58C759E0-69F3-49B9-A3EC-8869390216D2}" dt="2023-03-22T03:57:58.997" v="0"/>
        <pc:sldMkLst>
          <pc:docMk/>
          <pc:sldMk cId="3293002024" sldId="440"/>
        </pc:sldMkLst>
      </pc:sldChg>
      <pc:sldChg chg="add">
        <pc:chgData name="Manish Sharma" userId="b799adb9ba789c8f" providerId="LiveId" clId="{58C759E0-69F3-49B9-A3EC-8869390216D2}" dt="2023-03-22T03:57:58.997" v="0"/>
        <pc:sldMkLst>
          <pc:docMk/>
          <pc:sldMk cId="201721731" sldId="441"/>
        </pc:sldMkLst>
      </pc:sldChg>
      <pc:sldChg chg="add">
        <pc:chgData name="Manish Sharma" userId="b799adb9ba789c8f" providerId="LiveId" clId="{58C759E0-69F3-49B9-A3EC-8869390216D2}" dt="2023-03-22T03:57:58.997" v="0"/>
        <pc:sldMkLst>
          <pc:docMk/>
          <pc:sldMk cId="1558293216" sldId="442"/>
        </pc:sldMkLst>
      </pc:sldChg>
      <pc:sldChg chg="add">
        <pc:chgData name="Manish Sharma" userId="b799adb9ba789c8f" providerId="LiveId" clId="{58C759E0-69F3-49B9-A3EC-8869390216D2}" dt="2023-03-22T03:57:58.997" v="0"/>
        <pc:sldMkLst>
          <pc:docMk/>
          <pc:sldMk cId="2894626958" sldId="443"/>
        </pc:sldMkLst>
      </pc:sldChg>
      <pc:sldChg chg="add">
        <pc:chgData name="Manish Sharma" userId="b799adb9ba789c8f" providerId="LiveId" clId="{58C759E0-69F3-49B9-A3EC-8869390216D2}" dt="2023-03-22T03:57:58.997" v="0"/>
        <pc:sldMkLst>
          <pc:docMk/>
          <pc:sldMk cId="3501379099" sldId="444"/>
        </pc:sldMkLst>
      </pc:sldChg>
      <pc:sldChg chg="add">
        <pc:chgData name="Manish Sharma" userId="b799adb9ba789c8f" providerId="LiveId" clId="{58C759E0-69F3-49B9-A3EC-8869390216D2}" dt="2023-03-22T03:57:58.997" v="0"/>
        <pc:sldMkLst>
          <pc:docMk/>
          <pc:sldMk cId="4010599673" sldId="445"/>
        </pc:sldMkLst>
      </pc:sldChg>
      <pc:sldChg chg="add">
        <pc:chgData name="Manish Sharma" userId="b799adb9ba789c8f" providerId="LiveId" clId="{58C759E0-69F3-49B9-A3EC-8869390216D2}" dt="2023-03-22T03:57:58.997" v="0"/>
        <pc:sldMkLst>
          <pc:docMk/>
          <pc:sldMk cId="33911187" sldId="446"/>
        </pc:sldMkLst>
      </pc:sldChg>
      <pc:sldChg chg="add">
        <pc:chgData name="Manish Sharma" userId="b799adb9ba789c8f" providerId="LiveId" clId="{58C759E0-69F3-49B9-A3EC-8869390216D2}" dt="2023-03-22T03:57:58.997" v="0"/>
        <pc:sldMkLst>
          <pc:docMk/>
          <pc:sldMk cId="957610491" sldId="447"/>
        </pc:sldMkLst>
      </pc:sldChg>
      <pc:sldChg chg="add">
        <pc:chgData name="Manish Sharma" userId="b799adb9ba789c8f" providerId="LiveId" clId="{58C759E0-69F3-49B9-A3EC-8869390216D2}" dt="2023-03-22T03:57:58.997" v="0"/>
        <pc:sldMkLst>
          <pc:docMk/>
          <pc:sldMk cId="2340989941" sldId="448"/>
        </pc:sldMkLst>
      </pc:sldChg>
      <pc:sldChg chg="add">
        <pc:chgData name="Manish Sharma" userId="b799adb9ba789c8f" providerId="LiveId" clId="{58C759E0-69F3-49B9-A3EC-8869390216D2}" dt="2023-03-22T03:57:58.997" v="0"/>
        <pc:sldMkLst>
          <pc:docMk/>
          <pc:sldMk cId="1308915854" sldId="449"/>
        </pc:sldMkLst>
      </pc:sldChg>
      <pc:sldChg chg="add">
        <pc:chgData name="Manish Sharma" userId="b799adb9ba789c8f" providerId="LiveId" clId="{58C759E0-69F3-49B9-A3EC-8869390216D2}" dt="2023-03-22T03:57:58.997" v="0"/>
        <pc:sldMkLst>
          <pc:docMk/>
          <pc:sldMk cId="1018253915" sldId="450"/>
        </pc:sldMkLst>
      </pc:sldChg>
      <pc:sldChg chg="add">
        <pc:chgData name="Manish Sharma" userId="b799adb9ba789c8f" providerId="LiveId" clId="{58C759E0-69F3-49B9-A3EC-8869390216D2}" dt="2023-03-23T07:07:00.672" v="9"/>
        <pc:sldMkLst>
          <pc:docMk/>
          <pc:sldMk cId="2572419874" sldId="451"/>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A3179114-2163-4F3A-91C7-CE76A65F7B26}"/>
    <pc:docChg chg="undo custSel addSld delSld modSld">
      <pc:chgData name="Manish Sharma" userId="b799adb9ba789c8f" providerId="LiveId" clId="{A3179114-2163-4F3A-91C7-CE76A65F7B26}" dt="2022-05-16T10:54:54.708" v="893"/>
      <pc:docMkLst>
        <pc:docMk/>
      </pc:docMkLst>
      <pc:sldChg chg="modSp mod">
        <pc:chgData name="Manish Sharma" userId="b799adb9ba789c8f" providerId="LiveId" clId="{A3179114-2163-4F3A-91C7-CE76A65F7B26}" dt="2022-05-12T03:32:44.160" v="6" actId="20577"/>
        <pc:sldMkLst>
          <pc:docMk/>
          <pc:sldMk cId="2387056038" sldId="257"/>
        </pc:sldMkLst>
        <pc:spChg chg="mod">
          <ac:chgData name="Manish Sharma" userId="b799adb9ba789c8f" providerId="LiveId" clId="{A3179114-2163-4F3A-91C7-CE76A65F7B26}" dt="2022-05-12T03:32:44.160" v="6" actId="20577"/>
          <ac:spMkLst>
            <pc:docMk/>
            <pc:sldMk cId="2387056038" sldId="257"/>
            <ac:spMk id="8" creationId="{21BA1D81-28D8-48F6-BE19-AD957AF78D79}"/>
          </ac:spMkLst>
        </pc:spChg>
      </pc:sldChg>
      <pc:sldChg chg="del">
        <pc:chgData name="Manish Sharma" userId="b799adb9ba789c8f" providerId="LiveId" clId="{A3179114-2163-4F3A-91C7-CE76A65F7B26}" dt="2022-05-12T03:32:51.714" v="7" actId="47"/>
        <pc:sldMkLst>
          <pc:docMk/>
          <pc:sldMk cId="0" sldId="260"/>
        </pc:sldMkLst>
      </pc:sldChg>
      <pc:sldChg chg="del">
        <pc:chgData name="Manish Sharma" userId="b799adb9ba789c8f" providerId="LiveId" clId="{A3179114-2163-4F3A-91C7-CE76A65F7B26}" dt="2022-05-12T03:32:51.714" v="7" actId="47"/>
        <pc:sldMkLst>
          <pc:docMk/>
          <pc:sldMk cId="0" sldId="261"/>
        </pc:sldMkLst>
      </pc:sldChg>
      <pc:sldChg chg="del">
        <pc:chgData name="Manish Sharma" userId="b799adb9ba789c8f" providerId="LiveId" clId="{A3179114-2163-4F3A-91C7-CE76A65F7B26}" dt="2022-05-12T03:32:51.714" v="7" actId="47"/>
        <pc:sldMkLst>
          <pc:docMk/>
          <pc:sldMk cId="0" sldId="262"/>
        </pc:sldMkLst>
      </pc:sldChg>
      <pc:sldChg chg="modSp add mod">
        <pc:chgData name="Manish Sharma" userId="b799adb9ba789c8f" providerId="LiveId" clId="{A3179114-2163-4F3A-91C7-CE76A65F7B26}" dt="2022-05-12T11:26:17.759" v="562" actId="20577"/>
        <pc:sldMkLst>
          <pc:docMk/>
          <pc:sldMk cId="3103000826" sldId="266"/>
        </pc:sldMkLst>
        <pc:spChg chg="mod">
          <ac:chgData name="Manish Sharma" userId="b799adb9ba789c8f" providerId="LiveId" clId="{A3179114-2163-4F3A-91C7-CE76A65F7B26}" dt="2022-05-12T11:25:54.192" v="560" actId="20577"/>
          <ac:spMkLst>
            <pc:docMk/>
            <pc:sldMk cId="3103000826" sldId="266"/>
            <ac:spMk id="7" creationId="{0C57B204-BF35-48BB-B211-D1B7321062D6}"/>
          </ac:spMkLst>
        </pc:spChg>
        <pc:spChg chg="mod">
          <ac:chgData name="Manish Sharma" userId="b799adb9ba789c8f" providerId="LiveId" clId="{A3179114-2163-4F3A-91C7-CE76A65F7B26}" dt="2022-05-12T11:26:17.759" v="562" actId="20577"/>
          <ac:spMkLst>
            <pc:docMk/>
            <pc:sldMk cId="3103000826" sldId="266"/>
            <ac:spMk id="8" creationId="{A4FE4D20-2C8F-467C-945E-771DBBC0F7FA}"/>
          </ac:spMkLst>
        </pc:spChg>
      </pc:sldChg>
      <pc:sldChg chg="add">
        <pc:chgData name="Manish Sharma" userId="b799adb9ba789c8f" providerId="LiveId" clId="{A3179114-2163-4F3A-91C7-CE76A65F7B26}" dt="2022-05-13T05:35:49.052" v="795"/>
        <pc:sldMkLst>
          <pc:docMk/>
          <pc:sldMk cId="1955633667" sldId="267"/>
        </pc:sldMkLst>
      </pc:sldChg>
      <pc:sldChg chg="add">
        <pc:chgData name="Manish Sharma" userId="b799adb9ba789c8f" providerId="LiveId" clId="{A3179114-2163-4F3A-91C7-CE76A65F7B26}" dt="2022-05-13T04:57:35.613" v="787"/>
        <pc:sldMkLst>
          <pc:docMk/>
          <pc:sldMk cId="2308804351" sldId="268"/>
        </pc:sldMkLst>
      </pc:sldChg>
      <pc:sldChg chg="del">
        <pc:chgData name="Manish Sharma" userId="b799adb9ba789c8f" providerId="LiveId" clId="{A3179114-2163-4F3A-91C7-CE76A65F7B26}" dt="2022-05-12T03:32:51.714" v="7" actId="47"/>
        <pc:sldMkLst>
          <pc:docMk/>
          <pc:sldMk cId="0" sldId="269"/>
        </pc:sldMkLst>
      </pc:sldChg>
      <pc:sldChg chg="add">
        <pc:chgData name="Manish Sharma" userId="b799adb9ba789c8f" providerId="LiveId" clId="{A3179114-2163-4F3A-91C7-CE76A65F7B26}" dt="2022-05-13T07:00:13.767" v="797"/>
        <pc:sldMkLst>
          <pc:docMk/>
          <pc:sldMk cId="541853456" sldId="270"/>
        </pc:sldMkLst>
      </pc:sldChg>
      <pc:sldChg chg="add">
        <pc:chgData name="Manish Sharma" userId="b799adb9ba789c8f" providerId="LiveId" clId="{A3179114-2163-4F3A-91C7-CE76A65F7B26}" dt="2022-05-13T07:38:45.377" v="798"/>
        <pc:sldMkLst>
          <pc:docMk/>
          <pc:sldMk cId="4251761722" sldId="271"/>
        </pc:sldMkLst>
      </pc:sldChg>
      <pc:sldChg chg="del">
        <pc:chgData name="Manish Sharma" userId="b799adb9ba789c8f" providerId="LiveId" clId="{A3179114-2163-4F3A-91C7-CE76A65F7B26}" dt="2022-05-12T03:32:51.714" v="7" actId="47"/>
        <pc:sldMkLst>
          <pc:docMk/>
          <pc:sldMk cId="354889720" sldId="272"/>
        </pc:sldMkLst>
      </pc:sldChg>
      <pc:sldChg chg="add">
        <pc:chgData name="Manish Sharma" userId="b799adb9ba789c8f" providerId="LiveId" clId="{A3179114-2163-4F3A-91C7-CE76A65F7B26}" dt="2022-05-12T09:26:17.360" v="297"/>
        <pc:sldMkLst>
          <pc:docMk/>
          <pc:sldMk cId="1331658581" sldId="273"/>
        </pc:sldMkLst>
      </pc:sldChg>
      <pc:sldChg chg="del">
        <pc:chgData name="Manish Sharma" userId="b799adb9ba789c8f" providerId="LiveId" clId="{A3179114-2163-4F3A-91C7-CE76A65F7B26}" dt="2022-05-12T03:32:51.714" v="7" actId="47"/>
        <pc:sldMkLst>
          <pc:docMk/>
          <pc:sldMk cId="1041794992" sldId="274"/>
        </pc:sldMkLst>
      </pc:sldChg>
      <pc:sldChg chg="del">
        <pc:chgData name="Manish Sharma" userId="b799adb9ba789c8f" providerId="LiveId" clId="{A3179114-2163-4F3A-91C7-CE76A65F7B26}" dt="2022-05-12T03:32:51.714" v="7" actId="47"/>
        <pc:sldMkLst>
          <pc:docMk/>
          <pc:sldMk cId="1929096108" sldId="275"/>
        </pc:sldMkLst>
      </pc:sldChg>
      <pc:sldChg chg="del">
        <pc:chgData name="Manish Sharma" userId="b799adb9ba789c8f" providerId="LiveId" clId="{A3179114-2163-4F3A-91C7-CE76A65F7B26}" dt="2022-05-12T03:32:51.714" v="7" actId="47"/>
        <pc:sldMkLst>
          <pc:docMk/>
          <pc:sldMk cId="1327294765" sldId="276"/>
        </pc:sldMkLst>
      </pc:sldChg>
      <pc:sldChg chg="del">
        <pc:chgData name="Manish Sharma" userId="b799adb9ba789c8f" providerId="LiveId" clId="{A3179114-2163-4F3A-91C7-CE76A65F7B26}" dt="2022-05-12T03:32:51.714" v="7" actId="47"/>
        <pc:sldMkLst>
          <pc:docMk/>
          <pc:sldMk cId="1476634141" sldId="277"/>
        </pc:sldMkLst>
      </pc:sldChg>
      <pc:sldChg chg="del">
        <pc:chgData name="Manish Sharma" userId="b799adb9ba789c8f" providerId="LiveId" clId="{A3179114-2163-4F3A-91C7-CE76A65F7B26}" dt="2022-05-12T03:32:51.714" v="7" actId="47"/>
        <pc:sldMkLst>
          <pc:docMk/>
          <pc:sldMk cId="3742683978" sldId="278"/>
        </pc:sldMkLst>
      </pc:sldChg>
      <pc:sldChg chg="del">
        <pc:chgData name="Manish Sharma" userId="b799adb9ba789c8f" providerId="LiveId" clId="{A3179114-2163-4F3A-91C7-CE76A65F7B26}" dt="2022-05-12T03:32:51.714" v="7" actId="47"/>
        <pc:sldMkLst>
          <pc:docMk/>
          <pc:sldMk cId="3722122107" sldId="280"/>
        </pc:sldMkLst>
      </pc:sldChg>
      <pc:sldChg chg="del">
        <pc:chgData name="Manish Sharma" userId="b799adb9ba789c8f" providerId="LiveId" clId="{A3179114-2163-4F3A-91C7-CE76A65F7B26}" dt="2022-05-12T03:32:51.714" v="7" actId="47"/>
        <pc:sldMkLst>
          <pc:docMk/>
          <pc:sldMk cId="1870224024" sldId="281"/>
        </pc:sldMkLst>
      </pc:sldChg>
      <pc:sldChg chg="add">
        <pc:chgData name="Manish Sharma" userId="b799adb9ba789c8f" providerId="LiveId" clId="{A3179114-2163-4F3A-91C7-CE76A65F7B26}" dt="2022-05-12T09:13:41.409" v="81"/>
        <pc:sldMkLst>
          <pc:docMk/>
          <pc:sldMk cId="2937149028" sldId="282"/>
        </pc:sldMkLst>
      </pc:sldChg>
      <pc:sldChg chg="add">
        <pc:chgData name="Manish Sharma" userId="b799adb9ba789c8f" providerId="LiveId" clId="{A3179114-2163-4F3A-91C7-CE76A65F7B26}" dt="2022-05-12T09:13:41.409" v="81"/>
        <pc:sldMkLst>
          <pc:docMk/>
          <pc:sldMk cId="3640020107" sldId="283"/>
        </pc:sldMkLst>
      </pc:sldChg>
      <pc:sldChg chg="del">
        <pc:chgData name="Manish Sharma" userId="b799adb9ba789c8f" providerId="LiveId" clId="{A3179114-2163-4F3A-91C7-CE76A65F7B26}" dt="2022-05-12T03:32:51.714" v="7" actId="47"/>
        <pc:sldMkLst>
          <pc:docMk/>
          <pc:sldMk cId="4112244625" sldId="283"/>
        </pc:sldMkLst>
      </pc:sldChg>
      <pc:sldChg chg="del">
        <pc:chgData name="Manish Sharma" userId="b799adb9ba789c8f" providerId="LiveId" clId="{A3179114-2163-4F3A-91C7-CE76A65F7B26}" dt="2022-05-12T03:32:51.714" v="7" actId="47"/>
        <pc:sldMkLst>
          <pc:docMk/>
          <pc:sldMk cId="3526466874" sldId="284"/>
        </pc:sldMkLst>
      </pc:sldChg>
      <pc:sldChg chg="add">
        <pc:chgData name="Manish Sharma" userId="b799adb9ba789c8f" providerId="LiveId" clId="{A3179114-2163-4F3A-91C7-CE76A65F7B26}" dt="2022-05-12T09:13:41.409" v="81"/>
        <pc:sldMkLst>
          <pc:docMk/>
          <pc:sldMk cId="3936744458" sldId="284"/>
        </pc:sldMkLst>
      </pc:sldChg>
      <pc:sldChg chg="add">
        <pc:chgData name="Manish Sharma" userId="b799adb9ba789c8f" providerId="LiveId" clId="{A3179114-2163-4F3A-91C7-CE76A65F7B26}" dt="2022-05-13T05:10:19.569" v="788"/>
        <pc:sldMkLst>
          <pc:docMk/>
          <pc:sldMk cId="547040454" sldId="285"/>
        </pc:sldMkLst>
      </pc:sldChg>
      <pc:sldChg chg="del">
        <pc:chgData name="Manish Sharma" userId="b799adb9ba789c8f" providerId="LiveId" clId="{A3179114-2163-4F3A-91C7-CE76A65F7B26}" dt="2022-05-12T03:32:51.714" v="7" actId="47"/>
        <pc:sldMkLst>
          <pc:docMk/>
          <pc:sldMk cId="1121659111" sldId="286"/>
        </pc:sldMkLst>
      </pc:sldChg>
      <pc:sldChg chg="add">
        <pc:chgData name="Manish Sharma" userId="b799adb9ba789c8f" providerId="LiveId" clId="{A3179114-2163-4F3A-91C7-CE76A65F7B26}" dt="2022-05-13T05:10:19.569" v="788"/>
        <pc:sldMkLst>
          <pc:docMk/>
          <pc:sldMk cId="1689115699" sldId="286"/>
        </pc:sldMkLst>
      </pc:sldChg>
      <pc:sldChg chg="add">
        <pc:chgData name="Manish Sharma" userId="b799adb9ba789c8f" providerId="LiveId" clId="{A3179114-2163-4F3A-91C7-CE76A65F7B26}" dt="2022-05-12T09:55:46.246" v="298"/>
        <pc:sldMkLst>
          <pc:docMk/>
          <pc:sldMk cId="1060908639" sldId="287"/>
        </pc:sldMkLst>
      </pc:sldChg>
      <pc:sldChg chg="add">
        <pc:chgData name="Manish Sharma" userId="b799adb9ba789c8f" providerId="LiveId" clId="{A3179114-2163-4F3A-91C7-CE76A65F7B26}" dt="2022-05-12T09:55:46.246" v="298"/>
        <pc:sldMkLst>
          <pc:docMk/>
          <pc:sldMk cId="3753465024" sldId="288"/>
        </pc:sldMkLst>
      </pc:sldChg>
      <pc:sldChg chg="del">
        <pc:chgData name="Manish Sharma" userId="b799adb9ba789c8f" providerId="LiveId" clId="{A3179114-2163-4F3A-91C7-CE76A65F7B26}" dt="2022-05-12T03:32:51.714" v="7" actId="47"/>
        <pc:sldMkLst>
          <pc:docMk/>
          <pc:sldMk cId="4016984177" sldId="288"/>
        </pc:sldMkLst>
      </pc:sldChg>
      <pc:sldChg chg="add">
        <pc:chgData name="Manish Sharma" userId="b799adb9ba789c8f" providerId="LiveId" clId="{A3179114-2163-4F3A-91C7-CE76A65F7B26}" dt="2022-05-12T09:55:46.246" v="298"/>
        <pc:sldMkLst>
          <pc:docMk/>
          <pc:sldMk cId="2567783499" sldId="289"/>
        </pc:sldMkLst>
      </pc:sldChg>
      <pc:sldChg chg="del">
        <pc:chgData name="Manish Sharma" userId="b799adb9ba789c8f" providerId="LiveId" clId="{A3179114-2163-4F3A-91C7-CE76A65F7B26}" dt="2022-05-12T03:32:51.714" v="7" actId="47"/>
        <pc:sldMkLst>
          <pc:docMk/>
          <pc:sldMk cId="4019827636" sldId="289"/>
        </pc:sldMkLst>
      </pc:sldChg>
      <pc:sldChg chg="add">
        <pc:chgData name="Manish Sharma" userId="b799adb9ba789c8f" providerId="LiveId" clId="{A3179114-2163-4F3A-91C7-CE76A65F7B26}" dt="2022-05-13T07:00:13.767" v="797"/>
        <pc:sldMkLst>
          <pc:docMk/>
          <pc:sldMk cId="1149044477" sldId="290"/>
        </pc:sldMkLst>
      </pc:sldChg>
      <pc:sldChg chg="del">
        <pc:chgData name="Manish Sharma" userId="b799adb9ba789c8f" providerId="LiveId" clId="{A3179114-2163-4F3A-91C7-CE76A65F7B26}" dt="2022-05-12T03:32:51.714" v="7" actId="47"/>
        <pc:sldMkLst>
          <pc:docMk/>
          <pc:sldMk cId="4234741750" sldId="290"/>
        </pc:sldMkLst>
      </pc:sldChg>
      <pc:sldChg chg="del">
        <pc:chgData name="Manish Sharma" userId="b799adb9ba789c8f" providerId="LiveId" clId="{A3179114-2163-4F3A-91C7-CE76A65F7B26}" dt="2022-05-12T03:32:51.714" v="7" actId="47"/>
        <pc:sldMkLst>
          <pc:docMk/>
          <pc:sldMk cId="3252480271" sldId="291"/>
        </pc:sldMkLst>
      </pc:sldChg>
      <pc:sldChg chg="add">
        <pc:chgData name="Manish Sharma" userId="b799adb9ba789c8f" providerId="LiveId" clId="{A3179114-2163-4F3A-91C7-CE76A65F7B26}" dt="2022-05-13T07:00:13.767" v="797"/>
        <pc:sldMkLst>
          <pc:docMk/>
          <pc:sldMk cId="3328030247" sldId="291"/>
        </pc:sldMkLst>
      </pc:sldChg>
      <pc:sldChg chg="add">
        <pc:chgData name="Manish Sharma" userId="b799adb9ba789c8f" providerId="LiveId" clId="{A3179114-2163-4F3A-91C7-CE76A65F7B26}" dt="2022-05-13T11:06:15.387" v="866"/>
        <pc:sldMkLst>
          <pc:docMk/>
          <pc:sldMk cId="2954877608" sldId="292"/>
        </pc:sldMkLst>
      </pc:sldChg>
      <pc:sldChg chg="addSp modSp new">
        <pc:chgData name="Manish Sharma" userId="b799adb9ba789c8f" providerId="LiveId" clId="{A3179114-2163-4F3A-91C7-CE76A65F7B26}" dt="2022-05-12T04:00:02.180" v="13"/>
        <pc:sldMkLst>
          <pc:docMk/>
          <pc:sldMk cId="460697296" sldId="302"/>
        </pc:sldMkLst>
        <pc:spChg chg="add mod">
          <ac:chgData name="Manish Sharma" userId="b799adb9ba789c8f" providerId="LiveId" clId="{A3179114-2163-4F3A-91C7-CE76A65F7B26}" dt="2022-05-12T03:58:25.633" v="9"/>
          <ac:spMkLst>
            <pc:docMk/>
            <pc:sldMk cId="460697296" sldId="302"/>
            <ac:spMk id="2" creationId="{C805F3C7-2046-3BC5-D88D-430C0BEC2E19}"/>
          </ac:spMkLst>
        </pc:spChg>
        <pc:spChg chg="mod">
          <ac:chgData name="Manish Sharma" userId="b799adb9ba789c8f" providerId="LiveId" clId="{A3179114-2163-4F3A-91C7-CE76A65F7B26}" dt="2022-05-12T03:58:25.633" v="9"/>
          <ac:spMkLst>
            <pc:docMk/>
            <pc:sldMk cId="460697296" sldId="302"/>
            <ac:spMk id="6" creationId="{02F1C315-3DA7-EC08-8ADA-FA837A81A274}"/>
          </ac:spMkLst>
        </pc:spChg>
        <pc:spChg chg="mod">
          <ac:chgData name="Manish Sharma" userId="b799adb9ba789c8f" providerId="LiveId" clId="{A3179114-2163-4F3A-91C7-CE76A65F7B26}" dt="2022-05-12T03:58:25.633" v="9"/>
          <ac:spMkLst>
            <pc:docMk/>
            <pc:sldMk cId="460697296" sldId="302"/>
            <ac:spMk id="7" creationId="{5563B4DE-8347-6210-C95C-0548E9340B84}"/>
          </ac:spMkLst>
        </pc:spChg>
        <pc:spChg chg="mod">
          <ac:chgData name="Manish Sharma" userId="b799adb9ba789c8f" providerId="LiveId" clId="{A3179114-2163-4F3A-91C7-CE76A65F7B26}" dt="2022-05-12T03:58:25.633" v="9"/>
          <ac:spMkLst>
            <pc:docMk/>
            <pc:sldMk cId="460697296" sldId="302"/>
            <ac:spMk id="9" creationId="{FC6FD26A-728D-783A-980B-EB4078FE2EDC}"/>
          </ac:spMkLst>
        </pc:spChg>
        <pc:spChg chg="mod">
          <ac:chgData name="Manish Sharma" userId="b799adb9ba789c8f" providerId="LiveId" clId="{A3179114-2163-4F3A-91C7-CE76A65F7B26}" dt="2022-05-12T03:58:25.633" v="9"/>
          <ac:spMkLst>
            <pc:docMk/>
            <pc:sldMk cId="460697296" sldId="302"/>
            <ac:spMk id="10" creationId="{323FE6FD-7121-B7D6-7C31-03A9B53CA636}"/>
          </ac:spMkLst>
        </pc:spChg>
        <pc:spChg chg="mod">
          <ac:chgData name="Manish Sharma" userId="b799adb9ba789c8f" providerId="LiveId" clId="{A3179114-2163-4F3A-91C7-CE76A65F7B26}" dt="2022-05-12T03:58:25.633" v="9"/>
          <ac:spMkLst>
            <pc:docMk/>
            <pc:sldMk cId="460697296" sldId="302"/>
            <ac:spMk id="12" creationId="{D263A3A1-6120-8132-2343-B61DD9D9EBB2}"/>
          </ac:spMkLst>
        </pc:spChg>
        <pc:spChg chg="mod">
          <ac:chgData name="Manish Sharma" userId="b799adb9ba789c8f" providerId="LiveId" clId="{A3179114-2163-4F3A-91C7-CE76A65F7B26}" dt="2022-05-12T03:58:25.633" v="9"/>
          <ac:spMkLst>
            <pc:docMk/>
            <pc:sldMk cId="460697296" sldId="302"/>
            <ac:spMk id="13" creationId="{4BD9FD56-9DF5-2D80-E3D0-D29372781886}"/>
          </ac:spMkLst>
        </pc:spChg>
        <pc:spChg chg="add mod">
          <ac:chgData name="Manish Sharma" userId="b799adb9ba789c8f" providerId="LiveId" clId="{A3179114-2163-4F3A-91C7-CE76A65F7B26}" dt="2022-05-12T03:58:25.633" v="9"/>
          <ac:spMkLst>
            <pc:docMk/>
            <pc:sldMk cId="460697296" sldId="302"/>
            <ac:spMk id="15" creationId="{F83C6111-6221-151A-A132-0AFB8AD939D5}"/>
          </ac:spMkLst>
        </pc:spChg>
        <pc:spChg chg="add mod">
          <ac:chgData name="Manish Sharma" userId="b799adb9ba789c8f" providerId="LiveId" clId="{A3179114-2163-4F3A-91C7-CE76A65F7B26}" dt="2022-05-12T03:58:25.633" v="9"/>
          <ac:spMkLst>
            <pc:docMk/>
            <pc:sldMk cId="460697296" sldId="302"/>
            <ac:spMk id="16" creationId="{1B6A1D75-6A63-49E7-CBD3-4984E3672700}"/>
          </ac:spMkLst>
        </pc:spChg>
        <pc:spChg chg="add mod">
          <ac:chgData name="Manish Sharma" userId="b799adb9ba789c8f" providerId="LiveId" clId="{A3179114-2163-4F3A-91C7-CE76A65F7B26}" dt="2022-05-12T03:58:25.633" v="9"/>
          <ac:spMkLst>
            <pc:docMk/>
            <pc:sldMk cId="460697296" sldId="302"/>
            <ac:spMk id="17" creationId="{E3A1D473-18CE-B9FB-0E56-181B8C35ABFE}"/>
          </ac:spMkLst>
        </pc:spChg>
        <pc:spChg chg="add mod">
          <ac:chgData name="Manish Sharma" userId="b799adb9ba789c8f" providerId="LiveId" clId="{A3179114-2163-4F3A-91C7-CE76A65F7B26}" dt="2022-05-12T03:59:00.048" v="10"/>
          <ac:spMkLst>
            <pc:docMk/>
            <pc:sldMk cId="460697296" sldId="302"/>
            <ac:spMk id="18" creationId="{7DA0E9D8-457A-3B54-D31E-5D4AAFB5B5C1}"/>
          </ac:spMkLst>
        </pc:spChg>
        <pc:spChg chg="add mod">
          <ac:chgData name="Manish Sharma" userId="b799adb9ba789c8f" providerId="LiveId" clId="{A3179114-2163-4F3A-91C7-CE76A65F7B26}" dt="2022-05-12T03:59:00.048" v="10"/>
          <ac:spMkLst>
            <pc:docMk/>
            <pc:sldMk cId="460697296" sldId="302"/>
            <ac:spMk id="20" creationId="{8FBADB73-A3FC-33F5-9AC8-7E6BE069E576}"/>
          </ac:spMkLst>
        </pc:spChg>
        <pc:spChg chg="add mod">
          <ac:chgData name="Manish Sharma" userId="b799adb9ba789c8f" providerId="LiveId" clId="{A3179114-2163-4F3A-91C7-CE76A65F7B26}" dt="2022-05-12T03:59:00.048" v="10"/>
          <ac:spMkLst>
            <pc:docMk/>
            <pc:sldMk cId="460697296" sldId="302"/>
            <ac:spMk id="22" creationId="{ACECDEC7-3838-4D6A-B9D1-BE57012346E9}"/>
          </ac:spMkLst>
        </pc:spChg>
        <pc:spChg chg="add mod">
          <ac:chgData name="Manish Sharma" userId="b799adb9ba789c8f" providerId="LiveId" clId="{A3179114-2163-4F3A-91C7-CE76A65F7B26}" dt="2022-05-12T03:59:16.419" v="11"/>
          <ac:spMkLst>
            <pc:docMk/>
            <pc:sldMk cId="460697296" sldId="302"/>
            <ac:spMk id="23" creationId="{4445D7D8-376C-BE0B-598E-80ED22303E49}"/>
          </ac:spMkLst>
        </pc:spChg>
        <pc:spChg chg="add mod">
          <ac:chgData name="Manish Sharma" userId="b799adb9ba789c8f" providerId="LiveId" clId="{A3179114-2163-4F3A-91C7-CE76A65F7B26}" dt="2022-05-12T03:59:16.419" v="11"/>
          <ac:spMkLst>
            <pc:docMk/>
            <pc:sldMk cId="460697296" sldId="302"/>
            <ac:spMk id="24" creationId="{47D1D69F-1E0C-18C4-5A1C-8AF533ACFB18}"/>
          </ac:spMkLst>
        </pc:spChg>
        <pc:spChg chg="add mod">
          <ac:chgData name="Manish Sharma" userId="b799adb9ba789c8f" providerId="LiveId" clId="{A3179114-2163-4F3A-91C7-CE76A65F7B26}" dt="2022-05-12T03:59:16.419" v="11"/>
          <ac:spMkLst>
            <pc:docMk/>
            <pc:sldMk cId="460697296" sldId="302"/>
            <ac:spMk id="25" creationId="{FA33E257-4D59-554C-C0FA-006D808921AB}"/>
          </ac:spMkLst>
        </pc:spChg>
        <pc:spChg chg="add mod">
          <ac:chgData name="Manish Sharma" userId="b799adb9ba789c8f" providerId="LiveId" clId="{A3179114-2163-4F3A-91C7-CE76A65F7B26}" dt="2022-05-12T03:59:16.419" v="11"/>
          <ac:spMkLst>
            <pc:docMk/>
            <pc:sldMk cId="460697296" sldId="302"/>
            <ac:spMk id="26" creationId="{D94C8CD5-CBEA-3C1D-4A12-874544C4349B}"/>
          </ac:spMkLst>
        </pc:spChg>
        <pc:spChg chg="add mod">
          <ac:chgData name="Manish Sharma" userId="b799adb9ba789c8f" providerId="LiveId" clId="{A3179114-2163-4F3A-91C7-CE76A65F7B26}" dt="2022-05-12T03:59:16.419" v="11"/>
          <ac:spMkLst>
            <pc:docMk/>
            <pc:sldMk cId="460697296" sldId="302"/>
            <ac:spMk id="27" creationId="{8189900B-3449-FFAD-EA61-D3D89EB14317}"/>
          </ac:spMkLst>
        </pc:spChg>
        <pc:spChg chg="add mod">
          <ac:chgData name="Manish Sharma" userId="b799adb9ba789c8f" providerId="LiveId" clId="{A3179114-2163-4F3A-91C7-CE76A65F7B26}" dt="2022-05-12T03:59:40.751" v="12"/>
          <ac:spMkLst>
            <pc:docMk/>
            <pc:sldMk cId="460697296" sldId="302"/>
            <ac:spMk id="30" creationId="{8D6061E9-1112-BEEB-7705-1D6F5ABDD4C6}"/>
          </ac:spMkLst>
        </pc:spChg>
        <pc:spChg chg="add mod">
          <ac:chgData name="Manish Sharma" userId="b799adb9ba789c8f" providerId="LiveId" clId="{A3179114-2163-4F3A-91C7-CE76A65F7B26}" dt="2022-05-12T03:59:40.751" v="12"/>
          <ac:spMkLst>
            <pc:docMk/>
            <pc:sldMk cId="460697296" sldId="302"/>
            <ac:spMk id="31" creationId="{E0E2DA21-6B60-4F61-2498-FEF338B9E21F}"/>
          </ac:spMkLst>
        </pc:spChg>
        <pc:spChg chg="mod">
          <ac:chgData name="Manish Sharma" userId="b799adb9ba789c8f" providerId="LiveId" clId="{A3179114-2163-4F3A-91C7-CE76A65F7B26}" dt="2022-05-12T04:00:02.180" v="13"/>
          <ac:spMkLst>
            <pc:docMk/>
            <pc:sldMk cId="460697296" sldId="302"/>
            <ac:spMk id="33" creationId="{8EE51027-E9D8-2B77-4EE9-BA111AB12653}"/>
          </ac:spMkLst>
        </pc:spChg>
        <pc:spChg chg="mod">
          <ac:chgData name="Manish Sharma" userId="b799adb9ba789c8f" providerId="LiveId" clId="{A3179114-2163-4F3A-91C7-CE76A65F7B26}" dt="2022-05-12T04:00:02.180" v="13"/>
          <ac:spMkLst>
            <pc:docMk/>
            <pc:sldMk cId="460697296" sldId="302"/>
            <ac:spMk id="34" creationId="{FFC10B4B-CECB-0617-5BD3-B3236FE3315C}"/>
          </ac:spMkLst>
        </pc:spChg>
        <pc:spChg chg="add mod">
          <ac:chgData name="Manish Sharma" userId="b799adb9ba789c8f" providerId="LiveId" clId="{A3179114-2163-4F3A-91C7-CE76A65F7B26}" dt="2022-05-12T04:00:02.180" v="13"/>
          <ac:spMkLst>
            <pc:docMk/>
            <pc:sldMk cId="460697296" sldId="302"/>
            <ac:spMk id="35" creationId="{C646DCA2-7962-5550-A96F-4AA5D97BD968}"/>
          </ac:spMkLst>
        </pc:spChg>
        <pc:grpChg chg="add mod">
          <ac:chgData name="Manish Sharma" userId="b799adb9ba789c8f" providerId="LiveId" clId="{A3179114-2163-4F3A-91C7-CE76A65F7B26}" dt="2022-05-12T03:58:25.633" v="9"/>
          <ac:grpSpMkLst>
            <pc:docMk/>
            <pc:sldMk cId="460697296" sldId="302"/>
            <ac:grpSpMk id="5" creationId="{6288B5D7-1AD3-793F-992A-42C915607BC0}"/>
          </ac:grpSpMkLst>
        </pc:grpChg>
        <pc:grpChg chg="add mod">
          <ac:chgData name="Manish Sharma" userId="b799adb9ba789c8f" providerId="LiveId" clId="{A3179114-2163-4F3A-91C7-CE76A65F7B26}" dt="2022-05-12T03:58:25.633" v="9"/>
          <ac:grpSpMkLst>
            <pc:docMk/>
            <pc:sldMk cId="460697296" sldId="302"/>
            <ac:grpSpMk id="8" creationId="{FE39ECC9-7B23-C649-D853-05A3E0FBDDA5}"/>
          </ac:grpSpMkLst>
        </pc:grpChg>
        <pc:grpChg chg="add mod">
          <ac:chgData name="Manish Sharma" userId="b799adb9ba789c8f" providerId="LiveId" clId="{A3179114-2163-4F3A-91C7-CE76A65F7B26}" dt="2022-05-12T03:58:25.633" v="9"/>
          <ac:grpSpMkLst>
            <pc:docMk/>
            <pc:sldMk cId="460697296" sldId="302"/>
            <ac:grpSpMk id="11" creationId="{F31BB232-B368-11BE-F0AA-FDB07A3677D3}"/>
          </ac:grpSpMkLst>
        </pc:grpChg>
        <pc:grpChg chg="add mod">
          <ac:chgData name="Manish Sharma" userId="b799adb9ba789c8f" providerId="LiveId" clId="{A3179114-2163-4F3A-91C7-CE76A65F7B26}" dt="2022-05-12T04:00:02.180" v="13"/>
          <ac:grpSpMkLst>
            <pc:docMk/>
            <pc:sldMk cId="460697296" sldId="302"/>
            <ac:grpSpMk id="32" creationId="{12F8FFD8-F9B5-2C5F-56AE-252A58B175D9}"/>
          </ac:grpSpMkLst>
        </pc:grpChg>
        <pc:cxnChg chg="add mod">
          <ac:chgData name="Manish Sharma" userId="b799adb9ba789c8f" providerId="LiveId" clId="{A3179114-2163-4F3A-91C7-CE76A65F7B26}" dt="2022-05-12T03:58:25.633" v="9"/>
          <ac:cxnSpMkLst>
            <pc:docMk/>
            <pc:sldMk cId="460697296" sldId="302"/>
            <ac:cxnSpMk id="3" creationId="{7EA93284-69DF-CB82-14AC-5BD64D8463C6}"/>
          </ac:cxnSpMkLst>
        </pc:cxnChg>
        <pc:cxnChg chg="add mod">
          <ac:chgData name="Manish Sharma" userId="b799adb9ba789c8f" providerId="LiveId" clId="{A3179114-2163-4F3A-91C7-CE76A65F7B26}" dt="2022-05-12T03:58:25.633" v="9"/>
          <ac:cxnSpMkLst>
            <pc:docMk/>
            <pc:sldMk cId="460697296" sldId="302"/>
            <ac:cxnSpMk id="4" creationId="{703E5FDD-F220-AD17-7BAF-C5750E1C6A28}"/>
          </ac:cxnSpMkLst>
        </pc:cxnChg>
        <pc:cxnChg chg="add mod">
          <ac:chgData name="Manish Sharma" userId="b799adb9ba789c8f" providerId="LiveId" clId="{A3179114-2163-4F3A-91C7-CE76A65F7B26}" dt="2022-05-12T03:58:25.633" v="9"/>
          <ac:cxnSpMkLst>
            <pc:docMk/>
            <pc:sldMk cId="460697296" sldId="302"/>
            <ac:cxnSpMk id="14" creationId="{69555C1F-452F-E045-3749-A6B8F44F74A2}"/>
          </ac:cxnSpMkLst>
        </pc:cxnChg>
        <pc:cxnChg chg="add mod">
          <ac:chgData name="Manish Sharma" userId="b799adb9ba789c8f" providerId="LiveId" clId="{A3179114-2163-4F3A-91C7-CE76A65F7B26}" dt="2022-05-12T03:59:00.048" v="10"/>
          <ac:cxnSpMkLst>
            <pc:docMk/>
            <pc:sldMk cId="460697296" sldId="302"/>
            <ac:cxnSpMk id="19" creationId="{BA12EC51-E5DA-91F1-B0C6-66B8671C6FFA}"/>
          </ac:cxnSpMkLst>
        </pc:cxnChg>
        <pc:cxnChg chg="add mod">
          <ac:chgData name="Manish Sharma" userId="b799adb9ba789c8f" providerId="LiveId" clId="{A3179114-2163-4F3A-91C7-CE76A65F7B26}" dt="2022-05-12T03:59:00.048" v="10"/>
          <ac:cxnSpMkLst>
            <pc:docMk/>
            <pc:sldMk cId="460697296" sldId="302"/>
            <ac:cxnSpMk id="21" creationId="{05F3B088-E39E-4F31-35D1-53BF1D3D55F3}"/>
          </ac:cxnSpMkLst>
        </pc:cxnChg>
        <pc:cxnChg chg="add mod">
          <ac:chgData name="Manish Sharma" userId="b799adb9ba789c8f" providerId="LiveId" clId="{A3179114-2163-4F3A-91C7-CE76A65F7B26}" dt="2022-05-12T03:59:40.751" v="12"/>
          <ac:cxnSpMkLst>
            <pc:docMk/>
            <pc:sldMk cId="460697296" sldId="302"/>
            <ac:cxnSpMk id="28" creationId="{53CFFBC0-6A5A-9DA4-A319-0CB7B86FA18C}"/>
          </ac:cxnSpMkLst>
        </pc:cxnChg>
        <pc:cxnChg chg="add mod">
          <ac:chgData name="Manish Sharma" userId="b799adb9ba789c8f" providerId="LiveId" clId="{A3179114-2163-4F3A-91C7-CE76A65F7B26}" dt="2022-05-12T03:59:40.751" v="12"/>
          <ac:cxnSpMkLst>
            <pc:docMk/>
            <pc:sldMk cId="460697296" sldId="302"/>
            <ac:cxnSpMk id="29" creationId="{1039F81F-2106-BAB8-266D-F2958AD65317}"/>
          </ac:cxnSpMkLst>
        </pc:cxnChg>
      </pc:sldChg>
      <pc:sldChg chg="del">
        <pc:chgData name="Manish Sharma" userId="b799adb9ba789c8f" providerId="LiveId" clId="{A3179114-2163-4F3A-91C7-CE76A65F7B26}" dt="2022-05-12T03:32:51.714" v="7" actId="47"/>
        <pc:sldMkLst>
          <pc:docMk/>
          <pc:sldMk cId="1692852514" sldId="302"/>
        </pc:sldMkLst>
      </pc:sldChg>
      <pc:sldChg chg="addSp modSp new">
        <pc:chgData name="Manish Sharma" userId="b799adb9ba789c8f" providerId="LiveId" clId="{A3179114-2163-4F3A-91C7-CE76A65F7B26}" dt="2022-05-12T04:13:30.714" v="24"/>
        <pc:sldMkLst>
          <pc:docMk/>
          <pc:sldMk cId="223681047" sldId="303"/>
        </pc:sldMkLst>
        <pc:spChg chg="add mod">
          <ac:chgData name="Manish Sharma" userId="b799adb9ba789c8f" providerId="LiveId" clId="{A3179114-2163-4F3A-91C7-CE76A65F7B26}" dt="2022-05-12T04:10:27.864" v="15"/>
          <ac:spMkLst>
            <pc:docMk/>
            <pc:sldMk cId="223681047" sldId="303"/>
            <ac:spMk id="2" creationId="{1A66FB2B-D2AD-28EA-9992-3E28BEDCC71C}"/>
          </ac:spMkLst>
        </pc:spChg>
        <pc:spChg chg="mod">
          <ac:chgData name="Manish Sharma" userId="b799adb9ba789c8f" providerId="LiveId" clId="{A3179114-2163-4F3A-91C7-CE76A65F7B26}" dt="2022-05-12T04:10:27.864" v="15"/>
          <ac:spMkLst>
            <pc:docMk/>
            <pc:sldMk cId="223681047" sldId="303"/>
            <ac:spMk id="4" creationId="{638CB61B-C113-9850-3E2A-7BB3890FC36C}"/>
          </ac:spMkLst>
        </pc:spChg>
        <pc:spChg chg="mod">
          <ac:chgData name="Manish Sharma" userId="b799adb9ba789c8f" providerId="LiveId" clId="{A3179114-2163-4F3A-91C7-CE76A65F7B26}" dt="2022-05-12T04:10:27.864" v="15"/>
          <ac:spMkLst>
            <pc:docMk/>
            <pc:sldMk cId="223681047" sldId="303"/>
            <ac:spMk id="5" creationId="{AAF3DA6F-5479-194C-44A2-3C778F6FEE0D}"/>
          </ac:spMkLst>
        </pc:spChg>
        <pc:spChg chg="mod">
          <ac:chgData name="Manish Sharma" userId="b799adb9ba789c8f" providerId="LiveId" clId="{A3179114-2163-4F3A-91C7-CE76A65F7B26}" dt="2022-05-12T04:10:27.864" v="15"/>
          <ac:spMkLst>
            <pc:docMk/>
            <pc:sldMk cId="223681047" sldId="303"/>
            <ac:spMk id="7" creationId="{1ADDD295-E29D-DDF5-17AE-111BB5C59E67}"/>
          </ac:spMkLst>
        </pc:spChg>
        <pc:spChg chg="mod">
          <ac:chgData name="Manish Sharma" userId="b799adb9ba789c8f" providerId="LiveId" clId="{A3179114-2163-4F3A-91C7-CE76A65F7B26}" dt="2022-05-12T04:10:27.864" v="15"/>
          <ac:spMkLst>
            <pc:docMk/>
            <pc:sldMk cId="223681047" sldId="303"/>
            <ac:spMk id="8" creationId="{BD58602C-AA25-7F64-D52A-4A196BB7D1EB}"/>
          </ac:spMkLst>
        </pc:spChg>
        <pc:spChg chg="mod">
          <ac:chgData name="Manish Sharma" userId="b799adb9ba789c8f" providerId="LiveId" clId="{A3179114-2163-4F3A-91C7-CE76A65F7B26}" dt="2022-05-12T04:10:27.864" v="15"/>
          <ac:spMkLst>
            <pc:docMk/>
            <pc:sldMk cId="223681047" sldId="303"/>
            <ac:spMk id="10" creationId="{DBAC9B1F-AB5F-CE51-EDAA-0946439D5D21}"/>
          </ac:spMkLst>
        </pc:spChg>
        <pc:spChg chg="mod">
          <ac:chgData name="Manish Sharma" userId="b799adb9ba789c8f" providerId="LiveId" clId="{A3179114-2163-4F3A-91C7-CE76A65F7B26}" dt="2022-05-12T04:10:27.864" v="15"/>
          <ac:spMkLst>
            <pc:docMk/>
            <pc:sldMk cId="223681047" sldId="303"/>
            <ac:spMk id="11" creationId="{25974415-343B-15EA-22EF-6B59EE2E93AF}"/>
          </ac:spMkLst>
        </pc:spChg>
        <pc:spChg chg="add mod">
          <ac:chgData name="Manish Sharma" userId="b799adb9ba789c8f" providerId="LiveId" clId="{A3179114-2163-4F3A-91C7-CE76A65F7B26}" dt="2022-05-12T04:10:27.864" v="15"/>
          <ac:spMkLst>
            <pc:docMk/>
            <pc:sldMk cId="223681047" sldId="303"/>
            <ac:spMk id="13" creationId="{AE50ED04-1A3D-5A45-958E-28670698C3BF}"/>
          </ac:spMkLst>
        </pc:spChg>
        <pc:spChg chg="add mod">
          <ac:chgData name="Manish Sharma" userId="b799adb9ba789c8f" providerId="LiveId" clId="{A3179114-2163-4F3A-91C7-CE76A65F7B26}" dt="2022-05-12T04:10:27.864" v="15"/>
          <ac:spMkLst>
            <pc:docMk/>
            <pc:sldMk cId="223681047" sldId="303"/>
            <ac:spMk id="14" creationId="{E4410133-F59D-FDF8-F3EB-83390C0B2DEB}"/>
          </ac:spMkLst>
        </pc:spChg>
        <pc:spChg chg="add mod">
          <ac:chgData name="Manish Sharma" userId="b799adb9ba789c8f" providerId="LiveId" clId="{A3179114-2163-4F3A-91C7-CE76A65F7B26}" dt="2022-05-12T04:10:38.669" v="16"/>
          <ac:spMkLst>
            <pc:docMk/>
            <pc:sldMk cId="223681047" sldId="303"/>
            <ac:spMk id="15" creationId="{4EFCEE25-1D0A-E933-7215-1AE740200615}"/>
          </ac:spMkLst>
        </pc:spChg>
        <pc:spChg chg="add mod">
          <ac:chgData name="Manish Sharma" userId="b799adb9ba789c8f" providerId="LiveId" clId="{A3179114-2163-4F3A-91C7-CE76A65F7B26}" dt="2022-05-12T04:10:38.669" v="16"/>
          <ac:spMkLst>
            <pc:docMk/>
            <pc:sldMk cId="223681047" sldId="303"/>
            <ac:spMk id="17" creationId="{A0D67865-3F92-613B-7BC1-E8C8ADE3254D}"/>
          </ac:spMkLst>
        </pc:spChg>
        <pc:spChg chg="add mod">
          <ac:chgData name="Manish Sharma" userId="b799adb9ba789c8f" providerId="LiveId" clId="{A3179114-2163-4F3A-91C7-CE76A65F7B26}" dt="2022-05-12T04:10:38.669" v="16"/>
          <ac:spMkLst>
            <pc:docMk/>
            <pc:sldMk cId="223681047" sldId="303"/>
            <ac:spMk id="18" creationId="{66FA743E-1567-BB54-CEEA-77E07F477F22}"/>
          </ac:spMkLst>
        </pc:spChg>
        <pc:spChg chg="add mod">
          <ac:chgData name="Manish Sharma" userId="b799adb9ba789c8f" providerId="LiveId" clId="{A3179114-2163-4F3A-91C7-CE76A65F7B26}" dt="2022-05-12T04:10:47.308" v="17"/>
          <ac:spMkLst>
            <pc:docMk/>
            <pc:sldMk cId="223681047" sldId="303"/>
            <ac:spMk id="20" creationId="{94AA2D27-ED03-9C49-E153-DC9E39DB048E}"/>
          </ac:spMkLst>
        </pc:spChg>
        <pc:spChg chg="add mod">
          <ac:chgData name="Manish Sharma" userId="b799adb9ba789c8f" providerId="LiveId" clId="{A3179114-2163-4F3A-91C7-CE76A65F7B26}" dt="2022-05-12T04:10:47.308" v="17"/>
          <ac:spMkLst>
            <pc:docMk/>
            <pc:sldMk cId="223681047" sldId="303"/>
            <ac:spMk id="21" creationId="{116623F8-A1D2-69E6-9B25-8A61B7967A49}"/>
          </ac:spMkLst>
        </pc:spChg>
        <pc:spChg chg="add mod">
          <ac:chgData name="Manish Sharma" userId="b799adb9ba789c8f" providerId="LiveId" clId="{A3179114-2163-4F3A-91C7-CE76A65F7B26}" dt="2022-05-12T04:10:47.308" v="17"/>
          <ac:spMkLst>
            <pc:docMk/>
            <pc:sldMk cId="223681047" sldId="303"/>
            <ac:spMk id="22" creationId="{D087412B-531F-48B1-EB7F-0C969A666B02}"/>
          </ac:spMkLst>
        </pc:spChg>
        <pc:spChg chg="add mod">
          <ac:chgData name="Manish Sharma" userId="b799adb9ba789c8f" providerId="LiveId" clId="{A3179114-2163-4F3A-91C7-CE76A65F7B26}" dt="2022-05-12T04:10:47.308" v="17"/>
          <ac:spMkLst>
            <pc:docMk/>
            <pc:sldMk cId="223681047" sldId="303"/>
            <ac:spMk id="23" creationId="{BBF802A4-4EC0-3B30-8DF1-AFF223E1CDDD}"/>
          </ac:spMkLst>
        </pc:spChg>
        <pc:spChg chg="add mod">
          <ac:chgData name="Manish Sharma" userId="b799adb9ba789c8f" providerId="LiveId" clId="{A3179114-2163-4F3A-91C7-CE76A65F7B26}" dt="2022-05-12T04:10:47.308" v="17"/>
          <ac:spMkLst>
            <pc:docMk/>
            <pc:sldMk cId="223681047" sldId="303"/>
            <ac:spMk id="24" creationId="{5702734F-A4C4-2BEC-D14F-B92F98622270}"/>
          </ac:spMkLst>
        </pc:spChg>
        <pc:spChg chg="add mod">
          <ac:chgData name="Manish Sharma" userId="b799adb9ba789c8f" providerId="LiveId" clId="{A3179114-2163-4F3A-91C7-CE76A65F7B26}" dt="2022-05-12T04:11:04.578" v="18"/>
          <ac:spMkLst>
            <pc:docMk/>
            <pc:sldMk cId="223681047" sldId="303"/>
            <ac:spMk id="25" creationId="{B99B4774-D872-A0DE-F68B-260834EFFDEB}"/>
          </ac:spMkLst>
        </pc:spChg>
        <pc:spChg chg="add mod">
          <ac:chgData name="Manish Sharma" userId="b799adb9ba789c8f" providerId="LiveId" clId="{A3179114-2163-4F3A-91C7-CE76A65F7B26}" dt="2022-05-12T04:11:04.578" v="18"/>
          <ac:spMkLst>
            <pc:docMk/>
            <pc:sldMk cId="223681047" sldId="303"/>
            <ac:spMk id="26" creationId="{46C8A5B3-B897-2295-968A-2814B302FF41}"/>
          </ac:spMkLst>
        </pc:spChg>
        <pc:spChg chg="add mod">
          <ac:chgData name="Manish Sharma" userId="b799adb9ba789c8f" providerId="LiveId" clId="{A3179114-2163-4F3A-91C7-CE76A65F7B26}" dt="2022-05-12T04:11:04.578" v="18"/>
          <ac:spMkLst>
            <pc:docMk/>
            <pc:sldMk cId="223681047" sldId="303"/>
            <ac:spMk id="29" creationId="{B2EFAD29-084F-6A78-7366-C0B39897FAFE}"/>
          </ac:spMkLst>
        </pc:spChg>
        <pc:spChg chg="add mod">
          <ac:chgData name="Manish Sharma" userId="b799adb9ba789c8f" providerId="LiveId" clId="{A3179114-2163-4F3A-91C7-CE76A65F7B26}" dt="2022-05-12T04:11:18.397" v="19"/>
          <ac:spMkLst>
            <pc:docMk/>
            <pc:sldMk cId="223681047" sldId="303"/>
            <ac:spMk id="31" creationId="{7259C98D-AD15-9BE9-1FCD-9ECC48267E9D}"/>
          </ac:spMkLst>
        </pc:spChg>
        <pc:spChg chg="add mod">
          <ac:chgData name="Manish Sharma" userId="b799adb9ba789c8f" providerId="LiveId" clId="{A3179114-2163-4F3A-91C7-CE76A65F7B26}" dt="2022-05-12T04:11:18.397" v="19"/>
          <ac:spMkLst>
            <pc:docMk/>
            <pc:sldMk cId="223681047" sldId="303"/>
            <ac:spMk id="33" creationId="{739C0E3E-82E3-9AA4-A8E9-AF01FB0C0B8E}"/>
          </ac:spMkLst>
        </pc:spChg>
        <pc:spChg chg="add mod">
          <ac:chgData name="Manish Sharma" userId="b799adb9ba789c8f" providerId="LiveId" clId="{A3179114-2163-4F3A-91C7-CE76A65F7B26}" dt="2022-05-12T04:12:42.691" v="20"/>
          <ac:spMkLst>
            <pc:docMk/>
            <pc:sldMk cId="223681047" sldId="303"/>
            <ac:spMk id="34" creationId="{FF080509-5B18-7055-A262-EEAAA1AABC4E}"/>
          </ac:spMkLst>
        </pc:spChg>
        <pc:spChg chg="add mod">
          <ac:chgData name="Manish Sharma" userId="b799adb9ba789c8f" providerId="LiveId" clId="{A3179114-2163-4F3A-91C7-CE76A65F7B26}" dt="2022-05-12T04:12:53.169" v="21"/>
          <ac:spMkLst>
            <pc:docMk/>
            <pc:sldMk cId="223681047" sldId="303"/>
            <ac:spMk id="35" creationId="{B11550D2-E7B2-81A1-63CA-EEA1AFAEFC32}"/>
          </ac:spMkLst>
        </pc:spChg>
        <pc:spChg chg="add mod">
          <ac:chgData name="Manish Sharma" userId="b799adb9ba789c8f" providerId="LiveId" clId="{A3179114-2163-4F3A-91C7-CE76A65F7B26}" dt="2022-05-12T04:13:00.735" v="22"/>
          <ac:spMkLst>
            <pc:docMk/>
            <pc:sldMk cId="223681047" sldId="303"/>
            <ac:spMk id="36" creationId="{0CACD1C0-992D-7968-C40F-867B6F40E3B1}"/>
          </ac:spMkLst>
        </pc:spChg>
        <pc:spChg chg="add mod">
          <ac:chgData name="Manish Sharma" userId="b799adb9ba789c8f" providerId="LiveId" clId="{A3179114-2163-4F3A-91C7-CE76A65F7B26}" dt="2022-05-12T04:13:19.802" v="23"/>
          <ac:spMkLst>
            <pc:docMk/>
            <pc:sldMk cId="223681047" sldId="303"/>
            <ac:spMk id="37" creationId="{1A0C8DA6-CC34-94B8-AD88-5E720C245332}"/>
          </ac:spMkLst>
        </pc:spChg>
        <pc:spChg chg="add mod">
          <ac:chgData name="Manish Sharma" userId="b799adb9ba789c8f" providerId="LiveId" clId="{A3179114-2163-4F3A-91C7-CE76A65F7B26}" dt="2022-05-12T04:13:30.714" v="24"/>
          <ac:spMkLst>
            <pc:docMk/>
            <pc:sldMk cId="223681047" sldId="303"/>
            <ac:spMk id="38" creationId="{630B1A65-3F2D-DB15-5CA1-562F88CB477F}"/>
          </ac:spMkLst>
        </pc:spChg>
        <pc:grpChg chg="add mod">
          <ac:chgData name="Manish Sharma" userId="b799adb9ba789c8f" providerId="LiveId" clId="{A3179114-2163-4F3A-91C7-CE76A65F7B26}" dt="2022-05-12T04:10:27.864" v="15"/>
          <ac:grpSpMkLst>
            <pc:docMk/>
            <pc:sldMk cId="223681047" sldId="303"/>
            <ac:grpSpMk id="3" creationId="{06515439-A795-9E5F-52CF-EC86DC67D7A5}"/>
          </ac:grpSpMkLst>
        </pc:grpChg>
        <pc:grpChg chg="add mod">
          <ac:chgData name="Manish Sharma" userId="b799adb9ba789c8f" providerId="LiveId" clId="{A3179114-2163-4F3A-91C7-CE76A65F7B26}" dt="2022-05-12T04:10:27.864" v="15"/>
          <ac:grpSpMkLst>
            <pc:docMk/>
            <pc:sldMk cId="223681047" sldId="303"/>
            <ac:grpSpMk id="6" creationId="{0B79D593-745E-0339-D9D1-6AD050BB9177}"/>
          </ac:grpSpMkLst>
        </pc:grpChg>
        <pc:grpChg chg="add mod">
          <ac:chgData name="Manish Sharma" userId="b799adb9ba789c8f" providerId="LiveId" clId="{A3179114-2163-4F3A-91C7-CE76A65F7B26}" dt="2022-05-12T04:10:27.864" v="15"/>
          <ac:grpSpMkLst>
            <pc:docMk/>
            <pc:sldMk cId="223681047" sldId="303"/>
            <ac:grpSpMk id="9" creationId="{9C7A78AF-275D-40F5-74A0-920171A891D6}"/>
          </ac:grpSpMkLst>
        </pc:grpChg>
        <pc:cxnChg chg="add mod">
          <ac:chgData name="Manish Sharma" userId="b799adb9ba789c8f" providerId="LiveId" clId="{A3179114-2163-4F3A-91C7-CE76A65F7B26}" dt="2022-05-12T04:10:27.864" v="15"/>
          <ac:cxnSpMkLst>
            <pc:docMk/>
            <pc:sldMk cId="223681047" sldId="303"/>
            <ac:cxnSpMk id="12" creationId="{1B260F65-9E49-1EB1-0775-E1D41803D94F}"/>
          </ac:cxnSpMkLst>
        </pc:cxnChg>
        <pc:cxnChg chg="add mod">
          <ac:chgData name="Manish Sharma" userId="b799adb9ba789c8f" providerId="LiveId" clId="{A3179114-2163-4F3A-91C7-CE76A65F7B26}" dt="2022-05-12T04:10:38.669" v="16"/>
          <ac:cxnSpMkLst>
            <pc:docMk/>
            <pc:sldMk cId="223681047" sldId="303"/>
            <ac:cxnSpMk id="16" creationId="{87C84A05-8E8D-5CDC-2CE9-E06070352CFC}"/>
          </ac:cxnSpMkLst>
        </pc:cxnChg>
        <pc:cxnChg chg="add mod">
          <ac:chgData name="Manish Sharma" userId="b799adb9ba789c8f" providerId="LiveId" clId="{A3179114-2163-4F3A-91C7-CE76A65F7B26}" dt="2022-05-12T04:10:38.669" v="16"/>
          <ac:cxnSpMkLst>
            <pc:docMk/>
            <pc:sldMk cId="223681047" sldId="303"/>
            <ac:cxnSpMk id="19" creationId="{52E55E46-0F28-5074-0A1B-D1E7991BFA9D}"/>
          </ac:cxnSpMkLst>
        </pc:cxnChg>
        <pc:cxnChg chg="add mod">
          <ac:chgData name="Manish Sharma" userId="b799adb9ba789c8f" providerId="LiveId" clId="{A3179114-2163-4F3A-91C7-CE76A65F7B26}" dt="2022-05-12T04:11:04.578" v="18"/>
          <ac:cxnSpMkLst>
            <pc:docMk/>
            <pc:sldMk cId="223681047" sldId="303"/>
            <ac:cxnSpMk id="27" creationId="{C4C7C2D5-0B2E-C036-AA78-7945B8DF0DC5}"/>
          </ac:cxnSpMkLst>
        </pc:cxnChg>
        <pc:cxnChg chg="add mod">
          <ac:chgData name="Manish Sharma" userId="b799adb9ba789c8f" providerId="LiveId" clId="{A3179114-2163-4F3A-91C7-CE76A65F7B26}" dt="2022-05-12T04:11:04.578" v="18"/>
          <ac:cxnSpMkLst>
            <pc:docMk/>
            <pc:sldMk cId="223681047" sldId="303"/>
            <ac:cxnSpMk id="28" creationId="{76B5630B-BEAC-F24F-545D-BC53A138EA06}"/>
          </ac:cxnSpMkLst>
        </pc:cxnChg>
        <pc:cxnChg chg="add mod">
          <ac:chgData name="Manish Sharma" userId="b799adb9ba789c8f" providerId="LiveId" clId="{A3179114-2163-4F3A-91C7-CE76A65F7B26}" dt="2022-05-12T04:11:18.397" v="19"/>
          <ac:cxnSpMkLst>
            <pc:docMk/>
            <pc:sldMk cId="223681047" sldId="303"/>
            <ac:cxnSpMk id="30" creationId="{53D5065A-720F-C7E8-DC60-65960C3250D3}"/>
          </ac:cxnSpMkLst>
        </pc:cxnChg>
        <pc:cxnChg chg="add mod">
          <ac:chgData name="Manish Sharma" userId="b799adb9ba789c8f" providerId="LiveId" clId="{A3179114-2163-4F3A-91C7-CE76A65F7B26}" dt="2022-05-12T04:11:18.397" v="19"/>
          <ac:cxnSpMkLst>
            <pc:docMk/>
            <pc:sldMk cId="223681047" sldId="303"/>
            <ac:cxnSpMk id="32" creationId="{60E38F20-3576-ACB1-04BA-669CD99C3128}"/>
          </ac:cxnSpMkLst>
        </pc:cxnChg>
      </pc:sldChg>
      <pc:sldChg chg="del">
        <pc:chgData name="Manish Sharma" userId="b799adb9ba789c8f" providerId="LiveId" clId="{A3179114-2163-4F3A-91C7-CE76A65F7B26}" dt="2022-05-12T03:32:51.714" v="7" actId="47"/>
        <pc:sldMkLst>
          <pc:docMk/>
          <pc:sldMk cId="2787342223" sldId="303"/>
        </pc:sldMkLst>
      </pc:sldChg>
      <pc:sldChg chg="del">
        <pc:chgData name="Manish Sharma" userId="b799adb9ba789c8f" providerId="LiveId" clId="{A3179114-2163-4F3A-91C7-CE76A65F7B26}" dt="2022-05-12T03:32:51.714" v="7" actId="47"/>
        <pc:sldMkLst>
          <pc:docMk/>
          <pc:sldMk cId="893696428" sldId="304"/>
        </pc:sldMkLst>
      </pc:sldChg>
      <pc:sldChg chg="del">
        <pc:chgData name="Manish Sharma" userId="b799adb9ba789c8f" providerId="LiveId" clId="{A3179114-2163-4F3A-91C7-CE76A65F7B26}" dt="2022-05-12T03:32:51.714" v="7" actId="47"/>
        <pc:sldMkLst>
          <pc:docMk/>
          <pc:sldMk cId="3578439419" sldId="310"/>
        </pc:sldMkLst>
      </pc:sldChg>
      <pc:sldChg chg="del">
        <pc:chgData name="Manish Sharma" userId="b799adb9ba789c8f" providerId="LiveId" clId="{A3179114-2163-4F3A-91C7-CE76A65F7B26}" dt="2022-05-12T03:32:51.714" v="7" actId="47"/>
        <pc:sldMkLst>
          <pc:docMk/>
          <pc:sldMk cId="2483723510" sldId="311"/>
        </pc:sldMkLst>
      </pc:sldChg>
      <pc:sldChg chg="del">
        <pc:chgData name="Manish Sharma" userId="b799adb9ba789c8f" providerId="LiveId" clId="{A3179114-2163-4F3A-91C7-CE76A65F7B26}" dt="2022-05-12T03:32:51.714" v="7" actId="47"/>
        <pc:sldMkLst>
          <pc:docMk/>
          <pc:sldMk cId="2383157330" sldId="312"/>
        </pc:sldMkLst>
      </pc:sldChg>
      <pc:sldChg chg="del">
        <pc:chgData name="Manish Sharma" userId="b799adb9ba789c8f" providerId="LiveId" clId="{A3179114-2163-4F3A-91C7-CE76A65F7B26}" dt="2022-05-12T03:32:51.714" v="7" actId="47"/>
        <pc:sldMkLst>
          <pc:docMk/>
          <pc:sldMk cId="1771078964" sldId="314"/>
        </pc:sldMkLst>
      </pc:sldChg>
      <pc:sldChg chg="del">
        <pc:chgData name="Manish Sharma" userId="b799adb9ba789c8f" providerId="LiveId" clId="{A3179114-2163-4F3A-91C7-CE76A65F7B26}" dt="2022-05-12T03:32:51.714" v="7" actId="47"/>
        <pc:sldMkLst>
          <pc:docMk/>
          <pc:sldMk cId="2175462724" sldId="315"/>
        </pc:sldMkLst>
      </pc:sldChg>
      <pc:sldChg chg="add">
        <pc:chgData name="Manish Sharma" userId="b799adb9ba789c8f" providerId="LiveId" clId="{A3179114-2163-4F3A-91C7-CE76A65F7B26}" dt="2022-05-12T05:36:10.963" v="64"/>
        <pc:sldMkLst>
          <pc:docMk/>
          <pc:sldMk cId="3401202457" sldId="315"/>
        </pc:sldMkLst>
      </pc:sldChg>
      <pc:sldChg chg="del">
        <pc:chgData name="Manish Sharma" userId="b799adb9ba789c8f" providerId="LiveId" clId="{A3179114-2163-4F3A-91C7-CE76A65F7B26}" dt="2022-05-12T03:32:51.714" v="7" actId="47"/>
        <pc:sldMkLst>
          <pc:docMk/>
          <pc:sldMk cId="1542734719" sldId="316"/>
        </pc:sldMkLst>
      </pc:sldChg>
      <pc:sldChg chg="add">
        <pc:chgData name="Manish Sharma" userId="b799adb9ba789c8f" providerId="LiveId" clId="{A3179114-2163-4F3A-91C7-CE76A65F7B26}" dt="2022-05-12T05:36:10.963" v="64"/>
        <pc:sldMkLst>
          <pc:docMk/>
          <pc:sldMk cId="3653811040" sldId="316"/>
        </pc:sldMkLst>
      </pc:sldChg>
      <pc:sldChg chg="del">
        <pc:chgData name="Manish Sharma" userId="b799adb9ba789c8f" providerId="LiveId" clId="{A3179114-2163-4F3A-91C7-CE76A65F7B26}" dt="2022-05-12T03:32:51.714" v="7" actId="47"/>
        <pc:sldMkLst>
          <pc:docMk/>
          <pc:sldMk cId="2020432023" sldId="317"/>
        </pc:sldMkLst>
      </pc:sldChg>
      <pc:sldChg chg="del">
        <pc:chgData name="Manish Sharma" userId="b799adb9ba789c8f" providerId="LiveId" clId="{A3179114-2163-4F3A-91C7-CE76A65F7B26}" dt="2022-05-12T03:32:51.714" v="7" actId="47"/>
        <pc:sldMkLst>
          <pc:docMk/>
          <pc:sldMk cId="992083087" sldId="318"/>
        </pc:sldMkLst>
      </pc:sldChg>
      <pc:sldChg chg="del">
        <pc:chgData name="Manish Sharma" userId="b799adb9ba789c8f" providerId="LiveId" clId="{A3179114-2163-4F3A-91C7-CE76A65F7B26}" dt="2022-05-12T03:32:51.714" v="7" actId="47"/>
        <pc:sldMkLst>
          <pc:docMk/>
          <pc:sldMk cId="2677077442" sldId="319"/>
        </pc:sldMkLst>
      </pc:sldChg>
      <pc:sldChg chg="del">
        <pc:chgData name="Manish Sharma" userId="b799adb9ba789c8f" providerId="LiveId" clId="{A3179114-2163-4F3A-91C7-CE76A65F7B26}" dt="2022-05-12T03:32:51.714" v="7" actId="47"/>
        <pc:sldMkLst>
          <pc:docMk/>
          <pc:sldMk cId="976549785" sldId="320"/>
        </pc:sldMkLst>
      </pc:sldChg>
      <pc:sldChg chg="del">
        <pc:chgData name="Manish Sharma" userId="b799adb9ba789c8f" providerId="LiveId" clId="{A3179114-2163-4F3A-91C7-CE76A65F7B26}" dt="2022-05-12T03:32:51.714" v="7" actId="47"/>
        <pc:sldMkLst>
          <pc:docMk/>
          <pc:sldMk cId="1393763600" sldId="321"/>
        </pc:sldMkLst>
      </pc:sldChg>
      <pc:sldChg chg="del">
        <pc:chgData name="Manish Sharma" userId="b799adb9ba789c8f" providerId="LiveId" clId="{A3179114-2163-4F3A-91C7-CE76A65F7B26}" dt="2022-05-12T03:32:51.714" v="7" actId="47"/>
        <pc:sldMkLst>
          <pc:docMk/>
          <pc:sldMk cId="2086204329" sldId="322"/>
        </pc:sldMkLst>
      </pc:sldChg>
      <pc:sldChg chg="add">
        <pc:chgData name="Manish Sharma" userId="b799adb9ba789c8f" providerId="LiveId" clId="{A3179114-2163-4F3A-91C7-CE76A65F7B26}" dt="2022-05-13T07:41:44.608" v="807"/>
        <pc:sldMkLst>
          <pc:docMk/>
          <pc:sldMk cId="1558062592" sldId="323"/>
        </pc:sldMkLst>
      </pc:sldChg>
      <pc:sldChg chg="del">
        <pc:chgData name="Manish Sharma" userId="b799adb9ba789c8f" providerId="LiveId" clId="{A3179114-2163-4F3A-91C7-CE76A65F7B26}" dt="2022-05-12T03:32:51.714" v="7" actId="47"/>
        <pc:sldMkLst>
          <pc:docMk/>
          <pc:sldMk cId="4024640257" sldId="323"/>
        </pc:sldMkLst>
      </pc:sldChg>
      <pc:sldChg chg="del">
        <pc:chgData name="Manish Sharma" userId="b799adb9ba789c8f" providerId="LiveId" clId="{A3179114-2163-4F3A-91C7-CE76A65F7B26}" dt="2022-05-12T03:32:51.714" v="7" actId="47"/>
        <pc:sldMkLst>
          <pc:docMk/>
          <pc:sldMk cId="869922491" sldId="324"/>
        </pc:sldMkLst>
      </pc:sldChg>
      <pc:sldChg chg="del">
        <pc:chgData name="Manish Sharma" userId="b799adb9ba789c8f" providerId="LiveId" clId="{A3179114-2163-4F3A-91C7-CE76A65F7B26}" dt="2022-05-12T03:32:51.714" v="7" actId="47"/>
        <pc:sldMkLst>
          <pc:docMk/>
          <pc:sldMk cId="2301145384" sldId="325"/>
        </pc:sldMkLst>
      </pc:sldChg>
      <pc:sldChg chg="add">
        <pc:chgData name="Manish Sharma" userId="b799adb9ba789c8f" providerId="LiveId" clId="{A3179114-2163-4F3A-91C7-CE76A65F7B26}" dt="2022-05-16T06:09:21.543" v="867"/>
        <pc:sldMkLst>
          <pc:docMk/>
          <pc:sldMk cId="4064640019" sldId="325"/>
        </pc:sldMkLst>
      </pc:sldChg>
      <pc:sldChg chg="add">
        <pc:chgData name="Manish Sharma" userId="b799adb9ba789c8f" providerId="LiveId" clId="{A3179114-2163-4F3A-91C7-CE76A65F7B26}" dt="2022-05-16T06:47:00.032" v="868"/>
        <pc:sldMkLst>
          <pc:docMk/>
          <pc:sldMk cId="174730671" sldId="326"/>
        </pc:sldMkLst>
      </pc:sldChg>
      <pc:sldChg chg="del">
        <pc:chgData name="Manish Sharma" userId="b799adb9ba789c8f" providerId="LiveId" clId="{A3179114-2163-4F3A-91C7-CE76A65F7B26}" dt="2022-05-12T03:32:51.714" v="7" actId="47"/>
        <pc:sldMkLst>
          <pc:docMk/>
          <pc:sldMk cId="743372294" sldId="326"/>
        </pc:sldMkLst>
      </pc:sldChg>
      <pc:sldChg chg="del">
        <pc:chgData name="Manish Sharma" userId="b799adb9ba789c8f" providerId="LiveId" clId="{A3179114-2163-4F3A-91C7-CE76A65F7B26}" dt="2022-05-12T03:32:51.714" v="7" actId="47"/>
        <pc:sldMkLst>
          <pc:docMk/>
          <pc:sldMk cId="1562318406" sldId="327"/>
        </pc:sldMkLst>
      </pc:sldChg>
      <pc:sldChg chg="add">
        <pc:chgData name="Manish Sharma" userId="b799adb9ba789c8f" providerId="LiveId" clId="{A3179114-2163-4F3A-91C7-CE76A65F7B26}" dt="2022-05-16T09:45:57.032" v="891"/>
        <pc:sldMkLst>
          <pc:docMk/>
          <pc:sldMk cId="3573060485" sldId="328"/>
        </pc:sldMkLst>
      </pc:sldChg>
      <pc:sldChg chg="add">
        <pc:chgData name="Manish Sharma" userId="b799adb9ba789c8f" providerId="LiveId" clId="{A3179114-2163-4F3A-91C7-CE76A65F7B26}" dt="2022-05-12T05:16:24.253" v="29"/>
        <pc:sldMkLst>
          <pc:docMk/>
          <pc:sldMk cId="3819615658" sldId="330"/>
        </pc:sldMkLst>
      </pc:sldChg>
      <pc:sldChg chg="add">
        <pc:chgData name="Manish Sharma" userId="b799adb9ba789c8f" providerId="LiveId" clId="{A3179114-2163-4F3A-91C7-CE76A65F7B26}" dt="2022-05-12T09:13:41.409" v="81"/>
        <pc:sldMkLst>
          <pc:docMk/>
          <pc:sldMk cId="1872235650" sldId="331"/>
        </pc:sldMkLst>
      </pc:sldChg>
      <pc:sldChg chg="add">
        <pc:chgData name="Manish Sharma" userId="b799adb9ba789c8f" providerId="LiveId" clId="{A3179114-2163-4F3A-91C7-CE76A65F7B26}" dt="2022-05-12T10:12:48.367" v="519"/>
        <pc:sldMkLst>
          <pc:docMk/>
          <pc:sldMk cId="2699455721" sldId="332"/>
        </pc:sldMkLst>
      </pc:sldChg>
      <pc:sldChg chg="add">
        <pc:chgData name="Manish Sharma" userId="b799adb9ba789c8f" providerId="LiveId" clId="{A3179114-2163-4F3A-91C7-CE76A65F7B26}" dt="2022-05-12T04:45:16.688" v="26"/>
        <pc:sldMkLst>
          <pc:docMk/>
          <pc:sldMk cId="4165250704" sldId="333"/>
        </pc:sldMkLst>
      </pc:sldChg>
      <pc:sldChg chg="add">
        <pc:chgData name="Manish Sharma" userId="b799adb9ba789c8f" providerId="LiveId" clId="{A3179114-2163-4F3A-91C7-CE76A65F7B26}" dt="2022-05-12T04:45:16.688" v="26"/>
        <pc:sldMkLst>
          <pc:docMk/>
          <pc:sldMk cId="389683339" sldId="334"/>
        </pc:sldMkLst>
      </pc:sldChg>
      <pc:sldChg chg="add">
        <pc:chgData name="Manish Sharma" userId="b799adb9ba789c8f" providerId="LiveId" clId="{A3179114-2163-4F3A-91C7-CE76A65F7B26}" dt="2022-05-12T04:44:35.035" v="25"/>
        <pc:sldMkLst>
          <pc:docMk/>
          <pc:sldMk cId="2692811793" sldId="337"/>
        </pc:sldMkLst>
      </pc:sldChg>
      <pc:sldChg chg="add">
        <pc:chgData name="Manish Sharma" userId="b799adb9ba789c8f" providerId="LiveId" clId="{A3179114-2163-4F3A-91C7-CE76A65F7B26}" dt="2022-05-12T04:53:32.907" v="27"/>
        <pc:sldMkLst>
          <pc:docMk/>
          <pc:sldMk cId="490180290" sldId="338"/>
        </pc:sldMkLst>
      </pc:sldChg>
      <pc:sldChg chg="del">
        <pc:chgData name="Manish Sharma" userId="b799adb9ba789c8f" providerId="LiveId" clId="{A3179114-2163-4F3A-91C7-CE76A65F7B26}" dt="2022-05-12T03:32:51.714" v="7" actId="47"/>
        <pc:sldMkLst>
          <pc:docMk/>
          <pc:sldMk cId="654887882" sldId="339"/>
        </pc:sldMkLst>
      </pc:sldChg>
      <pc:sldChg chg="add">
        <pc:chgData name="Manish Sharma" userId="b799adb9ba789c8f" providerId="LiveId" clId="{A3179114-2163-4F3A-91C7-CE76A65F7B26}" dt="2022-05-12T04:53:44.456" v="28"/>
        <pc:sldMkLst>
          <pc:docMk/>
          <pc:sldMk cId="2461708154" sldId="339"/>
        </pc:sldMkLst>
      </pc:sldChg>
      <pc:sldChg chg="addSp delSp modSp new mod">
        <pc:chgData name="Manish Sharma" userId="b799adb9ba789c8f" providerId="LiveId" clId="{A3179114-2163-4F3A-91C7-CE76A65F7B26}" dt="2022-05-12T05:17:16.276" v="36"/>
        <pc:sldMkLst>
          <pc:docMk/>
          <pc:sldMk cId="2832211243" sldId="340"/>
        </pc:sldMkLst>
        <pc:spChg chg="del">
          <ac:chgData name="Manish Sharma" userId="b799adb9ba789c8f" providerId="LiveId" clId="{A3179114-2163-4F3A-91C7-CE76A65F7B26}" dt="2022-05-12T05:16:28.846" v="31" actId="478"/>
          <ac:spMkLst>
            <pc:docMk/>
            <pc:sldMk cId="2832211243" sldId="340"/>
            <ac:spMk id="2" creationId="{CA55DDBC-E0BC-3623-1757-443096F0C14F}"/>
          </ac:spMkLst>
        </pc:spChg>
        <pc:spChg chg="del">
          <ac:chgData name="Manish Sharma" userId="b799adb9ba789c8f" providerId="LiveId" clId="{A3179114-2163-4F3A-91C7-CE76A65F7B26}" dt="2022-05-12T05:16:28.846" v="31" actId="478"/>
          <ac:spMkLst>
            <pc:docMk/>
            <pc:sldMk cId="2832211243" sldId="340"/>
            <ac:spMk id="3" creationId="{31812E83-F7F1-7755-B315-018BCE14C570}"/>
          </ac:spMkLst>
        </pc:spChg>
        <pc:spChg chg="add mod">
          <ac:chgData name="Manish Sharma" userId="b799adb9ba789c8f" providerId="LiveId" clId="{A3179114-2163-4F3A-91C7-CE76A65F7B26}" dt="2022-05-12T05:16:38.984" v="32"/>
          <ac:spMkLst>
            <pc:docMk/>
            <pc:sldMk cId="2832211243" sldId="340"/>
            <ac:spMk id="4" creationId="{C6FBF302-3A84-E3AF-8C8F-296A541614A1}"/>
          </ac:spMkLst>
        </pc:spChg>
        <pc:spChg chg="add mod">
          <ac:chgData name="Manish Sharma" userId="b799adb9ba789c8f" providerId="LiveId" clId="{A3179114-2163-4F3A-91C7-CE76A65F7B26}" dt="2022-05-12T05:16:38.984" v="32"/>
          <ac:spMkLst>
            <pc:docMk/>
            <pc:sldMk cId="2832211243" sldId="340"/>
            <ac:spMk id="5" creationId="{D10EBB3A-9E7D-5955-D3F0-CFC2DC08B4F6}"/>
          </ac:spMkLst>
        </pc:spChg>
        <pc:spChg chg="add mod">
          <ac:chgData name="Manish Sharma" userId="b799adb9ba789c8f" providerId="LiveId" clId="{A3179114-2163-4F3A-91C7-CE76A65F7B26}" dt="2022-05-12T05:16:38.984" v="32"/>
          <ac:spMkLst>
            <pc:docMk/>
            <pc:sldMk cId="2832211243" sldId="340"/>
            <ac:spMk id="6" creationId="{1DE28505-1763-E3CA-CA92-442F019BDCA1}"/>
          </ac:spMkLst>
        </pc:spChg>
        <pc:spChg chg="add mod">
          <ac:chgData name="Manish Sharma" userId="b799adb9ba789c8f" providerId="LiveId" clId="{A3179114-2163-4F3A-91C7-CE76A65F7B26}" dt="2022-05-12T05:16:47.357" v="33"/>
          <ac:spMkLst>
            <pc:docMk/>
            <pc:sldMk cId="2832211243" sldId="340"/>
            <ac:spMk id="7" creationId="{1ED2A468-34EB-DF9A-AEA7-E47E7335061C}"/>
          </ac:spMkLst>
        </pc:spChg>
        <pc:spChg chg="add mod">
          <ac:chgData name="Manish Sharma" userId="b799adb9ba789c8f" providerId="LiveId" clId="{A3179114-2163-4F3A-91C7-CE76A65F7B26}" dt="2022-05-12T05:17:00.604" v="34"/>
          <ac:spMkLst>
            <pc:docMk/>
            <pc:sldMk cId="2832211243" sldId="340"/>
            <ac:spMk id="8" creationId="{B51CBA2D-C741-DAB3-E7FE-C530230DC2EB}"/>
          </ac:spMkLst>
        </pc:spChg>
        <pc:spChg chg="add mod">
          <ac:chgData name="Manish Sharma" userId="b799adb9ba789c8f" providerId="LiveId" clId="{A3179114-2163-4F3A-91C7-CE76A65F7B26}" dt="2022-05-12T05:17:05.943" v="35"/>
          <ac:spMkLst>
            <pc:docMk/>
            <pc:sldMk cId="2832211243" sldId="340"/>
            <ac:spMk id="9" creationId="{32EB44C5-F2CA-24A6-6E59-9E358AFE08B2}"/>
          </ac:spMkLst>
        </pc:spChg>
        <pc:spChg chg="add mod">
          <ac:chgData name="Manish Sharma" userId="b799adb9ba789c8f" providerId="LiveId" clId="{A3179114-2163-4F3A-91C7-CE76A65F7B26}" dt="2022-05-12T05:17:16.276" v="36"/>
          <ac:spMkLst>
            <pc:docMk/>
            <pc:sldMk cId="2832211243" sldId="340"/>
            <ac:spMk id="10" creationId="{FCB34F57-4697-C4B5-DC88-1B7132B55A3E}"/>
          </ac:spMkLst>
        </pc:spChg>
      </pc:sldChg>
      <pc:sldChg chg="del">
        <pc:chgData name="Manish Sharma" userId="b799adb9ba789c8f" providerId="LiveId" clId="{A3179114-2163-4F3A-91C7-CE76A65F7B26}" dt="2022-05-12T03:32:51.714" v="7" actId="47"/>
        <pc:sldMkLst>
          <pc:docMk/>
          <pc:sldMk cId="3993440468" sldId="340"/>
        </pc:sldMkLst>
      </pc:sldChg>
      <pc:sldChg chg="addSp delSp modSp new mod">
        <pc:chgData name="Manish Sharma" userId="b799adb9ba789c8f" providerId="LiveId" clId="{A3179114-2163-4F3A-91C7-CE76A65F7B26}" dt="2022-05-12T05:22:01.006" v="63"/>
        <pc:sldMkLst>
          <pc:docMk/>
          <pc:sldMk cId="1001764186" sldId="341"/>
        </pc:sldMkLst>
        <pc:spChg chg="del">
          <ac:chgData name="Manish Sharma" userId="b799adb9ba789c8f" providerId="LiveId" clId="{A3179114-2163-4F3A-91C7-CE76A65F7B26}" dt="2022-05-12T05:20:05.378" v="38" actId="478"/>
          <ac:spMkLst>
            <pc:docMk/>
            <pc:sldMk cId="1001764186" sldId="341"/>
            <ac:spMk id="2" creationId="{07449920-A811-2F7E-2868-8655E7C703C3}"/>
          </ac:spMkLst>
        </pc:spChg>
        <pc:spChg chg="del">
          <ac:chgData name="Manish Sharma" userId="b799adb9ba789c8f" providerId="LiveId" clId="{A3179114-2163-4F3A-91C7-CE76A65F7B26}" dt="2022-05-12T05:20:05.378" v="38" actId="478"/>
          <ac:spMkLst>
            <pc:docMk/>
            <pc:sldMk cId="1001764186" sldId="341"/>
            <ac:spMk id="3" creationId="{20C817AA-CC43-ED39-8353-BE32523A40FB}"/>
          </ac:spMkLst>
        </pc:spChg>
        <pc:spChg chg="add mod">
          <ac:chgData name="Manish Sharma" userId="b799adb9ba789c8f" providerId="LiveId" clId="{A3179114-2163-4F3A-91C7-CE76A65F7B26}" dt="2022-05-12T05:20:09.305" v="39"/>
          <ac:spMkLst>
            <pc:docMk/>
            <pc:sldMk cId="1001764186" sldId="341"/>
            <ac:spMk id="4" creationId="{61918F3B-92C2-BB8F-5E0B-D96DFFD0E29E}"/>
          </ac:spMkLst>
        </pc:spChg>
        <pc:spChg chg="add mod">
          <ac:chgData name="Manish Sharma" userId="b799adb9ba789c8f" providerId="LiveId" clId="{A3179114-2163-4F3A-91C7-CE76A65F7B26}" dt="2022-05-12T05:20:16.359" v="40"/>
          <ac:spMkLst>
            <pc:docMk/>
            <pc:sldMk cId="1001764186" sldId="341"/>
            <ac:spMk id="6" creationId="{7203ABE2-21F7-C987-8317-FBBCF0BAD15F}"/>
          </ac:spMkLst>
        </pc:spChg>
        <pc:spChg chg="add mod">
          <ac:chgData name="Manish Sharma" userId="b799adb9ba789c8f" providerId="LiveId" clId="{A3179114-2163-4F3A-91C7-CE76A65F7B26}" dt="2022-05-12T05:21:30.827" v="62" actId="20577"/>
          <ac:spMkLst>
            <pc:docMk/>
            <pc:sldMk cId="1001764186" sldId="341"/>
            <ac:spMk id="7" creationId="{650C1224-FB37-FB59-6385-691A5BB04A73}"/>
          </ac:spMkLst>
        </pc:spChg>
        <pc:spChg chg="add mod">
          <ac:chgData name="Manish Sharma" userId="b799adb9ba789c8f" providerId="LiveId" clId="{A3179114-2163-4F3A-91C7-CE76A65F7B26}" dt="2022-05-12T05:22:01.006" v="63"/>
          <ac:spMkLst>
            <pc:docMk/>
            <pc:sldMk cId="1001764186" sldId="341"/>
            <ac:spMk id="8" creationId="{EB01D2BA-88C2-3FA4-B208-E4C0A130F168}"/>
          </ac:spMkLst>
        </pc:spChg>
        <pc:cxnChg chg="add mod">
          <ac:chgData name="Manish Sharma" userId="b799adb9ba789c8f" providerId="LiveId" clId="{A3179114-2163-4F3A-91C7-CE76A65F7B26}" dt="2022-05-12T05:20:16.359" v="40"/>
          <ac:cxnSpMkLst>
            <pc:docMk/>
            <pc:sldMk cId="1001764186" sldId="341"/>
            <ac:cxnSpMk id="5" creationId="{C8E4689E-08FD-72E5-EEB3-ED5C2F65FBD3}"/>
          </ac:cxnSpMkLst>
        </pc:cxnChg>
      </pc:sldChg>
      <pc:sldChg chg="del">
        <pc:chgData name="Manish Sharma" userId="b799adb9ba789c8f" providerId="LiveId" clId="{A3179114-2163-4F3A-91C7-CE76A65F7B26}" dt="2022-05-12T03:32:51.714" v="7" actId="47"/>
        <pc:sldMkLst>
          <pc:docMk/>
          <pc:sldMk cId="4180571744" sldId="341"/>
        </pc:sldMkLst>
      </pc:sldChg>
      <pc:sldChg chg="del">
        <pc:chgData name="Manish Sharma" userId="b799adb9ba789c8f" providerId="LiveId" clId="{A3179114-2163-4F3A-91C7-CE76A65F7B26}" dt="2022-05-12T03:32:51.714" v="7" actId="47"/>
        <pc:sldMkLst>
          <pc:docMk/>
          <pc:sldMk cId="995173291" sldId="342"/>
        </pc:sldMkLst>
      </pc:sldChg>
      <pc:sldChg chg="del">
        <pc:chgData name="Manish Sharma" userId="b799adb9ba789c8f" providerId="LiveId" clId="{A3179114-2163-4F3A-91C7-CE76A65F7B26}" dt="2022-05-12T03:32:51.714" v="7" actId="47"/>
        <pc:sldMkLst>
          <pc:docMk/>
          <pc:sldMk cId="2033417303" sldId="343"/>
        </pc:sldMkLst>
      </pc:sldChg>
      <pc:sldChg chg="add">
        <pc:chgData name="Manish Sharma" userId="b799adb9ba789c8f" providerId="LiveId" clId="{A3179114-2163-4F3A-91C7-CE76A65F7B26}" dt="2022-05-12T07:11:28.489" v="65"/>
        <pc:sldMkLst>
          <pc:docMk/>
          <pc:sldMk cId="3957436667" sldId="343"/>
        </pc:sldMkLst>
      </pc:sldChg>
      <pc:sldChg chg="addSp delSp modSp new mod">
        <pc:chgData name="Manish Sharma" userId="b799adb9ba789c8f" providerId="LiveId" clId="{A3179114-2163-4F3A-91C7-CE76A65F7B26}" dt="2022-05-12T07:34:40.743" v="80"/>
        <pc:sldMkLst>
          <pc:docMk/>
          <pc:sldMk cId="1086630378" sldId="344"/>
        </pc:sldMkLst>
        <pc:spChg chg="del">
          <ac:chgData name="Manish Sharma" userId="b799adb9ba789c8f" providerId="LiveId" clId="{A3179114-2163-4F3A-91C7-CE76A65F7B26}" dt="2022-05-12T07:25:49.533" v="67" actId="478"/>
          <ac:spMkLst>
            <pc:docMk/>
            <pc:sldMk cId="1086630378" sldId="344"/>
            <ac:spMk id="2" creationId="{7A7AD919-9416-2D2A-4373-EDBC4B0AEFBA}"/>
          </ac:spMkLst>
        </pc:spChg>
        <pc:spChg chg="del">
          <ac:chgData name="Manish Sharma" userId="b799adb9ba789c8f" providerId="LiveId" clId="{A3179114-2163-4F3A-91C7-CE76A65F7B26}" dt="2022-05-12T07:25:49.533" v="67" actId="478"/>
          <ac:spMkLst>
            <pc:docMk/>
            <pc:sldMk cId="1086630378" sldId="344"/>
            <ac:spMk id="3" creationId="{49900071-06D4-8E8B-E5F2-0EC58525A2A4}"/>
          </ac:spMkLst>
        </pc:spChg>
        <pc:spChg chg="add mod">
          <ac:chgData name="Manish Sharma" userId="b799adb9ba789c8f" providerId="LiveId" clId="{A3179114-2163-4F3A-91C7-CE76A65F7B26}" dt="2022-05-12T07:25:58.146" v="68"/>
          <ac:spMkLst>
            <pc:docMk/>
            <pc:sldMk cId="1086630378" sldId="344"/>
            <ac:spMk id="4" creationId="{47D1E965-E325-FCAA-C672-8E3147D5F6EB}"/>
          </ac:spMkLst>
        </pc:spChg>
        <pc:spChg chg="add mod">
          <ac:chgData name="Manish Sharma" userId="b799adb9ba789c8f" providerId="LiveId" clId="{A3179114-2163-4F3A-91C7-CE76A65F7B26}" dt="2022-05-12T07:25:58.146" v="68"/>
          <ac:spMkLst>
            <pc:docMk/>
            <pc:sldMk cId="1086630378" sldId="344"/>
            <ac:spMk id="5" creationId="{80EC26B9-E1D9-A79F-5450-F0596D06D3AC}"/>
          </ac:spMkLst>
        </pc:spChg>
        <pc:spChg chg="add mod">
          <ac:chgData name="Manish Sharma" userId="b799adb9ba789c8f" providerId="LiveId" clId="{A3179114-2163-4F3A-91C7-CE76A65F7B26}" dt="2022-05-12T07:26:17.870" v="69"/>
          <ac:spMkLst>
            <pc:docMk/>
            <pc:sldMk cId="1086630378" sldId="344"/>
            <ac:spMk id="7" creationId="{F57419F5-8D67-DB3C-287F-E51976E02A0A}"/>
          </ac:spMkLst>
        </pc:spChg>
        <pc:spChg chg="add mod">
          <ac:chgData name="Manish Sharma" userId="b799adb9ba789c8f" providerId="LiveId" clId="{A3179114-2163-4F3A-91C7-CE76A65F7B26}" dt="2022-05-12T07:26:17.870" v="69"/>
          <ac:spMkLst>
            <pc:docMk/>
            <pc:sldMk cId="1086630378" sldId="344"/>
            <ac:spMk id="9" creationId="{4BC78F5B-996D-92F9-CC86-35FD01C0F746}"/>
          </ac:spMkLst>
        </pc:spChg>
        <pc:spChg chg="add mod">
          <ac:chgData name="Manish Sharma" userId="b799adb9ba789c8f" providerId="LiveId" clId="{A3179114-2163-4F3A-91C7-CE76A65F7B26}" dt="2022-05-12T07:26:38.570" v="70"/>
          <ac:spMkLst>
            <pc:docMk/>
            <pc:sldMk cId="1086630378" sldId="344"/>
            <ac:spMk id="10" creationId="{35597626-60FA-E865-E28A-1A14A036C599}"/>
          </ac:spMkLst>
        </pc:spChg>
        <pc:spChg chg="add mod">
          <ac:chgData name="Manish Sharma" userId="b799adb9ba789c8f" providerId="LiveId" clId="{A3179114-2163-4F3A-91C7-CE76A65F7B26}" dt="2022-05-12T07:26:38.570" v="70"/>
          <ac:spMkLst>
            <pc:docMk/>
            <pc:sldMk cId="1086630378" sldId="344"/>
            <ac:spMk id="11" creationId="{A8899FF7-3BD2-D98A-63A1-EB034CED79C7}"/>
          </ac:spMkLst>
        </pc:spChg>
        <pc:spChg chg="add mod">
          <ac:chgData name="Manish Sharma" userId="b799adb9ba789c8f" providerId="LiveId" clId="{A3179114-2163-4F3A-91C7-CE76A65F7B26}" dt="2022-05-12T07:27:01.975" v="71"/>
          <ac:spMkLst>
            <pc:docMk/>
            <pc:sldMk cId="1086630378" sldId="344"/>
            <ac:spMk id="13" creationId="{BC032EB1-02B0-70D6-2124-1CEE3662C0DB}"/>
          </ac:spMkLst>
        </pc:spChg>
        <pc:spChg chg="add mod">
          <ac:chgData name="Manish Sharma" userId="b799adb9ba789c8f" providerId="LiveId" clId="{A3179114-2163-4F3A-91C7-CE76A65F7B26}" dt="2022-05-12T07:27:01.975" v="71"/>
          <ac:spMkLst>
            <pc:docMk/>
            <pc:sldMk cId="1086630378" sldId="344"/>
            <ac:spMk id="15" creationId="{C572EF5A-3753-9F10-230F-4141A92367F0}"/>
          </ac:spMkLst>
        </pc:spChg>
        <pc:spChg chg="add mod">
          <ac:chgData name="Manish Sharma" userId="b799adb9ba789c8f" providerId="LiveId" clId="{A3179114-2163-4F3A-91C7-CE76A65F7B26}" dt="2022-05-12T07:27:12.997" v="72"/>
          <ac:spMkLst>
            <pc:docMk/>
            <pc:sldMk cId="1086630378" sldId="344"/>
            <ac:spMk id="17" creationId="{31A39982-4A3B-0E84-6472-588681D1BE41}"/>
          </ac:spMkLst>
        </pc:spChg>
        <pc:spChg chg="add mod">
          <ac:chgData name="Manish Sharma" userId="b799adb9ba789c8f" providerId="LiveId" clId="{A3179114-2163-4F3A-91C7-CE76A65F7B26}" dt="2022-05-12T07:27:12.997" v="72"/>
          <ac:spMkLst>
            <pc:docMk/>
            <pc:sldMk cId="1086630378" sldId="344"/>
            <ac:spMk id="18" creationId="{AAAC0CB0-519A-025F-3ABE-8253CF1DC791}"/>
          </ac:spMkLst>
        </pc:spChg>
        <pc:spChg chg="add mod">
          <ac:chgData name="Manish Sharma" userId="b799adb9ba789c8f" providerId="LiveId" clId="{A3179114-2163-4F3A-91C7-CE76A65F7B26}" dt="2022-05-12T07:27:42.525" v="73"/>
          <ac:spMkLst>
            <pc:docMk/>
            <pc:sldMk cId="1086630378" sldId="344"/>
            <ac:spMk id="19" creationId="{E09E681B-B2CF-83D5-825C-CEAFEDF0A19F}"/>
          </ac:spMkLst>
        </pc:spChg>
        <pc:spChg chg="add mod">
          <ac:chgData name="Manish Sharma" userId="b799adb9ba789c8f" providerId="LiveId" clId="{A3179114-2163-4F3A-91C7-CE76A65F7B26}" dt="2022-05-12T07:27:42.525" v="73"/>
          <ac:spMkLst>
            <pc:docMk/>
            <pc:sldMk cId="1086630378" sldId="344"/>
            <ac:spMk id="21" creationId="{8FF15A28-7379-DFC0-F9B8-0DEF89A7B463}"/>
          </ac:spMkLst>
        </pc:spChg>
        <pc:spChg chg="add mod">
          <ac:chgData name="Manish Sharma" userId="b799adb9ba789c8f" providerId="LiveId" clId="{A3179114-2163-4F3A-91C7-CE76A65F7B26}" dt="2022-05-12T07:28:02.248" v="74"/>
          <ac:spMkLst>
            <pc:docMk/>
            <pc:sldMk cId="1086630378" sldId="344"/>
            <ac:spMk id="23" creationId="{4947E2B0-A316-E57E-1CB7-3250108262B5}"/>
          </ac:spMkLst>
        </pc:spChg>
        <pc:spChg chg="add mod">
          <ac:chgData name="Manish Sharma" userId="b799adb9ba789c8f" providerId="LiveId" clId="{A3179114-2163-4F3A-91C7-CE76A65F7B26}" dt="2022-05-12T07:29:01.493" v="75"/>
          <ac:spMkLst>
            <pc:docMk/>
            <pc:sldMk cId="1086630378" sldId="344"/>
            <ac:spMk id="24" creationId="{8B394C74-B33A-7C6C-A837-DCAA5F7D4FAD}"/>
          </ac:spMkLst>
        </pc:spChg>
        <pc:spChg chg="add mod">
          <ac:chgData name="Manish Sharma" userId="b799adb9ba789c8f" providerId="LiveId" clId="{A3179114-2163-4F3A-91C7-CE76A65F7B26}" dt="2022-05-12T07:29:01.493" v="75"/>
          <ac:spMkLst>
            <pc:docMk/>
            <pc:sldMk cId="1086630378" sldId="344"/>
            <ac:spMk id="26" creationId="{F0BAFBAE-F381-CC66-ECEE-F99193C7F9FE}"/>
          </ac:spMkLst>
        </pc:spChg>
        <pc:spChg chg="add mod">
          <ac:chgData name="Manish Sharma" userId="b799adb9ba789c8f" providerId="LiveId" clId="{A3179114-2163-4F3A-91C7-CE76A65F7B26}" dt="2022-05-12T07:32:19.500" v="76"/>
          <ac:spMkLst>
            <pc:docMk/>
            <pc:sldMk cId="1086630378" sldId="344"/>
            <ac:spMk id="27" creationId="{EE3B2BFB-8951-EAF3-1B7F-9343685C5314}"/>
          </ac:spMkLst>
        </pc:spChg>
        <pc:spChg chg="add mod">
          <ac:chgData name="Manish Sharma" userId="b799adb9ba789c8f" providerId="LiveId" clId="{A3179114-2163-4F3A-91C7-CE76A65F7B26}" dt="2022-05-12T07:32:19.500" v="76"/>
          <ac:spMkLst>
            <pc:docMk/>
            <pc:sldMk cId="1086630378" sldId="344"/>
            <ac:spMk id="29" creationId="{6C512CE6-501C-5B7B-2051-E0A0F69619BA}"/>
          </ac:spMkLst>
        </pc:spChg>
        <pc:spChg chg="add mod">
          <ac:chgData name="Manish Sharma" userId="b799adb9ba789c8f" providerId="LiveId" clId="{A3179114-2163-4F3A-91C7-CE76A65F7B26}" dt="2022-05-12T07:32:37.765" v="77"/>
          <ac:spMkLst>
            <pc:docMk/>
            <pc:sldMk cId="1086630378" sldId="344"/>
            <ac:spMk id="31" creationId="{DD3C5623-E511-C04C-FDD7-859F8051B8F3}"/>
          </ac:spMkLst>
        </pc:spChg>
        <pc:spChg chg="add mod">
          <ac:chgData name="Manish Sharma" userId="b799adb9ba789c8f" providerId="LiveId" clId="{A3179114-2163-4F3A-91C7-CE76A65F7B26}" dt="2022-05-12T07:33:40.393" v="78"/>
          <ac:spMkLst>
            <pc:docMk/>
            <pc:sldMk cId="1086630378" sldId="344"/>
            <ac:spMk id="32" creationId="{0007DCF2-4410-A2C0-C20B-8B810B4D51A5}"/>
          </ac:spMkLst>
        </pc:spChg>
        <pc:spChg chg="add mod">
          <ac:chgData name="Manish Sharma" userId="b799adb9ba789c8f" providerId="LiveId" clId="{A3179114-2163-4F3A-91C7-CE76A65F7B26}" dt="2022-05-12T07:33:40.393" v="78"/>
          <ac:spMkLst>
            <pc:docMk/>
            <pc:sldMk cId="1086630378" sldId="344"/>
            <ac:spMk id="34" creationId="{278B67D0-DE47-7725-AAA5-D3B374508F8E}"/>
          </ac:spMkLst>
        </pc:spChg>
        <pc:spChg chg="add mod">
          <ac:chgData name="Manish Sharma" userId="b799adb9ba789c8f" providerId="LiveId" clId="{A3179114-2163-4F3A-91C7-CE76A65F7B26}" dt="2022-05-12T07:33:40.393" v="78"/>
          <ac:spMkLst>
            <pc:docMk/>
            <pc:sldMk cId="1086630378" sldId="344"/>
            <ac:spMk id="36" creationId="{CBFF96E3-A6D4-1B5E-0F3F-22BF9A821201}"/>
          </ac:spMkLst>
        </pc:spChg>
        <pc:spChg chg="add mod">
          <ac:chgData name="Manish Sharma" userId="b799adb9ba789c8f" providerId="LiveId" clId="{A3179114-2163-4F3A-91C7-CE76A65F7B26}" dt="2022-05-12T07:34:33.424" v="79"/>
          <ac:spMkLst>
            <pc:docMk/>
            <pc:sldMk cId="1086630378" sldId="344"/>
            <ac:spMk id="37" creationId="{F7336AFF-074F-BC47-1466-5C04D1D56416}"/>
          </ac:spMkLst>
        </pc:spChg>
        <pc:spChg chg="add mod">
          <ac:chgData name="Manish Sharma" userId="b799adb9ba789c8f" providerId="LiveId" clId="{A3179114-2163-4F3A-91C7-CE76A65F7B26}" dt="2022-05-12T07:34:33.424" v="79"/>
          <ac:spMkLst>
            <pc:docMk/>
            <pc:sldMk cId="1086630378" sldId="344"/>
            <ac:spMk id="39" creationId="{DCB0A250-242A-F971-64BB-F0CC7630A60E}"/>
          </ac:spMkLst>
        </pc:spChg>
        <pc:spChg chg="add mod">
          <ac:chgData name="Manish Sharma" userId="b799adb9ba789c8f" providerId="LiveId" clId="{A3179114-2163-4F3A-91C7-CE76A65F7B26}" dt="2022-05-12T07:34:40.743" v="80"/>
          <ac:spMkLst>
            <pc:docMk/>
            <pc:sldMk cId="1086630378" sldId="344"/>
            <ac:spMk id="40" creationId="{58250A9A-A0AC-16DC-06E9-1891D19D5622}"/>
          </ac:spMkLst>
        </pc:spChg>
        <pc:cxnChg chg="add mod">
          <ac:chgData name="Manish Sharma" userId="b799adb9ba789c8f" providerId="LiveId" clId="{A3179114-2163-4F3A-91C7-CE76A65F7B26}" dt="2022-05-12T07:25:58.146" v="68"/>
          <ac:cxnSpMkLst>
            <pc:docMk/>
            <pc:sldMk cId="1086630378" sldId="344"/>
            <ac:cxnSpMk id="6" creationId="{67D2B862-93C5-0B4A-E38E-3E3BC965BDC0}"/>
          </ac:cxnSpMkLst>
        </pc:cxnChg>
        <pc:cxnChg chg="add mod">
          <ac:chgData name="Manish Sharma" userId="b799adb9ba789c8f" providerId="LiveId" clId="{A3179114-2163-4F3A-91C7-CE76A65F7B26}" dt="2022-05-12T07:26:17.870" v="69"/>
          <ac:cxnSpMkLst>
            <pc:docMk/>
            <pc:sldMk cId="1086630378" sldId="344"/>
            <ac:cxnSpMk id="8" creationId="{4BF1716D-6443-4740-7CFD-3A65BB16D77C}"/>
          </ac:cxnSpMkLst>
        </pc:cxnChg>
        <pc:cxnChg chg="add mod">
          <ac:chgData name="Manish Sharma" userId="b799adb9ba789c8f" providerId="LiveId" clId="{A3179114-2163-4F3A-91C7-CE76A65F7B26}" dt="2022-05-12T07:26:38.570" v="70"/>
          <ac:cxnSpMkLst>
            <pc:docMk/>
            <pc:sldMk cId="1086630378" sldId="344"/>
            <ac:cxnSpMk id="12" creationId="{D7222638-356D-A184-B8D3-96BBB84C8EDA}"/>
          </ac:cxnSpMkLst>
        </pc:cxnChg>
        <pc:cxnChg chg="add mod">
          <ac:chgData name="Manish Sharma" userId="b799adb9ba789c8f" providerId="LiveId" clId="{A3179114-2163-4F3A-91C7-CE76A65F7B26}" dt="2022-05-12T07:27:01.975" v="71"/>
          <ac:cxnSpMkLst>
            <pc:docMk/>
            <pc:sldMk cId="1086630378" sldId="344"/>
            <ac:cxnSpMk id="14" creationId="{26E93C34-94C4-4696-52AF-B032DE2F7421}"/>
          </ac:cxnSpMkLst>
        </pc:cxnChg>
        <pc:cxnChg chg="add mod">
          <ac:chgData name="Manish Sharma" userId="b799adb9ba789c8f" providerId="LiveId" clId="{A3179114-2163-4F3A-91C7-CE76A65F7B26}" dt="2022-05-12T07:27:12.997" v="72"/>
          <ac:cxnSpMkLst>
            <pc:docMk/>
            <pc:sldMk cId="1086630378" sldId="344"/>
            <ac:cxnSpMk id="16" creationId="{CD812B21-BB5D-8AC4-7207-BCA9E1722938}"/>
          </ac:cxnSpMkLst>
        </pc:cxnChg>
        <pc:cxnChg chg="add mod">
          <ac:chgData name="Manish Sharma" userId="b799adb9ba789c8f" providerId="LiveId" clId="{A3179114-2163-4F3A-91C7-CE76A65F7B26}" dt="2022-05-12T07:27:42.525" v="73"/>
          <ac:cxnSpMkLst>
            <pc:docMk/>
            <pc:sldMk cId="1086630378" sldId="344"/>
            <ac:cxnSpMk id="20" creationId="{AF649F24-30AA-9150-8B24-579AC6135420}"/>
          </ac:cxnSpMkLst>
        </pc:cxnChg>
        <pc:cxnChg chg="add mod">
          <ac:chgData name="Manish Sharma" userId="b799adb9ba789c8f" providerId="LiveId" clId="{A3179114-2163-4F3A-91C7-CE76A65F7B26}" dt="2022-05-12T07:28:02.248" v="74"/>
          <ac:cxnSpMkLst>
            <pc:docMk/>
            <pc:sldMk cId="1086630378" sldId="344"/>
            <ac:cxnSpMk id="22" creationId="{7BA62B59-55C4-08E4-8567-654B1106F6B5}"/>
          </ac:cxnSpMkLst>
        </pc:cxnChg>
        <pc:cxnChg chg="add mod">
          <ac:chgData name="Manish Sharma" userId="b799adb9ba789c8f" providerId="LiveId" clId="{A3179114-2163-4F3A-91C7-CE76A65F7B26}" dt="2022-05-12T07:29:01.493" v="75"/>
          <ac:cxnSpMkLst>
            <pc:docMk/>
            <pc:sldMk cId="1086630378" sldId="344"/>
            <ac:cxnSpMk id="25" creationId="{4B5C2A90-DD58-2451-E1BF-74FE018AF43A}"/>
          </ac:cxnSpMkLst>
        </pc:cxnChg>
        <pc:cxnChg chg="add mod">
          <ac:chgData name="Manish Sharma" userId="b799adb9ba789c8f" providerId="LiveId" clId="{A3179114-2163-4F3A-91C7-CE76A65F7B26}" dt="2022-05-12T07:32:19.500" v="76"/>
          <ac:cxnSpMkLst>
            <pc:docMk/>
            <pc:sldMk cId="1086630378" sldId="344"/>
            <ac:cxnSpMk id="28" creationId="{54CB82CC-A97A-CFE2-79F0-46A374E86F96}"/>
          </ac:cxnSpMkLst>
        </pc:cxnChg>
        <pc:cxnChg chg="add mod">
          <ac:chgData name="Manish Sharma" userId="b799adb9ba789c8f" providerId="LiveId" clId="{A3179114-2163-4F3A-91C7-CE76A65F7B26}" dt="2022-05-12T07:32:37.765" v="77"/>
          <ac:cxnSpMkLst>
            <pc:docMk/>
            <pc:sldMk cId="1086630378" sldId="344"/>
            <ac:cxnSpMk id="30" creationId="{B749E3BA-F55D-B20E-7015-AECDF9497AE9}"/>
          </ac:cxnSpMkLst>
        </pc:cxnChg>
        <pc:cxnChg chg="add mod">
          <ac:chgData name="Manish Sharma" userId="b799adb9ba789c8f" providerId="LiveId" clId="{A3179114-2163-4F3A-91C7-CE76A65F7B26}" dt="2022-05-12T07:33:40.393" v="78"/>
          <ac:cxnSpMkLst>
            <pc:docMk/>
            <pc:sldMk cId="1086630378" sldId="344"/>
            <ac:cxnSpMk id="33" creationId="{E9D0A7C0-7F81-FA3C-A5E1-4086590E63F2}"/>
          </ac:cxnSpMkLst>
        </pc:cxnChg>
        <pc:cxnChg chg="add mod">
          <ac:chgData name="Manish Sharma" userId="b799adb9ba789c8f" providerId="LiveId" clId="{A3179114-2163-4F3A-91C7-CE76A65F7B26}" dt="2022-05-12T07:33:40.393" v="78"/>
          <ac:cxnSpMkLst>
            <pc:docMk/>
            <pc:sldMk cId="1086630378" sldId="344"/>
            <ac:cxnSpMk id="35" creationId="{EB7E03F2-D584-8FB8-D5B6-A27AFA4D8238}"/>
          </ac:cxnSpMkLst>
        </pc:cxnChg>
        <pc:cxnChg chg="add mod">
          <ac:chgData name="Manish Sharma" userId="b799adb9ba789c8f" providerId="LiveId" clId="{A3179114-2163-4F3A-91C7-CE76A65F7B26}" dt="2022-05-12T07:34:33.424" v="79"/>
          <ac:cxnSpMkLst>
            <pc:docMk/>
            <pc:sldMk cId="1086630378" sldId="344"/>
            <ac:cxnSpMk id="38" creationId="{43522EE5-5856-AD16-E131-3E8C379C3BFF}"/>
          </ac:cxnSpMkLst>
        </pc:cxnChg>
      </pc:sldChg>
      <pc:sldChg chg="add">
        <pc:chgData name="Manish Sharma" userId="b799adb9ba789c8f" providerId="LiveId" clId="{A3179114-2163-4F3A-91C7-CE76A65F7B26}" dt="2022-05-12T09:15:34.321" v="82"/>
        <pc:sldMkLst>
          <pc:docMk/>
          <pc:sldMk cId="2213827792" sldId="345"/>
        </pc:sldMkLst>
      </pc:sldChg>
      <pc:sldChg chg="addSp delSp modSp new mod">
        <pc:chgData name="Manish Sharma" userId="b799adb9ba789c8f" providerId="LiveId" clId="{A3179114-2163-4F3A-91C7-CE76A65F7B26}" dt="2022-05-12T09:17:55.048" v="272" actId="22"/>
        <pc:sldMkLst>
          <pc:docMk/>
          <pc:sldMk cId="1923206056" sldId="346"/>
        </pc:sldMkLst>
        <pc:spChg chg="mod">
          <ac:chgData name="Manish Sharma" userId="b799adb9ba789c8f" providerId="LiveId" clId="{A3179114-2163-4F3A-91C7-CE76A65F7B26}" dt="2022-05-12T09:15:49.661" v="84"/>
          <ac:spMkLst>
            <pc:docMk/>
            <pc:sldMk cId="1923206056" sldId="346"/>
            <ac:spMk id="2" creationId="{0C0D3772-4AAF-53E8-1B79-CFD825610256}"/>
          </ac:spMkLst>
        </pc:spChg>
        <pc:spChg chg="mod">
          <ac:chgData name="Manish Sharma" userId="b799adb9ba789c8f" providerId="LiveId" clId="{A3179114-2163-4F3A-91C7-CE76A65F7B26}" dt="2022-05-12T09:17:48.405" v="270" actId="20577"/>
          <ac:spMkLst>
            <pc:docMk/>
            <pc:sldMk cId="1923206056" sldId="346"/>
            <ac:spMk id="3" creationId="{529AF5C1-7DE6-5C18-FDB9-9AEF3E1DDA26}"/>
          </ac:spMkLst>
        </pc:spChg>
        <pc:spChg chg="add del">
          <ac:chgData name="Manish Sharma" userId="b799adb9ba789c8f" providerId="LiveId" clId="{A3179114-2163-4F3A-91C7-CE76A65F7B26}" dt="2022-05-12T09:17:55.048" v="272" actId="22"/>
          <ac:spMkLst>
            <pc:docMk/>
            <pc:sldMk cId="1923206056" sldId="346"/>
            <ac:spMk id="5" creationId="{983D9F05-B111-E85F-04C5-0DF3B63ED2B2}"/>
          </ac:spMkLst>
        </pc:spChg>
      </pc:sldChg>
      <pc:sldChg chg="modSp add mod">
        <pc:chgData name="Manish Sharma" userId="b799adb9ba789c8f" providerId="LiveId" clId="{A3179114-2163-4F3A-91C7-CE76A65F7B26}" dt="2022-05-12T09:18:34.094" v="296"/>
        <pc:sldMkLst>
          <pc:docMk/>
          <pc:sldMk cId="3793334372" sldId="347"/>
        </pc:sldMkLst>
        <pc:spChg chg="mod">
          <ac:chgData name="Manish Sharma" userId="b799adb9ba789c8f" providerId="LiveId" clId="{A3179114-2163-4F3A-91C7-CE76A65F7B26}" dt="2022-05-12T09:18:02.453" v="278" actId="20577"/>
          <ac:spMkLst>
            <pc:docMk/>
            <pc:sldMk cId="3793334372" sldId="347"/>
            <ac:spMk id="2" creationId="{0C0D3772-4AAF-53E8-1B79-CFD825610256}"/>
          </ac:spMkLst>
        </pc:spChg>
        <pc:spChg chg="mod">
          <ac:chgData name="Manish Sharma" userId="b799adb9ba789c8f" providerId="LiveId" clId="{A3179114-2163-4F3A-91C7-CE76A65F7B26}" dt="2022-05-12T09:18:34.094" v="296"/>
          <ac:spMkLst>
            <pc:docMk/>
            <pc:sldMk cId="3793334372" sldId="347"/>
            <ac:spMk id="3" creationId="{529AF5C1-7DE6-5C18-FDB9-9AEF3E1DDA26}"/>
          </ac:spMkLst>
        </pc:spChg>
      </pc:sldChg>
      <pc:sldChg chg="modSp new mod">
        <pc:chgData name="Manish Sharma" userId="b799adb9ba789c8f" providerId="LiveId" clId="{A3179114-2163-4F3A-91C7-CE76A65F7B26}" dt="2022-05-12T10:12:10.481" v="518" actId="20577"/>
        <pc:sldMkLst>
          <pc:docMk/>
          <pc:sldMk cId="2251360928" sldId="348"/>
        </pc:sldMkLst>
        <pc:spChg chg="mod">
          <ac:chgData name="Manish Sharma" userId="b799adb9ba789c8f" providerId="LiveId" clId="{A3179114-2163-4F3A-91C7-CE76A65F7B26}" dt="2022-05-12T10:05:02.260" v="305" actId="20577"/>
          <ac:spMkLst>
            <pc:docMk/>
            <pc:sldMk cId="2251360928" sldId="348"/>
            <ac:spMk id="2" creationId="{45AE2526-D6C8-2C30-CF3C-09B269D8596D}"/>
          </ac:spMkLst>
        </pc:spChg>
        <pc:spChg chg="mod">
          <ac:chgData name="Manish Sharma" userId="b799adb9ba789c8f" providerId="LiveId" clId="{A3179114-2163-4F3A-91C7-CE76A65F7B26}" dt="2022-05-12T10:12:10.481" v="518" actId="20577"/>
          <ac:spMkLst>
            <pc:docMk/>
            <pc:sldMk cId="2251360928" sldId="348"/>
            <ac:spMk id="3" creationId="{99999E30-4383-4793-4E5F-705F2397282D}"/>
          </ac:spMkLst>
        </pc:spChg>
      </pc:sldChg>
      <pc:sldChg chg="modSp new mod">
        <pc:chgData name="Manish Sharma" userId="b799adb9ba789c8f" providerId="LiveId" clId="{A3179114-2163-4F3A-91C7-CE76A65F7B26}" dt="2022-05-12T11:24:29.345" v="542"/>
        <pc:sldMkLst>
          <pc:docMk/>
          <pc:sldMk cId="3976377021" sldId="349"/>
        </pc:sldMkLst>
        <pc:spChg chg="mod">
          <ac:chgData name="Manish Sharma" userId="b799adb9ba789c8f" providerId="LiveId" clId="{A3179114-2163-4F3A-91C7-CE76A65F7B26}" dt="2022-05-12T11:23:37.047" v="534" actId="20577"/>
          <ac:spMkLst>
            <pc:docMk/>
            <pc:sldMk cId="3976377021" sldId="349"/>
            <ac:spMk id="2" creationId="{FC7BA1A8-3F4D-A79B-535E-60674BCE73D9}"/>
          </ac:spMkLst>
        </pc:spChg>
        <pc:spChg chg="mod">
          <ac:chgData name="Manish Sharma" userId="b799adb9ba789c8f" providerId="LiveId" clId="{A3179114-2163-4F3A-91C7-CE76A65F7B26}" dt="2022-05-12T11:24:29.345" v="542"/>
          <ac:spMkLst>
            <pc:docMk/>
            <pc:sldMk cId="3976377021" sldId="349"/>
            <ac:spMk id="3" creationId="{DD39FBB7-5747-1D0B-63CE-8D9DC43E65C2}"/>
          </ac:spMkLst>
        </pc:spChg>
      </pc:sldChg>
      <pc:sldChg chg="add">
        <pc:chgData name="Manish Sharma" userId="b799adb9ba789c8f" providerId="LiveId" clId="{A3179114-2163-4F3A-91C7-CE76A65F7B26}" dt="2022-05-13T04:16:20.850" v="563"/>
        <pc:sldMkLst>
          <pc:docMk/>
          <pc:sldMk cId="811649670" sldId="350"/>
        </pc:sldMkLst>
      </pc:sldChg>
      <pc:sldChg chg="modSp add mod">
        <pc:chgData name="Manish Sharma" userId="b799adb9ba789c8f" providerId="LiveId" clId="{A3179114-2163-4F3A-91C7-CE76A65F7B26}" dt="2022-05-13T04:19:32.691" v="724" actId="20577"/>
        <pc:sldMkLst>
          <pc:docMk/>
          <pc:sldMk cId="3227899067" sldId="351"/>
        </pc:sldMkLst>
        <pc:spChg chg="mod">
          <ac:chgData name="Manish Sharma" userId="b799adb9ba789c8f" providerId="LiveId" clId="{A3179114-2163-4F3A-91C7-CE76A65F7B26}" dt="2022-05-13T04:17:32.903" v="581" actId="20577"/>
          <ac:spMkLst>
            <pc:docMk/>
            <pc:sldMk cId="3227899067" sldId="351"/>
            <ac:spMk id="4" creationId="{FE3804AA-1B76-449A-892A-69EA6CCB0EF4}"/>
          </ac:spMkLst>
        </pc:spChg>
        <pc:spChg chg="mod">
          <ac:chgData name="Manish Sharma" userId="b799adb9ba789c8f" providerId="LiveId" clId="{A3179114-2163-4F3A-91C7-CE76A65F7B26}" dt="2022-05-13T04:19:32.691" v="724" actId="20577"/>
          <ac:spMkLst>
            <pc:docMk/>
            <pc:sldMk cId="3227899067" sldId="351"/>
            <ac:spMk id="15" creationId="{2ED58B13-D711-4644-A5F8-B8735A2CBCA7}"/>
          </ac:spMkLst>
        </pc:spChg>
      </pc:sldChg>
      <pc:sldChg chg="add">
        <pc:chgData name="Manish Sharma" userId="b799adb9ba789c8f" providerId="LiveId" clId="{A3179114-2163-4F3A-91C7-CE76A65F7B26}" dt="2022-05-13T04:48:35.479" v="725"/>
        <pc:sldMkLst>
          <pc:docMk/>
          <pc:sldMk cId="2857248363" sldId="352"/>
        </pc:sldMkLst>
      </pc:sldChg>
      <pc:sldChg chg="modSp add mod">
        <pc:chgData name="Manish Sharma" userId="b799adb9ba789c8f" providerId="LiveId" clId="{A3179114-2163-4F3A-91C7-CE76A65F7B26}" dt="2022-05-13T04:49:42.794" v="770" actId="20577"/>
        <pc:sldMkLst>
          <pc:docMk/>
          <pc:sldMk cId="2744805497" sldId="353"/>
        </pc:sldMkLst>
        <pc:spChg chg="mod">
          <ac:chgData name="Manish Sharma" userId="b799adb9ba789c8f" providerId="LiveId" clId="{A3179114-2163-4F3A-91C7-CE76A65F7B26}" dt="2022-05-13T04:49:42.794" v="770" actId="20577"/>
          <ac:spMkLst>
            <pc:docMk/>
            <pc:sldMk cId="2744805497" sldId="353"/>
            <ac:spMk id="3" creationId="{35069699-9650-43A6-B73D-27C0BB0C3403}"/>
          </ac:spMkLst>
        </pc:spChg>
      </pc:sldChg>
      <pc:sldChg chg="modSp add mod">
        <pc:chgData name="Manish Sharma" userId="b799adb9ba789c8f" providerId="LiveId" clId="{A3179114-2163-4F3A-91C7-CE76A65F7B26}" dt="2022-05-13T04:53:50.123" v="786" actId="20577"/>
        <pc:sldMkLst>
          <pc:docMk/>
          <pc:sldMk cId="2903542338" sldId="354"/>
        </pc:sldMkLst>
        <pc:spChg chg="mod">
          <ac:chgData name="Manish Sharma" userId="b799adb9ba789c8f" providerId="LiveId" clId="{A3179114-2163-4F3A-91C7-CE76A65F7B26}" dt="2022-05-13T04:53:50.123" v="786" actId="20577"/>
          <ac:spMkLst>
            <pc:docMk/>
            <pc:sldMk cId="2903542338" sldId="354"/>
            <ac:spMk id="3" creationId="{03F610EA-D557-4D06-B22C-248E273A33B4}"/>
          </ac:spMkLst>
        </pc:spChg>
      </pc:sldChg>
      <pc:sldChg chg="add">
        <pc:chgData name="Manish Sharma" userId="b799adb9ba789c8f" providerId="LiveId" clId="{A3179114-2163-4F3A-91C7-CE76A65F7B26}" dt="2022-05-13T05:19:44.778" v="789"/>
        <pc:sldMkLst>
          <pc:docMk/>
          <pc:sldMk cId="2958282647" sldId="355"/>
        </pc:sldMkLst>
      </pc:sldChg>
      <pc:sldChg chg="add">
        <pc:chgData name="Manish Sharma" userId="b799adb9ba789c8f" providerId="LiveId" clId="{A3179114-2163-4F3A-91C7-CE76A65F7B26}" dt="2022-05-13T05:19:44.778" v="789"/>
        <pc:sldMkLst>
          <pc:docMk/>
          <pc:sldMk cId="2850348841" sldId="356"/>
        </pc:sldMkLst>
      </pc:sldChg>
      <pc:sldChg chg="addSp delSp modSp add mod">
        <pc:chgData name="Manish Sharma" userId="b799adb9ba789c8f" providerId="LiveId" clId="{A3179114-2163-4F3A-91C7-CE76A65F7B26}" dt="2022-05-13T05:34:42.094" v="794" actId="693"/>
        <pc:sldMkLst>
          <pc:docMk/>
          <pc:sldMk cId="833572205" sldId="357"/>
        </pc:sldMkLst>
        <pc:spChg chg="del">
          <ac:chgData name="Manish Sharma" userId="b799adb9ba789c8f" providerId="LiveId" clId="{A3179114-2163-4F3A-91C7-CE76A65F7B26}" dt="2022-05-13T05:33:18.817" v="791" actId="478"/>
          <ac:spMkLst>
            <pc:docMk/>
            <pc:sldMk cId="833572205" sldId="357"/>
            <ac:spMk id="18" creationId="{E70554F7-1985-4B74-B164-7054DB4E5F99}"/>
          </ac:spMkLst>
        </pc:spChg>
        <pc:cxnChg chg="add mod">
          <ac:chgData name="Manish Sharma" userId="b799adb9ba789c8f" providerId="LiveId" clId="{A3179114-2163-4F3A-91C7-CE76A65F7B26}" dt="2022-05-13T05:34:42.094" v="794" actId="693"/>
          <ac:cxnSpMkLst>
            <pc:docMk/>
            <pc:sldMk cId="833572205" sldId="357"/>
            <ac:cxnSpMk id="3" creationId="{F39083D4-9AD3-9007-E250-CC75BECE6111}"/>
          </ac:cxnSpMkLst>
        </pc:cxnChg>
        <pc:cxnChg chg="del mod">
          <ac:chgData name="Manish Sharma" userId="b799adb9ba789c8f" providerId="LiveId" clId="{A3179114-2163-4F3A-91C7-CE76A65F7B26}" dt="2022-05-13T05:33:18.817" v="791" actId="478"/>
          <ac:cxnSpMkLst>
            <pc:docMk/>
            <pc:sldMk cId="833572205" sldId="357"/>
            <ac:cxnSpMk id="17" creationId="{8513CD5D-629B-4B84-974F-9763A9096B6F}"/>
          </ac:cxnSpMkLst>
        </pc:cxnChg>
      </pc:sldChg>
      <pc:sldChg chg="add">
        <pc:chgData name="Manish Sharma" userId="b799adb9ba789c8f" providerId="LiveId" clId="{A3179114-2163-4F3A-91C7-CE76A65F7B26}" dt="2022-05-13T05:37:19.031" v="796"/>
        <pc:sldMkLst>
          <pc:docMk/>
          <pc:sldMk cId="167732844" sldId="358"/>
        </pc:sldMkLst>
      </pc:sldChg>
      <pc:sldChg chg="del">
        <pc:chgData name="Manish Sharma" userId="b799adb9ba789c8f" providerId="LiveId" clId="{A3179114-2163-4F3A-91C7-CE76A65F7B26}" dt="2022-05-12T03:32:51.714" v="7" actId="47"/>
        <pc:sldMkLst>
          <pc:docMk/>
          <pc:sldMk cId="3787089593" sldId="358"/>
        </pc:sldMkLst>
      </pc:sldChg>
      <pc:sldChg chg="del">
        <pc:chgData name="Manish Sharma" userId="b799adb9ba789c8f" providerId="LiveId" clId="{A3179114-2163-4F3A-91C7-CE76A65F7B26}" dt="2022-05-12T03:32:51.714" v="7" actId="47"/>
        <pc:sldMkLst>
          <pc:docMk/>
          <pc:sldMk cId="945998607" sldId="359"/>
        </pc:sldMkLst>
      </pc:sldChg>
      <pc:sldChg chg="addSp delSp modSp new mod">
        <pc:chgData name="Manish Sharma" userId="b799adb9ba789c8f" providerId="LiveId" clId="{A3179114-2163-4F3A-91C7-CE76A65F7B26}" dt="2022-05-13T07:40:58.262" v="806"/>
        <pc:sldMkLst>
          <pc:docMk/>
          <pc:sldMk cId="2739323608" sldId="359"/>
        </pc:sldMkLst>
        <pc:spChg chg="mod">
          <ac:chgData name="Manish Sharma" userId="b799adb9ba789c8f" providerId="LiveId" clId="{A3179114-2163-4F3A-91C7-CE76A65F7B26}" dt="2022-05-13T07:39:25.769" v="800"/>
          <ac:spMkLst>
            <pc:docMk/>
            <pc:sldMk cId="2739323608" sldId="359"/>
            <ac:spMk id="2" creationId="{94FB04E1-C214-27D0-B1D6-287EF7975641}"/>
          </ac:spMkLst>
        </pc:spChg>
        <pc:spChg chg="del">
          <ac:chgData name="Manish Sharma" userId="b799adb9ba789c8f" providerId="LiveId" clId="{A3179114-2163-4F3A-91C7-CE76A65F7B26}" dt="2022-05-13T07:39:28.764" v="801" actId="478"/>
          <ac:spMkLst>
            <pc:docMk/>
            <pc:sldMk cId="2739323608" sldId="359"/>
            <ac:spMk id="3" creationId="{B11FCCC8-5982-B277-5A00-C8B5904F45C2}"/>
          </ac:spMkLst>
        </pc:spChg>
        <pc:spChg chg="add mod">
          <ac:chgData name="Manish Sharma" userId="b799adb9ba789c8f" providerId="LiveId" clId="{A3179114-2163-4F3A-91C7-CE76A65F7B26}" dt="2022-05-13T07:39:41.745" v="802"/>
          <ac:spMkLst>
            <pc:docMk/>
            <pc:sldMk cId="2739323608" sldId="359"/>
            <ac:spMk id="4" creationId="{31ADB7D8-6EAD-EC6D-B2B2-1BCED9F94FD2}"/>
          </ac:spMkLst>
        </pc:spChg>
        <pc:spChg chg="add mod">
          <ac:chgData name="Manish Sharma" userId="b799adb9ba789c8f" providerId="LiveId" clId="{A3179114-2163-4F3A-91C7-CE76A65F7B26}" dt="2022-05-13T07:39:53.016" v="803"/>
          <ac:spMkLst>
            <pc:docMk/>
            <pc:sldMk cId="2739323608" sldId="359"/>
            <ac:spMk id="5" creationId="{822EFD95-8BBC-CD9A-0632-70E9660843A5}"/>
          </ac:spMkLst>
        </pc:spChg>
        <pc:spChg chg="add mod">
          <ac:chgData name="Manish Sharma" userId="b799adb9ba789c8f" providerId="LiveId" clId="{A3179114-2163-4F3A-91C7-CE76A65F7B26}" dt="2022-05-13T07:40:39.274" v="804"/>
          <ac:spMkLst>
            <pc:docMk/>
            <pc:sldMk cId="2739323608" sldId="359"/>
            <ac:spMk id="6" creationId="{FD320374-665D-278F-A911-16BBEF9FBC12}"/>
          </ac:spMkLst>
        </pc:spChg>
        <pc:spChg chg="add mod">
          <ac:chgData name="Manish Sharma" userId="b799adb9ba789c8f" providerId="LiveId" clId="{A3179114-2163-4F3A-91C7-CE76A65F7B26}" dt="2022-05-13T07:40:39.274" v="804"/>
          <ac:spMkLst>
            <pc:docMk/>
            <pc:sldMk cId="2739323608" sldId="359"/>
            <ac:spMk id="7" creationId="{52C0E2FD-63BD-6FF1-FA47-3901C9545998}"/>
          </ac:spMkLst>
        </pc:spChg>
        <pc:spChg chg="add mod">
          <ac:chgData name="Manish Sharma" userId="b799adb9ba789c8f" providerId="LiveId" clId="{A3179114-2163-4F3A-91C7-CE76A65F7B26}" dt="2022-05-13T07:40:39.274" v="804"/>
          <ac:spMkLst>
            <pc:docMk/>
            <pc:sldMk cId="2739323608" sldId="359"/>
            <ac:spMk id="8" creationId="{8D248D84-D735-9232-E758-6283FF6E9F68}"/>
          </ac:spMkLst>
        </pc:spChg>
        <pc:spChg chg="add mod">
          <ac:chgData name="Manish Sharma" userId="b799adb9ba789c8f" providerId="LiveId" clId="{A3179114-2163-4F3A-91C7-CE76A65F7B26}" dt="2022-05-13T07:40:39.274" v="804"/>
          <ac:spMkLst>
            <pc:docMk/>
            <pc:sldMk cId="2739323608" sldId="359"/>
            <ac:spMk id="9" creationId="{05E87EAF-C920-0CA8-E230-70BBD4549AFC}"/>
          </ac:spMkLst>
        </pc:spChg>
        <pc:spChg chg="add mod">
          <ac:chgData name="Manish Sharma" userId="b799adb9ba789c8f" providerId="LiveId" clId="{A3179114-2163-4F3A-91C7-CE76A65F7B26}" dt="2022-05-13T07:40:39.274" v="804"/>
          <ac:spMkLst>
            <pc:docMk/>
            <pc:sldMk cId="2739323608" sldId="359"/>
            <ac:spMk id="10" creationId="{0F0C00FF-B69E-5587-2306-420E4C11D438}"/>
          </ac:spMkLst>
        </pc:spChg>
        <pc:spChg chg="add mod">
          <ac:chgData name="Manish Sharma" userId="b799adb9ba789c8f" providerId="LiveId" clId="{A3179114-2163-4F3A-91C7-CE76A65F7B26}" dt="2022-05-13T07:40:58.262" v="806"/>
          <ac:spMkLst>
            <pc:docMk/>
            <pc:sldMk cId="2739323608" sldId="359"/>
            <ac:spMk id="14" creationId="{C9B54E98-D8EE-EEA0-D087-427D2B67844D}"/>
          </ac:spMkLst>
        </pc:spChg>
        <pc:cxnChg chg="add mod">
          <ac:chgData name="Manish Sharma" userId="b799adb9ba789c8f" providerId="LiveId" clId="{A3179114-2163-4F3A-91C7-CE76A65F7B26}" dt="2022-05-13T07:40:46.944" v="805"/>
          <ac:cxnSpMkLst>
            <pc:docMk/>
            <pc:sldMk cId="2739323608" sldId="359"/>
            <ac:cxnSpMk id="11" creationId="{CA324F3D-0AA0-CA3B-EB4A-436C09E0B26D}"/>
          </ac:cxnSpMkLst>
        </pc:cxnChg>
        <pc:cxnChg chg="add mod">
          <ac:chgData name="Manish Sharma" userId="b799adb9ba789c8f" providerId="LiveId" clId="{A3179114-2163-4F3A-91C7-CE76A65F7B26}" dt="2022-05-13T07:40:46.944" v="805"/>
          <ac:cxnSpMkLst>
            <pc:docMk/>
            <pc:sldMk cId="2739323608" sldId="359"/>
            <ac:cxnSpMk id="12" creationId="{783E2721-3B72-7A95-39C1-67602CF9274A}"/>
          </ac:cxnSpMkLst>
        </pc:cxnChg>
        <pc:cxnChg chg="add mod">
          <ac:chgData name="Manish Sharma" userId="b799adb9ba789c8f" providerId="LiveId" clId="{A3179114-2163-4F3A-91C7-CE76A65F7B26}" dt="2022-05-13T07:40:46.944" v="805"/>
          <ac:cxnSpMkLst>
            <pc:docMk/>
            <pc:sldMk cId="2739323608" sldId="359"/>
            <ac:cxnSpMk id="13" creationId="{A0215111-FB9E-48A7-F254-79A9D5DC45F2}"/>
          </ac:cxnSpMkLst>
        </pc:cxnChg>
      </pc:sldChg>
      <pc:sldChg chg="del">
        <pc:chgData name="Manish Sharma" userId="b799adb9ba789c8f" providerId="LiveId" clId="{A3179114-2163-4F3A-91C7-CE76A65F7B26}" dt="2022-05-12T03:32:51.714" v="7" actId="47"/>
        <pc:sldMkLst>
          <pc:docMk/>
          <pc:sldMk cId="972214110" sldId="360"/>
        </pc:sldMkLst>
      </pc:sldChg>
      <pc:sldChg chg="addSp delSp modSp new mod">
        <pc:chgData name="Manish Sharma" userId="b799adb9ba789c8f" providerId="LiveId" clId="{A3179114-2163-4F3A-91C7-CE76A65F7B26}" dt="2022-05-13T08:06:36.717" v="829" actId="313"/>
        <pc:sldMkLst>
          <pc:docMk/>
          <pc:sldMk cId="3809309878" sldId="360"/>
        </pc:sldMkLst>
        <pc:spChg chg="mod">
          <ac:chgData name="Manish Sharma" userId="b799adb9ba789c8f" providerId="LiveId" clId="{A3179114-2163-4F3A-91C7-CE76A65F7B26}" dt="2022-05-13T08:03:25.451" v="813"/>
          <ac:spMkLst>
            <pc:docMk/>
            <pc:sldMk cId="3809309878" sldId="360"/>
            <ac:spMk id="2" creationId="{4CF75605-A713-7C56-33AA-31FA02DA3038}"/>
          </ac:spMkLst>
        </pc:spChg>
        <pc:spChg chg="mod">
          <ac:chgData name="Manish Sharma" userId="b799adb9ba789c8f" providerId="LiveId" clId="{A3179114-2163-4F3A-91C7-CE76A65F7B26}" dt="2022-05-13T08:06:36.717" v="829" actId="313"/>
          <ac:spMkLst>
            <pc:docMk/>
            <pc:sldMk cId="3809309878" sldId="360"/>
            <ac:spMk id="3" creationId="{28ADE3A1-D0CA-4EB8-AFDB-2013D29A655F}"/>
          </ac:spMkLst>
        </pc:spChg>
        <pc:spChg chg="add del">
          <ac:chgData name="Manish Sharma" userId="b799adb9ba789c8f" providerId="LiveId" clId="{A3179114-2163-4F3A-91C7-CE76A65F7B26}" dt="2022-05-13T08:05:09.677" v="820"/>
          <ac:spMkLst>
            <pc:docMk/>
            <pc:sldMk cId="3809309878" sldId="360"/>
            <ac:spMk id="4" creationId="{8511BD0C-CB65-4BA5-1C28-1C3C3B43161F}"/>
          </ac:spMkLst>
        </pc:spChg>
      </pc:sldChg>
      <pc:sldChg chg="del">
        <pc:chgData name="Manish Sharma" userId="b799adb9ba789c8f" providerId="LiveId" clId="{A3179114-2163-4F3A-91C7-CE76A65F7B26}" dt="2022-05-12T03:32:51.714" v="7" actId="47"/>
        <pc:sldMkLst>
          <pc:docMk/>
          <pc:sldMk cId="611219793" sldId="361"/>
        </pc:sldMkLst>
      </pc:sldChg>
      <pc:sldChg chg="add">
        <pc:chgData name="Manish Sharma" userId="b799adb9ba789c8f" providerId="LiveId" clId="{A3179114-2163-4F3A-91C7-CE76A65F7B26}" dt="2022-05-13T09:42:26.885" v="830"/>
        <pc:sldMkLst>
          <pc:docMk/>
          <pc:sldMk cId="4068368089" sldId="361"/>
        </pc:sldMkLst>
      </pc:sldChg>
      <pc:sldChg chg="add">
        <pc:chgData name="Manish Sharma" userId="b799adb9ba789c8f" providerId="LiveId" clId="{A3179114-2163-4F3A-91C7-CE76A65F7B26}" dt="2022-05-13T10:19:52.522" v="831"/>
        <pc:sldMkLst>
          <pc:docMk/>
          <pc:sldMk cId="3936429631" sldId="362"/>
        </pc:sldMkLst>
      </pc:sldChg>
      <pc:sldChg chg="del">
        <pc:chgData name="Manish Sharma" userId="b799adb9ba789c8f" providerId="LiveId" clId="{A3179114-2163-4F3A-91C7-CE76A65F7B26}" dt="2022-05-12T03:32:51.714" v="7" actId="47"/>
        <pc:sldMkLst>
          <pc:docMk/>
          <pc:sldMk cId="3959681348" sldId="362"/>
        </pc:sldMkLst>
      </pc:sldChg>
      <pc:sldChg chg="modSp new mod">
        <pc:chgData name="Manish Sharma" userId="b799adb9ba789c8f" providerId="LiveId" clId="{A3179114-2163-4F3A-91C7-CE76A65F7B26}" dt="2022-05-13T11:04:31.286" v="865" actId="20577"/>
        <pc:sldMkLst>
          <pc:docMk/>
          <pc:sldMk cId="1113698474" sldId="363"/>
        </pc:sldMkLst>
        <pc:spChg chg="mod">
          <ac:chgData name="Manish Sharma" userId="b799adb9ba789c8f" providerId="LiveId" clId="{A3179114-2163-4F3A-91C7-CE76A65F7B26}" dt="2022-05-13T10:59:14.677" v="855" actId="20577"/>
          <ac:spMkLst>
            <pc:docMk/>
            <pc:sldMk cId="1113698474" sldId="363"/>
            <ac:spMk id="2" creationId="{C3B155EF-AC47-B011-EDBC-A81F46BC00F7}"/>
          </ac:spMkLst>
        </pc:spChg>
        <pc:spChg chg="mod">
          <ac:chgData name="Manish Sharma" userId="b799adb9ba789c8f" providerId="LiveId" clId="{A3179114-2163-4F3A-91C7-CE76A65F7B26}" dt="2022-05-13T11:04:31.286" v="865" actId="20577"/>
          <ac:spMkLst>
            <pc:docMk/>
            <pc:sldMk cId="1113698474" sldId="363"/>
            <ac:spMk id="3" creationId="{54E0A5A2-7A8B-2A36-8EF3-DB3DB7E1216A}"/>
          </ac:spMkLst>
        </pc:spChg>
      </pc:sldChg>
      <pc:sldChg chg="del">
        <pc:chgData name="Manish Sharma" userId="b799adb9ba789c8f" providerId="LiveId" clId="{A3179114-2163-4F3A-91C7-CE76A65F7B26}" dt="2022-05-12T03:32:51.714" v="7" actId="47"/>
        <pc:sldMkLst>
          <pc:docMk/>
          <pc:sldMk cId="3963583470" sldId="363"/>
        </pc:sldMkLst>
      </pc:sldChg>
      <pc:sldChg chg="addSp modSp add mod">
        <pc:chgData name="Manish Sharma" userId="b799adb9ba789c8f" providerId="LiveId" clId="{A3179114-2163-4F3A-91C7-CE76A65F7B26}" dt="2022-05-16T09:45:22.010" v="890" actId="20577"/>
        <pc:sldMkLst>
          <pc:docMk/>
          <pc:sldMk cId="1879572570" sldId="364"/>
        </pc:sldMkLst>
        <pc:spChg chg="add mod">
          <ac:chgData name="Manish Sharma" userId="b799adb9ba789c8f" providerId="LiveId" clId="{A3179114-2163-4F3A-91C7-CE76A65F7B26}" dt="2022-05-16T09:45:22.010" v="890" actId="20577"/>
          <ac:spMkLst>
            <pc:docMk/>
            <pc:sldMk cId="1879572570" sldId="364"/>
            <ac:spMk id="29" creationId="{FB701F8C-871C-307F-196C-3CCFA3DB248D}"/>
          </ac:spMkLst>
        </pc:spChg>
      </pc:sldChg>
      <pc:sldChg chg="add">
        <pc:chgData name="Manish Sharma" userId="b799adb9ba789c8f" providerId="LiveId" clId="{A3179114-2163-4F3A-91C7-CE76A65F7B26}" dt="2022-05-16T10:38:28.055" v="892"/>
        <pc:sldMkLst>
          <pc:docMk/>
          <pc:sldMk cId="4119803830" sldId="365"/>
        </pc:sldMkLst>
      </pc:sldChg>
      <pc:sldChg chg="add">
        <pc:chgData name="Manish Sharma" userId="b799adb9ba789c8f" providerId="LiveId" clId="{A3179114-2163-4F3A-91C7-CE76A65F7B26}" dt="2022-05-16T10:54:54.708" v="893"/>
        <pc:sldMkLst>
          <pc:docMk/>
          <pc:sldMk cId="1345247763" sldId="366"/>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F192C8AC-9B79-4BAD-BF3B-4FC66346F0AC}"/>
    <pc:docChg chg="undo redo custSel addSld delSld modSld sldOrd">
      <pc:chgData name="Manish Sharma" userId="b799adb9ba789c8f" providerId="LiveId" clId="{F192C8AC-9B79-4BAD-BF3B-4FC66346F0AC}" dt="2022-11-10T10:51:31.208" v="764"/>
      <pc:docMkLst>
        <pc:docMk/>
      </pc:docMkLst>
      <pc:sldChg chg="add del">
        <pc:chgData name="Manish Sharma" userId="b799adb9ba789c8f" providerId="LiveId" clId="{F192C8AC-9B79-4BAD-BF3B-4FC66346F0AC}" dt="2022-11-08T11:14:51.082" v="621"/>
        <pc:sldMkLst>
          <pc:docMk/>
          <pc:sldMk cId="3103000826" sldId="266"/>
        </pc:sldMkLst>
      </pc:sldChg>
      <pc:sldChg chg="add del">
        <pc:chgData name="Manish Sharma" userId="b799adb9ba789c8f" providerId="LiveId" clId="{F192C8AC-9B79-4BAD-BF3B-4FC66346F0AC}" dt="2022-11-09T05:11:37.230" v="627"/>
        <pc:sldMkLst>
          <pc:docMk/>
          <pc:sldMk cId="1955633667" sldId="267"/>
        </pc:sldMkLst>
      </pc:sldChg>
      <pc:sldChg chg="add del">
        <pc:chgData name="Manish Sharma" userId="b799adb9ba789c8f" providerId="LiveId" clId="{F192C8AC-9B79-4BAD-BF3B-4FC66346F0AC}" dt="2022-11-09T04:58:11.650" v="622"/>
        <pc:sldMkLst>
          <pc:docMk/>
          <pc:sldMk cId="2308804351" sldId="268"/>
        </pc:sldMkLst>
      </pc:sldChg>
      <pc:sldChg chg="add del">
        <pc:chgData name="Manish Sharma" userId="b799adb9ba789c8f" providerId="LiveId" clId="{F192C8AC-9B79-4BAD-BF3B-4FC66346F0AC}" dt="2022-11-09T06:26:13.319" v="640"/>
        <pc:sldMkLst>
          <pc:docMk/>
          <pc:sldMk cId="541853456" sldId="270"/>
        </pc:sldMkLst>
      </pc:sldChg>
      <pc:sldChg chg="add del">
        <pc:chgData name="Manish Sharma" userId="b799adb9ba789c8f" providerId="LiveId" clId="{F192C8AC-9B79-4BAD-BF3B-4FC66346F0AC}" dt="2022-11-09T07:38:29.242" v="641"/>
        <pc:sldMkLst>
          <pc:docMk/>
          <pc:sldMk cId="4251761722" sldId="271"/>
        </pc:sldMkLst>
      </pc:sldChg>
      <pc:sldChg chg="add del ord">
        <pc:chgData name="Manish Sharma" userId="b799adb9ba789c8f" providerId="LiveId" clId="{F192C8AC-9B79-4BAD-BF3B-4FC66346F0AC}" dt="2022-11-08T08:59:45.369" v="240"/>
        <pc:sldMkLst>
          <pc:docMk/>
          <pc:sldMk cId="1331658581" sldId="273"/>
        </pc:sldMkLst>
      </pc:sldChg>
      <pc:sldChg chg="add del">
        <pc:chgData name="Manish Sharma" userId="b799adb9ba789c8f" providerId="LiveId" clId="{F192C8AC-9B79-4BAD-BF3B-4FC66346F0AC}" dt="2022-11-08T09:34:27.394" v="308"/>
        <pc:sldMkLst>
          <pc:docMk/>
          <pc:sldMk cId="2937149028" sldId="282"/>
        </pc:sldMkLst>
      </pc:sldChg>
      <pc:sldChg chg="add del">
        <pc:chgData name="Manish Sharma" userId="b799adb9ba789c8f" providerId="LiveId" clId="{F192C8AC-9B79-4BAD-BF3B-4FC66346F0AC}" dt="2022-11-08T09:34:27.394" v="308"/>
        <pc:sldMkLst>
          <pc:docMk/>
          <pc:sldMk cId="3640020107" sldId="283"/>
        </pc:sldMkLst>
      </pc:sldChg>
      <pc:sldChg chg="add del">
        <pc:chgData name="Manish Sharma" userId="b799adb9ba789c8f" providerId="LiveId" clId="{F192C8AC-9B79-4BAD-BF3B-4FC66346F0AC}" dt="2022-11-08T09:34:27.394" v="308"/>
        <pc:sldMkLst>
          <pc:docMk/>
          <pc:sldMk cId="3936744458" sldId="284"/>
        </pc:sldMkLst>
      </pc:sldChg>
      <pc:sldChg chg="add del">
        <pc:chgData name="Manish Sharma" userId="b799adb9ba789c8f" providerId="LiveId" clId="{F192C8AC-9B79-4BAD-BF3B-4FC66346F0AC}" dt="2022-11-09T04:58:11.650" v="622"/>
        <pc:sldMkLst>
          <pc:docMk/>
          <pc:sldMk cId="547040454" sldId="285"/>
        </pc:sldMkLst>
      </pc:sldChg>
      <pc:sldChg chg="add del">
        <pc:chgData name="Manish Sharma" userId="b799adb9ba789c8f" providerId="LiveId" clId="{F192C8AC-9B79-4BAD-BF3B-4FC66346F0AC}" dt="2022-11-09T04:58:11.650" v="622"/>
        <pc:sldMkLst>
          <pc:docMk/>
          <pc:sldMk cId="1689115699" sldId="286"/>
        </pc:sldMkLst>
      </pc:sldChg>
      <pc:sldChg chg="modSp add del mod">
        <pc:chgData name="Manish Sharma" userId="b799adb9ba789c8f" providerId="LiveId" clId="{F192C8AC-9B79-4BAD-BF3B-4FC66346F0AC}" dt="2022-11-08T09:58:14.522" v="361" actId="20577"/>
        <pc:sldMkLst>
          <pc:docMk/>
          <pc:sldMk cId="1060908639" sldId="287"/>
        </pc:sldMkLst>
        <pc:spChg chg="mod">
          <ac:chgData name="Manish Sharma" userId="b799adb9ba789c8f" providerId="LiveId" clId="{F192C8AC-9B79-4BAD-BF3B-4FC66346F0AC}" dt="2022-11-08T09:58:14.522" v="361" actId="20577"/>
          <ac:spMkLst>
            <pc:docMk/>
            <pc:sldMk cId="1060908639" sldId="287"/>
            <ac:spMk id="3" creationId="{FC3CEF77-F75D-4082-9A08-30E60482DCDB}"/>
          </ac:spMkLst>
        </pc:spChg>
      </pc:sldChg>
      <pc:sldChg chg="add del">
        <pc:chgData name="Manish Sharma" userId="b799adb9ba789c8f" providerId="LiveId" clId="{F192C8AC-9B79-4BAD-BF3B-4FC66346F0AC}" dt="2022-11-08T09:57:31.750" v="359"/>
        <pc:sldMkLst>
          <pc:docMk/>
          <pc:sldMk cId="3753465024" sldId="288"/>
        </pc:sldMkLst>
      </pc:sldChg>
      <pc:sldChg chg="add del">
        <pc:chgData name="Manish Sharma" userId="b799adb9ba789c8f" providerId="LiveId" clId="{F192C8AC-9B79-4BAD-BF3B-4FC66346F0AC}" dt="2022-11-08T09:57:31.750" v="359"/>
        <pc:sldMkLst>
          <pc:docMk/>
          <pc:sldMk cId="2567783499" sldId="289"/>
        </pc:sldMkLst>
      </pc:sldChg>
      <pc:sldChg chg="add del">
        <pc:chgData name="Manish Sharma" userId="b799adb9ba789c8f" providerId="LiveId" clId="{F192C8AC-9B79-4BAD-BF3B-4FC66346F0AC}" dt="2022-11-09T06:26:13.319" v="640"/>
        <pc:sldMkLst>
          <pc:docMk/>
          <pc:sldMk cId="1149044477" sldId="290"/>
        </pc:sldMkLst>
      </pc:sldChg>
      <pc:sldChg chg="add del">
        <pc:chgData name="Manish Sharma" userId="b799adb9ba789c8f" providerId="LiveId" clId="{F192C8AC-9B79-4BAD-BF3B-4FC66346F0AC}" dt="2022-11-09T06:26:13.319" v="640"/>
        <pc:sldMkLst>
          <pc:docMk/>
          <pc:sldMk cId="3328030247" sldId="291"/>
        </pc:sldMkLst>
      </pc:sldChg>
      <pc:sldChg chg="add del">
        <pc:chgData name="Manish Sharma" userId="b799adb9ba789c8f" providerId="LiveId" clId="{F192C8AC-9B79-4BAD-BF3B-4FC66346F0AC}" dt="2022-11-09T10:46:07.323" v="677"/>
        <pc:sldMkLst>
          <pc:docMk/>
          <pc:sldMk cId="2954877608" sldId="292"/>
        </pc:sldMkLst>
      </pc:sldChg>
      <pc:sldChg chg="del">
        <pc:chgData name="Manish Sharma" userId="b799adb9ba789c8f" providerId="LiveId" clId="{F192C8AC-9B79-4BAD-BF3B-4FC66346F0AC}" dt="2022-11-08T03:32:39.491" v="0" actId="47"/>
        <pc:sldMkLst>
          <pc:docMk/>
          <pc:sldMk cId="460697296" sldId="302"/>
        </pc:sldMkLst>
      </pc:sldChg>
      <pc:sldChg chg="del">
        <pc:chgData name="Manish Sharma" userId="b799adb9ba789c8f" providerId="LiveId" clId="{F192C8AC-9B79-4BAD-BF3B-4FC66346F0AC}" dt="2022-11-08T03:32:39.491" v="0" actId="47"/>
        <pc:sldMkLst>
          <pc:docMk/>
          <pc:sldMk cId="223681047" sldId="303"/>
        </pc:sldMkLst>
      </pc:sldChg>
      <pc:sldChg chg="add del">
        <pc:chgData name="Manish Sharma" userId="b799adb9ba789c8f" providerId="LiveId" clId="{F192C8AC-9B79-4BAD-BF3B-4FC66346F0AC}" dt="2022-11-08T05:28:04.031" v="158"/>
        <pc:sldMkLst>
          <pc:docMk/>
          <pc:sldMk cId="3401202457" sldId="315"/>
        </pc:sldMkLst>
      </pc:sldChg>
      <pc:sldChg chg="modSp add del mod">
        <pc:chgData name="Manish Sharma" userId="b799adb9ba789c8f" providerId="LiveId" clId="{F192C8AC-9B79-4BAD-BF3B-4FC66346F0AC}" dt="2022-11-08T05:30:11.909" v="168" actId="20577"/>
        <pc:sldMkLst>
          <pc:docMk/>
          <pc:sldMk cId="3653811040" sldId="316"/>
        </pc:sldMkLst>
        <pc:spChg chg="mod">
          <ac:chgData name="Manish Sharma" userId="b799adb9ba789c8f" providerId="LiveId" clId="{F192C8AC-9B79-4BAD-BF3B-4FC66346F0AC}" dt="2022-11-08T05:30:11.909" v="168" actId="20577"/>
          <ac:spMkLst>
            <pc:docMk/>
            <pc:sldMk cId="3653811040" sldId="316"/>
            <ac:spMk id="3" creationId="{22A85302-2919-4D14-8308-94CFFD97E075}"/>
          </ac:spMkLst>
        </pc:spChg>
      </pc:sldChg>
      <pc:sldChg chg="add del">
        <pc:chgData name="Manish Sharma" userId="b799adb9ba789c8f" providerId="LiveId" clId="{F192C8AC-9B79-4BAD-BF3B-4FC66346F0AC}" dt="2022-11-09T07:38:29.242" v="641"/>
        <pc:sldMkLst>
          <pc:docMk/>
          <pc:sldMk cId="1558062592" sldId="323"/>
        </pc:sldMkLst>
      </pc:sldChg>
      <pc:sldChg chg="add del">
        <pc:chgData name="Manish Sharma" userId="b799adb9ba789c8f" providerId="LiveId" clId="{F192C8AC-9B79-4BAD-BF3B-4FC66346F0AC}" dt="2022-11-10T07:28:14.514" v="698"/>
        <pc:sldMkLst>
          <pc:docMk/>
          <pc:sldMk cId="4064640019" sldId="325"/>
        </pc:sldMkLst>
      </pc:sldChg>
      <pc:sldChg chg="add del">
        <pc:chgData name="Manish Sharma" userId="b799adb9ba789c8f" providerId="LiveId" clId="{F192C8AC-9B79-4BAD-BF3B-4FC66346F0AC}" dt="2022-11-10T07:28:42.666" v="699"/>
        <pc:sldMkLst>
          <pc:docMk/>
          <pc:sldMk cId="174730671" sldId="326"/>
        </pc:sldMkLst>
      </pc:sldChg>
      <pc:sldChg chg="del">
        <pc:chgData name="Manish Sharma" userId="b799adb9ba789c8f" providerId="LiveId" clId="{F192C8AC-9B79-4BAD-BF3B-4FC66346F0AC}" dt="2022-11-08T03:32:39.491" v="0" actId="47"/>
        <pc:sldMkLst>
          <pc:docMk/>
          <pc:sldMk cId="3573060485" sldId="328"/>
        </pc:sldMkLst>
      </pc:sldChg>
      <pc:sldChg chg="add del">
        <pc:chgData name="Manish Sharma" userId="b799adb9ba789c8f" providerId="LiveId" clId="{F192C8AC-9B79-4BAD-BF3B-4FC66346F0AC}" dt="2022-11-08T04:52:43.336" v="64"/>
        <pc:sldMkLst>
          <pc:docMk/>
          <pc:sldMk cId="3819615658" sldId="330"/>
        </pc:sldMkLst>
      </pc:sldChg>
      <pc:sldChg chg="add del">
        <pc:chgData name="Manish Sharma" userId="b799adb9ba789c8f" providerId="LiveId" clId="{F192C8AC-9B79-4BAD-BF3B-4FC66346F0AC}" dt="2022-11-08T09:34:18.758" v="307"/>
        <pc:sldMkLst>
          <pc:docMk/>
          <pc:sldMk cId="1872235650" sldId="331"/>
        </pc:sldMkLst>
      </pc:sldChg>
      <pc:sldChg chg="add del">
        <pc:chgData name="Manish Sharma" userId="b799adb9ba789c8f" providerId="LiveId" clId="{F192C8AC-9B79-4BAD-BF3B-4FC66346F0AC}" dt="2022-11-08T10:07:32.110" v="604"/>
        <pc:sldMkLst>
          <pc:docMk/>
          <pc:sldMk cId="2699455721" sldId="332"/>
        </pc:sldMkLst>
      </pc:sldChg>
      <pc:sldChg chg="addSp delSp modSp new mod">
        <pc:chgData name="Manish Sharma" userId="b799adb9ba789c8f" providerId="LiveId" clId="{F192C8AC-9B79-4BAD-BF3B-4FC66346F0AC}" dt="2022-11-08T04:06:18.815" v="23" actId="14100"/>
        <pc:sldMkLst>
          <pc:docMk/>
          <pc:sldMk cId="4175914125" sldId="335"/>
        </pc:sldMkLst>
        <pc:spChg chg="del">
          <ac:chgData name="Manish Sharma" userId="b799adb9ba789c8f" providerId="LiveId" clId="{F192C8AC-9B79-4BAD-BF3B-4FC66346F0AC}" dt="2022-11-08T04:03:59.120" v="2" actId="478"/>
          <ac:spMkLst>
            <pc:docMk/>
            <pc:sldMk cId="4175914125" sldId="335"/>
            <ac:spMk id="2" creationId="{6DC952EB-0B21-19A1-DFA3-43102AC1EB9E}"/>
          </ac:spMkLst>
        </pc:spChg>
        <pc:spChg chg="del">
          <ac:chgData name="Manish Sharma" userId="b799adb9ba789c8f" providerId="LiveId" clId="{F192C8AC-9B79-4BAD-BF3B-4FC66346F0AC}" dt="2022-11-08T04:03:59.120" v="2" actId="478"/>
          <ac:spMkLst>
            <pc:docMk/>
            <pc:sldMk cId="4175914125" sldId="335"/>
            <ac:spMk id="3" creationId="{0D683176-0914-900F-439B-EE50CF390088}"/>
          </ac:spMkLst>
        </pc:spChg>
        <pc:spChg chg="add mod">
          <ac:chgData name="Manish Sharma" userId="b799adb9ba789c8f" providerId="LiveId" clId="{F192C8AC-9B79-4BAD-BF3B-4FC66346F0AC}" dt="2022-11-08T04:04:22.973" v="3"/>
          <ac:spMkLst>
            <pc:docMk/>
            <pc:sldMk cId="4175914125" sldId="335"/>
            <ac:spMk id="4" creationId="{B3312E26-184E-D220-5470-CDB955C855D9}"/>
          </ac:spMkLst>
        </pc:spChg>
        <pc:spChg chg="mod">
          <ac:chgData name="Manish Sharma" userId="b799adb9ba789c8f" providerId="LiveId" clId="{F192C8AC-9B79-4BAD-BF3B-4FC66346F0AC}" dt="2022-11-08T04:04:22.973" v="3"/>
          <ac:spMkLst>
            <pc:docMk/>
            <pc:sldMk cId="4175914125" sldId="335"/>
            <ac:spMk id="8" creationId="{5A0252F3-A7D6-D32F-F4E9-4A1928255190}"/>
          </ac:spMkLst>
        </pc:spChg>
        <pc:spChg chg="mod">
          <ac:chgData name="Manish Sharma" userId="b799adb9ba789c8f" providerId="LiveId" clId="{F192C8AC-9B79-4BAD-BF3B-4FC66346F0AC}" dt="2022-11-08T04:04:22.973" v="3"/>
          <ac:spMkLst>
            <pc:docMk/>
            <pc:sldMk cId="4175914125" sldId="335"/>
            <ac:spMk id="9" creationId="{9C0C98EE-706C-9ADB-8697-5A2144580304}"/>
          </ac:spMkLst>
        </pc:spChg>
        <pc:spChg chg="mod">
          <ac:chgData name="Manish Sharma" userId="b799adb9ba789c8f" providerId="LiveId" clId="{F192C8AC-9B79-4BAD-BF3B-4FC66346F0AC}" dt="2022-11-08T04:04:22.973" v="3"/>
          <ac:spMkLst>
            <pc:docMk/>
            <pc:sldMk cId="4175914125" sldId="335"/>
            <ac:spMk id="11" creationId="{A69C8ED9-403D-80E2-218F-97AEA824D182}"/>
          </ac:spMkLst>
        </pc:spChg>
        <pc:spChg chg="mod">
          <ac:chgData name="Manish Sharma" userId="b799adb9ba789c8f" providerId="LiveId" clId="{F192C8AC-9B79-4BAD-BF3B-4FC66346F0AC}" dt="2022-11-08T04:04:22.973" v="3"/>
          <ac:spMkLst>
            <pc:docMk/>
            <pc:sldMk cId="4175914125" sldId="335"/>
            <ac:spMk id="12" creationId="{4C540960-6661-629D-0A85-FBE0E34EC3CA}"/>
          </ac:spMkLst>
        </pc:spChg>
        <pc:spChg chg="mod">
          <ac:chgData name="Manish Sharma" userId="b799adb9ba789c8f" providerId="LiveId" clId="{F192C8AC-9B79-4BAD-BF3B-4FC66346F0AC}" dt="2022-11-08T04:04:22.973" v="3"/>
          <ac:spMkLst>
            <pc:docMk/>
            <pc:sldMk cId="4175914125" sldId="335"/>
            <ac:spMk id="14" creationId="{E6D12A55-6E79-152C-EE9C-631A18E095C3}"/>
          </ac:spMkLst>
        </pc:spChg>
        <pc:spChg chg="mod">
          <ac:chgData name="Manish Sharma" userId="b799adb9ba789c8f" providerId="LiveId" clId="{F192C8AC-9B79-4BAD-BF3B-4FC66346F0AC}" dt="2022-11-08T04:04:22.973" v="3"/>
          <ac:spMkLst>
            <pc:docMk/>
            <pc:sldMk cId="4175914125" sldId="335"/>
            <ac:spMk id="15" creationId="{F413A341-E8C3-4383-082C-B5C464E29EF2}"/>
          </ac:spMkLst>
        </pc:spChg>
        <pc:spChg chg="add mod">
          <ac:chgData name="Manish Sharma" userId="b799adb9ba789c8f" providerId="LiveId" clId="{F192C8AC-9B79-4BAD-BF3B-4FC66346F0AC}" dt="2022-11-08T04:04:22.973" v="3"/>
          <ac:spMkLst>
            <pc:docMk/>
            <pc:sldMk cId="4175914125" sldId="335"/>
            <ac:spMk id="17" creationId="{79E40BF1-F639-A73A-1D32-EDC3A8572BA8}"/>
          </ac:spMkLst>
        </pc:spChg>
        <pc:spChg chg="add mod">
          <ac:chgData name="Manish Sharma" userId="b799adb9ba789c8f" providerId="LiveId" clId="{F192C8AC-9B79-4BAD-BF3B-4FC66346F0AC}" dt="2022-11-08T04:04:22.973" v="3"/>
          <ac:spMkLst>
            <pc:docMk/>
            <pc:sldMk cId="4175914125" sldId="335"/>
            <ac:spMk id="18" creationId="{9BDA50CA-6A2B-B653-75A9-B9BC72888454}"/>
          </ac:spMkLst>
        </pc:spChg>
        <pc:spChg chg="add mod">
          <ac:chgData name="Manish Sharma" userId="b799adb9ba789c8f" providerId="LiveId" clId="{F192C8AC-9B79-4BAD-BF3B-4FC66346F0AC}" dt="2022-11-08T04:04:22.973" v="3"/>
          <ac:spMkLst>
            <pc:docMk/>
            <pc:sldMk cId="4175914125" sldId="335"/>
            <ac:spMk id="19" creationId="{79A0D33E-8601-4FA6-C440-BE8C44468A60}"/>
          </ac:spMkLst>
        </pc:spChg>
        <pc:spChg chg="add mod">
          <ac:chgData name="Manish Sharma" userId="b799adb9ba789c8f" providerId="LiveId" clId="{F192C8AC-9B79-4BAD-BF3B-4FC66346F0AC}" dt="2022-11-08T04:04:22.973" v="3"/>
          <ac:spMkLst>
            <pc:docMk/>
            <pc:sldMk cId="4175914125" sldId="335"/>
            <ac:spMk id="20" creationId="{9E3098BE-F5BA-6385-2B2B-0F61A4369739}"/>
          </ac:spMkLst>
        </pc:spChg>
        <pc:spChg chg="add mod">
          <ac:chgData name="Manish Sharma" userId="b799adb9ba789c8f" providerId="LiveId" clId="{F192C8AC-9B79-4BAD-BF3B-4FC66346F0AC}" dt="2022-11-08T04:04:22.973" v="3"/>
          <ac:spMkLst>
            <pc:docMk/>
            <pc:sldMk cId="4175914125" sldId="335"/>
            <ac:spMk id="22" creationId="{DA084736-B81A-9823-C40C-AC970FE2C13A}"/>
          </ac:spMkLst>
        </pc:spChg>
        <pc:spChg chg="add mod">
          <ac:chgData name="Manish Sharma" userId="b799adb9ba789c8f" providerId="LiveId" clId="{F192C8AC-9B79-4BAD-BF3B-4FC66346F0AC}" dt="2022-11-08T04:04:22.973" v="3"/>
          <ac:spMkLst>
            <pc:docMk/>
            <pc:sldMk cId="4175914125" sldId="335"/>
            <ac:spMk id="24" creationId="{D7C3FAE4-697D-9717-B6F5-899AC016D513}"/>
          </ac:spMkLst>
        </pc:spChg>
        <pc:spChg chg="add mod">
          <ac:chgData name="Manish Sharma" userId="b799adb9ba789c8f" providerId="LiveId" clId="{F192C8AC-9B79-4BAD-BF3B-4FC66346F0AC}" dt="2022-11-08T04:04:35.451" v="4"/>
          <ac:spMkLst>
            <pc:docMk/>
            <pc:sldMk cId="4175914125" sldId="335"/>
            <ac:spMk id="25" creationId="{91EE6358-0D21-9570-FC35-A887CE9DC0D8}"/>
          </ac:spMkLst>
        </pc:spChg>
        <pc:spChg chg="add mod">
          <ac:chgData name="Manish Sharma" userId="b799adb9ba789c8f" providerId="LiveId" clId="{F192C8AC-9B79-4BAD-BF3B-4FC66346F0AC}" dt="2022-11-08T04:04:35.451" v="4"/>
          <ac:spMkLst>
            <pc:docMk/>
            <pc:sldMk cId="4175914125" sldId="335"/>
            <ac:spMk id="26" creationId="{03F9B87A-345D-D66A-D1EA-3DD1E26BE5F7}"/>
          </ac:spMkLst>
        </pc:spChg>
        <pc:spChg chg="add mod">
          <ac:chgData name="Manish Sharma" userId="b799adb9ba789c8f" providerId="LiveId" clId="{F192C8AC-9B79-4BAD-BF3B-4FC66346F0AC}" dt="2022-11-08T04:04:35.451" v="4"/>
          <ac:spMkLst>
            <pc:docMk/>
            <pc:sldMk cId="4175914125" sldId="335"/>
            <ac:spMk id="27" creationId="{45EADECD-D964-926B-B722-BEEE5116B107}"/>
          </ac:spMkLst>
        </pc:spChg>
        <pc:spChg chg="add mod">
          <ac:chgData name="Manish Sharma" userId="b799adb9ba789c8f" providerId="LiveId" clId="{F192C8AC-9B79-4BAD-BF3B-4FC66346F0AC}" dt="2022-11-08T04:04:35.451" v="4"/>
          <ac:spMkLst>
            <pc:docMk/>
            <pc:sldMk cId="4175914125" sldId="335"/>
            <ac:spMk id="28" creationId="{95735386-F2B5-03EB-FD56-63958BA1B8E4}"/>
          </ac:spMkLst>
        </pc:spChg>
        <pc:spChg chg="add mod">
          <ac:chgData name="Manish Sharma" userId="b799adb9ba789c8f" providerId="LiveId" clId="{F192C8AC-9B79-4BAD-BF3B-4FC66346F0AC}" dt="2022-11-08T04:04:35.451" v="4"/>
          <ac:spMkLst>
            <pc:docMk/>
            <pc:sldMk cId="4175914125" sldId="335"/>
            <ac:spMk id="29" creationId="{C214C2B2-F3FC-F76A-FF2D-71EDA26222FB}"/>
          </ac:spMkLst>
        </pc:spChg>
        <pc:spChg chg="add mod">
          <ac:chgData name="Manish Sharma" userId="b799adb9ba789c8f" providerId="LiveId" clId="{F192C8AC-9B79-4BAD-BF3B-4FC66346F0AC}" dt="2022-11-08T04:04:58.941" v="5"/>
          <ac:spMkLst>
            <pc:docMk/>
            <pc:sldMk cId="4175914125" sldId="335"/>
            <ac:spMk id="32" creationId="{CA54B7DA-77E2-4D59-00B5-65E8143CC28E}"/>
          </ac:spMkLst>
        </pc:spChg>
        <pc:spChg chg="add mod">
          <ac:chgData name="Manish Sharma" userId="b799adb9ba789c8f" providerId="LiveId" clId="{F192C8AC-9B79-4BAD-BF3B-4FC66346F0AC}" dt="2022-11-08T04:04:58.941" v="5"/>
          <ac:spMkLst>
            <pc:docMk/>
            <pc:sldMk cId="4175914125" sldId="335"/>
            <ac:spMk id="33" creationId="{E9BD04F2-7048-9B06-D4DF-3C63A8ABA78A}"/>
          </ac:spMkLst>
        </pc:spChg>
        <pc:spChg chg="mod">
          <ac:chgData name="Manish Sharma" userId="b799adb9ba789c8f" providerId="LiveId" clId="{F192C8AC-9B79-4BAD-BF3B-4FC66346F0AC}" dt="2022-11-08T04:04:58.941" v="5"/>
          <ac:spMkLst>
            <pc:docMk/>
            <pc:sldMk cId="4175914125" sldId="335"/>
            <ac:spMk id="35" creationId="{D18F939E-5576-E413-0BC5-2F7A11CD42C7}"/>
          </ac:spMkLst>
        </pc:spChg>
        <pc:spChg chg="mod">
          <ac:chgData name="Manish Sharma" userId="b799adb9ba789c8f" providerId="LiveId" clId="{F192C8AC-9B79-4BAD-BF3B-4FC66346F0AC}" dt="2022-11-08T04:04:58.941" v="5"/>
          <ac:spMkLst>
            <pc:docMk/>
            <pc:sldMk cId="4175914125" sldId="335"/>
            <ac:spMk id="36" creationId="{DBDE6221-09E1-E83C-51F0-30AD063E0B76}"/>
          </ac:spMkLst>
        </pc:spChg>
        <pc:spChg chg="add mod">
          <ac:chgData name="Manish Sharma" userId="b799adb9ba789c8f" providerId="LiveId" clId="{F192C8AC-9B79-4BAD-BF3B-4FC66346F0AC}" dt="2022-11-08T04:04:58.941" v="5"/>
          <ac:spMkLst>
            <pc:docMk/>
            <pc:sldMk cId="4175914125" sldId="335"/>
            <ac:spMk id="37" creationId="{63E0FEB1-3B17-5792-124C-55488E84559C}"/>
          </ac:spMkLst>
        </pc:spChg>
        <pc:spChg chg="add mod">
          <ac:chgData name="Manish Sharma" userId="b799adb9ba789c8f" providerId="LiveId" clId="{F192C8AC-9B79-4BAD-BF3B-4FC66346F0AC}" dt="2022-11-08T04:05:59.466" v="17" actId="164"/>
          <ac:spMkLst>
            <pc:docMk/>
            <pc:sldMk cId="4175914125" sldId="335"/>
            <ac:spMk id="38" creationId="{17112EC2-15B6-C32B-8599-E1298B1AFCB9}"/>
          </ac:spMkLst>
        </pc:spChg>
        <pc:spChg chg="add mod">
          <ac:chgData name="Manish Sharma" userId="b799adb9ba789c8f" providerId="LiveId" clId="{F192C8AC-9B79-4BAD-BF3B-4FC66346F0AC}" dt="2022-11-08T04:05:59.466" v="17" actId="164"/>
          <ac:spMkLst>
            <pc:docMk/>
            <pc:sldMk cId="4175914125" sldId="335"/>
            <ac:spMk id="42" creationId="{99C659F9-2C24-846F-1C7C-DA9EFFC81FC8}"/>
          </ac:spMkLst>
        </pc:spChg>
        <pc:spChg chg="mod">
          <ac:chgData name="Manish Sharma" userId="b799adb9ba789c8f" providerId="LiveId" clId="{F192C8AC-9B79-4BAD-BF3B-4FC66346F0AC}" dt="2022-11-08T04:06:01.957" v="18"/>
          <ac:spMkLst>
            <pc:docMk/>
            <pc:sldMk cId="4175914125" sldId="335"/>
            <ac:spMk id="45" creationId="{FD47699D-D0FE-40F5-1A4B-DD3ED119C933}"/>
          </ac:spMkLst>
        </pc:spChg>
        <pc:spChg chg="mod">
          <ac:chgData name="Manish Sharma" userId="b799adb9ba789c8f" providerId="LiveId" clId="{F192C8AC-9B79-4BAD-BF3B-4FC66346F0AC}" dt="2022-11-08T04:06:01.957" v="18"/>
          <ac:spMkLst>
            <pc:docMk/>
            <pc:sldMk cId="4175914125" sldId="335"/>
            <ac:spMk id="46" creationId="{7DE137AB-77C2-3BA0-2D69-CF92CD4601B3}"/>
          </ac:spMkLst>
        </pc:spChg>
        <pc:grpChg chg="add mod">
          <ac:chgData name="Manish Sharma" userId="b799adb9ba789c8f" providerId="LiveId" clId="{F192C8AC-9B79-4BAD-BF3B-4FC66346F0AC}" dt="2022-11-08T04:04:22.973" v="3"/>
          <ac:grpSpMkLst>
            <pc:docMk/>
            <pc:sldMk cId="4175914125" sldId="335"/>
            <ac:grpSpMk id="7" creationId="{386D19B5-F9D9-E383-ECA8-741C1DE3721D}"/>
          </ac:grpSpMkLst>
        </pc:grpChg>
        <pc:grpChg chg="add mod">
          <ac:chgData name="Manish Sharma" userId="b799adb9ba789c8f" providerId="LiveId" clId="{F192C8AC-9B79-4BAD-BF3B-4FC66346F0AC}" dt="2022-11-08T04:04:22.973" v="3"/>
          <ac:grpSpMkLst>
            <pc:docMk/>
            <pc:sldMk cId="4175914125" sldId="335"/>
            <ac:grpSpMk id="10" creationId="{0DB13C34-C9F6-5EFA-3AEA-8F2E982AE019}"/>
          </ac:grpSpMkLst>
        </pc:grpChg>
        <pc:grpChg chg="add mod">
          <ac:chgData name="Manish Sharma" userId="b799adb9ba789c8f" providerId="LiveId" clId="{F192C8AC-9B79-4BAD-BF3B-4FC66346F0AC}" dt="2022-11-08T04:04:22.973" v="3"/>
          <ac:grpSpMkLst>
            <pc:docMk/>
            <pc:sldMk cId="4175914125" sldId="335"/>
            <ac:grpSpMk id="13" creationId="{F09D0F9A-E7EA-CA1E-F0B6-555E37F3862E}"/>
          </ac:grpSpMkLst>
        </pc:grpChg>
        <pc:grpChg chg="add mod">
          <ac:chgData name="Manish Sharma" userId="b799adb9ba789c8f" providerId="LiveId" clId="{F192C8AC-9B79-4BAD-BF3B-4FC66346F0AC}" dt="2022-11-08T04:04:58.941" v="5"/>
          <ac:grpSpMkLst>
            <pc:docMk/>
            <pc:sldMk cId="4175914125" sldId="335"/>
            <ac:grpSpMk id="34" creationId="{8D2AA621-71FA-0945-0E6D-9F786B1BA450}"/>
          </ac:grpSpMkLst>
        </pc:grpChg>
        <pc:grpChg chg="add del mod">
          <ac:chgData name="Manish Sharma" userId="b799adb9ba789c8f" providerId="LiveId" clId="{F192C8AC-9B79-4BAD-BF3B-4FC66346F0AC}" dt="2022-11-08T04:06:06.265" v="21" actId="478"/>
          <ac:grpSpMkLst>
            <pc:docMk/>
            <pc:sldMk cId="4175914125" sldId="335"/>
            <ac:grpSpMk id="43" creationId="{53A9241A-51F9-F8A7-D15E-E1554ABE910C}"/>
          </ac:grpSpMkLst>
        </pc:grpChg>
        <pc:grpChg chg="add del mod">
          <ac:chgData name="Manish Sharma" userId="b799adb9ba789c8f" providerId="LiveId" clId="{F192C8AC-9B79-4BAD-BF3B-4FC66346F0AC}" dt="2022-11-08T04:06:04.204" v="19"/>
          <ac:grpSpMkLst>
            <pc:docMk/>
            <pc:sldMk cId="4175914125" sldId="335"/>
            <ac:grpSpMk id="44" creationId="{3D32E8C0-8E10-F150-01F5-DDD6FF869D52}"/>
          </ac:grpSpMkLst>
        </pc:grpChg>
        <pc:picChg chg="add mod">
          <ac:chgData name="Manish Sharma" userId="b799adb9ba789c8f" providerId="LiveId" clId="{F192C8AC-9B79-4BAD-BF3B-4FC66346F0AC}" dt="2022-11-08T04:06:18.815" v="23" actId="14100"/>
          <ac:picMkLst>
            <pc:docMk/>
            <pc:sldMk cId="4175914125" sldId="335"/>
            <ac:picMk id="47" creationId="{26610B49-F98F-64D5-A759-7D422653BA70}"/>
          </ac:picMkLst>
        </pc:picChg>
        <pc:cxnChg chg="add mod">
          <ac:chgData name="Manish Sharma" userId="b799adb9ba789c8f" providerId="LiveId" clId="{F192C8AC-9B79-4BAD-BF3B-4FC66346F0AC}" dt="2022-11-08T04:04:22.973" v="3"/>
          <ac:cxnSpMkLst>
            <pc:docMk/>
            <pc:sldMk cId="4175914125" sldId="335"/>
            <ac:cxnSpMk id="5" creationId="{67ECE9EF-BA8B-F8B4-FC0F-E6336667BD95}"/>
          </ac:cxnSpMkLst>
        </pc:cxnChg>
        <pc:cxnChg chg="add mod">
          <ac:chgData name="Manish Sharma" userId="b799adb9ba789c8f" providerId="LiveId" clId="{F192C8AC-9B79-4BAD-BF3B-4FC66346F0AC}" dt="2022-11-08T04:04:22.973" v="3"/>
          <ac:cxnSpMkLst>
            <pc:docMk/>
            <pc:sldMk cId="4175914125" sldId="335"/>
            <ac:cxnSpMk id="6" creationId="{79CA4463-9013-DCE4-7C91-25C2BCE5FDD0}"/>
          </ac:cxnSpMkLst>
        </pc:cxnChg>
        <pc:cxnChg chg="add mod">
          <ac:chgData name="Manish Sharma" userId="b799adb9ba789c8f" providerId="LiveId" clId="{F192C8AC-9B79-4BAD-BF3B-4FC66346F0AC}" dt="2022-11-08T04:04:22.973" v="3"/>
          <ac:cxnSpMkLst>
            <pc:docMk/>
            <pc:sldMk cId="4175914125" sldId="335"/>
            <ac:cxnSpMk id="16" creationId="{CDCFD080-2442-09DD-5E4E-93CB876A3459}"/>
          </ac:cxnSpMkLst>
        </pc:cxnChg>
        <pc:cxnChg chg="add mod">
          <ac:chgData name="Manish Sharma" userId="b799adb9ba789c8f" providerId="LiveId" clId="{F192C8AC-9B79-4BAD-BF3B-4FC66346F0AC}" dt="2022-11-08T04:04:22.973" v="3"/>
          <ac:cxnSpMkLst>
            <pc:docMk/>
            <pc:sldMk cId="4175914125" sldId="335"/>
            <ac:cxnSpMk id="21" creationId="{6586761E-ED2D-EA6A-4378-2F91EA7DEFDA}"/>
          </ac:cxnSpMkLst>
        </pc:cxnChg>
        <pc:cxnChg chg="add mod">
          <ac:chgData name="Manish Sharma" userId="b799adb9ba789c8f" providerId="LiveId" clId="{F192C8AC-9B79-4BAD-BF3B-4FC66346F0AC}" dt="2022-11-08T04:04:22.973" v="3"/>
          <ac:cxnSpMkLst>
            <pc:docMk/>
            <pc:sldMk cId="4175914125" sldId="335"/>
            <ac:cxnSpMk id="23" creationId="{A388ED87-B739-FF11-36C5-7CDCE3BA8D02}"/>
          </ac:cxnSpMkLst>
        </pc:cxnChg>
        <pc:cxnChg chg="add mod">
          <ac:chgData name="Manish Sharma" userId="b799adb9ba789c8f" providerId="LiveId" clId="{F192C8AC-9B79-4BAD-BF3B-4FC66346F0AC}" dt="2022-11-08T04:04:58.941" v="5"/>
          <ac:cxnSpMkLst>
            <pc:docMk/>
            <pc:sldMk cId="4175914125" sldId="335"/>
            <ac:cxnSpMk id="30" creationId="{24298F9B-4189-049A-C85C-CB32B908C536}"/>
          </ac:cxnSpMkLst>
        </pc:cxnChg>
        <pc:cxnChg chg="add mod">
          <ac:chgData name="Manish Sharma" userId="b799adb9ba789c8f" providerId="LiveId" clId="{F192C8AC-9B79-4BAD-BF3B-4FC66346F0AC}" dt="2022-11-08T04:04:58.941" v="5"/>
          <ac:cxnSpMkLst>
            <pc:docMk/>
            <pc:sldMk cId="4175914125" sldId="335"/>
            <ac:cxnSpMk id="31" creationId="{0DF6AD95-6911-B506-AC4C-D268956FC128}"/>
          </ac:cxnSpMkLst>
        </pc:cxnChg>
        <pc:cxnChg chg="add del mod">
          <ac:chgData name="Manish Sharma" userId="b799adb9ba789c8f" providerId="LiveId" clId="{F192C8AC-9B79-4BAD-BF3B-4FC66346F0AC}" dt="2022-11-08T04:05:42.961" v="10" actId="478"/>
          <ac:cxnSpMkLst>
            <pc:docMk/>
            <pc:sldMk cId="4175914125" sldId="335"/>
            <ac:cxnSpMk id="40" creationId="{A4955F5A-7D1C-1DA3-1260-E96B27305F55}"/>
          </ac:cxnSpMkLst>
        </pc:cxnChg>
      </pc:sldChg>
      <pc:sldChg chg="addSp delSp modSp new mod">
        <pc:chgData name="Manish Sharma" userId="b799adb9ba789c8f" providerId="LiveId" clId="{F192C8AC-9B79-4BAD-BF3B-4FC66346F0AC}" dt="2022-11-08T04:08:50.816" v="41"/>
        <pc:sldMkLst>
          <pc:docMk/>
          <pc:sldMk cId="2034600470" sldId="336"/>
        </pc:sldMkLst>
        <pc:spChg chg="del">
          <ac:chgData name="Manish Sharma" userId="b799adb9ba789c8f" providerId="LiveId" clId="{F192C8AC-9B79-4BAD-BF3B-4FC66346F0AC}" dt="2022-11-08T04:06:45.911" v="25" actId="478"/>
          <ac:spMkLst>
            <pc:docMk/>
            <pc:sldMk cId="2034600470" sldId="336"/>
            <ac:spMk id="2" creationId="{BA2EE839-3165-8DFF-FAD4-AE544D46951A}"/>
          </ac:spMkLst>
        </pc:spChg>
        <pc:spChg chg="del">
          <ac:chgData name="Manish Sharma" userId="b799adb9ba789c8f" providerId="LiveId" clId="{F192C8AC-9B79-4BAD-BF3B-4FC66346F0AC}" dt="2022-11-08T04:06:45.911" v="25" actId="478"/>
          <ac:spMkLst>
            <pc:docMk/>
            <pc:sldMk cId="2034600470" sldId="336"/>
            <ac:spMk id="3" creationId="{C315A24E-8DF3-A5A2-E5BA-26D24A1D8FF5}"/>
          </ac:spMkLst>
        </pc:spChg>
        <pc:spChg chg="add mod">
          <ac:chgData name="Manish Sharma" userId="b799adb9ba789c8f" providerId="LiveId" clId="{F192C8AC-9B79-4BAD-BF3B-4FC66346F0AC}" dt="2022-11-08T04:07:03.736" v="26"/>
          <ac:spMkLst>
            <pc:docMk/>
            <pc:sldMk cId="2034600470" sldId="336"/>
            <ac:spMk id="4" creationId="{59D633DE-7F8B-5529-6CF8-511401E5565B}"/>
          </ac:spMkLst>
        </pc:spChg>
        <pc:spChg chg="mod">
          <ac:chgData name="Manish Sharma" userId="b799adb9ba789c8f" providerId="LiveId" clId="{F192C8AC-9B79-4BAD-BF3B-4FC66346F0AC}" dt="2022-11-08T04:07:03.736" v="26"/>
          <ac:spMkLst>
            <pc:docMk/>
            <pc:sldMk cId="2034600470" sldId="336"/>
            <ac:spMk id="6" creationId="{61B1E736-F2F6-0036-F7EC-02C7A4872560}"/>
          </ac:spMkLst>
        </pc:spChg>
        <pc:spChg chg="mod">
          <ac:chgData name="Manish Sharma" userId="b799adb9ba789c8f" providerId="LiveId" clId="{F192C8AC-9B79-4BAD-BF3B-4FC66346F0AC}" dt="2022-11-08T04:07:03.736" v="26"/>
          <ac:spMkLst>
            <pc:docMk/>
            <pc:sldMk cId="2034600470" sldId="336"/>
            <ac:spMk id="7" creationId="{1C9FFA48-D16E-2853-D118-BF6413DC89F9}"/>
          </ac:spMkLst>
        </pc:spChg>
        <pc:spChg chg="mod">
          <ac:chgData name="Manish Sharma" userId="b799adb9ba789c8f" providerId="LiveId" clId="{F192C8AC-9B79-4BAD-BF3B-4FC66346F0AC}" dt="2022-11-08T04:07:03.736" v="26"/>
          <ac:spMkLst>
            <pc:docMk/>
            <pc:sldMk cId="2034600470" sldId="336"/>
            <ac:spMk id="9" creationId="{73E4B372-40AC-9E98-A27D-C1707136142C}"/>
          </ac:spMkLst>
        </pc:spChg>
        <pc:spChg chg="mod">
          <ac:chgData name="Manish Sharma" userId="b799adb9ba789c8f" providerId="LiveId" clId="{F192C8AC-9B79-4BAD-BF3B-4FC66346F0AC}" dt="2022-11-08T04:07:03.736" v="26"/>
          <ac:spMkLst>
            <pc:docMk/>
            <pc:sldMk cId="2034600470" sldId="336"/>
            <ac:spMk id="10" creationId="{C309821F-3914-DE71-D8D1-AEDE6E50022B}"/>
          </ac:spMkLst>
        </pc:spChg>
        <pc:spChg chg="mod">
          <ac:chgData name="Manish Sharma" userId="b799adb9ba789c8f" providerId="LiveId" clId="{F192C8AC-9B79-4BAD-BF3B-4FC66346F0AC}" dt="2022-11-08T04:07:03.736" v="26"/>
          <ac:spMkLst>
            <pc:docMk/>
            <pc:sldMk cId="2034600470" sldId="336"/>
            <ac:spMk id="12" creationId="{87578405-4C13-2A5B-EFE7-6A83049F102E}"/>
          </ac:spMkLst>
        </pc:spChg>
        <pc:spChg chg="mod">
          <ac:chgData name="Manish Sharma" userId="b799adb9ba789c8f" providerId="LiveId" clId="{F192C8AC-9B79-4BAD-BF3B-4FC66346F0AC}" dt="2022-11-08T04:07:03.736" v="26"/>
          <ac:spMkLst>
            <pc:docMk/>
            <pc:sldMk cId="2034600470" sldId="336"/>
            <ac:spMk id="13" creationId="{4D2D4A30-AB74-38E4-3C35-03FF47C292DB}"/>
          </ac:spMkLst>
        </pc:spChg>
        <pc:spChg chg="add mod">
          <ac:chgData name="Manish Sharma" userId="b799adb9ba789c8f" providerId="LiveId" clId="{F192C8AC-9B79-4BAD-BF3B-4FC66346F0AC}" dt="2022-11-08T04:07:03.736" v="26"/>
          <ac:spMkLst>
            <pc:docMk/>
            <pc:sldMk cId="2034600470" sldId="336"/>
            <ac:spMk id="15" creationId="{A710705D-7700-70EC-8848-22E90C499CB1}"/>
          </ac:spMkLst>
        </pc:spChg>
        <pc:spChg chg="add mod">
          <ac:chgData name="Manish Sharma" userId="b799adb9ba789c8f" providerId="LiveId" clId="{F192C8AC-9B79-4BAD-BF3B-4FC66346F0AC}" dt="2022-11-08T04:07:03.736" v="26"/>
          <ac:spMkLst>
            <pc:docMk/>
            <pc:sldMk cId="2034600470" sldId="336"/>
            <ac:spMk id="16" creationId="{57511088-A8B7-03FF-0736-6846155A286B}"/>
          </ac:spMkLst>
        </pc:spChg>
        <pc:spChg chg="add mod">
          <ac:chgData name="Manish Sharma" userId="b799adb9ba789c8f" providerId="LiveId" clId="{F192C8AC-9B79-4BAD-BF3B-4FC66346F0AC}" dt="2022-11-08T04:07:03.736" v="26"/>
          <ac:spMkLst>
            <pc:docMk/>
            <pc:sldMk cId="2034600470" sldId="336"/>
            <ac:spMk id="17" creationId="{144057C6-4DD6-6C9A-C755-2BB3E92D3EC0}"/>
          </ac:spMkLst>
        </pc:spChg>
        <pc:spChg chg="add mod">
          <ac:chgData name="Manish Sharma" userId="b799adb9ba789c8f" providerId="LiveId" clId="{F192C8AC-9B79-4BAD-BF3B-4FC66346F0AC}" dt="2022-11-08T04:07:03.736" v="26"/>
          <ac:spMkLst>
            <pc:docMk/>
            <pc:sldMk cId="2034600470" sldId="336"/>
            <ac:spMk id="19" creationId="{5FCECDA9-F389-D4AE-2F8C-3BEC8964370C}"/>
          </ac:spMkLst>
        </pc:spChg>
        <pc:spChg chg="add mod">
          <ac:chgData name="Manish Sharma" userId="b799adb9ba789c8f" providerId="LiveId" clId="{F192C8AC-9B79-4BAD-BF3B-4FC66346F0AC}" dt="2022-11-08T04:07:03.736" v="26"/>
          <ac:spMkLst>
            <pc:docMk/>
            <pc:sldMk cId="2034600470" sldId="336"/>
            <ac:spMk id="20" creationId="{8FFD2B40-2804-A96A-2E27-B77275753EE3}"/>
          </ac:spMkLst>
        </pc:spChg>
        <pc:spChg chg="add mod">
          <ac:chgData name="Manish Sharma" userId="b799adb9ba789c8f" providerId="LiveId" clId="{F192C8AC-9B79-4BAD-BF3B-4FC66346F0AC}" dt="2022-11-08T04:07:03.736" v="26"/>
          <ac:spMkLst>
            <pc:docMk/>
            <pc:sldMk cId="2034600470" sldId="336"/>
            <ac:spMk id="22" creationId="{BF3147FA-2199-3499-8D30-318DCCE880F6}"/>
          </ac:spMkLst>
        </pc:spChg>
        <pc:spChg chg="add mod">
          <ac:chgData name="Manish Sharma" userId="b799adb9ba789c8f" providerId="LiveId" clId="{F192C8AC-9B79-4BAD-BF3B-4FC66346F0AC}" dt="2022-11-08T04:07:15.709" v="27"/>
          <ac:spMkLst>
            <pc:docMk/>
            <pc:sldMk cId="2034600470" sldId="336"/>
            <ac:spMk id="23" creationId="{299140B1-E908-EAD2-6722-F4947CD990F3}"/>
          </ac:spMkLst>
        </pc:spChg>
        <pc:spChg chg="add mod">
          <ac:chgData name="Manish Sharma" userId="b799adb9ba789c8f" providerId="LiveId" clId="{F192C8AC-9B79-4BAD-BF3B-4FC66346F0AC}" dt="2022-11-08T04:07:15.709" v="27"/>
          <ac:spMkLst>
            <pc:docMk/>
            <pc:sldMk cId="2034600470" sldId="336"/>
            <ac:spMk id="24" creationId="{4D8AFE76-3330-345B-2EC1-E562936250B1}"/>
          </ac:spMkLst>
        </pc:spChg>
        <pc:spChg chg="add mod">
          <ac:chgData name="Manish Sharma" userId="b799adb9ba789c8f" providerId="LiveId" clId="{F192C8AC-9B79-4BAD-BF3B-4FC66346F0AC}" dt="2022-11-08T04:07:15.709" v="27"/>
          <ac:spMkLst>
            <pc:docMk/>
            <pc:sldMk cId="2034600470" sldId="336"/>
            <ac:spMk id="25" creationId="{1790CA29-12C1-BAF4-184F-0A196327F1BB}"/>
          </ac:spMkLst>
        </pc:spChg>
        <pc:spChg chg="add mod">
          <ac:chgData name="Manish Sharma" userId="b799adb9ba789c8f" providerId="LiveId" clId="{F192C8AC-9B79-4BAD-BF3B-4FC66346F0AC}" dt="2022-11-08T04:07:15.709" v="27"/>
          <ac:spMkLst>
            <pc:docMk/>
            <pc:sldMk cId="2034600470" sldId="336"/>
            <ac:spMk id="26" creationId="{634B72ED-4D20-A93F-9F57-E1E89C95E3C6}"/>
          </ac:spMkLst>
        </pc:spChg>
        <pc:spChg chg="add mod">
          <ac:chgData name="Manish Sharma" userId="b799adb9ba789c8f" providerId="LiveId" clId="{F192C8AC-9B79-4BAD-BF3B-4FC66346F0AC}" dt="2022-11-08T04:07:15.709" v="27"/>
          <ac:spMkLst>
            <pc:docMk/>
            <pc:sldMk cId="2034600470" sldId="336"/>
            <ac:spMk id="27" creationId="{7AD8A085-90A4-5943-204E-9F75A45CC3B2}"/>
          </ac:spMkLst>
        </pc:spChg>
        <pc:spChg chg="add mod">
          <ac:chgData name="Manish Sharma" userId="b799adb9ba789c8f" providerId="LiveId" clId="{F192C8AC-9B79-4BAD-BF3B-4FC66346F0AC}" dt="2022-11-08T04:07:31.116" v="28"/>
          <ac:spMkLst>
            <pc:docMk/>
            <pc:sldMk cId="2034600470" sldId="336"/>
            <ac:spMk id="28" creationId="{D809E0C5-DD20-1FB4-3B25-F89F417C4423}"/>
          </ac:spMkLst>
        </pc:spChg>
        <pc:spChg chg="add mod">
          <ac:chgData name="Manish Sharma" userId="b799adb9ba789c8f" providerId="LiveId" clId="{F192C8AC-9B79-4BAD-BF3B-4FC66346F0AC}" dt="2022-11-08T04:07:31.116" v="28"/>
          <ac:spMkLst>
            <pc:docMk/>
            <pc:sldMk cId="2034600470" sldId="336"/>
            <ac:spMk id="29" creationId="{E15B2DC0-2298-126A-1373-7BAA0933C487}"/>
          </ac:spMkLst>
        </pc:spChg>
        <pc:spChg chg="add mod">
          <ac:chgData name="Manish Sharma" userId="b799adb9ba789c8f" providerId="LiveId" clId="{F192C8AC-9B79-4BAD-BF3B-4FC66346F0AC}" dt="2022-11-08T04:07:31.116" v="28"/>
          <ac:spMkLst>
            <pc:docMk/>
            <pc:sldMk cId="2034600470" sldId="336"/>
            <ac:spMk id="33" creationId="{87CBCA68-6F9B-70A5-966C-873B7FF35E85}"/>
          </ac:spMkLst>
        </pc:spChg>
        <pc:spChg chg="add mod">
          <ac:chgData name="Manish Sharma" userId="b799adb9ba789c8f" providerId="LiveId" clId="{F192C8AC-9B79-4BAD-BF3B-4FC66346F0AC}" dt="2022-11-08T04:07:31.116" v="28"/>
          <ac:spMkLst>
            <pc:docMk/>
            <pc:sldMk cId="2034600470" sldId="336"/>
            <ac:spMk id="35" creationId="{7C7DBA34-D931-44C5-86E6-10B3D0EA2CEF}"/>
          </ac:spMkLst>
        </pc:spChg>
        <pc:spChg chg="add mod">
          <ac:chgData name="Manish Sharma" userId="b799adb9ba789c8f" providerId="LiveId" clId="{F192C8AC-9B79-4BAD-BF3B-4FC66346F0AC}" dt="2022-11-08T04:07:42.837" v="33" actId="1037"/>
          <ac:spMkLst>
            <pc:docMk/>
            <pc:sldMk cId="2034600470" sldId="336"/>
            <ac:spMk id="36" creationId="{FA172662-36C1-4596-1DAA-E7F35963A1A7}"/>
          </ac:spMkLst>
        </pc:spChg>
        <pc:spChg chg="add mod">
          <ac:chgData name="Manish Sharma" userId="b799adb9ba789c8f" providerId="LiveId" clId="{F192C8AC-9B79-4BAD-BF3B-4FC66346F0AC}" dt="2022-11-08T04:08:04.424" v="34"/>
          <ac:spMkLst>
            <pc:docMk/>
            <pc:sldMk cId="2034600470" sldId="336"/>
            <ac:spMk id="37" creationId="{25AAF7D5-640B-922B-3D9C-FCD96006189C}"/>
          </ac:spMkLst>
        </pc:spChg>
        <pc:spChg chg="add mod">
          <ac:chgData name="Manish Sharma" userId="b799adb9ba789c8f" providerId="LiveId" clId="{F192C8AC-9B79-4BAD-BF3B-4FC66346F0AC}" dt="2022-11-08T04:08:11.015" v="35"/>
          <ac:spMkLst>
            <pc:docMk/>
            <pc:sldMk cId="2034600470" sldId="336"/>
            <ac:spMk id="38" creationId="{209CC679-BC9F-C68E-C57E-6148782C7667}"/>
          </ac:spMkLst>
        </pc:spChg>
        <pc:spChg chg="add mod">
          <ac:chgData name="Manish Sharma" userId="b799adb9ba789c8f" providerId="LiveId" clId="{F192C8AC-9B79-4BAD-BF3B-4FC66346F0AC}" dt="2022-11-08T04:08:34.628" v="40" actId="122"/>
          <ac:spMkLst>
            <pc:docMk/>
            <pc:sldMk cId="2034600470" sldId="336"/>
            <ac:spMk id="40" creationId="{82E8850D-423E-CF55-6342-15E4118F20F0}"/>
          </ac:spMkLst>
        </pc:spChg>
        <pc:spChg chg="add mod">
          <ac:chgData name="Manish Sharma" userId="b799adb9ba789c8f" providerId="LiveId" clId="{F192C8AC-9B79-4BAD-BF3B-4FC66346F0AC}" dt="2022-11-08T04:08:50.816" v="41"/>
          <ac:spMkLst>
            <pc:docMk/>
            <pc:sldMk cId="2034600470" sldId="336"/>
            <ac:spMk id="41" creationId="{4E5DB81B-4097-64BF-CD5F-DF2E7040C45C}"/>
          </ac:spMkLst>
        </pc:spChg>
        <pc:grpChg chg="add mod">
          <ac:chgData name="Manish Sharma" userId="b799adb9ba789c8f" providerId="LiveId" clId="{F192C8AC-9B79-4BAD-BF3B-4FC66346F0AC}" dt="2022-11-08T04:07:03.736" v="26"/>
          <ac:grpSpMkLst>
            <pc:docMk/>
            <pc:sldMk cId="2034600470" sldId="336"/>
            <ac:grpSpMk id="5" creationId="{CA838C32-5F43-EFCB-1ACF-4E15CB84D0F6}"/>
          </ac:grpSpMkLst>
        </pc:grpChg>
        <pc:grpChg chg="add mod">
          <ac:chgData name="Manish Sharma" userId="b799adb9ba789c8f" providerId="LiveId" clId="{F192C8AC-9B79-4BAD-BF3B-4FC66346F0AC}" dt="2022-11-08T04:07:03.736" v="26"/>
          <ac:grpSpMkLst>
            <pc:docMk/>
            <pc:sldMk cId="2034600470" sldId="336"/>
            <ac:grpSpMk id="8" creationId="{B83E11D5-9D6D-CC75-F5C1-80ECD6BD3E47}"/>
          </ac:grpSpMkLst>
        </pc:grpChg>
        <pc:grpChg chg="add mod">
          <ac:chgData name="Manish Sharma" userId="b799adb9ba789c8f" providerId="LiveId" clId="{F192C8AC-9B79-4BAD-BF3B-4FC66346F0AC}" dt="2022-11-08T04:07:03.736" v="26"/>
          <ac:grpSpMkLst>
            <pc:docMk/>
            <pc:sldMk cId="2034600470" sldId="336"/>
            <ac:grpSpMk id="11" creationId="{4B0E14EA-18DF-B2DC-7CB9-5E15B23142A7}"/>
          </ac:grpSpMkLst>
        </pc:grpChg>
        <pc:picChg chg="add mod">
          <ac:chgData name="Manish Sharma" userId="b799adb9ba789c8f" providerId="LiveId" clId="{F192C8AC-9B79-4BAD-BF3B-4FC66346F0AC}" dt="2022-11-08T04:08:20.726" v="38" actId="1076"/>
          <ac:picMkLst>
            <pc:docMk/>
            <pc:sldMk cId="2034600470" sldId="336"/>
            <ac:picMk id="39" creationId="{1AB6D749-2075-E80B-F236-985B78B285D4}"/>
          </ac:picMkLst>
        </pc:picChg>
        <pc:cxnChg chg="add mod">
          <ac:chgData name="Manish Sharma" userId="b799adb9ba789c8f" providerId="LiveId" clId="{F192C8AC-9B79-4BAD-BF3B-4FC66346F0AC}" dt="2022-11-08T04:07:03.736" v="26"/>
          <ac:cxnSpMkLst>
            <pc:docMk/>
            <pc:sldMk cId="2034600470" sldId="336"/>
            <ac:cxnSpMk id="14" creationId="{CF11C736-E65A-EF61-8B08-B35EC8CD037E}"/>
          </ac:cxnSpMkLst>
        </pc:cxnChg>
        <pc:cxnChg chg="add mod">
          <ac:chgData name="Manish Sharma" userId="b799adb9ba789c8f" providerId="LiveId" clId="{F192C8AC-9B79-4BAD-BF3B-4FC66346F0AC}" dt="2022-11-08T04:07:03.736" v="26"/>
          <ac:cxnSpMkLst>
            <pc:docMk/>
            <pc:sldMk cId="2034600470" sldId="336"/>
            <ac:cxnSpMk id="18" creationId="{D940C763-5AF6-4E9D-09CA-CA0770E33387}"/>
          </ac:cxnSpMkLst>
        </pc:cxnChg>
        <pc:cxnChg chg="add mod">
          <ac:chgData name="Manish Sharma" userId="b799adb9ba789c8f" providerId="LiveId" clId="{F192C8AC-9B79-4BAD-BF3B-4FC66346F0AC}" dt="2022-11-08T04:07:03.736" v="26"/>
          <ac:cxnSpMkLst>
            <pc:docMk/>
            <pc:sldMk cId="2034600470" sldId="336"/>
            <ac:cxnSpMk id="21" creationId="{0A729E34-DE87-4FA2-3FD5-3D4B2FB3F52D}"/>
          </ac:cxnSpMkLst>
        </pc:cxnChg>
        <pc:cxnChg chg="add mod">
          <ac:chgData name="Manish Sharma" userId="b799adb9ba789c8f" providerId="LiveId" clId="{F192C8AC-9B79-4BAD-BF3B-4FC66346F0AC}" dt="2022-11-08T04:07:31.116" v="28"/>
          <ac:cxnSpMkLst>
            <pc:docMk/>
            <pc:sldMk cId="2034600470" sldId="336"/>
            <ac:cxnSpMk id="30" creationId="{52DF4B7F-6ABC-FE29-264D-7B246191DC78}"/>
          </ac:cxnSpMkLst>
        </pc:cxnChg>
        <pc:cxnChg chg="add mod">
          <ac:chgData name="Manish Sharma" userId="b799adb9ba789c8f" providerId="LiveId" clId="{F192C8AC-9B79-4BAD-BF3B-4FC66346F0AC}" dt="2022-11-08T04:07:31.116" v="28"/>
          <ac:cxnSpMkLst>
            <pc:docMk/>
            <pc:sldMk cId="2034600470" sldId="336"/>
            <ac:cxnSpMk id="31" creationId="{8980F719-C3FD-6439-360E-1324BDB1083D}"/>
          </ac:cxnSpMkLst>
        </pc:cxnChg>
        <pc:cxnChg chg="add mod">
          <ac:chgData name="Manish Sharma" userId="b799adb9ba789c8f" providerId="LiveId" clId="{F192C8AC-9B79-4BAD-BF3B-4FC66346F0AC}" dt="2022-11-08T04:07:31.116" v="28"/>
          <ac:cxnSpMkLst>
            <pc:docMk/>
            <pc:sldMk cId="2034600470" sldId="336"/>
            <ac:cxnSpMk id="32" creationId="{0200D44B-7CA2-F472-6904-2750A01E9AFC}"/>
          </ac:cxnSpMkLst>
        </pc:cxnChg>
        <pc:cxnChg chg="add mod">
          <ac:chgData name="Manish Sharma" userId="b799adb9ba789c8f" providerId="LiveId" clId="{F192C8AC-9B79-4BAD-BF3B-4FC66346F0AC}" dt="2022-11-08T04:07:31.116" v="28"/>
          <ac:cxnSpMkLst>
            <pc:docMk/>
            <pc:sldMk cId="2034600470" sldId="336"/>
            <ac:cxnSpMk id="34" creationId="{277B0F27-FD4A-75EA-F195-877F8D8B386C}"/>
          </ac:cxnSpMkLst>
        </pc:cxnChg>
      </pc:sldChg>
      <pc:sldChg chg="addSp delSp modSp new mod">
        <pc:chgData name="Manish Sharma" userId="b799adb9ba789c8f" providerId="LiveId" clId="{F192C8AC-9B79-4BAD-BF3B-4FC66346F0AC}" dt="2022-11-08T04:10:02.279" v="46"/>
        <pc:sldMkLst>
          <pc:docMk/>
          <pc:sldMk cId="1972583782" sldId="337"/>
        </pc:sldMkLst>
        <pc:spChg chg="del">
          <ac:chgData name="Manish Sharma" userId="b799adb9ba789c8f" providerId="LiveId" clId="{F192C8AC-9B79-4BAD-BF3B-4FC66346F0AC}" dt="2022-11-08T04:09:22.090" v="43" actId="478"/>
          <ac:spMkLst>
            <pc:docMk/>
            <pc:sldMk cId="1972583782" sldId="337"/>
            <ac:spMk id="2" creationId="{3E586866-44FE-C08A-EF61-845036E0ED26}"/>
          </ac:spMkLst>
        </pc:spChg>
        <pc:spChg chg="del">
          <ac:chgData name="Manish Sharma" userId="b799adb9ba789c8f" providerId="LiveId" clId="{F192C8AC-9B79-4BAD-BF3B-4FC66346F0AC}" dt="2022-11-08T04:09:22.090" v="43" actId="478"/>
          <ac:spMkLst>
            <pc:docMk/>
            <pc:sldMk cId="1972583782" sldId="337"/>
            <ac:spMk id="3" creationId="{715DD528-BFCF-3807-4EBB-B9B8A1C680A8}"/>
          </ac:spMkLst>
        </pc:spChg>
        <pc:spChg chg="add mod">
          <ac:chgData name="Manish Sharma" userId="b799adb9ba789c8f" providerId="LiveId" clId="{F192C8AC-9B79-4BAD-BF3B-4FC66346F0AC}" dt="2022-11-08T04:09:45.647" v="44"/>
          <ac:spMkLst>
            <pc:docMk/>
            <pc:sldMk cId="1972583782" sldId="337"/>
            <ac:spMk id="4" creationId="{29586044-D1A9-126C-AF9E-7D9A73905B4F}"/>
          </ac:spMkLst>
        </pc:spChg>
        <pc:spChg chg="mod">
          <ac:chgData name="Manish Sharma" userId="b799adb9ba789c8f" providerId="LiveId" clId="{F192C8AC-9B79-4BAD-BF3B-4FC66346F0AC}" dt="2022-11-08T04:09:45.647" v="44"/>
          <ac:spMkLst>
            <pc:docMk/>
            <pc:sldMk cId="1972583782" sldId="337"/>
            <ac:spMk id="6" creationId="{78CBFE2B-D765-9731-7377-E5BE347D57C9}"/>
          </ac:spMkLst>
        </pc:spChg>
        <pc:spChg chg="mod">
          <ac:chgData name="Manish Sharma" userId="b799adb9ba789c8f" providerId="LiveId" clId="{F192C8AC-9B79-4BAD-BF3B-4FC66346F0AC}" dt="2022-11-08T04:09:45.647" v="44"/>
          <ac:spMkLst>
            <pc:docMk/>
            <pc:sldMk cId="1972583782" sldId="337"/>
            <ac:spMk id="7" creationId="{F074F84C-B343-0C88-9F50-A343C2C51CFA}"/>
          </ac:spMkLst>
        </pc:spChg>
        <pc:spChg chg="mod">
          <ac:chgData name="Manish Sharma" userId="b799adb9ba789c8f" providerId="LiveId" clId="{F192C8AC-9B79-4BAD-BF3B-4FC66346F0AC}" dt="2022-11-08T04:09:45.647" v="44"/>
          <ac:spMkLst>
            <pc:docMk/>
            <pc:sldMk cId="1972583782" sldId="337"/>
            <ac:spMk id="9" creationId="{854A0EAC-1A32-5EA9-3022-2C0FCA0C6D2D}"/>
          </ac:spMkLst>
        </pc:spChg>
        <pc:spChg chg="mod">
          <ac:chgData name="Manish Sharma" userId="b799adb9ba789c8f" providerId="LiveId" clId="{F192C8AC-9B79-4BAD-BF3B-4FC66346F0AC}" dt="2022-11-08T04:09:45.647" v="44"/>
          <ac:spMkLst>
            <pc:docMk/>
            <pc:sldMk cId="1972583782" sldId="337"/>
            <ac:spMk id="10" creationId="{77199950-C688-C01F-67FC-71188115A5A6}"/>
          </ac:spMkLst>
        </pc:spChg>
        <pc:spChg chg="mod">
          <ac:chgData name="Manish Sharma" userId="b799adb9ba789c8f" providerId="LiveId" clId="{F192C8AC-9B79-4BAD-BF3B-4FC66346F0AC}" dt="2022-11-08T04:09:45.647" v="44"/>
          <ac:spMkLst>
            <pc:docMk/>
            <pc:sldMk cId="1972583782" sldId="337"/>
            <ac:spMk id="12" creationId="{A751D2EF-0AD2-E435-0C96-2C8FE9C2093C}"/>
          </ac:spMkLst>
        </pc:spChg>
        <pc:spChg chg="mod">
          <ac:chgData name="Manish Sharma" userId="b799adb9ba789c8f" providerId="LiveId" clId="{F192C8AC-9B79-4BAD-BF3B-4FC66346F0AC}" dt="2022-11-08T04:09:45.647" v="44"/>
          <ac:spMkLst>
            <pc:docMk/>
            <pc:sldMk cId="1972583782" sldId="337"/>
            <ac:spMk id="13" creationId="{0DB772D5-E238-1437-BF98-52F9CDFA0097}"/>
          </ac:spMkLst>
        </pc:spChg>
        <pc:spChg chg="add mod">
          <ac:chgData name="Manish Sharma" userId="b799adb9ba789c8f" providerId="LiveId" clId="{F192C8AC-9B79-4BAD-BF3B-4FC66346F0AC}" dt="2022-11-08T04:09:45.647" v="44"/>
          <ac:spMkLst>
            <pc:docMk/>
            <pc:sldMk cId="1972583782" sldId="337"/>
            <ac:spMk id="15" creationId="{B3138557-D859-48DF-4786-C11EAB8D5611}"/>
          </ac:spMkLst>
        </pc:spChg>
        <pc:spChg chg="add mod">
          <ac:chgData name="Manish Sharma" userId="b799adb9ba789c8f" providerId="LiveId" clId="{F192C8AC-9B79-4BAD-BF3B-4FC66346F0AC}" dt="2022-11-08T04:09:45.647" v="44"/>
          <ac:spMkLst>
            <pc:docMk/>
            <pc:sldMk cId="1972583782" sldId="337"/>
            <ac:spMk id="16" creationId="{8A99B031-E970-B9C4-0F68-3A3FB5B30D0A}"/>
          </ac:spMkLst>
        </pc:spChg>
        <pc:spChg chg="add mod">
          <ac:chgData name="Manish Sharma" userId="b799adb9ba789c8f" providerId="LiveId" clId="{F192C8AC-9B79-4BAD-BF3B-4FC66346F0AC}" dt="2022-11-08T04:09:45.647" v="44"/>
          <ac:spMkLst>
            <pc:docMk/>
            <pc:sldMk cId="1972583782" sldId="337"/>
            <ac:spMk id="17" creationId="{4DE626DA-A285-C73B-1C49-F34A49FE400C}"/>
          </ac:spMkLst>
        </pc:spChg>
        <pc:spChg chg="add mod">
          <ac:chgData name="Manish Sharma" userId="b799adb9ba789c8f" providerId="LiveId" clId="{F192C8AC-9B79-4BAD-BF3B-4FC66346F0AC}" dt="2022-11-08T04:09:45.647" v="44"/>
          <ac:spMkLst>
            <pc:docMk/>
            <pc:sldMk cId="1972583782" sldId="337"/>
            <ac:spMk id="19" creationId="{3C1B3E9B-0EC0-2B23-E504-68AF0020E923}"/>
          </ac:spMkLst>
        </pc:spChg>
        <pc:spChg chg="add mod">
          <ac:chgData name="Manish Sharma" userId="b799adb9ba789c8f" providerId="LiveId" clId="{F192C8AC-9B79-4BAD-BF3B-4FC66346F0AC}" dt="2022-11-08T04:09:45.647" v="44"/>
          <ac:spMkLst>
            <pc:docMk/>
            <pc:sldMk cId="1972583782" sldId="337"/>
            <ac:spMk id="20" creationId="{AD020B83-85DB-D7E6-F581-8425AF4A3D4B}"/>
          </ac:spMkLst>
        </pc:spChg>
        <pc:spChg chg="add mod">
          <ac:chgData name="Manish Sharma" userId="b799adb9ba789c8f" providerId="LiveId" clId="{F192C8AC-9B79-4BAD-BF3B-4FC66346F0AC}" dt="2022-11-08T04:09:45.647" v="44"/>
          <ac:spMkLst>
            <pc:docMk/>
            <pc:sldMk cId="1972583782" sldId="337"/>
            <ac:spMk id="21" creationId="{1B6EF8AC-0263-FAAB-1B75-15E6CB537AD1}"/>
          </ac:spMkLst>
        </pc:spChg>
        <pc:spChg chg="add mod">
          <ac:chgData name="Manish Sharma" userId="b799adb9ba789c8f" providerId="LiveId" clId="{F192C8AC-9B79-4BAD-BF3B-4FC66346F0AC}" dt="2022-11-08T04:09:45.647" v="44"/>
          <ac:spMkLst>
            <pc:docMk/>
            <pc:sldMk cId="1972583782" sldId="337"/>
            <ac:spMk id="23" creationId="{820D5316-E13B-61AA-5165-7EF7ED78DA25}"/>
          </ac:spMkLst>
        </pc:spChg>
        <pc:spChg chg="add mod">
          <ac:chgData name="Manish Sharma" userId="b799adb9ba789c8f" providerId="LiveId" clId="{F192C8AC-9B79-4BAD-BF3B-4FC66346F0AC}" dt="2022-11-08T04:09:45.647" v="44"/>
          <ac:spMkLst>
            <pc:docMk/>
            <pc:sldMk cId="1972583782" sldId="337"/>
            <ac:spMk id="24" creationId="{CBCC3368-2790-EC33-356A-225CE4A58EF7}"/>
          </ac:spMkLst>
        </pc:spChg>
        <pc:spChg chg="add mod">
          <ac:chgData name="Manish Sharma" userId="b799adb9ba789c8f" providerId="LiveId" clId="{F192C8AC-9B79-4BAD-BF3B-4FC66346F0AC}" dt="2022-11-08T04:09:45.647" v="44"/>
          <ac:spMkLst>
            <pc:docMk/>
            <pc:sldMk cId="1972583782" sldId="337"/>
            <ac:spMk id="25" creationId="{ACBDFEFD-6CCB-3A68-E828-F31CA19AF9D3}"/>
          </ac:spMkLst>
        </pc:spChg>
        <pc:spChg chg="add mod">
          <ac:chgData name="Manish Sharma" userId="b799adb9ba789c8f" providerId="LiveId" clId="{F192C8AC-9B79-4BAD-BF3B-4FC66346F0AC}" dt="2022-11-08T04:09:45.647" v="44"/>
          <ac:spMkLst>
            <pc:docMk/>
            <pc:sldMk cId="1972583782" sldId="337"/>
            <ac:spMk id="26" creationId="{B63BC22B-7D48-7C40-23DC-3F634D0E5FFE}"/>
          </ac:spMkLst>
        </pc:spChg>
        <pc:spChg chg="add mod">
          <ac:chgData name="Manish Sharma" userId="b799adb9ba789c8f" providerId="LiveId" clId="{F192C8AC-9B79-4BAD-BF3B-4FC66346F0AC}" dt="2022-11-08T04:09:45.647" v="44"/>
          <ac:spMkLst>
            <pc:docMk/>
            <pc:sldMk cId="1972583782" sldId="337"/>
            <ac:spMk id="27" creationId="{80ADC5D8-4BA7-BC74-A8F5-21E322296CE3}"/>
          </ac:spMkLst>
        </pc:spChg>
        <pc:spChg chg="add mod">
          <ac:chgData name="Manish Sharma" userId="b799adb9ba789c8f" providerId="LiveId" clId="{F192C8AC-9B79-4BAD-BF3B-4FC66346F0AC}" dt="2022-11-08T04:09:45.647" v="44"/>
          <ac:spMkLst>
            <pc:docMk/>
            <pc:sldMk cId="1972583782" sldId="337"/>
            <ac:spMk id="28" creationId="{6886A38A-166F-3553-7886-6FA97A1CE151}"/>
          </ac:spMkLst>
        </pc:spChg>
        <pc:spChg chg="add mod">
          <ac:chgData name="Manish Sharma" userId="b799adb9ba789c8f" providerId="LiveId" clId="{F192C8AC-9B79-4BAD-BF3B-4FC66346F0AC}" dt="2022-11-08T04:09:45.647" v="44"/>
          <ac:spMkLst>
            <pc:docMk/>
            <pc:sldMk cId="1972583782" sldId="337"/>
            <ac:spMk id="29" creationId="{85A7FC27-1F27-F467-D98B-DBD823B347D5}"/>
          </ac:spMkLst>
        </pc:spChg>
        <pc:spChg chg="add mod">
          <ac:chgData name="Manish Sharma" userId="b799adb9ba789c8f" providerId="LiveId" clId="{F192C8AC-9B79-4BAD-BF3B-4FC66346F0AC}" dt="2022-11-08T04:09:45.647" v="44"/>
          <ac:spMkLst>
            <pc:docMk/>
            <pc:sldMk cId="1972583782" sldId="337"/>
            <ac:spMk id="30" creationId="{75D1209E-6D07-F2C8-BA71-82FB0407C62B}"/>
          </ac:spMkLst>
        </pc:spChg>
        <pc:spChg chg="add mod">
          <ac:chgData name="Manish Sharma" userId="b799adb9ba789c8f" providerId="LiveId" clId="{F192C8AC-9B79-4BAD-BF3B-4FC66346F0AC}" dt="2022-11-08T04:09:50.895" v="45" actId="122"/>
          <ac:spMkLst>
            <pc:docMk/>
            <pc:sldMk cId="1972583782" sldId="337"/>
            <ac:spMk id="31" creationId="{1BB91204-AE4C-CD20-1E28-6E4BCBC4AC6F}"/>
          </ac:spMkLst>
        </pc:spChg>
        <pc:spChg chg="add mod">
          <ac:chgData name="Manish Sharma" userId="b799adb9ba789c8f" providerId="LiveId" clId="{F192C8AC-9B79-4BAD-BF3B-4FC66346F0AC}" dt="2022-11-08T04:09:45.647" v="44"/>
          <ac:spMkLst>
            <pc:docMk/>
            <pc:sldMk cId="1972583782" sldId="337"/>
            <ac:spMk id="32" creationId="{B0B0C5E1-8789-7C53-F475-3A31D4FA8A8C}"/>
          </ac:spMkLst>
        </pc:spChg>
        <pc:spChg chg="mod">
          <ac:chgData name="Manish Sharma" userId="b799adb9ba789c8f" providerId="LiveId" clId="{F192C8AC-9B79-4BAD-BF3B-4FC66346F0AC}" dt="2022-11-08T04:09:45.647" v="44"/>
          <ac:spMkLst>
            <pc:docMk/>
            <pc:sldMk cId="1972583782" sldId="337"/>
            <ac:spMk id="34" creationId="{C7744B1A-42CD-0FB6-8869-B1F4F9FB82F5}"/>
          </ac:spMkLst>
        </pc:spChg>
        <pc:spChg chg="mod">
          <ac:chgData name="Manish Sharma" userId="b799adb9ba789c8f" providerId="LiveId" clId="{F192C8AC-9B79-4BAD-BF3B-4FC66346F0AC}" dt="2022-11-08T04:09:45.647" v="44"/>
          <ac:spMkLst>
            <pc:docMk/>
            <pc:sldMk cId="1972583782" sldId="337"/>
            <ac:spMk id="35" creationId="{DD33518E-AB92-6F84-69BA-A2EEECBDDA18}"/>
          </ac:spMkLst>
        </pc:spChg>
        <pc:spChg chg="mod">
          <ac:chgData name="Manish Sharma" userId="b799adb9ba789c8f" providerId="LiveId" clId="{F192C8AC-9B79-4BAD-BF3B-4FC66346F0AC}" dt="2022-11-08T04:09:45.647" v="44"/>
          <ac:spMkLst>
            <pc:docMk/>
            <pc:sldMk cId="1972583782" sldId="337"/>
            <ac:spMk id="36" creationId="{35A49056-0661-FB15-D299-080411E4FCBA}"/>
          </ac:spMkLst>
        </pc:spChg>
        <pc:spChg chg="mod">
          <ac:chgData name="Manish Sharma" userId="b799adb9ba789c8f" providerId="LiveId" clId="{F192C8AC-9B79-4BAD-BF3B-4FC66346F0AC}" dt="2022-11-08T04:09:45.647" v="44"/>
          <ac:spMkLst>
            <pc:docMk/>
            <pc:sldMk cId="1972583782" sldId="337"/>
            <ac:spMk id="38" creationId="{39B6326B-E46F-7307-7C01-C0491D7B7BE8}"/>
          </ac:spMkLst>
        </pc:spChg>
        <pc:spChg chg="mod">
          <ac:chgData name="Manish Sharma" userId="b799adb9ba789c8f" providerId="LiveId" clId="{F192C8AC-9B79-4BAD-BF3B-4FC66346F0AC}" dt="2022-11-08T04:09:45.647" v="44"/>
          <ac:spMkLst>
            <pc:docMk/>
            <pc:sldMk cId="1972583782" sldId="337"/>
            <ac:spMk id="39" creationId="{96FCFE98-66B8-C151-DFAC-02E4D92A343E}"/>
          </ac:spMkLst>
        </pc:spChg>
        <pc:spChg chg="mod">
          <ac:chgData name="Manish Sharma" userId="b799adb9ba789c8f" providerId="LiveId" clId="{F192C8AC-9B79-4BAD-BF3B-4FC66346F0AC}" dt="2022-11-08T04:09:45.647" v="44"/>
          <ac:spMkLst>
            <pc:docMk/>
            <pc:sldMk cId="1972583782" sldId="337"/>
            <ac:spMk id="40" creationId="{02AF639B-8F4F-F4BC-7033-A4560E808E48}"/>
          </ac:spMkLst>
        </pc:spChg>
        <pc:spChg chg="mod">
          <ac:chgData name="Manish Sharma" userId="b799adb9ba789c8f" providerId="LiveId" clId="{F192C8AC-9B79-4BAD-BF3B-4FC66346F0AC}" dt="2022-11-08T04:09:45.647" v="44"/>
          <ac:spMkLst>
            <pc:docMk/>
            <pc:sldMk cId="1972583782" sldId="337"/>
            <ac:spMk id="42" creationId="{967BE74C-6F2E-B0E7-EEE1-6E1DC0175BFF}"/>
          </ac:spMkLst>
        </pc:spChg>
        <pc:spChg chg="mod">
          <ac:chgData name="Manish Sharma" userId="b799adb9ba789c8f" providerId="LiveId" clId="{F192C8AC-9B79-4BAD-BF3B-4FC66346F0AC}" dt="2022-11-08T04:09:45.647" v="44"/>
          <ac:spMkLst>
            <pc:docMk/>
            <pc:sldMk cId="1972583782" sldId="337"/>
            <ac:spMk id="43" creationId="{347321BF-59F8-BFD4-97BD-EC6B4EB75EFD}"/>
          </ac:spMkLst>
        </pc:spChg>
        <pc:spChg chg="mod">
          <ac:chgData name="Manish Sharma" userId="b799adb9ba789c8f" providerId="LiveId" clId="{F192C8AC-9B79-4BAD-BF3B-4FC66346F0AC}" dt="2022-11-08T04:09:45.647" v="44"/>
          <ac:spMkLst>
            <pc:docMk/>
            <pc:sldMk cId="1972583782" sldId="337"/>
            <ac:spMk id="44" creationId="{556A7B5C-3A68-0DB0-C3CF-4382944B86F4}"/>
          </ac:spMkLst>
        </pc:spChg>
        <pc:spChg chg="add mod">
          <ac:chgData name="Manish Sharma" userId="b799adb9ba789c8f" providerId="LiveId" clId="{F192C8AC-9B79-4BAD-BF3B-4FC66346F0AC}" dt="2022-11-08T04:09:45.647" v="44"/>
          <ac:spMkLst>
            <pc:docMk/>
            <pc:sldMk cId="1972583782" sldId="337"/>
            <ac:spMk id="50" creationId="{A646E658-2013-135D-0E30-E671D07CF49B}"/>
          </ac:spMkLst>
        </pc:spChg>
        <pc:spChg chg="add mod">
          <ac:chgData name="Manish Sharma" userId="b799adb9ba789c8f" providerId="LiveId" clId="{F192C8AC-9B79-4BAD-BF3B-4FC66346F0AC}" dt="2022-11-08T04:09:45.647" v="44"/>
          <ac:spMkLst>
            <pc:docMk/>
            <pc:sldMk cId="1972583782" sldId="337"/>
            <ac:spMk id="51" creationId="{E7663CAE-AEE6-F7E8-56E8-968271228B46}"/>
          </ac:spMkLst>
        </pc:spChg>
        <pc:grpChg chg="add mod">
          <ac:chgData name="Manish Sharma" userId="b799adb9ba789c8f" providerId="LiveId" clId="{F192C8AC-9B79-4BAD-BF3B-4FC66346F0AC}" dt="2022-11-08T04:09:45.647" v="44"/>
          <ac:grpSpMkLst>
            <pc:docMk/>
            <pc:sldMk cId="1972583782" sldId="337"/>
            <ac:grpSpMk id="5" creationId="{D1E8D13C-EF30-1551-504E-E59CF54AE35E}"/>
          </ac:grpSpMkLst>
        </pc:grpChg>
        <pc:grpChg chg="add mod">
          <ac:chgData name="Manish Sharma" userId="b799adb9ba789c8f" providerId="LiveId" clId="{F192C8AC-9B79-4BAD-BF3B-4FC66346F0AC}" dt="2022-11-08T04:09:45.647" v="44"/>
          <ac:grpSpMkLst>
            <pc:docMk/>
            <pc:sldMk cId="1972583782" sldId="337"/>
            <ac:grpSpMk id="8" creationId="{24345511-AB36-06E3-852D-F442FF8EAC6B}"/>
          </ac:grpSpMkLst>
        </pc:grpChg>
        <pc:grpChg chg="add mod">
          <ac:chgData name="Manish Sharma" userId="b799adb9ba789c8f" providerId="LiveId" clId="{F192C8AC-9B79-4BAD-BF3B-4FC66346F0AC}" dt="2022-11-08T04:09:45.647" v="44"/>
          <ac:grpSpMkLst>
            <pc:docMk/>
            <pc:sldMk cId="1972583782" sldId="337"/>
            <ac:grpSpMk id="11" creationId="{BD1AED67-194A-42F3-9BB9-713CAFA15712}"/>
          </ac:grpSpMkLst>
        </pc:grpChg>
        <pc:grpChg chg="add mod">
          <ac:chgData name="Manish Sharma" userId="b799adb9ba789c8f" providerId="LiveId" clId="{F192C8AC-9B79-4BAD-BF3B-4FC66346F0AC}" dt="2022-11-08T04:09:45.647" v="44"/>
          <ac:grpSpMkLst>
            <pc:docMk/>
            <pc:sldMk cId="1972583782" sldId="337"/>
            <ac:grpSpMk id="33" creationId="{B5A10B68-57B0-12C1-6F17-F605B5313E7D}"/>
          </ac:grpSpMkLst>
        </pc:grpChg>
        <pc:grpChg chg="add mod">
          <ac:chgData name="Manish Sharma" userId="b799adb9ba789c8f" providerId="LiveId" clId="{F192C8AC-9B79-4BAD-BF3B-4FC66346F0AC}" dt="2022-11-08T04:09:45.647" v="44"/>
          <ac:grpSpMkLst>
            <pc:docMk/>
            <pc:sldMk cId="1972583782" sldId="337"/>
            <ac:grpSpMk id="37" creationId="{4574D735-FB3C-DCFF-B737-8E6A42DB14E2}"/>
          </ac:grpSpMkLst>
        </pc:grpChg>
        <pc:grpChg chg="add mod">
          <ac:chgData name="Manish Sharma" userId="b799adb9ba789c8f" providerId="LiveId" clId="{F192C8AC-9B79-4BAD-BF3B-4FC66346F0AC}" dt="2022-11-08T04:09:45.647" v="44"/>
          <ac:grpSpMkLst>
            <pc:docMk/>
            <pc:sldMk cId="1972583782" sldId="337"/>
            <ac:grpSpMk id="41" creationId="{A41E17D1-4822-1CD7-9B03-BEA8E119A7CA}"/>
          </ac:grpSpMkLst>
        </pc:grpChg>
        <pc:picChg chg="add mod">
          <ac:chgData name="Manish Sharma" userId="b799adb9ba789c8f" providerId="LiveId" clId="{F192C8AC-9B79-4BAD-BF3B-4FC66346F0AC}" dt="2022-11-08T04:10:02.279" v="46"/>
          <ac:picMkLst>
            <pc:docMk/>
            <pc:sldMk cId="1972583782" sldId="337"/>
            <ac:picMk id="52" creationId="{1788B24F-5469-0605-A4D1-B507FFB5998A}"/>
          </ac:picMkLst>
        </pc:picChg>
        <pc:cxnChg chg="add mod">
          <ac:chgData name="Manish Sharma" userId="b799adb9ba789c8f" providerId="LiveId" clId="{F192C8AC-9B79-4BAD-BF3B-4FC66346F0AC}" dt="2022-11-08T04:09:45.647" v="44"/>
          <ac:cxnSpMkLst>
            <pc:docMk/>
            <pc:sldMk cId="1972583782" sldId="337"/>
            <ac:cxnSpMk id="14" creationId="{22FA9268-6D55-0223-A1D2-A2C523071DCB}"/>
          </ac:cxnSpMkLst>
        </pc:cxnChg>
        <pc:cxnChg chg="add mod">
          <ac:chgData name="Manish Sharma" userId="b799adb9ba789c8f" providerId="LiveId" clId="{F192C8AC-9B79-4BAD-BF3B-4FC66346F0AC}" dt="2022-11-08T04:09:45.647" v="44"/>
          <ac:cxnSpMkLst>
            <pc:docMk/>
            <pc:sldMk cId="1972583782" sldId="337"/>
            <ac:cxnSpMk id="18" creationId="{FB33DB51-AC83-3AAE-8947-911448AF40E4}"/>
          </ac:cxnSpMkLst>
        </pc:cxnChg>
        <pc:cxnChg chg="add mod">
          <ac:chgData name="Manish Sharma" userId="b799adb9ba789c8f" providerId="LiveId" clId="{F192C8AC-9B79-4BAD-BF3B-4FC66346F0AC}" dt="2022-11-08T04:09:45.647" v="44"/>
          <ac:cxnSpMkLst>
            <pc:docMk/>
            <pc:sldMk cId="1972583782" sldId="337"/>
            <ac:cxnSpMk id="22" creationId="{BAF17C09-A210-1E03-A826-DF199D5A39EA}"/>
          </ac:cxnSpMkLst>
        </pc:cxnChg>
        <pc:cxnChg chg="add mod">
          <ac:chgData name="Manish Sharma" userId="b799adb9ba789c8f" providerId="LiveId" clId="{F192C8AC-9B79-4BAD-BF3B-4FC66346F0AC}" dt="2022-11-08T04:09:45.647" v="44"/>
          <ac:cxnSpMkLst>
            <pc:docMk/>
            <pc:sldMk cId="1972583782" sldId="337"/>
            <ac:cxnSpMk id="45" creationId="{DCC7A920-ECDE-A854-8AE5-B7BA994D8FFC}"/>
          </ac:cxnSpMkLst>
        </pc:cxnChg>
        <pc:cxnChg chg="add mod">
          <ac:chgData name="Manish Sharma" userId="b799adb9ba789c8f" providerId="LiveId" clId="{F192C8AC-9B79-4BAD-BF3B-4FC66346F0AC}" dt="2022-11-08T04:09:45.647" v="44"/>
          <ac:cxnSpMkLst>
            <pc:docMk/>
            <pc:sldMk cId="1972583782" sldId="337"/>
            <ac:cxnSpMk id="46" creationId="{15C1776F-D208-7FF3-B6E7-AC54627B92EC}"/>
          </ac:cxnSpMkLst>
        </pc:cxnChg>
        <pc:cxnChg chg="add mod">
          <ac:chgData name="Manish Sharma" userId="b799adb9ba789c8f" providerId="LiveId" clId="{F192C8AC-9B79-4BAD-BF3B-4FC66346F0AC}" dt="2022-11-08T04:09:45.647" v="44"/>
          <ac:cxnSpMkLst>
            <pc:docMk/>
            <pc:sldMk cId="1972583782" sldId="337"/>
            <ac:cxnSpMk id="47" creationId="{654D112C-553F-051C-BE2A-22EA953762A2}"/>
          </ac:cxnSpMkLst>
        </pc:cxnChg>
        <pc:cxnChg chg="add mod">
          <ac:chgData name="Manish Sharma" userId="b799adb9ba789c8f" providerId="LiveId" clId="{F192C8AC-9B79-4BAD-BF3B-4FC66346F0AC}" dt="2022-11-08T04:09:45.647" v="44"/>
          <ac:cxnSpMkLst>
            <pc:docMk/>
            <pc:sldMk cId="1972583782" sldId="337"/>
            <ac:cxnSpMk id="48" creationId="{AE92ABC8-2939-00B9-452F-FCDD0E6C150F}"/>
          </ac:cxnSpMkLst>
        </pc:cxnChg>
        <pc:cxnChg chg="add mod">
          <ac:chgData name="Manish Sharma" userId="b799adb9ba789c8f" providerId="LiveId" clId="{F192C8AC-9B79-4BAD-BF3B-4FC66346F0AC}" dt="2022-11-08T04:09:45.647" v="44"/>
          <ac:cxnSpMkLst>
            <pc:docMk/>
            <pc:sldMk cId="1972583782" sldId="337"/>
            <ac:cxnSpMk id="49" creationId="{45413EBD-FBF2-3F37-9D1E-88AF1E55EA94}"/>
          </ac:cxnSpMkLst>
        </pc:cxnChg>
      </pc:sldChg>
      <pc:sldChg chg="del">
        <pc:chgData name="Manish Sharma" userId="b799adb9ba789c8f" providerId="LiveId" clId="{F192C8AC-9B79-4BAD-BF3B-4FC66346F0AC}" dt="2022-11-08T03:32:39.491" v="0" actId="47"/>
        <pc:sldMkLst>
          <pc:docMk/>
          <pc:sldMk cId="2692811793" sldId="337"/>
        </pc:sldMkLst>
      </pc:sldChg>
      <pc:sldChg chg="del">
        <pc:chgData name="Manish Sharma" userId="b799adb9ba789c8f" providerId="LiveId" clId="{F192C8AC-9B79-4BAD-BF3B-4FC66346F0AC}" dt="2022-11-08T03:32:39.491" v="0" actId="47"/>
        <pc:sldMkLst>
          <pc:docMk/>
          <pc:sldMk cId="490180290" sldId="338"/>
        </pc:sldMkLst>
      </pc:sldChg>
      <pc:sldChg chg="add del">
        <pc:chgData name="Manish Sharma" userId="b799adb9ba789c8f" providerId="LiveId" clId="{F192C8AC-9B79-4BAD-BF3B-4FC66346F0AC}" dt="2022-11-08T04:17:22.067" v="63"/>
        <pc:sldMkLst>
          <pc:docMk/>
          <pc:sldMk cId="2461708154" sldId="339"/>
        </pc:sldMkLst>
      </pc:sldChg>
      <pc:sldChg chg="del">
        <pc:chgData name="Manish Sharma" userId="b799adb9ba789c8f" providerId="LiveId" clId="{F192C8AC-9B79-4BAD-BF3B-4FC66346F0AC}" dt="2022-11-08T03:32:39.491" v="0" actId="47"/>
        <pc:sldMkLst>
          <pc:docMk/>
          <pc:sldMk cId="2832211243" sldId="340"/>
        </pc:sldMkLst>
      </pc:sldChg>
      <pc:sldChg chg="del">
        <pc:chgData name="Manish Sharma" userId="b799adb9ba789c8f" providerId="LiveId" clId="{F192C8AC-9B79-4BAD-BF3B-4FC66346F0AC}" dt="2022-11-08T03:32:39.491" v="0" actId="47"/>
        <pc:sldMkLst>
          <pc:docMk/>
          <pc:sldMk cId="1001764186" sldId="341"/>
        </pc:sldMkLst>
      </pc:sldChg>
      <pc:sldChg chg="add del">
        <pc:chgData name="Manish Sharma" userId="b799adb9ba789c8f" providerId="LiveId" clId="{F192C8AC-9B79-4BAD-BF3B-4FC66346F0AC}" dt="2022-11-08T06:53:48.037" v="169"/>
        <pc:sldMkLst>
          <pc:docMk/>
          <pc:sldMk cId="3957436667" sldId="343"/>
        </pc:sldMkLst>
      </pc:sldChg>
      <pc:sldChg chg="del">
        <pc:chgData name="Manish Sharma" userId="b799adb9ba789c8f" providerId="LiveId" clId="{F192C8AC-9B79-4BAD-BF3B-4FC66346F0AC}" dt="2022-11-08T03:32:39.491" v="0" actId="47"/>
        <pc:sldMkLst>
          <pc:docMk/>
          <pc:sldMk cId="1086630378" sldId="344"/>
        </pc:sldMkLst>
      </pc:sldChg>
      <pc:sldChg chg="add del">
        <pc:chgData name="Manish Sharma" userId="b799adb9ba789c8f" providerId="LiveId" clId="{F192C8AC-9B79-4BAD-BF3B-4FC66346F0AC}" dt="2022-11-08T09:39:52.016" v="338"/>
        <pc:sldMkLst>
          <pc:docMk/>
          <pc:sldMk cId="2213827792" sldId="345"/>
        </pc:sldMkLst>
      </pc:sldChg>
      <pc:sldChg chg="add del">
        <pc:chgData name="Manish Sharma" userId="b799adb9ba789c8f" providerId="LiveId" clId="{F192C8AC-9B79-4BAD-BF3B-4FC66346F0AC}" dt="2022-11-08T11:13:58.925" v="619" actId="2696"/>
        <pc:sldMkLst>
          <pc:docMk/>
          <pc:sldMk cId="1923206056" sldId="346"/>
        </pc:sldMkLst>
      </pc:sldChg>
      <pc:sldChg chg="add">
        <pc:chgData name="Manish Sharma" userId="b799adb9ba789c8f" providerId="LiveId" clId="{F192C8AC-9B79-4BAD-BF3B-4FC66346F0AC}" dt="2022-11-08T11:14:03.501" v="620"/>
        <pc:sldMkLst>
          <pc:docMk/>
          <pc:sldMk cId="3041307951" sldId="346"/>
        </pc:sldMkLst>
      </pc:sldChg>
      <pc:sldChg chg="add">
        <pc:chgData name="Manish Sharma" userId="b799adb9ba789c8f" providerId="LiveId" clId="{F192C8AC-9B79-4BAD-BF3B-4FC66346F0AC}" dt="2022-11-08T11:14:03.501" v="620"/>
        <pc:sldMkLst>
          <pc:docMk/>
          <pc:sldMk cId="371425773" sldId="347"/>
        </pc:sldMkLst>
      </pc:sldChg>
      <pc:sldChg chg="add del">
        <pc:chgData name="Manish Sharma" userId="b799adb9ba789c8f" providerId="LiveId" clId="{F192C8AC-9B79-4BAD-BF3B-4FC66346F0AC}" dt="2022-11-08T11:13:58.925" v="619" actId="2696"/>
        <pc:sldMkLst>
          <pc:docMk/>
          <pc:sldMk cId="3793334372" sldId="347"/>
        </pc:sldMkLst>
      </pc:sldChg>
      <pc:sldChg chg="del">
        <pc:chgData name="Manish Sharma" userId="b799adb9ba789c8f" providerId="LiveId" clId="{F192C8AC-9B79-4BAD-BF3B-4FC66346F0AC}" dt="2022-11-08T03:32:39.491" v="0" actId="47"/>
        <pc:sldMkLst>
          <pc:docMk/>
          <pc:sldMk cId="2251360928" sldId="348"/>
        </pc:sldMkLst>
      </pc:sldChg>
      <pc:sldChg chg="add del">
        <pc:chgData name="Manish Sharma" userId="b799adb9ba789c8f" providerId="LiveId" clId="{F192C8AC-9B79-4BAD-BF3B-4FC66346F0AC}" dt="2022-11-08T11:13:45.939" v="618"/>
        <pc:sldMkLst>
          <pc:docMk/>
          <pc:sldMk cId="3976377021" sldId="349"/>
        </pc:sldMkLst>
      </pc:sldChg>
      <pc:sldChg chg="del">
        <pc:chgData name="Manish Sharma" userId="b799adb9ba789c8f" providerId="LiveId" clId="{F192C8AC-9B79-4BAD-BF3B-4FC66346F0AC}" dt="2022-11-08T03:32:39.491" v="0" actId="47"/>
        <pc:sldMkLst>
          <pc:docMk/>
          <pc:sldMk cId="811649670" sldId="350"/>
        </pc:sldMkLst>
      </pc:sldChg>
      <pc:sldChg chg="del">
        <pc:chgData name="Manish Sharma" userId="b799adb9ba789c8f" providerId="LiveId" clId="{F192C8AC-9B79-4BAD-BF3B-4FC66346F0AC}" dt="2022-11-08T03:32:39.491" v="0" actId="47"/>
        <pc:sldMkLst>
          <pc:docMk/>
          <pc:sldMk cId="3227899067" sldId="351"/>
        </pc:sldMkLst>
      </pc:sldChg>
      <pc:sldChg chg="add del">
        <pc:chgData name="Manish Sharma" userId="b799adb9ba789c8f" providerId="LiveId" clId="{F192C8AC-9B79-4BAD-BF3B-4FC66346F0AC}" dt="2022-11-09T04:58:11.650" v="622"/>
        <pc:sldMkLst>
          <pc:docMk/>
          <pc:sldMk cId="2857248363" sldId="352"/>
        </pc:sldMkLst>
      </pc:sldChg>
      <pc:sldChg chg="add del">
        <pc:chgData name="Manish Sharma" userId="b799adb9ba789c8f" providerId="LiveId" clId="{F192C8AC-9B79-4BAD-BF3B-4FC66346F0AC}" dt="2022-11-09T04:58:11.650" v="622"/>
        <pc:sldMkLst>
          <pc:docMk/>
          <pc:sldMk cId="2744805497" sldId="353"/>
        </pc:sldMkLst>
      </pc:sldChg>
      <pc:sldChg chg="add del">
        <pc:chgData name="Manish Sharma" userId="b799adb9ba789c8f" providerId="LiveId" clId="{F192C8AC-9B79-4BAD-BF3B-4FC66346F0AC}" dt="2022-11-09T04:58:11.650" v="622"/>
        <pc:sldMkLst>
          <pc:docMk/>
          <pc:sldMk cId="2903542338" sldId="354"/>
        </pc:sldMkLst>
      </pc:sldChg>
      <pc:sldChg chg="add del">
        <pc:chgData name="Manish Sharma" userId="b799adb9ba789c8f" providerId="LiveId" clId="{F192C8AC-9B79-4BAD-BF3B-4FC66346F0AC}" dt="2022-11-09T04:58:11.650" v="622"/>
        <pc:sldMkLst>
          <pc:docMk/>
          <pc:sldMk cId="2958282647" sldId="355"/>
        </pc:sldMkLst>
      </pc:sldChg>
      <pc:sldChg chg="add del">
        <pc:chgData name="Manish Sharma" userId="b799adb9ba789c8f" providerId="LiveId" clId="{F192C8AC-9B79-4BAD-BF3B-4FC66346F0AC}" dt="2022-11-09T04:58:11.650" v="622"/>
        <pc:sldMkLst>
          <pc:docMk/>
          <pc:sldMk cId="2850348841" sldId="356"/>
        </pc:sldMkLst>
      </pc:sldChg>
      <pc:sldChg chg="del">
        <pc:chgData name="Manish Sharma" userId="b799adb9ba789c8f" providerId="LiveId" clId="{F192C8AC-9B79-4BAD-BF3B-4FC66346F0AC}" dt="2022-11-08T03:32:39.491" v="0" actId="47"/>
        <pc:sldMkLst>
          <pc:docMk/>
          <pc:sldMk cId="833572205" sldId="357"/>
        </pc:sldMkLst>
      </pc:sldChg>
      <pc:sldChg chg="del">
        <pc:chgData name="Manish Sharma" userId="b799adb9ba789c8f" providerId="LiveId" clId="{F192C8AC-9B79-4BAD-BF3B-4FC66346F0AC}" dt="2022-11-08T03:32:39.491" v="0" actId="47"/>
        <pc:sldMkLst>
          <pc:docMk/>
          <pc:sldMk cId="167732844" sldId="358"/>
        </pc:sldMkLst>
      </pc:sldChg>
      <pc:sldChg chg="add del">
        <pc:chgData name="Manish Sharma" userId="b799adb9ba789c8f" providerId="LiveId" clId="{F192C8AC-9B79-4BAD-BF3B-4FC66346F0AC}" dt="2022-11-09T07:38:29.242" v="641"/>
        <pc:sldMkLst>
          <pc:docMk/>
          <pc:sldMk cId="2739323608" sldId="359"/>
        </pc:sldMkLst>
      </pc:sldChg>
      <pc:sldChg chg="add del">
        <pc:chgData name="Manish Sharma" userId="b799adb9ba789c8f" providerId="LiveId" clId="{F192C8AC-9B79-4BAD-BF3B-4FC66346F0AC}" dt="2022-11-09T07:38:29.242" v="641"/>
        <pc:sldMkLst>
          <pc:docMk/>
          <pc:sldMk cId="3809309878" sldId="360"/>
        </pc:sldMkLst>
      </pc:sldChg>
      <pc:sldChg chg="add del">
        <pc:chgData name="Manish Sharma" userId="b799adb9ba789c8f" providerId="LiveId" clId="{F192C8AC-9B79-4BAD-BF3B-4FC66346F0AC}" dt="2022-11-09T09:10:03.047" v="642"/>
        <pc:sldMkLst>
          <pc:docMk/>
          <pc:sldMk cId="4068368089" sldId="361"/>
        </pc:sldMkLst>
      </pc:sldChg>
      <pc:sldChg chg="addSp modSp add del mod">
        <pc:chgData name="Manish Sharma" userId="b799adb9ba789c8f" providerId="LiveId" clId="{F192C8AC-9B79-4BAD-BF3B-4FC66346F0AC}" dt="2022-11-09T09:20:27.871" v="675" actId="1076"/>
        <pc:sldMkLst>
          <pc:docMk/>
          <pc:sldMk cId="3936429631" sldId="362"/>
        </pc:sldMkLst>
        <pc:spChg chg="add mod">
          <ac:chgData name="Manish Sharma" userId="b799adb9ba789c8f" providerId="LiveId" clId="{F192C8AC-9B79-4BAD-BF3B-4FC66346F0AC}" dt="2022-11-09T09:20:12.848" v="662" actId="1076"/>
          <ac:spMkLst>
            <pc:docMk/>
            <pc:sldMk cId="3936429631" sldId="362"/>
            <ac:spMk id="2" creationId="{507A6845-24E8-80E7-5A7B-D02DEAFA74CE}"/>
          </ac:spMkLst>
        </pc:spChg>
        <pc:spChg chg="add mod">
          <ac:chgData name="Manish Sharma" userId="b799adb9ba789c8f" providerId="LiveId" clId="{F192C8AC-9B79-4BAD-BF3B-4FC66346F0AC}" dt="2022-11-09T09:20:27.871" v="675" actId="1076"/>
          <ac:spMkLst>
            <pc:docMk/>
            <pc:sldMk cId="3936429631" sldId="362"/>
            <ac:spMk id="3" creationId="{D91322A8-79F5-BB6D-EB8F-E72B715AAB63}"/>
          </ac:spMkLst>
        </pc:spChg>
        <pc:spChg chg="mod">
          <ac:chgData name="Manish Sharma" userId="b799adb9ba789c8f" providerId="LiveId" clId="{F192C8AC-9B79-4BAD-BF3B-4FC66346F0AC}" dt="2022-11-09T09:19:39.481" v="644" actId="1076"/>
          <ac:spMkLst>
            <pc:docMk/>
            <pc:sldMk cId="3936429631" sldId="362"/>
            <ac:spMk id="6" creationId="{2BA52C0A-4112-40C1-93DD-5DC1C961D96C}"/>
          </ac:spMkLst>
        </pc:spChg>
        <pc:spChg chg="mod">
          <ac:chgData name="Manish Sharma" userId="b799adb9ba789c8f" providerId="LiveId" clId="{F192C8AC-9B79-4BAD-BF3B-4FC66346F0AC}" dt="2022-11-09T09:19:42.511" v="645" actId="1076"/>
          <ac:spMkLst>
            <pc:docMk/>
            <pc:sldMk cId="3936429631" sldId="362"/>
            <ac:spMk id="21" creationId="{4C61223D-BA99-45E6-A7BF-910C357490A4}"/>
          </ac:spMkLst>
        </pc:spChg>
      </pc:sldChg>
      <pc:sldChg chg="add del">
        <pc:chgData name="Manish Sharma" userId="b799adb9ba789c8f" providerId="LiveId" clId="{F192C8AC-9B79-4BAD-BF3B-4FC66346F0AC}" dt="2022-11-09T10:36:45.557" v="676"/>
        <pc:sldMkLst>
          <pc:docMk/>
          <pc:sldMk cId="1113698474" sldId="363"/>
        </pc:sldMkLst>
      </pc:sldChg>
      <pc:sldChg chg="del">
        <pc:chgData name="Manish Sharma" userId="b799adb9ba789c8f" providerId="LiveId" clId="{F192C8AC-9B79-4BAD-BF3B-4FC66346F0AC}" dt="2022-11-08T03:32:39.491" v="0" actId="47"/>
        <pc:sldMkLst>
          <pc:docMk/>
          <pc:sldMk cId="1879572570" sldId="364"/>
        </pc:sldMkLst>
      </pc:sldChg>
      <pc:sldChg chg="del">
        <pc:chgData name="Manish Sharma" userId="b799adb9ba789c8f" providerId="LiveId" clId="{F192C8AC-9B79-4BAD-BF3B-4FC66346F0AC}" dt="2022-11-08T03:32:39.491" v="0" actId="47"/>
        <pc:sldMkLst>
          <pc:docMk/>
          <pc:sldMk cId="4119803830" sldId="365"/>
        </pc:sldMkLst>
      </pc:sldChg>
      <pc:sldChg chg="del">
        <pc:chgData name="Manish Sharma" userId="b799adb9ba789c8f" providerId="LiveId" clId="{F192C8AC-9B79-4BAD-BF3B-4FC66346F0AC}" dt="2022-11-08T03:32:39.491" v="0" actId="47"/>
        <pc:sldMkLst>
          <pc:docMk/>
          <pc:sldMk cId="1345247763" sldId="366"/>
        </pc:sldMkLst>
      </pc:sldChg>
      <pc:sldChg chg="addSp delSp modSp add mod setBg delDesignElem">
        <pc:chgData name="Manish Sharma" userId="b799adb9ba789c8f" providerId="LiveId" clId="{F192C8AC-9B79-4BAD-BF3B-4FC66346F0AC}" dt="2022-11-08T04:12:58.716" v="56" actId="26606"/>
        <pc:sldMkLst>
          <pc:docMk/>
          <pc:sldMk cId="721619654" sldId="452"/>
        </pc:sldMkLst>
        <pc:spChg chg="mod">
          <ac:chgData name="Manish Sharma" userId="b799adb9ba789c8f" providerId="LiveId" clId="{F192C8AC-9B79-4BAD-BF3B-4FC66346F0AC}" dt="2022-11-08T04:12:58.716" v="56" actId="26606"/>
          <ac:spMkLst>
            <pc:docMk/>
            <pc:sldMk cId="721619654" sldId="452"/>
            <ac:spMk id="2" creationId="{A6C1BEA8-3274-8FFC-3E9B-9FE973B76EBB}"/>
          </ac:spMkLst>
        </pc:spChg>
        <pc:spChg chg="add del">
          <ac:chgData name="Manish Sharma" userId="b799adb9ba789c8f" providerId="LiveId" clId="{F192C8AC-9B79-4BAD-BF3B-4FC66346F0AC}" dt="2022-11-08T04:12:58.716" v="56" actId="26606"/>
          <ac:spMkLst>
            <pc:docMk/>
            <pc:sldMk cId="721619654" sldId="452"/>
            <ac:spMk id="68" creationId="{063BBA22-50EA-4C4D-BE05-F1CE4E63AA56}"/>
          </ac:spMkLst>
        </pc:spChg>
        <pc:spChg chg="add del">
          <ac:chgData name="Manish Sharma" userId="b799adb9ba789c8f" providerId="LiveId" clId="{F192C8AC-9B79-4BAD-BF3B-4FC66346F0AC}" dt="2022-11-08T04:12:58.716" v="56" actId="26606"/>
          <ac:spMkLst>
            <pc:docMk/>
            <pc:sldMk cId="721619654" sldId="452"/>
            <ac:spMk id="71" creationId="{BACC6370-2D7E-4714-9D71-7542949D7D5D}"/>
          </ac:spMkLst>
        </pc:spChg>
        <pc:spChg chg="add del">
          <ac:chgData name="Manish Sharma" userId="b799adb9ba789c8f" providerId="LiveId" clId="{F192C8AC-9B79-4BAD-BF3B-4FC66346F0AC}" dt="2022-11-08T04:12:58.716" v="56" actId="26606"/>
          <ac:spMkLst>
            <pc:docMk/>
            <pc:sldMk cId="721619654" sldId="452"/>
            <ac:spMk id="73" creationId="{F68B3F68-107C-434F-AA38-110D5EA91B85}"/>
          </ac:spMkLst>
        </pc:spChg>
        <pc:spChg chg="add del">
          <ac:chgData name="Manish Sharma" userId="b799adb9ba789c8f" providerId="LiveId" clId="{F192C8AC-9B79-4BAD-BF3B-4FC66346F0AC}" dt="2022-11-08T04:12:58.716" v="56" actId="26606"/>
          <ac:spMkLst>
            <pc:docMk/>
            <pc:sldMk cId="721619654" sldId="452"/>
            <ac:spMk id="75" creationId="{AAD0DBB9-1A4B-4391-81D4-CB19F9AB918A}"/>
          </ac:spMkLst>
        </pc:spChg>
        <pc:spChg chg="del">
          <ac:chgData name="Manish Sharma" userId="b799adb9ba789c8f" providerId="LiveId" clId="{F192C8AC-9B79-4BAD-BF3B-4FC66346F0AC}" dt="2022-11-08T04:11:01.237" v="48"/>
          <ac:spMkLst>
            <pc:docMk/>
            <pc:sldMk cId="721619654" sldId="452"/>
            <ac:spMk id="77" creationId="{2659FDB4-FCBE-4A89-B46D-43D4FA54464D}"/>
          </ac:spMkLst>
        </pc:spChg>
        <pc:spChg chg="add">
          <ac:chgData name="Manish Sharma" userId="b799adb9ba789c8f" providerId="LiveId" clId="{F192C8AC-9B79-4BAD-BF3B-4FC66346F0AC}" dt="2022-11-08T04:12:58.716" v="56" actId="26606"/>
          <ac:spMkLst>
            <pc:docMk/>
            <pc:sldMk cId="721619654" sldId="452"/>
            <ac:spMk id="80" creationId="{955A2079-FA98-4876-80F0-72364A7D2EA4}"/>
          </ac:spMkLst>
        </pc:spChg>
        <pc:graphicFrameChg chg="mod modGraphic">
          <ac:chgData name="Manish Sharma" userId="b799adb9ba789c8f" providerId="LiveId" clId="{F192C8AC-9B79-4BAD-BF3B-4FC66346F0AC}" dt="2022-11-08T04:12:58.716" v="56" actId="26606"/>
          <ac:graphicFrameMkLst>
            <pc:docMk/>
            <pc:sldMk cId="721619654" sldId="452"/>
            <ac:graphicFrameMk id="66" creationId="{6CA41C74-D2B8-8356-2086-B11010D25600}"/>
          </ac:graphicFrameMkLst>
        </pc:graphicFrameChg>
        <pc:cxnChg chg="del">
          <ac:chgData name="Manish Sharma" userId="b799adb9ba789c8f" providerId="LiveId" clId="{F192C8AC-9B79-4BAD-BF3B-4FC66346F0AC}" dt="2022-11-08T04:11:01.237" v="48"/>
          <ac:cxnSpMkLst>
            <pc:docMk/>
            <pc:sldMk cId="721619654" sldId="452"/>
            <ac:cxnSpMk id="78" creationId="{C8F51B3F-8331-4E4A-AE96-D47B1006EEAD}"/>
          </ac:cxnSpMkLst>
        </pc:cxnChg>
      </pc:sldChg>
      <pc:sldChg chg="addSp delSp modSp add mod setBg delDesignElem">
        <pc:chgData name="Manish Sharma" userId="b799adb9ba789c8f" providerId="LiveId" clId="{F192C8AC-9B79-4BAD-BF3B-4FC66346F0AC}" dt="2022-11-08T04:15:23.828" v="61" actId="26606"/>
        <pc:sldMkLst>
          <pc:docMk/>
          <pc:sldMk cId="2662589359" sldId="453"/>
        </pc:sldMkLst>
        <pc:spChg chg="mod">
          <ac:chgData name="Manish Sharma" userId="b799adb9ba789c8f" providerId="LiveId" clId="{F192C8AC-9B79-4BAD-BF3B-4FC66346F0AC}" dt="2022-11-08T04:15:23.828" v="61" actId="26606"/>
          <ac:spMkLst>
            <pc:docMk/>
            <pc:sldMk cId="2662589359" sldId="453"/>
            <ac:spMk id="2" creationId="{92344086-22FE-8975-105C-22E303C16A92}"/>
          </ac:spMkLst>
        </pc:spChg>
        <pc:spChg chg="del mod">
          <ac:chgData name="Manish Sharma" userId="b799adb9ba789c8f" providerId="LiveId" clId="{F192C8AC-9B79-4BAD-BF3B-4FC66346F0AC}" dt="2022-11-08T04:15:23.828" v="61" actId="26606"/>
          <ac:spMkLst>
            <pc:docMk/>
            <pc:sldMk cId="2662589359" sldId="453"/>
            <ac:spMk id="3" creationId="{8B504747-86D6-B622-356E-2E2BD157B137}"/>
          </ac:spMkLst>
        </pc:spChg>
        <pc:spChg chg="add del">
          <ac:chgData name="Manish Sharma" userId="b799adb9ba789c8f" providerId="LiveId" clId="{F192C8AC-9B79-4BAD-BF3B-4FC66346F0AC}" dt="2022-11-08T04:15:23.804" v="60" actId="26606"/>
          <ac:spMkLst>
            <pc:docMk/>
            <pc:sldMk cId="2662589359" sldId="453"/>
            <ac:spMk id="8" creationId="{09588DA8-065E-4F6F-8EFD-43104AB2E0CF}"/>
          </ac:spMkLst>
        </pc:spChg>
        <pc:spChg chg="add">
          <ac:chgData name="Manish Sharma" userId="b799adb9ba789c8f" providerId="LiveId" clId="{F192C8AC-9B79-4BAD-BF3B-4FC66346F0AC}" dt="2022-11-08T04:15:23.828" v="61" actId="26606"/>
          <ac:spMkLst>
            <pc:docMk/>
            <pc:sldMk cId="2662589359" sldId="453"/>
            <ac:spMk id="9" creationId="{B819A166-7571-4003-A6B8-B62034C3ED30}"/>
          </ac:spMkLst>
        </pc:spChg>
        <pc:spChg chg="add del">
          <ac:chgData name="Manish Sharma" userId="b799adb9ba789c8f" providerId="LiveId" clId="{F192C8AC-9B79-4BAD-BF3B-4FC66346F0AC}" dt="2022-11-08T04:15:23.804" v="60" actId="26606"/>
          <ac:spMkLst>
            <pc:docMk/>
            <pc:sldMk cId="2662589359" sldId="453"/>
            <ac:spMk id="10" creationId="{C4285719-470E-454C-AF62-8323075F1F5B}"/>
          </ac:spMkLst>
        </pc:spChg>
        <pc:spChg chg="add del">
          <ac:chgData name="Manish Sharma" userId="b799adb9ba789c8f" providerId="LiveId" clId="{F192C8AC-9B79-4BAD-BF3B-4FC66346F0AC}" dt="2022-11-08T04:15:23.804" v="60" actId="26606"/>
          <ac:spMkLst>
            <pc:docMk/>
            <pc:sldMk cId="2662589359" sldId="453"/>
            <ac:spMk id="12" creationId="{CD9FE4EF-C4D8-49A0-B2FF-81D8DB7D8A24}"/>
          </ac:spMkLst>
        </pc:spChg>
        <pc:spChg chg="add del">
          <ac:chgData name="Manish Sharma" userId="b799adb9ba789c8f" providerId="LiveId" clId="{F192C8AC-9B79-4BAD-BF3B-4FC66346F0AC}" dt="2022-11-08T04:15:23.804" v="60" actId="26606"/>
          <ac:spMkLst>
            <pc:docMk/>
            <pc:sldMk cId="2662589359" sldId="453"/>
            <ac:spMk id="14" creationId="{4300840D-0A0B-4512-BACA-B439D5B9C57C}"/>
          </ac:spMkLst>
        </pc:spChg>
        <pc:spChg chg="del">
          <ac:chgData name="Manish Sharma" userId="b799adb9ba789c8f" providerId="LiveId" clId="{F192C8AC-9B79-4BAD-BF3B-4FC66346F0AC}" dt="2022-11-08T04:15:07.115" v="58"/>
          <ac:spMkLst>
            <pc:docMk/>
            <pc:sldMk cId="2662589359" sldId="453"/>
            <ac:spMk id="15" creationId="{B775CD93-9DF2-48CB-9F57-1BCA9A46C7FA}"/>
          </ac:spMkLst>
        </pc:spChg>
        <pc:spChg chg="add del">
          <ac:chgData name="Manish Sharma" userId="b799adb9ba789c8f" providerId="LiveId" clId="{F192C8AC-9B79-4BAD-BF3B-4FC66346F0AC}" dt="2022-11-08T04:15:23.804" v="60" actId="26606"/>
          <ac:spMkLst>
            <pc:docMk/>
            <pc:sldMk cId="2662589359" sldId="453"/>
            <ac:spMk id="16" creationId="{D2B78728-A580-49A7-84F9-6EF6F583ADE0}"/>
          </ac:spMkLst>
        </pc:spChg>
        <pc:spChg chg="del">
          <ac:chgData name="Manish Sharma" userId="b799adb9ba789c8f" providerId="LiveId" clId="{F192C8AC-9B79-4BAD-BF3B-4FC66346F0AC}" dt="2022-11-08T04:15:07.115" v="58"/>
          <ac:spMkLst>
            <pc:docMk/>
            <pc:sldMk cId="2662589359" sldId="453"/>
            <ac:spMk id="17" creationId="{6166C6D1-23AC-49C4-BA07-238E4E9F8CEB}"/>
          </ac:spMkLst>
        </pc:spChg>
        <pc:spChg chg="add del">
          <ac:chgData name="Manish Sharma" userId="b799adb9ba789c8f" providerId="LiveId" clId="{F192C8AC-9B79-4BAD-BF3B-4FC66346F0AC}" dt="2022-11-08T04:15:23.804" v="60" actId="26606"/>
          <ac:spMkLst>
            <pc:docMk/>
            <pc:sldMk cId="2662589359" sldId="453"/>
            <ac:spMk id="18" creationId="{38FAA1A1-D861-433F-88FA-1E9D6FD31D11}"/>
          </ac:spMkLst>
        </pc:spChg>
        <pc:spChg chg="del">
          <ac:chgData name="Manish Sharma" userId="b799adb9ba789c8f" providerId="LiveId" clId="{F192C8AC-9B79-4BAD-BF3B-4FC66346F0AC}" dt="2022-11-08T04:15:07.115" v="58"/>
          <ac:spMkLst>
            <pc:docMk/>
            <pc:sldMk cId="2662589359" sldId="453"/>
            <ac:spMk id="19" creationId="{1C091803-41C2-48E0-9228-5148460C7479}"/>
          </ac:spMkLst>
        </pc:spChg>
        <pc:spChg chg="add del">
          <ac:chgData name="Manish Sharma" userId="b799adb9ba789c8f" providerId="LiveId" clId="{F192C8AC-9B79-4BAD-BF3B-4FC66346F0AC}" dt="2022-11-08T04:15:23.804" v="60" actId="26606"/>
          <ac:spMkLst>
            <pc:docMk/>
            <pc:sldMk cId="2662589359" sldId="453"/>
            <ac:spMk id="20" creationId="{8D71EDA1-87BF-4D5D-AB79-F346FD19278A}"/>
          </ac:spMkLst>
        </pc:spChg>
        <pc:graphicFrameChg chg="add">
          <ac:chgData name="Manish Sharma" userId="b799adb9ba789c8f" providerId="LiveId" clId="{F192C8AC-9B79-4BAD-BF3B-4FC66346F0AC}" dt="2022-11-08T04:15:23.828" v="61" actId="26606"/>
          <ac:graphicFrameMkLst>
            <pc:docMk/>
            <pc:sldMk cId="2662589359" sldId="453"/>
            <ac:graphicFrameMk id="5" creationId="{5CCAE018-88BF-CD9B-F9E1-3D055348EB0C}"/>
          </ac:graphicFrameMkLst>
        </pc:graphicFrameChg>
      </pc:sldChg>
      <pc:sldChg chg="add">
        <pc:chgData name="Manish Sharma" userId="b799adb9ba789c8f" providerId="LiveId" clId="{F192C8AC-9B79-4BAD-BF3B-4FC66346F0AC}" dt="2022-11-08T04:16:24.456" v="62"/>
        <pc:sldMkLst>
          <pc:docMk/>
          <pc:sldMk cId="1763111899" sldId="455"/>
        </pc:sldMkLst>
      </pc:sldChg>
      <pc:sldChg chg="addSp delSp modSp new mod">
        <pc:chgData name="Manish Sharma" userId="b799adb9ba789c8f" providerId="LiveId" clId="{F192C8AC-9B79-4BAD-BF3B-4FC66346F0AC}" dt="2022-11-08T04:56:42.536" v="95"/>
        <pc:sldMkLst>
          <pc:docMk/>
          <pc:sldMk cId="896589315" sldId="456"/>
        </pc:sldMkLst>
        <pc:spChg chg="del">
          <ac:chgData name="Manish Sharma" userId="b799adb9ba789c8f" providerId="LiveId" clId="{F192C8AC-9B79-4BAD-BF3B-4FC66346F0AC}" dt="2022-11-08T04:53:23.624" v="66" actId="478"/>
          <ac:spMkLst>
            <pc:docMk/>
            <pc:sldMk cId="896589315" sldId="456"/>
            <ac:spMk id="2" creationId="{8F1FEBDC-B0E1-F130-092E-AFC1387B9182}"/>
          </ac:spMkLst>
        </pc:spChg>
        <pc:spChg chg="del">
          <ac:chgData name="Manish Sharma" userId="b799adb9ba789c8f" providerId="LiveId" clId="{F192C8AC-9B79-4BAD-BF3B-4FC66346F0AC}" dt="2022-11-08T04:53:23.624" v="66" actId="478"/>
          <ac:spMkLst>
            <pc:docMk/>
            <pc:sldMk cId="896589315" sldId="456"/>
            <ac:spMk id="3" creationId="{846F103D-BCDF-BED8-AD46-12BFBECED73C}"/>
          </ac:spMkLst>
        </pc:spChg>
        <pc:spChg chg="add mod">
          <ac:chgData name="Manish Sharma" userId="b799adb9ba789c8f" providerId="LiveId" clId="{F192C8AC-9B79-4BAD-BF3B-4FC66346F0AC}" dt="2022-11-08T04:53:31.929" v="80" actId="20577"/>
          <ac:spMkLst>
            <pc:docMk/>
            <pc:sldMk cId="896589315" sldId="456"/>
            <ac:spMk id="4" creationId="{E1B2CF0F-0BE7-5876-839A-24387B42B5C4}"/>
          </ac:spMkLst>
        </pc:spChg>
        <pc:spChg chg="add mod">
          <ac:chgData name="Manish Sharma" userId="b799adb9ba789c8f" providerId="LiveId" clId="{F192C8AC-9B79-4BAD-BF3B-4FC66346F0AC}" dt="2022-11-08T04:55:39.518" v="81"/>
          <ac:spMkLst>
            <pc:docMk/>
            <pc:sldMk cId="896589315" sldId="456"/>
            <ac:spMk id="5" creationId="{247B2FDA-1F01-035C-4DE0-DF086AC64E48}"/>
          </ac:spMkLst>
        </pc:spChg>
        <pc:spChg chg="add mod">
          <ac:chgData name="Manish Sharma" userId="b799adb9ba789c8f" providerId="LiveId" clId="{F192C8AC-9B79-4BAD-BF3B-4FC66346F0AC}" dt="2022-11-08T04:55:48.921" v="82"/>
          <ac:spMkLst>
            <pc:docMk/>
            <pc:sldMk cId="896589315" sldId="456"/>
            <ac:spMk id="6" creationId="{9765B00A-684E-F149-B123-ED5C5F5DCE5E}"/>
          </ac:spMkLst>
        </pc:spChg>
        <pc:spChg chg="add mod">
          <ac:chgData name="Manish Sharma" userId="b799adb9ba789c8f" providerId="LiveId" clId="{F192C8AC-9B79-4BAD-BF3B-4FC66346F0AC}" dt="2022-11-08T04:55:48.921" v="82"/>
          <ac:spMkLst>
            <pc:docMk/>
            <pc:sldMk cId="896589315" sldId="456"/>
            <ac:spMk id="7" creationId="{FE6AACB0-F18E-25C7-605E-8DE4570007FD}"/>
          </ac:spMkLst>
        </pc:spChg>
        <pc:spChg chg="add mod">
          <ac:chgData name="Manish Sharma" userId="b799adb9ba789c8f" providerId="LiveId" clId="{F192C8AC-9B79-4BAD-BF3B-4FC66346F0AC}" dt="2022-11-08T04:55:58.905" v="83"/>
          <ac:spMkLst>
            <pc:docMk/>
            <pc:sldMk cId="896589315" sldId="456"/>
            <ac:spMk id="8" creationId="{7EDDF9EB-3BB7-3AF7-C3C7-CFAF7359BFB4}"/>
          </ac:spMkLst>
        </pc:spChg>
        <pc:spChg chg="add mod">
          <ac:chgData name="Manish Sharma" userId="b799adb9ba789c8f" providerId="LiveId" clId="{F192C8AC-9B79-4BAD-BF3B-4FC66346F0AC}" dt="2022-11-08T04:56:14.215" v="94" actId="20577"/>
          <ac:spMkLst>
            <pc:docMk/>
            <pc:sldMk cId="896589315" sldId="456"/>
            <ac:spMk id="9" creationId="{254A675F-355F-B25D-3EE3-C45D96ED7D8F}"/>
          </ac:spMkLst>
        </pc:spChg>
        <pc:spChg chg="add mod">
          <ac:chgData name="Manish Sharma" userId="b799adb9ba789c8f" providerId="LiveId" clId="{F192C8AC-9B79-4BAD-BF3B-4FC66346F0AC}" dt="2022-11-08T04:56:42.536" v="95"/>
          <ac:spMkLst>
            <pc:docMk/>
            <pc:sldMk cId="896589315" sldId="456"/>
            <ac:spMk id="10" creationId="{CCFCCFBD-76D2-50D3-DF79-AB4FE8F0B156}"/>
          </ac:spMkLst>
        </pc:spChg>
        <pc:spChg chg="add mod">
          <ac:chgData name="Manish Sharma" userId="b799adb9ba789c8f" providerId="LiveId" clId="{F192C8AC-9B79-4BAD-BF3B-4FC66346F0AC}" dt="2022-11-08T04:56:42.536" v="95"/>
          <ac:spMkLst>
            <pc:docMk/>
            <pc:sldMk cId="896589315" sldId="456"/>
            <ac:spMk id="11" creationId="{12065BF1-287E-BEFD-0655-04556F3C6E6B}"/>
          </ac:spMkLst>
        </pc:spChg>
      </pc:sldChg>
      <pc:sldChg chg="addSp delSp modSp new mod">
        <pc:chgData name="Manish Sharma" userId="b799adb9ba789c8f" providerId="LiveId" clId="{F192C8AC-9B79-4BAD-BF3B-4FC66346F0AC}" dt="2022-11-08T04:58:31.638" v="99"/>
        <pc:sldMkLst>
          <pc:docMk/>
          <pc:sldMk cId="2254369266" sldId="457"/>
        </pc:sldMkLst>
        <pc:spChg chg="del">
          <ac:chgData name="Manish Sharma" userId="b799adb9ba789c8f" providerId="LiveId" clId="{F192C8AC-9B79-4BAD-BF3B-4FC66346F0AC}" dt="2022-11-08T04:58:07.346" v="97" actId="478"/>
          <ac:spMkLst>
            <pc:docMk/>
            <pc:sldMk cId="2254369266" sldId="457"/>
            <ac:spMk id="2" creationId="{5BE1074E-E38E-D710-2886-6EE94B747ADB}"/>
          </ac:spMkLst>
        </pc:spChg>
        <pc:spChg chg="del">
          <ac:chgData name="Manish Sharma" userId="b799adb9ba789c8f" providerId="LiveId" clId="{F192C8AC-9B79-4BAD-BF3B-4FC66346F0AC}" dt="2022-11-08T04:58:07.346" v="97" actId="478"/>
          <ac:spMkLst>
            <pc:docMk/>
            <pc:sldMk cId="2254369266" sldId="457"/>
            <ac:spMk id="3" creationId="{834B3C47-462B-9776-F2E3-400E57EBFC2E}"/>
          </ac:spMkLst>
        </pc:spChg>
        <pc:spChg chg="add mod">
          <ac:chgData name="Manish Sharma" userId="b799adb9ba789c8f" providerId="LiveId" clId="{F192C8AC-9B79-4BAD-BF3B-4FC66346F0AC}" dt="2022-11-08T04:58:17.370" v="98"/>
          <ac:spMkLst>
            <pc:docMk/>
            <pc:sldMk cId="2254369266" sldId="457"/>
            <ac:spMk id="4" creationId="{9B79C22D-1159-CC34-A19E-D6AC403791D4}"/>
          </ac:spMkLst>
        </pc:spChg>
        <pc:spChg chg="add mod">
          <ac:chgData name="Manish Sharma" userId="b799adb9ba789c8f" providerId="LiveId" clId="{F192C8AC-9B79-4BAD-BF3B-4FC66346F0AC}" dt="2022-11-08T04:58:17.370" v="98"/>
          <ac:spMkLst>
            <pc:docMk/>
            <pc:sldMk cId="2254369266" sldId="457"/>
            <ac:spMk id="5" creationId="{6DD3373D-155C-6CE3-ACA9-5E67FBA0F973}"/>
          </ac:spMkLst>
        </pc:spChg>
        <pc:spChg chg="add mod">
          <ac:chgData name="Manish Sharma" userId="b799adb9ba789c8f" providerId="LiveId" clId="{F192C8AC-9B79-4BAD-BF3B-4FC66346F0AC}" dt="2022-11-08T04:58:17.370" v="98"/>
          <ac:spMkLst>
            <pc:docMk/>
            <pc:sldMk cId="2254369266" sldId="457"/>
            <ac:spMk id="6" creationId="{A3F93648-3EE5-D7A6-7D3C-533FDE9404E8}"/>
          </ac:spMkLst>
        </pc:spChg>
        <pc:spChg chg="add mod">
          <ac:chgData name="Manish Sharma" userId="b799adb9ba789c8f" providerId="LiveId" clId="{F192C8AC-9B79-4BAD-BF3B-4FC66346F0AC}" dt="2022-11-08T04:58:31.638" v="99"/>
          <ac:spMkLst>
            <pc:docMk/>
            <pc:sldMk cId="2254369266" sldId="457"/>
            <ac:spMk id="8" creationId="{40FF2593-5AA9-0016-073C-A4B3BEB63C5A}"/>
          </ac:spMkLst>
        </pc:spChg>
        <pc:cxnChg chg="add mod">
          <ac:chgData name="Manish Sharma" userId="b799adb9ba789c8f" providerId="LiveId" clId="{F192C8AC-9B79-4BAD-BF3B-4FC66346F0AC}" dt="2022-11-08T04:58:31.638" v="99"/>
          <ac:cxnSpMkLst>
            <pc:docMk/>
            <pc:sldMk cId="2254369266" sldId="457"/>
            <ac:cxnSpMk id="7" creationId="{57DCCE8E-FE09-A899-501A-CFF715502699}"/>
          </ac:cxnSpMkLst>
        </pc:cxnChg>
      </pc:sldChg>
      <pc:sldChg chg="modSp new mod">
        <pc:chgData name="Manish Sharma" userId="b799adb9ba789c8f" providerId="LiveId" clId="{F192C8AC-9B79-4BAD-BF3B-4FC66346F0AC}" dt="2022-11-08T05:07:28.433" v="134" actId="20577"/>
        <pc:sldMkLst>
          <pc:docMk/>
          <pc:sldMk cId="947240966" sldId="458"/>
        </pc:sldMkLst>
        <pc:spChg chg="mod">
          <ac:chgData name="Manish Sharma" userId="b799adb9ba789c8f" providerId="LiveId" clId="{F192C8AC-9B79-4BAD-BF3B-4FC66346F0AC}" dt="2022-11-08T05:07:28.433" v="134" actId="20577"/>
          <ac:spMkLst>
            <pc:docMk/>
            <pc:sldMk cId="947240966" sldId="458"/>
            <ac:spMk id="2" creationId="{8213295E-95FD-93EE-2B0E-BEAC64B4D39E}"/>
          </ac:spMkLst>
        </pc:spChg>
        <pc:spChg chg="mod">
          <ac:chgData name="Manish Sharma" userId="b799adb9ba789c8f" providerId="LiveId" clId="{F192C8AC-9B79-4BAD-BF3B-4FC66346F0AC}" dt="2022-11-08T05:07:10.068" v="131" actId="20577"/>
          <ac:spMkLst>
            <pc:docMk/>
            <pc:sldMk cId="947240966" sldId="458"/>
            <ac:spMk id="3" creationId="{A8323CCE-F294-DA5B-C10B-421A322F6844}"/>
          </ac:spMkLst>
        </pc:spChg>
      </pc:sldChg>
      <pc:sldChg chg="modSp new mod">
        <pc:chgData name="Manish Sharma" userId="b799adb9ba789c8f" providerId="LiveId" clId="{F192C8AC-9B79-4BAD-BF3B-4FC66346F0AC}" dt="2022-11-08T05:09:01.575" v="141" actId="20577"/>
        <pc:sldMkLst>
          <pc:docMk/>
          <pc:sldMk cId="3451997077" sldId="459"/>
        </pc:sldMkLst>
        <pc:spChg chg="mod">
          <ac:chgData name="Manish Sharma" userId="b799adb9ba789c8f" providerId="LiveId" clId="{F192C8AC-9B79-4BAD-BF3B-4FC66346F0AC}" dt="2022-11-08T05:07:44.747" v="138"/>
          <ac:spMkLst>
            <pc:docMk/>
            <pc:sldMk cId="3451997077" sldId="459"/>
            <ac:spMk id="2" creationId="{3F52775A-7F03-B898-82B4-6726B4D59936}"/>
          </ac:spMkLst>
        </pc:spChg>
        <pc:spChg chg="mod">
          <ac:chgData name="Manish Sharma" userId="b799adb9ba789c8f" providerId="LiveId" clId="{F192C8AC-9B79-4BAD-BF3B-4FC66346F0AC}" dt="2022-11-08T05:09:01.575" v="141" actId="20577"/>
          <ac:spMkLst>
            <pc:docMk/>
            <pc:sldMk cId="3451997077" sldId="459"/>
            <ac:spMk id="3" creationId="{1E909CD6-D1D6-B433-BBC8-F1911728AD2E}"/>
          </ac:spMkLst>
        </pc:spChg>
      </pc:sldChg>
      <pc:sldChg chg="modSp new mod">
        <pc:chgData name="Manish Sharma" userId="b799adb9ba789c8f" providerId="LiveId" clId="{F192C8AC-9B79-4BAD-BF3B-4FC66346F0AC}" dt="2022-11-08T05:11:29.211" v="147" actId="20577"/>
        <pc:sldMkLst>
          <pc:docMk/>
          <pc:sldMk cId="3485500022" sldId="460"/>
        </pc:sldMkLst>
        <pc:spChg chg="mod">
          <ac:chgData name="Manish Sharma" userId="b799adb9ba789c8f" providerId="LiveId" clId="{F192C8AC-9B79-4BAD-BF3B-4FC66346F0AC}" dt="2022-11-08T05:09:50.335" v="143"/>
          <ac:spMkLst>
            <pc:docMk/>
            <pc:sldMk cId="3485500022" sldId="460"/>
            <ac:spMk id="2" creationId="{E9803540-DFA8-7AF1-A332-8435701FF529}"/>
          </ac:spMkLst>
        </pc:spChg>
        <pc:spChg chg="mod">
          <ac:chgData name="Manish Sharma" userId="b799adb9ba789c8f" providerId="LiveId" clId="{F192C8AC-9B79-4BAD-BF3B-4FC66346F0AC}" dt="2022-11-08T05:11:29.211" v="147" actId="20577"/>
          <ac:spMkLst>
            <pc:docMk/>
            <pc:sldMk cId="3485500022" sldId="460"/>
            <ac:spMk id="3" creationId="{3A7DDC4B-B555-7219-E256-FC91A12A06AF}"/>
          </ac:spMkLst>
        </pc:spChg>
      </pc:sldChg>
      <pc:sldChg chg="modSp new mod">
        <pc:chgData name="Manish Sharma" userId="b799adb9ba789c8f" providerId="LiveId" clId="{F192C8AC-9B79-4BAD-BF3B-4FC66346F0AC}" dt="2022-11-08T08:58:50.592" v="226" actId="27636"/>
        <pc:sldMkLst>
          <pc:docMk/>
          <pc:sldMk cId="1759732001" sldId="461"/>
        </pc:sldMkLst>
        <pc:spChg chg="mod">
          <ac:chgData name="Manish Sharma" userId="b799adb9ba789c8f" providerId="LiveId" clId="{F192C8AC-9B79-4BAD-BF3B-4FC66346F0AC}" dt="2022-11-08T05:12:16.904" v="153" actId="20577"/>
          <ac:spMkLst>
            <pc:docMk/>
            <pc:sldMk cId="1759732001" sldId="461"/>
            <ac:spMk id="2" creationId="{41D01D0F-D223-314B-09D9-66ADC3ECA809}"/>
          </ac:spMkLst>
        </pc:spChg>
        <pc:spChg chg="mod">
          <ac:chgData name="Manish Sharma" userId="b799adb9ba789c8f" providerId="LiveId" clId="{F192C8AC-9B79-4BAD-BF3B-4FC66346F0AC}" dt="2022-11-08T08:58:50.592" v="226" actId="27636"/>
          <ac:spMkLst>
            <pc:docMk/>
            <pc:sldMk cId="1759732001" sldId="461"/>
            <ac:spMk id="3" creationId="{AF3767C4-6FEE-402B-5551-07DFBA40C56E}"/>
          </ac:spMkLst>
        </pc:spChg>
      </pc:sldChg>
      <pc:sldChg chg="addSp delSp modSp new mod">
        <pc:chgData name="Manish Sharma" userId="b799adb9ba789c8f" providerId="LiveId" clId="{F192C8AC-9B79-4BAD-BF3B-4FC66346F0AC}" dt="2022-11-08T07:19:01.758" v="183"/>
        <pc:sldMkLst>
          <pc:docMk/>
          <pc:sldMk cId="2117892280" sldId="462"/>
        </pc:sldMkLst>
        <pc:spChg chg="del">
          <ac:chgData name="Manish Sharma" userId="b799adb9ba789c8f" providerId="LiveId" clId="{F192C8AC-9B79-4BAD-BF3B-4FC66346F0AC}" dt="2022-11-08T07:13:56.141" v="171" actId="478"/>
          <ac:spMkLst>
            <pc:docMk/>
            <pc:sldMk cId="2117892280" sldId="462"/>
            <ac:spMk id="2" creationId="{84B20F0A-0D5A-859B-9886-52FCE607D901}"/>
          </ac:spMkLst>
        </pc:spChg>
        <pc:spChg chg="del">
          <ac:chgData name="Manish Sharma" userId="b799adb9ba789c8f" providerId="LiveId" clId="{F192C8AC-9B79-4BAD-BF3B-4FC66346F0AC}" dt="2022-11-08T07:13:56.141" v="171" actId="478"/>
          <ac:spMkLst>
            <pc:docMk/>
            <pc:sldMk cId="2117892280" sldId="462"/>
            <ac:spMk id="3" creationId="{D055243F-3459-E5FA-4180-539FBDA89286}"/>
          </ac:spMkLst>
        </pc:spChg>
        <pc:spChg chg="add mod">
          <ac:chgData name="Manish Sharma" userId="b799adb9ba789c8f" providerId="LiveId" clId="{F192C8AC-9B79-4BAD-BF3B-4FC66346F0AC}" dt="2022-11-08T07:13:56.802" v="172"/>
          <ac:spMkLst>
            <pc:docMk/>
            <pc:sldMk cId="2117892280" sldId="462"/>
            <ac:spMk id="4" creationId="{4D07ED0B-48C0-3002-AADA-19EEA41A0B43}"/>
          </ac:spMkLst>
        </pc:spChg>
        <pc:spChg chg="add mod">
          <ac:chgData name="Manish Sharma" userId="b799adb9ba789c8f" providerId="LiveId" clId="{F192C8AC-9B79-4BAD-BF3B-4FC66346F0AC}" dt="2022-11-08T07:13:56.802" v="172"/>
          <ac:spMkLst>
            <pc:docMk/>
            <pc:sldMk cId="2117892280" sldId="462"/>
            <ac:spMk id="5" creationId="{7D45E018-B282-7140-55FA-A20E5976FAF4}"/>
          </ac:spMkLst>
        </pc:spChg>
        <pc:spChg chg="add mod">
          <ac:chgData name="Manish Sharma" userId="b799adb9ba789c8f" providerId="LiveId" clId="{F192C8AC-9B79-4BAD-BF3B-4FC66346F0AC}" dt="2022-11-08T07:14:10.963" v="173"/>
          <ac:spMkLst>
            <pc:docMk/>
            <pc:sldMk cId="2117892280" sldId="462"/>
            <ac:spMk id="7" creationId="{D6B36EA6-865C-989D-2162-971AEEC066DA}"/>
          </ac:spMkLst>
        </pc:spChg>
        <pc:spChg chg="add mod">
          <ac:chgData name="Manish Sharma" userId="b799adb9ba789c8f" providerId="LiveId" clId="{F192C8AC-9B79-4BAD-BF3B-4FC66346F0AC}" dt="2022-11-08T07:14:10.963" v="173"/>
          <ac:spMkLst>
            <pc:docMk/>
            <pc:sldMk cId="2117892280" sldId="462"/>
            <ac:spMk id="9" creationId="{2F24597B-1810-7766-C3E8-98F42B0F564B}"/>
          </ac:spMkLst>
        </pc:spChg>
        <pc:spChg chg="add mod">
          <ac:chgData name="Manish Sharma" userId="b799adb9ba789c8f" providerId="LiveId" clId="{F192C8AC-9B79-4BAD-BF3B-4FC66346F0AC}" dt="2022-11-08T07:14:22.960" v="174"/>
          <ac:spMkLst>
            <pc:docMk/>
            <pc:sldMk cId="2117892280" sldId="462"/>
            <ac:spMk id="10" creationId="{AFDEDEC0-7504-BB8B-4F03-C38C365EBED7}"/>
          </ac:spMkLst>
        </pc:spChg>
        <pc:spChg chg="add mod">
          <ac:chgData name="Manish Sharma" userId="b799adb9ba789c8f" providerId="LiveId" clId="{F192C8AC-9B79-4BAD-BF3B-4FC66346F0AC}" dt="2022-11-08T07:14:22.960" v="174"/>
          <ac:spMkLst>
            <pc:docMk/>
            <pc:sldMk cId="2117892280" sldId="462"/>
            <ac:spMk id="11" creationId="{A1412A38-68FE-55A1-E187-CE21E3277068}"/>
          </ac:spMkLst>
        </pc:spChg>
        <pc:spChg chg="add mod">
          <ac:chgData name="Manish Sharma" userId="b799adb9ba789c8f" providerId="LiveId" clId="{F192C8AC-9B79-4BAD-BF3B-4FC66346F0AC}" dt="2022-11-08T07:14:32.541" v="175"/>
          <ac:spMkLst>
            <pc:docMk/>
            <pc:sldMk cId="2117892280" sldId="462"/>
            <ac:spMk id="13" creationId="{7CBB31DF-F1C6-2E34-F376-98019D56DF65}"/>
          </ac:spMkLst>
        </pc:spChg>
        <pc:spChg chg="add mod">
          <ac:chgData name="Manish Sharma" userId="b799adb9ba789c8f" providerId="LiveId" clId="{F192C8AC-9B79-4BAD-BF3B-4FC66346F0AC}" dt="2022-11-08T07:14:32.541" v="175"/>
          <ac:spMkLst>
            <pc:docMk/>
            <pc:sldMk cId="2117892280" sldId="462"/>
            <ac:spMk id="15" creationId="{0409F476-D5DB-E0F2-D008-D0B413055CC6}"/>
          </ac:spMkLst>
        </pc:spChg>
        <pc:spChg chg="add mod">
          <ac:chgData name="Manish Sharma" userId="b799adb9ba789c8f" providerId="LiveId" clId="{F192C8AC-9B79-4BAD-BF3B-4FC66346F0AC}" dt="2022-11-08T07:14:44.436" v="176"/>
          <ac:spMkLst>
            <pc:docMk/>
            <pc:sldMk cId="2117892280" sldId="462"/>
            <ac:spMk id="17" creationId="{A94C7E92-26E4-34D0-59B0-0F1723A38FA4}"/>
          </ac:spMkLst>
        </pc:spChg>
        <pc:spChg chg="add mod">
          <ac:chgData name="Manish Sharma" userId="b799adb9ba789c8f" providerId="LiveId" clId="{F192C8AC-9B79-4BAD-BF3B-4FC66346F0AC}" dt="2022-11-08T07:14:44.436" v="176"/>
          <ac:spMkLst>
            <pc:docMk/>
            <pc:sldMk cId="2117892280" sldId="462"/>
            <ac:spMk id="18" creationId="{67E64BEC-FF9C-8880-E24B-271A63916A33}"/>
          </ac:spMkLst>
        </pc:spChg>
        <pc:spChg chg="add mod">
          <ac:chgData name="Manish Sharma" userId="b799adb9ba789c8f" providerId="LiveId" clId="{F192C8AC-9B79-4BAD-BF3B-4FC66346F0AC}" dt="2022-11-08T07:14:59.923" v="177"/>
          <ac:spMkLst>
            <pc:docMk/>
            <pc:sldMk cId="2117892280" sldId="462"/>
            <ac:spMk id="19" creationId="{8FD0009F-5BA4-1ECE-47C7-119C8ACF4E3F}"/>
          </ac:spMkLst>
        </pc:spChg>
        <pc:spChg chg="add mod">
          <ac:chgData name="Manish Sharma" userId="b799adb9ba789c8f" providerId="LiveId" clId="{F192C8AC-9B79-4BAD-BF3B-4FC66346F0AC}" dt="2022-11-08T07:14:59.923" v="177"/>
          <ac:spMkLst>
            <pc:docMk/>
            <pc:sldMk cId="2117892280" sldId="462"/>
            <ac:spMk id="21" creationId="{338E1422-476E-A666-1D23-2772EA9F294A}"/>
          </ac:spMkLst>
        </pc:spChg>
        <pc:spChg chg="add mod">
          <ac:chgData name="Manish Sharma" userId="b799adb9ba789c8f" providerId="LiveId" clId="{F192C8AC-9B79-4BAD-BF3B-4FC66346F0AC}" dt="2022-11-08T07:14:59.923" v="177"/>
          <ac:spMkLst>
            <pc:docMk/>
            <pc:sldMk cId="2117892280" sldId="462"/>
            <ac:spMk id="23" creationId="{D115F49C-C6DA-F1E8-2401-CB6DFBF07F6E}"/>
          </ac:spMkLst>
        </pc:spChg>
        <pc:spChg chg="add mod">
          <ac:chgData name="Manish Sharma" userId="b799adb9ba789c8f" providerId="LiveId" clId="{F192C8AC-9B79-4BAD-BF3B-4FC66346F0AC}" dt="2022-11-08T07:15:24.760" v="178"/>
          <ac:spMkLst>
            <pc:docMk/>
            <pc:sldMk cId="2117892280" sldId="462"/>
            <ac:spMk id="24" creationId="{6027586C-8C54-FA42-2617-4407C0B28507}"/>
          </ac:spMkLst>
        </pc:spChg>
        <pc:spChg chg="add mod">
          <ac:chgData name="Manish Sharma" userId="b799adb9ba789c8f" providerId="LiveId" clId="{F192C8AC-9B79-4BAD-BF3B-4FC66346F0AC}" dt="2022-11-08T07:15:24.760" v="178"/>
          <ac:spMkLst>
            <pc:docMk/>
            <pc:sldMk cId="2117892280" sldId="462"/>
            <ac:spMk id="26" creationId="{4E3C34B1-17FF-2806-476C-417A6762314E}"/>
          </ac:spMkLst>
        </pc:spChg>
        <pc:spChg chg="add mod">
          <ac:chgData name="Manish Sharma" userId="b799adb9ba789c8f" providerId="LiveId" clId="{F192C8AC-9B79-4BAD-BF3B-4FC66346F0AC}" dt="2022-11-08T07:15:36.241" v="179"/>
          <ac:spMkLst>
            <pc:docMk/>
            <pc:sldMk cId="2117892280" sldId="462"/>
            <ac:spMk id="28" creationId="{35160762-88B4-4D5A-78EB-BEA045281CA0}"/>
          </ac:spMkLst>
        </pc:spChg>
        <pc:spChg chg="add mod">
          <ac:chgData name="Manish Sharma" userId="b799adb9ba789c8f" providerId="LiveId" clId="{F192C8AC-9B79-4BAD-BF3B-4FC66346F0AC}" dt="2022-11-08T07:17:29.875" v="180"/>
          <ac:spMkLst>
            <pc:docMk/>
            <pc:sldMk cId="2117892280" sldId="462"/>
            <ac:spMk id="29" creationId="{031BC498-F46B-A398-A84B-C268F50E2A99}"/>
          </ac:spMkLst>
        </pc:spChg>
        <pc:spChg chg="add mod">
          <ac:chgData name="Manish Sharma" userId="b799adb9ba789c8f" providerId="LiveId" clId="{F192C8AC-9B79-4BAD-BF3B-4FC66346F0AC}" dt="2022-11-08T07:17:29.875" v="180"/>
          <ac:spMkLst>
            <pc:docMk/>
            <pc:sldMk cId="2117892280" sldId="462"/>
            <ac:spMk id="31" creationId="{6FF7DEC5-BF52-A6F6-4B19-EEDCEAF31CE5}"/>
          </ac:spMkLst>
        </pc:spChg>
        <pc:spChg chg="add mod">
          <ac:chgData name="Manish Sharma" userId="b799adb9ba789c8f" providerId="LiveId" clId="{F192C8AC-9B79-4BAD-BF3B-4FC66346F0AC}" dt="2022-11-08T07:18:21.237" v="181"/>
          <ac:spMkLst>
            <pc:docMk/>
            <pc:sldMk cId="2117892280" sldId="462"/>
            <ac:spMk id="32" creationId="{E7FC28F4-B3E2-FD91-4837-23659B8A9296}"/>
          </ac:spMkLst>
        </pc:spChg>
        <pc:spChg chg="add mod">
          <ac:chgData name="Manish Sharma" userId="b799adb9ba789c8f" providerId="LiveId" clId="{F192C8AC-9B79-4BAD-BF3B-4FC66346F0AC}" dt="2022-11-08T07:18:21.237" v="181"/>
          <ac:spMkLst>
            <pc:docMk/>
            <pc:sldMk cId="2117892280" sldId="462"/>
            <ac:spMk id="34" creationId="{CF1E37D3-D873-4003-BD90-7A53E9860371}"/>
          </ac:spMkLst>
        </pc:spChg>
        <pc:spChg chg="add mod">
          <ac:chgData name="Manish Sharma" userId="b799adb9ba789c8f" providerId="LiveId" clId="{F192C8AC-9B79-4BAD-BF3B-4FC66346F0AC}" dt="2022-11-08T07:18:21.237" v="181"/>
          <ac:spMkLst>
            <pc:docMk/>
            <pc:sldMk cId="2117892280" sldId="462"/>
            <ac:spMk id="36" creationId="{D1AA952C-121C-7993-130F-BBA35D792B8E}"/>
          </ac:spMkLst>
        </pc:spChg>
        <pc:spChg chg="add mod">
          <ac:chgData name="Manish Sharma" userId="b799adb9ba789c8f" providerId="LiveId" clId="{F192C8AC-9B79-4BAD-BF3B-4FC66346F0AC}" dt="2022-11-08T07:18:53.134" v="182"/>
          <ac:spMkLst>
            <pc:docMk/>
            <pc:sldMk cId="2117892280" sldId="462"/>
            <ac:spMk id="37" creationId="{38C79705-CDE8-0EE1-D741-8DE5280C495E}"/>
          </ac:spMkLst>
        </pc:spChg>
        <pc:spChg chg="add mod">
          <ac:chgData name="Manish Sharma" userId="b799adb9ba789c8f" providerId="LiveId" clId="{F192C8AC-9B79-4BAD-BF3B-4FC66346F0AC}" dt="2022-11-08T07:18:53.134" v="182"/>
          <ac:spMkLst>
            <pc:docMk/>
            <pc:sldMk cId="2117892280" sldId="462"/>
            <ac:spMk id="39" creationId="{8943B0A3-0F0F-449A-585A-EB71017A6523}"/>
          </ac:spMkLst>
        </pc:spChg>
        <pc:spChg chg="add mod">
          <ac:chgData name="Manish Sharma" userId="b799adb9ba789c8f" providerId="LiveId" clId="{F192C8AC-9B79-4BAD-BF3B-4FC66346F0AC}" dt="2022-11-08T07:19:01.758" v="183"/>
          <ac:spMkLst>
            <pc:docMk/>
            <pc:sldMk cId="2117892280" sldId="462"/>
            <ac:spMk id="40" creationId="{03F1C635-D4B6-463D-EFEA-3475FEAF71E0}"/>
          </ac:spMkLst>
        </pc:spChg>
        <pc:cxnChg chg="add mod">
          <ac:chgData name="Manish Sharma" userId="b799adb9ba789c8f" providerId="LiveId" clId="{F192C8AC-9B79-4BAD-BF3B-4FC66346F0AC}" dt="2022-11-08T07:13:56.802" v="172"/>
          <ac:cxnSpMkLst>
            <pc:docMk/>
            <pc:sldMk cId="2117892280" sldId="462"/>
            <ac:cxnSpMk id="6" creationId="{CEFD7A4F-88BA-0808-A5AB-357DF0A7941A}"/>
          </ac:cxnSpMkLst>
        </pc:cxnChg>
        <pc:cxnChg chg="add mod">
          <ac:chgData name="Manish Sharma" userId="b799adb9ba789c8f" providerId="LiveId" clId="{F192C8AC-9B79-4BAD-BF3B-4FC66346F0AC}" dt="2022-11-08T07:14:10.963" v="173"/>
          <ac:cxnSpMkLst>
            <pc:docMk/>
            <pc:sldMk cId="2117892280" sldId="462"/>
            <ac:cxnSpMk id="8" creationId="{A8C4E825-675F-92D6-9CFA-4A5C10BDAD00}"/>
          </ac:cxnSpMkLst>
        </pc:cxnChg>
        <pc:cxnChg chg="add mod">
          <ac:chgData name="Manish Sharma" userId="b799adb9ba789c8f" providerId="LiveId" clId="{F192C8AC-9B79-4BAD-BF3B-4FC66346F0AC}" dt="2022-11-08T07:14:22.960" v="174"/>
          <ac:cxnSpMkLst>
            <pc:docMk/>
            <pc:sldMk cId="2117892280" sldId="462"/>
            <ac:cxnSpMk id="12" creationId="{3F3DC877-96D4-1FBA-8681-5896BEF87F50}"/>
          </ac:cxnSpMkLst>
        </pc:cxnChg>
        <pc:cxnChg chg="add mod">
          <ac:chgData name="Manish Sharma" userId="b799adb9ba789c8f" providerId="LiveId" clId="{F192C8AC-9B79-4BAD-BF3B-4FC66346F0AC}" dt="2022-11-08T07:14:32.541" v="175"/>
          <ac:cxnSpMkLst>
            <pc:docMk/>
            <pc:sldMk cId="2117892280" sldId="462"/>
            <ac:cxnSpMk id="14" creationId="{CB92E899-3B11-8372-7277-5A17671CE09E}"/>
          </ac:cxnSpMkLst>
        </pc:cxnChg>
        <pc:cxnChg chg="add mod">
          <ac:chgData name="Manish Sharma" userId="b799adb9ba789c8f" providerId="LiveId" clId="{F192C8AC-9B79-4BAD-BF3B-4FC66346F0AC}" dt="2022-11-08T07:14:44.436" v="176"/>
          <ac:cxnSpMkLst>
            <pc:docMk/>
            <pc:sldMk cId="2117892280" sldId="462"/>
            <ac:cxnSpMk id="16" creationId="{674E6B7E-0C66-4D8D-E49C-C0970C160D35}"/>
          </ac:cxnSpMkLst>
        </pc:cxnChg>
        <pc:cxnChg chg="add mod">
          <ac:chgData name="Manish Sharma" userId="b799adb9ba789c8f" providerId="LiveId" clId="{F192C8AC-9B79-4BAD-BF3B-4FC66346F0AC}" dt="2022-11-08T07:14:59.923" v="177"/>
          <ac:cxnSpMkLst>
            <pc:docMk/>
            <pc:sldMk cId="2117892280" sldId="462"/>
            <ac:cxnSpMk id="20" creationId="{F57C0935-FA3B-2ECF-BD39-E965B69EBE1D}"/>
          </ac:cxnSpMkLst>
        </pc:cxnChg>
        <pc:cxnChg chg="add mod">
          <ac:chgData name="Manish Sharma" userId="b799adb9ba789c8f" providerId="LiveId" clId="{F192C8AC-9B79-4BAD-BF3B-4FC66346F0AC}" dt="2022-11-08T07:14:59.923" v="177"/>
          <ac:cxnSpMkLst>
            <pc:docMk/>
            <pc:sldMk cId="2117892280" sldId="462"/>
            <ac:cxnSpMk id="22" creationId="{1069D797-0022-E386-A1B3-E3D8925C5608}"/>
          </ac:cxnSpMkLst>
        </pc:cxnChg>
        <pc:cxnChg chg="add mod">
          <ac:chgData name="Manish Sharma" userId="b799adb9ba789c8f" providerId="LiveId" clId="{F192C8AC-9B79-4BAD-BF3B-4FC66346F0AC}" dt="2022-11-08T07:15:24.760" v="178"/>
          <ac:cxnSpMkLst>
            <pc:docMk/>
            <pc:sldMk cId="2117892280" sldId="462"/>
            <ac:cxnSpMk id="25" creationId="{C75E14AD-475D-08EC-6B77-CA213F2D0BE6}"/>
          </ac:cxnSpMkLst>
        </pc:cxnChg>
        <pc:cxnChg chg="add mod">
          <ac:chgData name="Manish Sharma" userId="b799adb9ba789c8f" providerId="LiveId" clId="{F192C8AC-9B79-4BAD-BF3B-4FC66346F0AC}" dt="2022-11-08T07:15:36.241" v="179"/>
          <ac:cxnSpMkLst>
            <pc:docMk/>
            <pc:sldMk cId="2117892280" sldId="462"/>
            <ac:cxnSpMk id="27" creationId="{1F3BDA76-4332-D527-EAAB-53C8B8D56ADA}"/>
          </ac:cxnSpMkLst>
        </pc:cxnChg>
        <pc:cxnChg chg="add mod">
          <ac:chgData name="Manish Sharma" userId="b799adb9ba789c8f" providerId="LiveId" clId="{F192C8AC-9B79-4BAD-BF3B-4FC66346F0AC}" dt="2022-11-08T07:17:29.875" v="180"/>
          <ac:cxnSpMkLst>
            <pc:docMk/>
            <pc:sldMk cId="2117892280" sldId="462"/>
            <ac:cxnSpMk id="30" creationId="{D3BD98CF-604B-AFE5-2063-86E00EC248B7}"/>
          </ac:cxnSpMkLst>
        </pc:cxnChg>
        <pc:cxnChg chg="add mod">
          <ac:chgData name="Manish Sharma" userId="b799adb9ba789c8f" providerId="LiveId" clId="{F192C8AC-9B79-4BAD-BF3B-4FC66346F0AC}" dt="2022-11-08T07:18:21.237" v="181"/>
          <ac:cxnSpMkLst>
            <pc:docMk/>
            <pc:sldMk cId="2117892280" sldId="462"/>
            <ac:cxnSpMk id="33" creationId="{64DC2080-5D1D-1F56-5FDD-37FF77662C21}"/>
          </ac:cxnSpMkLst>
        </pc:cxnChg>
        <pc:cxnChg chg="add mod">
          <ac:chgData name="Manish Sharma" userId="b799adb9ba789c8f" providerId="LiveId" clId="{F192C8AC-9B79-4BAD-BF3B-4FC66346F0AC}" dt="2022-11-08T07:18:21.237" v="181"/>
          <ac:cxnSpMkLst>
            <pc:docMk/>
            <pc:sldMk cId="2117892280" sldId="462"/>
            <ac:cxnSpMk id="35" creationId="{12778F92-47AB-1E85-E9F0-733C77A24C0D}"/>
          </ac:cxnSpMkLst>
        </pc:cxnChg>
        <pc:cxnChg chg="add mod">
          <ac:chgData name="Manish Sharma" userId="b799adb9ba789c8f" providerId="LiveId" clId="{F192C8AC-9B79-4BAD-BF3B-4FC66346F0AC}" dt="2022-11-08T07:18:53.134" v="182"/>
          <ac:cxnSpMkLst>
            <pc:docMk/>
            <pc:sldMk cId="2117892280" sldId="462"/>
            <ac:cxnSpMk id="38" creationId="{F3D5ED60-3E5D-3F8F-492C-20C9E50A9543}"/>
          </ac:cxnSpMkLst>
        </pc:cxnChg>
      </pc:sldChg>
      <pc:sldChg chg="modSp new mod">
        <pc:chgData name="Manish Sharma" userId="b799adb9ba789c8f" providerId="LiveId" clId="{F192C8AC-9B79-4BAD-BF3B-4FC66346F0AC}" dt="2022-11-08T08:59:38.904" v="238" actId="27636"/>
        <pc:sldMkLst>
          <pc:docMk/>
          <pc:sldMk cId="3711182489" sldId="463"/>
        </pc:sldMkLst>
        <pc:spChg chg="mod">
          <ac:chgData name="Manish Sharma" userId="b799adb9ba789c8f" providerId="LiveId" clId="{F192C8AC-9B79-4BAD-BF3B-4FC66346F0AC}" dt="2022-11-08T08:59:31.822" v="233"/>
          <ac:spMkLst>
            <pc:docMk/>
            <pc:sldMk cId="3711182489" sldId="463"/>
            <ac:spMk id="2" creationId="{3B26BE71-43E6-E5BA-F0AB-BDCCBE14F5EA}"/>
          </ac:spMkLst>
        </pc:spChg>
        <pc:spChg chg="mod">
          <ac:chgData name="Manish Sharma" userId="b799adb9ba789c8f" providerId="LiveId" clId="{F192C8AC-9B79-4BAD-BF3B-4FC66346F0AC}" dt="2022-11-08T08:59:38.904" v="238" actId="27636"/>
          <ac:spMkLst>
            <pc:docMk/>
            <pc:sldMk cId="3711182489" sldId="463"/>
            <ac:spMk id="3" creationId="{C7C4DA8A-B4F0-CCD6-61CD-B58C364B5FB7}"/>
          </ac:spMkLst>
        </pc:spChg>
      </pc:sldChg>
      <pc:sldChg chg="modSp new mod">
        <pc:chgData name="Manish Sharma" userId="b799adb9ba789c8f" providerId="LiveId" clId="{F192C8AC-9B79-4BAD-BF3B-4FC66346F0AC}" dt="2022-11-08T09:00:27.041" v="259" actId="20577"/>
        <pc:sldMkLst>
          <pc:docMk/>
          <pc:sldMk cId="2892473587" sldId="464"/>
        </pc:sldMkLst>
        <pc:spChg chg="mod">
          <ac:chgData name="Manish Sharma" userId="b799adb9ba789c8f" providerId="LiveId" clId="{F192C8AC-9B79-4BAD-BF3B-4FC66346F0AC}" dt="2022-11-08T09:00:03.788" v="252" actId="20577"/>
          <ac:spMkLst>
            <pc:docMk/>
            <pc:sldMk cId="2892473587" sldId="464"/>
            <ac:spMk id="2" creationId="{DF7BCA3D-E098-306E-B1E5-2BE84C00C0D2}"/>
          </ac:spMkLst>
        </pc:spChg>
        <pc:spChg chg="mod">
          <ac:chgData name="Manish Sharma" userId="b799adb9ba789c8f" providerId="LiveId" clId="{F192C8AC-9B79-4BAD-BF3B-4FC66346F0AC}" dt="2022-11-08T09:00:27.041" v="259" actId="20577"/>
          <ac:spMkLst>
            <pc:docMk/>
            <pc:sldMk cId="2892473587" sldId="464"/>
            <ac:spMk id="3" creationId="{49E789AC-CECC-1D55-E981-E72FE11F1CE0}"/>
          </ac:spMkLst>
        </pc:spChg>
      </pc:sldChg>
      <pc:sldChg chg="modSp new mod">
        <pc:chgData name="Manish Sharma" userId="b799adb9ba789c8f" providerId="LiveId" clId="{F192C8AC-9B79-4BAD-BF3B-4FC66346F0AC}" dt="2022-11-08T09:02:00.185" v="306" actId="20577"/>
        <pc:sldMkLst>
          <pc:docMk/>
          <pc:sldMk cId="2154777455" sldId="465"/>
        </pc:sldMkLst>
        <pc:spChg chg="mod">
          <ac:chgData name="Manish Sharma" userId="b799adb9ba789c8f" providerId="LiveId" clId="{F192C8AC-9B79-4BAD-BF3B-4FC66346F0AC}" dt="2022-11-08T09:00:40.652" v="271" actId="20577"/>
          <ac:spMkLst>
            <pc:docMk/>
            <pc:sldMk cId="2154777455" sldId="465"/>
            <ac:spMk id="2" creationId="{17F95BE4-FE01-24CB-0A78-9E18AA48A9F2}"/>
          </ac:spMkLst>
        </pc:spChg>
        <pc:spChg chg="mod">
          <ac:chgData name="Manish Sharma" userId="b799adb9ba789c8f" providerId="LiveId" clId="{F192C8AC-9B79-4BAD-BF3B-4FC66346F0AC}" dt="2022-11-08T09:02:00.185" v="306" actId="20577"/>
          <ac:spMkLst>
            <pc:docMk/>
            <pc:sldMk cId="2154777455" sldId="465"/>
            <ac:spMk id="3" creationId="{BEAD2E8C-3334-985D-A78A-A76AD93D7D6B}"/>
          </ac:spMkLst>
        </pc:spChg>
      </pc:sldChg>
      <pc:sldChg chg="addSp delSp modSp new mod">
        <pc:chgData name="Manish Sharma" userId="b799adb9ba789c8f" providerId="LiveId" clId="{F192C8AC-9B79-4BAD-BF3B-4FC66346F0AC}" dt="2022-11-08T09:38:37.620" v="337"/>
        <pc:sldMkLst>
          <pc:docMk/>
          <pc:sldMk cId="4002860707" sldId="466"/>
        </pc:sldMkLst>
        <pc:spChg chg="del">
          <ac:chgData name="Manish Sharma" userId="b799adb9ba789c8f" providerId="LiveId" clId="{F192C8AC-9B79-4BAD-BF3B-4FC66346F0AC}" dt="2022-11-08T09:35:37.155" v="310" actId="478"/>
          <ac:spMkLst>
            <pc:docMk/>
            <pc:sldMk cId="4002860707" sldId="466"/>
            <ac:spMk id="2" creationId="{FD57D791-1D9B-3F9E-7FCD-96B929E1DC36}"/>
          </ac:spMkLst>
        </pc:spChg>
        <pc:spChg chg="del">
          <ac:chgData name="Manish Sharma" userId="b799adb9ba789c8f" providerId="LiveId" clId="{F192C8AC-9B79-4BAD-BF3B-4FC66346F0AC}" dt="2022-11-08T09:35:37.155" v="310" actId="478"/>
          <ac:spMkLst>
            <pc:docMk/>
            <pc:sldMk cId="4002860707" sldId="466"/>
            <ac:spMk id="3" creationId="{D3298D57-D77B-7247-92F3-2335071F8379}"/>
          </ac:spMkLst>
        </pc:spChg>
        <pc:spChg chg="add mod">
          <ac:chgData name="Manish Sharma" userId="b799adb9ba789c8f" providerId="LiveId" clId="{F192C8AC-9B79-4BAD-BF3B-4FC66346F0AC}" dt="2022-11-08T09:35:44.286" v="311"/>
          <ac:spMkLst>
            <pc:docMk/>
            <pc:sldMk cId="4002860707" sldId="466"/>
            <ac:spMk id="4" creationId="{6250A3F8-EB11-2456-5333-ABDB69D572B4}"/>
          </ac:spMkLst>
        </pc:spChg>
        <pc:spChg chg="add mod">
          <ac:chgData name="Manish Sharma" userId="b799adb9ba789c8f" providerId="LiveId" clId="{F192C8AC-9B79-4BAD-BF3B-4FC66346F0AC}" dt="2022-11-08T09:35:44.286" v="311"/>
          <ac:spMkLst>
            <pc:docMk/>
            <pc:sldMk cId="4002860707" sldId="466"/>
            <ac:spMk id="5" creationId="{2B7CFEEB-3A6E-D43C-ABC8-7F8C36B25360}"/>
          </ac:spMkLst>
        </pc:spChg>
        <pc:spChg chg="add mod">
          <ac:chgData name="Manish Sharma" userId="b799adb9ba789c8f" providerId="LiveId" clId="{F192C8AC-9B79-4BAD-BF3B-4FC66346F0AC}" dt="2022-11-08T09:35:54.697" v="312"/>
          <ac:spMkLst>
            <pc:docMk/>
            <pc:sldMk cId="4002860707" sldId="466"/>
            <ac:spMk id="8" creationId="{C8A5C12A-5C70-C91C-697B-4CE8BC68E6B7}"/>
          </ac:spMkLst>
        </pc:spChg>
        <pc:spChg chg="add mod">
          <ac:chgData name="Manish Sharma" userId="b799adb9ba789c8f" providerId="LiveId" clId="{F192C8AC-9B79-4BAD-BF3B-4FC66346F0AC}" dt="2022-11-08T09:35:54.697" v="312"/>
          <ac:spMkLst>
            <pc:docMk/>
            <pc:sldMk cId="4002860707" sldId="466"/>
            <ac:spMk id="9" creationId="{228370B7-DF24-39B6-7B36-5B5B4CE738E4}"/>
          </ac:spMkLst>
        </pc:spChg>
        <pc:spChg chg="add mod">
          <ac:chgData name="Manish Sharma" userId="b799adb9ba789c8f" providerId="LiveId" clId="{F192C8AC-9B79-4BAD-BF3B-4FC66346F0AC}" dt="2022-11-08T09:36:12.532" v="313"/>
          <ac:spMkLst>
            <pc:docMk/>
            <pc:sldMk cId="4002860707" sldId="466"/>
            <ac:spMk id="11" creationId="{98D90B89-912B-9738-1AE0-FBDB37C4C698}"/>
          </ac:spMkLst>
        </pc:spChg>
        <pc:spChg chg="add mod">
          <ac:chgData name="Manish Sharma" userId="b799adb9ba789c8f" providerId="LiveId" clId="{F192C8AC-9B79-4BAD-BF3B-4FC66346F0AC}" dt="2022-11-08T09:36:12.532" v="313"/>
          <ac:spMkLst>
            <pc:docMk/>
            <pc:sldMk cId="4002860707" sldId="466"/>
            <ac:spMk id="12" creationId="{8FFF963F-F4FA-B48E-A22B-179FA26495A3}"/>
          </ac:spMkLst>
        </pc:spChg>
        <pc:spChg chg="add mod">
          <ac:chgData name="Manish Sharma" userId="b799adb9ba789c8f" providerId="LiveId" clId="{F192C8AC-9B79-4BAD-BF3B-4FC66346F0AC}" dt="2022-11-08T09:36:31.400" v="314"/>
          <ac:spMkLst>
            <pc:docMk/>
            <pc:sldMk cId="4002860707" sldId="466"/>
            <ac:spMk id="14" creationId="{0F7F151A-7FD3-E73E-D259-0043DA04DD71}"/>
          </ac:spMkLst>
        </pc:spChg>
        <pc:spChg chg="add mod">
          <ac:chgData name="Manish Sharma" userId="b799adb9ba789c8f" providerId="LiveId" clId="{F192C8AC-9B79-4BAD-BF3B-4FC66346F0AC}" dt="2022-11-08T09:36:31.400" v="314"/>
          <ac:spMkLst>
            <pc:docMk/>
            <pc:sldMk cId="4002860707" sldId="466"/>
            <ac:spMk id="15" creationId="{5F4F0825-17C8-CD7C-5D19-2757085747F8}"/>
          </ac:spMkLst>
        </pc:spChg>
        <pc:spChg chg="add mod">
          <ac:chgData name="Manish Sharma" userId="b799adb9ba789c8f" providerId="LiveId" clId="{F192C8AC-9B79-4BAD-BF3B-4FC66346F0AC}" dt="2022-11-08T09:36:51.105" v="315"/>
          <ac:spMkLst>
            <pc:docMk/>
            <pc:sldMk cId="4002860707" sldId="466"/>
            <ac:spMk id="16" creationId="{819EBC08-4DFB-F187-0A5F-A7203C7170C1}"/>
          </ac:spMkLst>
        </pc:spChg>
        <pc:spChg chg="add mod">
          <ac:chgData name="Manish Sharma" userId="b799adb9ba789c8f" providerId="LiveId" clId="{F192C8AC-9B79-4BAD-BF3B-4FC66346F0AC}" dt="2022-11-08T09:37:18.289" v="317" actId="1076"/>
          <ac:spMkLst>
            <pc:docMk/>
            <pc:sldMk cId="4002860707" sldId="466"/>
            <ac:spMk id="18" creationId="{A19F1330-0A50-4B0E-AF0D-5DB9670C88CF}"/>
          </ac:spMkLst>
        </pc:spChg>
        <pc:spChg chg="add mod">
          <ac:chgData name="Manish Sharma" userId="b799adb9ba789c8f" providerId="LiveId" clId="{F192C8AC-9B79-4BAD-BF3B-4FC66346F0AC}" dt="2022-11-08T09:37:18.289" v="317" actId="1076"/>
          <ac:spMkLst>
            <pc:docMk/>
            <pc:sldMk cId="4002860707" sldId="466"/>
            <ac:spMk id="20" creationId="{F27008AF-C903-4A58-92AA-1EE82A635025}"/>
          </ac:spMkLst>
        </pc:spChg>
        <pc:spChg chg="add mod">
          <ac:chgData name="Manish Sharma" userId="b799adb9ba789c8f" providerId="LiveId" clId="{F192C8AC-9B79-4BAD-BF3B-4FC66346F0AC}" dt="2022-11-08T09:37:18.289" v="317" actId="1076"/>
          <ac:spMkLst>
            <pc:docMk/>
            <pc:sldMk cId="4002860707" sldId="466"/>
            <ac:spMk id="21" creationId="{7532B2DA-DF6E-408A-9D81-2EA106F23059}"/>
          </ac:spMkLst>
        </pc:spChg>
        <pc:spChg chg="add mod">
          <ac:chgData name="Manish Sharma" userId="b799adb9ba789c8f" providerId="LiveId" clId="{F192C8AC-9B79-4BAD-BF3B-4FC66346F0AC}" dt="2022-11-08T09:37:18.289" v="317" actId="1076"/>
          <ac:spMkLst>
            <pc:docMk/>
            <pc:sldMk cId="4002860707" sldId="466"/>
            <ac:spMk id="23" creationId="{230ECB0A-C31D-4599-B7A5-5220E47E7DD1}"/>
          </ac:spMkLst>
        </pc:spChg>
        <pc:spChg chg="add mod">
          <ac:chgData name="Manish Sharma" userId="b799adb9ba789c8f" providerId="LiveId" clId="{F192C8AC-9B79-4BAD-BF3B-4FC66346F0AC}" dt="2022-11-08T09:37:58.522" v="336" actId="1035"/>
          <ac:spMkLst>
            <pc:docMk/>
            <pc:sldMk cId="4002860707" sldId="466"/>
            <ac:spMk id="24" creationId="{39AC3CE7-2467-9CCB-9C91-BE36716BAF56}"/>
          </ac:spMkLst>
        </pc:spChg>
        <pc:spChg chg="add mod">
          <ac:chgData name="Manish Sharma" userId="b799adb9ba789c8f" providerId="LiveId" clId="{F192C8AC-9B79-4BAD-BF3B-4FC66346F0AC}" dt="2022-11-08T09:37:58.522" v="336" actId="1035"/>
          <ac:spMkLst>
            <pc:docMk/>
            <pc:sldMk cId="4002860707" sldId="466"/>
            <ac:spMk id="26" creationId="{4ECF0EE2-D1EE-D7F4-B0C8-8DE36875EEF7}"/>
          </ac:spMkLst>
        </pc:spChg>
        <pc:spChg chg="add mod">
          <ac:chgData name="Manish Sharma" userId="b799adb9ba789c8f" providerId="LiveId" clId="{F192C8AC-9B79-4BAD-BF3B-4FC66346F0AC}" dt="2022-11-08T09:37:58.522" v="336" actId="1035"/>
          <ac:spMkLst>
            <pc:docMk/>
            <pc:sldMk cId="4002860707" sldId="466"/>
            <ac:spMk id="28" creationId="{6E5AAE37-E206-4752-79D0-6738A418D27A}"/>
          </ac:spMkLst>
        </pc:spChg>
        <pc:spChg chg="add mod">
          <ac:chgData name="Manish Sharma" userId="b799adb9ba789c8f" providerId="LiveId" clId="{F192C8AC-9B79-4BAD-BF3B-4FC66346F0AC}" dt="2022-11-08T09:37:58.522" v="336" actId="1035"/>
          <ac:spMkLst>
            <pc:docMk/>
            <pc:sldMk cId="4002860707" sldId="466"/>
            <ac:spMk id="29" creationId="{1E54B286-1DC0-51DB-5A83-E947D0427580}"/>
          </ac:spMkLst>
        </pc:spChg>
        <pc:spChg chg="add mod">
          <ac:chgData name="Manish Sharma" userId="b799adb9ba789c8f" providerId="LiveId" clId="{F192C8AC-9B79-4BAD-BF3B-4FC66346F0AC}" dt="2022-11-08T09:37:58.522" v="336" actId="1035"/>
          <ac:spMkLst>
            <pc:docMk/>
            <pc:sldMk cId="4002860707" sldId="466"/>
            <ac:spMk id="30" creationId="{E19DC7B2-12E6-5456-7F36-E6A29203CE66}"/>
          </ac:spMkLst>
        </pc:spChg>
        <pc:spChg chg="add mod">
          <ac:chgData name="Manish Sharma" userId="b799adb9ba789c8f" providerId="LiveId" clId="{F192C8AC-9B79-4BAD-BF3B-4FC66346F0AC}" dt="2022-11-08T09:37:58.522" v="336" actId="1035"/>
          <ac:spMkLst>
            <pc:docMk/>
            <pc:sldMk cId="4002860707" sldId="466"/>
            <ac:spMk id="32" creationId="{C5821ADE-3271-86A0-A3D8-70CC42A64CEA}"/>
          </ac:spMkLst>
        </pc:spChg>
        <pc:spChg chg="add mod">
          <ac:chgData name="Manish Sharma" userId="b799adb9ba789c8f" providerId="LiveId" clId="{F192C8AC-9B79-4BAD-BF3B-4FC66346F0AC}" dt="2022-11-08T09:37:58.522" v="336" actId="1035"/>
          <ac:spMkLst>
            <pc:docMk/>
            <pc:sldMk cId="4002860707" sldId="466"/>
            <ac:spMk id="34" creationId="{55CF0728-6757-7BFE-34E3-CC3EED8B5500}"/>
          </ac:spMkLst>
        </pc:spChg>
        <pc:spChg chg="add mod">
          <ac:chgData name="Manish Sharma" userId="b799adb9ba789c8f" providerId="LiveId" clId="{F192C8AC-9B79-4BAD-BF3B-4FC66346F0AC}" dt="2022-11-08T09:37:58.522" v="336" actId="1035"/>
          <ac:spMkLst>
            <pc:docMk/>
            <pc:sldMk cId="4002860707" sldId="466"/>
            <ac:spMk id="35" creationId="{CD2F0FF4-6F2E-355B-C175-6AFA92902A44}"/>
          </ac:spMkLst>
        </pc:spChg>
        <pc:spChg chg="add mod">
          <ac:chgData name="Manish Sharma" userId="b799adb9ba789c8f" providerId="LiveId" clId="{F192C8AC-9B79-4BAD-BF3B-4FC66346F0AC}" dt="2022-11-08T09:37:58.522" v="336" actId="1035"/>
          <ac:spMkLst>
            <pc:docMk/>
            <pc:sldMk cId="4002860707" sldId="466"/>
            <ac:spMk id="37" creationId="{BBD49862-5FCD-7256-1364-A5FBE3D54943}"/>
          </ac:spMkLst>
        </pc:spChg>
        <pc:spChg chg="add mod">
          <ac:chgData name="Manish Sharma" userId="b799adb9ba789c8f" providerId="LiveId" clId="{F192C8AC-9B79-4BAD-BF3B-4FC66346F0AC}" dt="2022-11-08T09:37:58.522" v="336" actId="1035"/>
          <ac:spMkLst>
            <pc:docMk/>
            <pc:sldMk cId="4002860707" sldId="466"/>
            <ac:spMk id="39" creationId="{DC5BC04C-C3EA-AFB7-FF67-276814E4F350}"/>
          </ac:spMkLst>
        </pc:spChg>
        <pc:spChg chg="add mod">
          <ac:chgData name="Manish Sharma" userId="b799adb9ba789c8f" providerId="LiveId" clId="{F192C8AC-9B79-4BAD-BF3B-4FC66346F0AC}" dt="2022-11-08T09:37:58.522" v="336" actId="1035"/>
          <ac:spMkLst>
            <pc:docMk/>
            <pc:sldMk cId="4002860707" sldId="466"/>
            <ac:spMk id="40" creationId="{C8F0A73F-4B88-0379-F1D5-D2D9E962C79A}"/>
          </ac:spMkLst>
        </pc:spChg>
        <pc:spChg chg="add mod">
          <ac:chgData name="Manish Sharma" userId="b799adb9ba789c8f" providerId="LiveId" clId="{F192C8AC-9B79-4BAD-BF3B-4FC66346F0AC}" dt="2022-11-08T09:37:58.522" v="336" actId="1035"/>
          <ac:spMkLst>
            <pc:docMk/>
            <pc:sldMk cId="4002860707" sldId="466"/>
            <ac:spMk id="42" creationId="{130518BA-CE3F-C87F-35DB-800105F112A7}"/>
          </ac:spMkLst>
        </pc:spChg>
        <pc:spChg chg="add mod">
          <ac:chgData name="Manish Sharma" userId="b799adb9ba789c8f" providerId="LiveId" clId="{F192C8AC-9B79-4BAD-BF3B-4FC66346F0AC}" dt="2022-11-08T09:37:58.522" v="336" actId="1035"/>
          <ac:spMkLst>
            <pc:docMk/>
            <pc:sldMk cId="4002860707" sldId="466"/>
            <ac:spMk id="43" creationId="{E4959E52-68B8-1DF9-4EE4-06CC2D9365AE}"/>
          </ac:spMkLst>
        </pc:spChg>
        <pc:spChg chg="add mod">
          <ac:chgData name="Manish Sharma" userId="b799adb9ba789c8f" providerId="LiveId" clId="{F192C8AC-9B79-4BAD-BF3B-4FC66346F0AC}" dt="2022-11-08T09:37:58.522" v="336" actId="1035"/>
          <ac:spMkLst>
            <pc:docMk/>
            <pc:sldMk cId="4002860707" sldId="466"/>
            <ac:spMk id="45" creationId="{A71A8D80-7573-347A-8EF3-00E74D4EAB1A}"/>
          </ac:spMkLst>
        </pc:spChg>
        <pc:spChg chg="add mod">
          <ac:chgData name="Manish Sharma" userId="b799adb9ba789c8f" providerId="LiveId" clId="{F192C8AC-9B79-4BAD-BF3B-4FC66346F0AC}" dt="2022-11-08T09:37:58.522" v="336" actId="1035"/>
          <ac:spMkLst>
            <pc:docMk/>
            <pc:sldMk cId="4002860707" sldId="466"/>
            <ac:spMk id="47" creationId="{799269A3-2A4C-7A6D-E63C-A69805312922}"/>
          </ac:spMkLst>
        </pc:spChg>
        <pc:spChg chg="add mod">
          <ac:chgData name="Manish Sharma" userId="b799adb9ba789c8f" providerId="LiveId" clId="{F192C8AC-9B79-4BAD-BF3B-4FC66346F0AC}" dt="2022-11-08T09:37:58.522" v="336" actId="1035"/>
          <ac:spMkLst>
            <pc:docMk/>
            <pc:sldMk cId="4002860707" sldId="466"/>
            <ac:spMk id="48" creationId="{8697A5B8-4C76-A873-E5F1-06DF550A6D20}"/>
          </ac:spMkLst>
        </pc:spChg>
        <pc:spChg chg="add mod">
          <ac:chgData name="Manish Sharma" userId="b799adb9ba789c8f" providerId="LiveId" clId="{F192C8AC-9B79-4BAD-BF3B-4FC66346F0AC}" dt="2022-11-08T09:37:58.522" v="336" actId="1035"/>
          <ac:spMkLst>
            <pc:docMk/>
            <pc:sldMk cId="4002860707" sldId="466"/>
            <ac:spMk id="50" creationId="{4D3BFB5C-1CF2-71AA-89E6-269BE3AFB926}"/>
          </ac:spMkLst>
        </pc:spChg>
        <pc:spChg chg="add mod">
          <ac:chgData name="Manish Sharma" userId="b799adb9ba789c8f" providerId="LiveId" clId="{F192C8AC-9B79-4BAD-BF3B-4FC66346F0AC}" dt="2022-11-08T09:38:37.620" v="337"/>
          <ac:spMkLst>
            <pc:docMk/>
            <pc:sldMk cId="4002860707" sldId="466"/>
            <ac:spMk id="51" creationId="{3CE95E51-2FD1-789C-034B-11DC92521A9B}"/>
          </ac:spMkLst>
        </pc:spChg>
        <pc:cxnChg chg="add mod">
          <ac:chgData name="Manish Sharma" userId="b799adb9ba789c8f" providerId="LiveId" clId="{F192C8AC-9B79-4BAD-BF3B-4FC66346F0AC}" dt="2022-11-08T09:35:44.286" v="311"/>
          <ac:cxnSpMkLst>
            <pc:docMk/>
            <pc:sldMk cId="4002860707" sldId="466"/>
            <ac:cxnSpMk id="6" creationId="{AA77FD70-F7EF-FCF2-B532-538A9A59C995}"/>
          </ac:cxnSpMkLst>
        </pc:cxnChg>
        <pc:cxnChg chg="add mod">
          <ac:chgData name="Manish Sharma" userId="b799adb9ba789c8f" providerId="LiveId" clId="{F192C8AC-9B79-4BAD-BF3B-4FC66346F0AC}" dt="2022-11-08T09:35:54.697" v="312"/>
          <ac:cxnSpMkLst>
            <pc:docMk/>
            <pc:sldMk cId="4002860707" sldId="466"/>
            <ac:cxnSpMk id="7" creationId="{18D010C3-D44E-B842-AB71-1ABE84099C26}"/>
          </ac:cxnSpMkLst>
        </pc:cxnChg>
        <pc:cxnChg chg="add mod">
          <ac:chgData name="Manish Sharma" userId="b799adb9ba789c8f" providerId="LiveId" clId="{F192C8AC-9B79-4BAD-BF3B-4FC66346F0AC}" dt="2022-11-08T09:36:12.532" v="313"/>
          <ac:cxnSpMkLst>
            <pc:docMk/>
            <pc:sldMk cId="4002860707" sldId="466"/>
            <ac:cxnSpMk id="10" creationId="{16CE1563-1C29-9153-DC2D-2A7B9948FCA8}"/>
          </ac:cxnSpMkLst>
        </pc:cxnChg>
        <pc:cxnChg chg="add mod">
          <ac:chgData name="Manish Sharma" userId="b799adb9ba789c8f" providerId="LiveId" clId="{F192C8AC-9B79-4BAD-BF3B-4FC66346F0AC}" dt="2022-11-08T09:36:31.400" v="314"/>
          <ac:cxnSpMkLst>
            <pc:docMk/>
            <pc:sldMk cId="4002860707" sldId="466"/>
            <ac:cxnSpMk id="13" creationId="{025F6477-8526-D5BC-E82C-5B365EC7F3E7}"/>
          </ac:cxnSpMkLst>
        </pc:cxnChg>
        <pc:cxnChg chg="add mod">
          <ac:chgData name="Manish Sharma" userId="b799adb9ba789c8f" providerId="LiveId" clId="{F192C8AC-9B79-4BAD-BF3B-4FC66346F0AC}" dt="2022-11-08T09:36:51.105" v="315"/>
          <ac:cxnSpMkLst>
            <pc:docMk/>
            <pc:sldMk cId="4002860707" sldId="466"/>
            <ac:cxnSpMk id="17" creationId="{AC30DEAC-3A47-EE3C-1C83-E9D032512020}"/>
          </ac:cxnSpMkLst>
        </pc:cxnChg>
        <pc:cxnChg chg="add mod">
          <ac:chgData name="Manish Sharma" userId="b799adb9ba789c8f" providerId="LiveId" clId="{F192C8AC-9B79-4BAD-BF3B-4FC66346F0AC}" dt="2022-11-08T09:37:18.289" v="317" actId="1076"/>
          <ac:cxnSpMkLst>
            <pc:docMk/>
            <pc:sldMk cId="4002860707" sldId="466"/>
            <ac:cxnSpMk id="19" creationId="{5DC938F9-F5D7-4235-A6CC-E280D4F42F34}"/>
          </ac:cxnSpMkLst>
        </pc:cxnChg>
        <pc:cxnChg chg="add mod">
          <ac:chgData name="Manish Sharma" userId="b799adb9ba789c8f" providerId="LiveId" clId="{F192C8AC-9B79-4BAD-BF3B-4FC66346F0AC}" dt="2022-11-08T09:37:18.289" v="317" actId="1076"/>
          <ac:cxnSpMkLst>
            <pc:docMk/>
            <pc:sldMk cId="4002860707" sldId="466"/>
            <ac:cxnSpMk id="22" creationId="{290AABCB-543E-424C-B64D-65616DC34854}"/>
          </ac:cxnSpMkLst>
        </pc:cxnChg>
        <pc:cxnChg chg="add mod">
          <ac:chgData name="Manish Sharma" userId="b799adb9ba789c8f" providerId="LiveId" clId="{F192C8AC-9B79-4BAD-BF3B-4FC66346F0AC}" dt="2022-11-08T09:37:58.522" v="336" actId="1035"/>
          <ac:cxnSpMkLst>
            <pc:docMk/>
            <pc:sldMk cId="4002860707" sldId="466"/>
            <ac:cxnSpMk id="25" creationId="{882C59A4-291A-EE18-CD52-37364831C2FD}"/>
          </ac:cxnSpMkLst>
        </pc:cxnChg>
        <pc:cxnChg chg="add mod">
          <ac:chgData name="Manish Sharma" userId="b799adb9ba789c8f" providerId="LiveId" clId="{F192C8AC-9B79-4BAD-BF3B-4FC66346F0AC}" dt="2022-11-08T09:37:58.522" v="336" actId="1035"/>
          <ac:cxnSpMkLst>
            <pc:docMk/>
            <pc:sldMk cId="4002860707" sldId="466"/>
            <ac:cxnSpMk id="27" creationId="{20534A40-860D-F3FB-339E-BD572F6C4F3C}"/>
          </ac:cxnSpMkLst>
        </pc:cxnChg>
        <pc:cxnChg chg="add mod">
          <ac:chgData name="Manish Sharma" userId="b799adb9ba789c8f" providerId="LiveId" clId="{F192C8AC-9B79-4BAD-BF3B-4FC66346F0AC}" dt="2022-11-08T09:37:58.522" v="336" actId="1035"/>
          <ac:cxnSpMkLst>
            <pc:docMk/>
            <pc:sldMk cId="4002860707" sldId="466"/>
            <ac:cxnSpMk id="31" creationId="{83E515B6-B499-5048-2E0D-D2EDF1C2BBB3}"/>
          </ac:cxnSpMkLst>
        </pc:cxnChg>
        <pc:cxnChg chg="add mod">
          <ac:chgData name="Manish Sharma" userId="b799adb9ba789c8f" providerId="LiveId" clId="{F192C8AC-9B79-4BAD-BF3B-4FC66346F0AC}" dt="2022-11-08T09:37:58.522" v="336" actId="1035"/>
          <ac:cxnSpMkLst>
            <pc:docMk/>
            <pc:sldMk cId="4002860707" sldId="466"/>
            <ac:cxnSpMk id="33" creationId="{24037C37-09A8-6226-5922-B4E60317C058}"/>
          </ac:cxnSpMkLst>
        </pc:cxnChg>
        <pc:cxnChg chg="add mod">
          <ac:chgData name="Manish Sharma" userId="b799adb9ba789c8f" providerId="LiveId" clId="{F192C8AC-9B79-4BAD-BF3B-4FC66346F0AC}" dt="2022-11-08T09:37:58.522" v="336" actId="1035"/>
          <ac:cxnSpMkLst>
            <pc:docMk/>
            <pc:sldMk cId="4002860707" sldId="466"/>
            <ac:cxnSpMk id="36" creationId="{374480F9-F86B-697F-AB1B-2658BA525100}"/>
          </ac:cxnSpMkLst>
        </pc:cxnChg>
        <pc:cxnChg chg="add mod">
          <ac:chgData name="Manish Sharma" userId="b799adb9ba789c8f" providerId="LiveId" clId="{F192C8AC-9B79-4BAD-BF3B-4FC66346F0AC}" dt="2022-11-08T09:37:58.522" v="336" actId="1035"/>
          <ac:cxnSpMkLst>
            <pc:docMk/>
            <pc:sldMk cId="4002860707" sldId="466"/>
            <ac:cxnSpMk id="38" creationId="{6D3BE8E7-B995-80AE-7C73-31AF56898FDD}"/>
          </ac:cxnSpMkLst>
        </pc:cxnChg>
        <pc:cxnChg chg="add mod">
          <ac:chgData name="Manish Sharma" userId="b799adb9ba789c8f" providerId="LiveId" clId="{F192C8AC-9B79-4BAD-BF3B-4FC66346F0AC}" dt="2022-11-08T09:37:58.522" v="336" actId="1035"/>
          <ac:cxnSpMkLst>
            <pc:docMk/>
            <pc:sldMk cId="4002860707" sldId="466"/>
            <ac:cxnSpMk id="41" creationId="{3256D468-DACF-CB54-BD71-92CFB8E04351}"/>
          </ac:cxnSpMkLst>
        </pc:cxnChg>
        <pc:cxnChg chg="add mod">
          <ac:chgData name="Manish Sharma" userId="b799adb9ba789c8f" providerId="LiveId" clId="{F192C8AC-9B79-4BAD-BF3B-4FC66346F0AC}" dt="2022-11-08T09:37:58.522" v="336" actId="1035"/>
          <ac:cxnSpMkLst>
            <pc:docMk/>
            <pc:sldMk cId="4002860707" sldId="466"/>
            <ac:cxnSpMk id="44" creationId="{6A858242-28B6-B8D5-9988-1E150AFD7D23}"/>
          </ac:cxnSpMkLst>
        </pc:cxnChg>
        <pc:cxnChg chg="add mod">
          <ac:chgData name="Manish Sharma" userId="b799adb9ba789c8f" providerId="LiveId" clId="{F192C8AC-9B79-4BAD-BF3B-4FC66346F0AC}" dt="2022-11-08T09:37:58.522" v="336" actId="1035"/>
          <ac:cxnSpMkLst>
            <pc:docMk/>
            <pc:sldMk cId="4002860707" sldId="466"/>
            <ac:cxnSpMk id="46" creationId="{47AACC0D-AA6C-19C3-6E47-F50753C2BC22}"/>
          </ac:cxnSpMkLst>
        </pc:cxnChg>
        <pc:cxnChg chg="add mod">
          <ac:chgData name="Manish Sharma" userId="b799adb9ba789c8f" providerId="LiveId" clId="{F192C8AC-9B79-4BAD-BF3B-4FC66346F0AC}" dt="2022-11-08T09:37:58.522" v="336" actId="1035"/>
          <ac:cxnSpMkLst>
            <pc:docMk/>
            <pc:sldMk cId="4002860707" sldId="466"/>
            <ac:cxnSpMk id="49" creationId="{9F8FB47F-DF05-52B3-134E-EC528BBDBFCC}"/>
          </ac:cxnSpMkLst>
        </pc:cxnChg>
      </pc:sldChg>
      <pc:sldChg chg="modSp new mod">
        <pc:chgData name="Manish Sharma" userId="b799adb9ba789c8f" providerId="LiveId" clId="{F192C8AC-9B79-4BAD-BF3B-4FC66346F0AC}" dt="2022-11-08T09:51:25.720" v="358"/>
        <pc:sldMkLst>
          <pc:docMk/>
          <pc:sldMk cId="972019760" sldId="467"/>
        </pc:sldMkLst>
        <pc:spChg chg="mod">
          <ac:chgData name="Manish Sharma" userId="b799adb9ba789c8f" providerId="LiveId" clId="{F192C8AC-9B79-4BAD-BF3B-4FC66346F0AC}" dt="2022-11-08T09:50:45.910" v="355" actId="20577"/>
          <ac:spMkLst>
            <pc:docMk/>
            <pc:sldMk cId="972019760" sldId="467"/>
            <ac:spMk id="2" creationId="{A28C881C-D687-55AA-5914-13139E5DCED2}"/>
          </ac:spMkLst>
        </pc:spChg>
        <pc:spChg chg="mod">
          <ac:chgData name="Manish Sharma" userId="b799adb9ba789c8f" providerId="LiveId" clId="{F192C8AC-9B79-4BAD-BF3B-4FC66346F0AC}" dt="2022-11-08T09:51:25.720" v="358"/>
          <ac:spMkLst>
            <pc:docMk/>
            <pc:sldMk cId="972019760" sldId="467"/>
            <ac:spMk id="3" creationId="{D17C32F2-1928-0504-B18F-E62049EAD42D}"/>
          </ac:spMkLst>
        </pc:spChg>
      </pc:sldChg>
      <pc:sldChg chg="modSp new mod">
        <pc:chgData name="Manish Sharma" userId="b799adb9ba789c8f" providerId="LiveId" clId="{F192C8AC-9B79-4BAD-BF3B-4FC66346F0AC}" dt="2022-11-08T10:07:09.541" v="603" actId="20577"/>
        <pc:sldMkLst>
          <pc:docMk/>
          <pc:sldMk cId="70231577" sldId="468"/>
        </pc:sldMkLst>
        <pc:spChg chg="mod">
          <ac:chgData name="Manish Sharma" userId="b799adb9ba789c8f" providerId="LiveId" clId="{F192C8AC-9B79-4BAD-BF3B-4FC66346F0AC}" dt="2022-11-08T10:03:41.118" v="383" actId="20577"/>
          <ac:spMkLst>
            <pc:docMk/>
            <pc:sldMk cId="70231577" sldId="468"/>
            <ac:spMk id="2" creationId="{838A275E-9879-3F6A-727A-531A6340AFFE}"/>
          </ac:spMkLst>
        </pc:spChg>
        <pc:spChg chg="mod">
          <ac:chgData name="Manish Sharma" userId="b799adb9ba789c8f" providerId="LiveId" clId="{F192C8AC-9B79-4BAD-BF3B-4FC66346F0AC}" dt="2022-11-08T10:07:09.541" v="603" actId="20577"/>
          <ac:spMkLst>
            <pc:docMk/>
            <pc:sldMk cId="70231577" sldId="468"/>
            <ac:spMk id="3" creationId="{DA8D198B-1FF0-F72C-A1C4-EA47F6C5B919}"/>
          </ac:spMkLst>
        </pc:spChg>
      </pc:sldChg>
      <pc:sldChg chg="modSp new mod">
        <pc:chgData name="Manish Sharma" userId="b799adb9ba789c8f" providerId="LiveId" clId="{F192C8AC-9B79-4BAD-BF3B-4FC66346F0AC}" dt="2022-11-08T10:34:42.510" v="617" actId="20577"/>
        <pc:sldMkLst>
          <pc:docMk/>
          <pc:sldMk cId="1855730296" sldId="469"/>
        </pc:sldMkLst>
        <pc:spChg chg="mod">
          <ac:chgData name="Manish Sharma" userId="b799adb9ba789c8f" providerId="LiveId" clId="{F192C8AC-9B79-4BAD-BF3B-4FC66346F0AC}" dt="2022-11-08T10:33:53.417" v="612" actId="20577"/>
          <ac:spMkLst>
            <pc:docMk/>
            <pc:sldMk cId="1855730296" sldId="469"/>
            <ac:spMk id="2" creationId="{913050DF-784D-26EA-542F-278E251770E2}"/>
          </ac:spMkLst>
        </pc:spChg>
        <pc:spChg chg="mod">
          <ac:chgData name="Manish Sharma" userId="b799adb9ba789c8f" providerId="LiveId" clId="{F192C8AC-9B79-4BAD-BF3B-4FC66346F0AC}" dt="2022-11-08T10:34:42.510" v="617" actId="20577"/>
          <ac:spMkLst>
            <pc:docMk/>
            <pc:sldMk cId="1855730296" sldId="469"/>
            <ac:spMk id="3" creationId="{8F2DF0D6-EC2A-6390-C32A-FB7C4269B1CC}"/>
          </ac:spMkLst>
        </pc:spChg>
      </pc:sldChg>
      <pc:sldChg chg="addSp delSp modSp new mod">
        <pc:chgData name="Manish Sharma" userId="b799adb9ba789c8f" providerId="LiveId" clId="{F192C8AC-9B79-4BAD-BF3B-4FC66346F0AC}" dt="2022-11-09T05:11:09.592" v="626"/>
        <pc:sldMkLst>
          <pc:docMk/>
          <pc:sldMk cId="4170407961" sldId="470"/>
        </pc:sldMkLst>
        <pc:spChg chg="del">
          <ac:chgData name="Manish Sharma" userId="b799adb9ba789c8f" providerId="LiveId" clId="{F192C8AC-9B79-4BAD-BF3B-4FC66346F0AC}" dt="2022-11-09T05:10:29.457" v="624" actId="478"/>
          <ac:spMkLst>
            <pc:docMk/>
            <pc:sldMk cId="4170407961" sldId="470"/>
            <ac:spMk id="2" creationId="{64D88078-C546-B41B-B76F-4B75B07319B6}"/>
          </ac:spMkLst>
        </pc:spChg>
        <pc:spChg chg="del">
          <ac:chgData name="Manish Sharma" userId="b799adb9ba789c8f" providerId="LiveId" clId="{F192C8AC-9B79-4BAD-BF3B-4FC66346F0AC}" dt="2022-11-09T05:10:29.457" v="624" actId="478"/>
          <ac:spMkLst>
            <pc:docMk/>
            <pc:sldMk cId="4170407961" sldId="470"/>
            <ac:spMk id="3" creationId="{BC433A40-2532-17CB-7534-8FBEFDDBA64C}"/>
          </ac:spMkLst>
        </pc:spChg>
        <pc:spChg chg="add mod">
          <ac:chgData name="Manish Sharma" userId="b799adb9ba789c8f" providerId="LiveId" clId="{F192C8AC-9B79-4BAD-BF3B-4FC66346F0AC}" dt="2022-11-09T05:10:30.979" v="625"/>
          <ac:spMkLst>
            <pc:docMk/>
            <pc:sldMk cId="4170407961" sldId="470"/>
            <ac:spMk id="4" creationId="{2688042E-AC5E-EB93-AC4F-42BCD61CA5C0}"/>
          </ac:spMkLst>
        </pc:spChg>
        <pc:spChg chg="add mod">
          <ac:chgData name="Manish Sharma" userId="b799adb9ba789c8f" providerId="LiveId" clId="{F192C8AC-9B79-4BAD-BF3B-4FC66346F0AC}" dt="2022-11-09T05:10:30.979" v="625"/>
          <ac:spMkLst>
            <pc:docMk/>
            <pc:sldMk cId="4170407961" sldId="470"/>
            <ac:spMk id="5" creationId="{9413DC91-4F76-C695-C398-913577F316C0}"/>
          </ac:spMkLst>
        </pc:spChg>
        <pc:spChg chg="add mod">
          <ac:chgData name="Manish Sharma" userId="b799adb9ba789c8f" providerId="LiveId" clId="{F192C8AC-9B79-4BAD-BF3B-4FC66346F0AC}" dt="2022-11-09T05:10:30.979" v="625"/>
          <ac:spMkLst>
            <pc:docMk/>
            <pc:sldMk cId="4170407961" sldId="470"/>
            <ac:spMk id="8" creationId="{B42568DD-FA91-6D76-8786-6FA31BB52B67}"/>
          </ac:spMkLst>
        </pc:spChg>
        <pc:spChg chg="add mod">
          <ac:chgData name="Manish Sharma" userId="b799adb9ba789c8f" providerId="LiveId" clId="{F192C8AC-9B79-4BAD-BF3B-4FC66346F0AC}" dt="2022-11-09T05:10:30.979" v="625"/>
          <ac:spMkLst>
            <pc:docMk/>
            <pc:sldMk cId="4170407961" sldId="470"/>
            <ac:spMk id="9" creationId="{795E9D09-7D6F-3CB2-6BEB-1A3D777250E6}"/>
          </ac:spMkLst>
        </pc:spChg>
        <pc:spChg chg="add mod">
          <ac:chgData name="Manish Sharma" userId="b799adb9ba789c8f" providerId="LiveId" clId="{F192C8AC-9B79-4BAD-BF3B-4FC66346F0AC}" dt="2022-11-09T05:11:09.592" v="626"/>
          <ac:spMkLst>
            <pc:docMk/>
            <pc:sldMk cId="4170407961" sldId="470"/>
            <ac:spMk id="10" creationId="{60B5A570-D109-D030-F720-36E7720D58B0}"/>
          </ac:spMkLst>
        </pc:spChg>
        <pc:spChg chg="add mod">
          <ac:chgData name="Manish Sharma" userId="b799adb9ba789c8f" providerId="LiveId" clId="{F192C8AC-9B79-4BAD-BF3B-4FC66346F0AC}" dt="2022-11-09T05:11:09.592" v="626"/>
          <ac:spMkLst>
            <pc:docMk/>
            <pc:sldMk cId="4170407961" sldId="470"/>
            <ac:spMk id="12" creationId="{82EB4467-1B61-CC3B-0015-4FA5D9B13D30}"/>
          </ac:spMkLst>
        </pc:spChg>
        <pc:spChg chg="add mod">
          <ac:chgData name="Manish Sharma" userId="b799adb9ba789c8f" providerId="LiveId" clId="{F192C8AC-9B79-4BAD-BF3B-4FC66346F0AC}" dt="2022-11-09T05:11:09.592" v="626"/>
          <ac:spMkLst>
            <pc:docMk/>
            <pc:sldMk cId="4170407961" sldId="470"/>
            <ac:spMk id="14" creationId="{59A8DBC9-F5CE-D356-81BE-FBDB55EE1320}"/>
          </ac:spMkLst>
        </pc:spChg>
        <pc:spChg chg="add mod">
          <ac:chgData name="Manish Sharma" userId="b799adb9ba789c8f" providerId="LiveId" clId="{F192C8AC-9B79-4BAD-BF3B-4FC66346F0AC}" dt="2022-11-09T05:11:09.592" v="626"/>
          <ac:spMkLst>
            <pc:docMk/>
            <pc:sldMk cId="4170407961" sldId="470"/>
            <ac:spMk id="15" creationId="{57700152-2496-F106-76AA-6B692A2CEACA}"/>
          </ac:spMkLst>
        </pc:spChg>
        <pc:cxnChg chg="add mod">
          <ac:chgData name="Manish Sharma" userId="b799adb9ba789c8f" providerId="LiveId" clId="{F192C8AC-9B79-4BAD-BF3B-4FC66346F0AC}" dt="2022-11-09T05:10:30.979" v="625"/>
          <ac:cxnSpMkLst>
            <pc:docMk/>
            <pc:sldMk cId="4170407961" sldId="470"/>
            <ac:cxnSpMk id="6" creationId="{41889573-14A3-B776-77A5-AD915D452932}"/>
          </ac:cxnSpMkLst>
        </pc:cxnChg>
        <pc:cxnChg chg="add mod">
          <ac:chgData name="Manish Sharma" userId="b799adb9ba789c8f" providerId="LiveId" clId="{F192C8AC-9B79-4BAD-BF3B-4FC66346F0AC}" dt="2022-11-09T05:10:30.979" v="625"/>
          <ac:cxnSpMkLst>
            <pc:docMk/>
            <pc:sldMk cId="4170407961" sldId="470"/>
            <ac:cxnSpMk id="7" creationId="{03ECE07B-67C8-A4B6-7714-5A9C84295336}"/>
          </ac:cxnSpMkLst>
        </pc:cxnChg>
        <pc:cxnChg chg="add mod">
          <ac:chgData name="Manish Sharma" userId="b799adb9ba789c8f" providerId="LiveId" clId="{F192C8AC-9B79-4BAD-BF3B-4FC66346F0AC}" dt="2022-11-09T05:11:09.592" v="626"/>
          <ac:cxnSpMkLst>
            <pc:docMk/>
            <pc:sldMk cId="4170407961" sldId="470"/>
            <ac:cxnSpMk id="11" creationId="{45AD6DF5-D17E-4B70-0AA5-25D18F0F25A0}"/>
          </ac:cxnSpMkLst>
        </pc:cxnChg>
        <pc:cxnChg chg="add mod">
          <ac:chgData name="Manish Sharma" userId="b799adb9ba789c8f" providerId="LiveId" clId="{F192C8AC-9B79-4BAD-BF3B-4FC66346F0AC}" dt="2022-11-09T05:11:09.592" v="626"/>
          <ac:cxnSpMkLst>
            <pc:docMk/>
            <pc:sldMk cId="4170407961" sldId="470"/>
            <ac:cxnSpMk id="13" creationId="{550C47AB-D536-E120-8F38-E3AC29F1A694}"/>
          </ac:cxnSpMkLst>
        </pc:cxnChg>
      </pc:sldChg>
      <pc:sldChg chg="addSp delSp modSp new mod">
        <pc:chgData name="Manish Sharma" userId="b799adb9ba789c8f" providerId="LiveId" clId="{F192C8AC-9B79-4BAD-BF3B-4FC66346F0AC}" dt="2022-11-09T05:33:28.699" v="639"/>
        <pc:sldMkLst>
          <pc:docMk/>
          <pc:sldMk cId="532538336" sldId="471"/>
        </pc:sldMkLst>
        <pc:spChg chg="del">
          <ac:chgData name="Manish Sharma" userId="b799adb9ba789c8f" providerId="LiveId" clId="{F192C8AC-9B79-4BAD-BF3B-4FC66346F0AC}" dt="2022-11-09T05:29:50.747" v="629" actId="478"/>
          <ac:spMkLst>
            <pc:docMk/>
            <pc:sldMk cId="532538336" sldId="471"/>
            <ac:spMk id="2" creationId="{A821F826-6B83-D995-3B79-4ECE94C9E539}"/>
          </ac:spMkLst>
        </pc:spChg>
        <pc:spChg chg="del">
          <ac:chgData name="Manish Sharma" userId="b799adb9ba789c8f" providerId="LiveId" clId="{F192C8AC-9B79-4BAD-BF3B-4FC66346F0AC}" dt="2022-11-09T05:29:50.747" v="629" actId="478"/>
          <ac:spMkLst>
            <pc:docMk/>
            <pc:sldMk cId="532538336" sldId="471"/>
            <ac:spMk id="3" creationId="{66F25D02-63E0-5F29-93EC-DA575ED91659}"/>
          </ac:spMkLst>
        </pc:spChg>
        <pc:picChg chg="add del mod">
          <ac:chgData name="Manish Sharma" userId="b799adb9ba789c8f" providerId="LiveId" clId="{F192C8AC-9B79-4BAD-BF3B-4FC66346F0AC}" dt="2022-11-09T05:32:25.986" v="633" actId="478"/>
          <ac:picMkLst>
            <pc:docMk/>
            <pc:sldMk cId="532538336" sldId="471"/>
            <ac:picMk id="5" creationId="{9BBB2853-1F42-097A-4214-F02795D10A34}"/>
          </ac:picMkLst>
        </pc:picChg>
        <pc:picChg chg="add del mod">
          <ac:chgData name="Manish Sharma" userId="b799adb9ba789c8f" providerId="LiveId" clId="{F192C8AC-9B79-4BAD-BF3B-4FC66346F0AC}" dt="2022-11-09T05:33:24.844" v="638" actId="478"/>
          <ac:picMkLst>
            <pc:docMk/>
            <pc:sldMk cId="532538336" sldId="471"/>
            <ac:picMk id="7" creationId="{75CC4BF7-8AA0-4E60-A372-E18914BFBC34}"/>
          </ac:picMkLst>
        </pc:picChg>
        <pc:picChg chg="add del">
          <ac:chgData name="Manish Sharma" userId="b799adb9ba789c8f" providerId="LiveId" clId="{F192C8AC-9B79-4BAD-BF3B-4FC66346F0AC}" dt="2022-11-09T05:30:38.591" v="631" actId="478"/>
          <ac:picMkLst>
            <pc:docMk/>
            <pc:sldMk cId="532538336" sldId="471"/>
            <ac:picMk id="1026" creationId="{E2AE2ABC-5B47-3E62-1865-E5FDA5FFE744}"/>
          </ac:picMkLst>
        </pc:picChg>
        <pc:picChg chg="add">
          <ac:chgData name="Manish Sharma" userId="b799adb9ba789c8f" providerId="LiveId" clId="{F192C8AC-9B79-4BAD-BF3B-4FC66346F0AC}" dt="2022-11-09T05:33:28.699" v="639"/>
          <ac:picMkLst>
            <pc:docMk/>
            <pc:sldMk cId="532538336" sldId="471"/>
            <ac:picMk id="1028" creationId="{6A6F232A-58A1-9B6C-AB09-4F1A769CA812}"/>
          </ac:picMkLst>
        </pc:picChg>
      </pc:sldChg>
      <pc:sldChg chg="modSp new mod">
        <pc:chgData name="Manish Sharma" userId="b799adb9ba789c8f" providerId="LiveId" clId="{F192C8AC-9B79-4BAD-BF3B-4FC66346F0AC}" dt="2022-11-09T10:53:43.693" v="697" actId="20577"/>
        <pc:sldMkLst>
          <pc:docMk/>
          <pc:sldMk cId="2098303794" sldId="472"/>
        </pc:sldMkLst>
        <pc:spChg chg="mod">
          <ac:chgData name="Manish Sharma" userId="b799adb9ba789c8f" providerId="LiveId" clId="{F192C8AC-9B79-4BAD-BF3B-4FC66346F0AC}" dt="2022-11-09T10:53:43.693" v="697" actId="20577"/>
          <ac:spMkLst>
            <pc:docMk/>
            <pc:sldMk cId="2098303794" sldId="472"/>
            <ac:spMk id="2" creationId="{4CEDE072-976E-D6E7-CC3A-D8B010858CAB}"/>
          </ac:spMkLst>
        </pc:spChg>
        <pc:spChg chg="mod">
          <ac:chgData name="Manish Sharma" userId="b799adb9ba789c8f" providerId="LiveId" clId="{F192C8AC-9B79-4BAD-BF3B-4FC66346F0AC}" dt="2022-11-09T10:53:37.584" v="679"/>
          <ac:spMkLst>
            <pc:docMk/>
            <pc:sldMk cId="2098303794" sldId="472"/>
            <ac:spMk id="3" creationId="{D8F1C331-E096-1B8C-F768-CABFFAD2272E}"/>
          </ac:spMkLst>
        </pc:spChg>
      </pc:sldChg>
      <pc:sldChg chg="addSp delSp modSp new mod">
        <pc:chgData name="Manish Sharma" userId="b799adb9ba789c8f" providerId="LiveId" clId="{F192C8AC-9B79-4BAD-BF3B-4FC66346F0AC}" dt="2022-11-10T09:38:27.866" v="732" actId="1076"/>
        <pc:sldMkLst>
          <pc:docMk/>
          <pc:sldMk cId="4186172873" sldId="473"/>
        </pc:sldMkLst>
        <pc:spChg chg="del">
          <ac:chgData name="Manish Sharma" userId="b799adb9ba789c8f" providerId="LiveId" clId="{F192C8AC-9B79-4BAD-BF3B-4FC66346F0AC}" dt="2022-11-10T09:19:53.158" v="701" actId="478"/>
          <ac:spMkLst>
            <pc:docMk/>
            <pc:sldMk cId="4186172873" sldId="473"/>
            <ac:spMk id="2" creationId="{50940343-1A1D-DF43-7667-15D1348CEB24}"/>
          </ac:spMkLst>
        </pc:spChg>
        <pc:spChg chg="add mod">
          <ac:chgData name="Manish Sharma" userId="b799adb9ba789c8f" providerId="LiveId" clId="{F192C8AC-9B79-4BAD-BF3B-4FC66346F0AC}" dt="2022-11-10T09:20:03.535" v="702"/>
          <ac:spMkLst>
            <pc:docMk/>
            <pc:sldMk cId="4186172873" sldId="473"/>
            <ac:spMk id="3" creationId="{1FBB3750-1460-FDED-D5C8-AB1ABA34B315}"/>
          </ac:spMkLst>
        </pc:spChg>
        <pc:spChg chg="add mod">
          <ac:chgData name="Manish Sharma" userId="b799adb9ba789c8f" providerId="LiveId" clId="{F192C8AC-9B79-4BAD-BF3B-4FC66346F0AC}" dt="2022-11-10T09:20:03.535" v="702"/>
          <ac:spMkLst>
            <pc:docMk/>
            <pc:sldMk cId="4186172873" sldId="473"/>
            <ac:spMk id="4" creationId="{CCD384B0-EDBD-46CB-7AC2-3108A13975B4}"/>
          </ac:spMkLst>
        </pc:spChg>
        <pc:spChg chg="add mod">
          <ac:chgData name="Manish Sharma" userId="b799adb9ba789c8f" providerId="LiveId" clId="{F192C8AC-9B79-4BAD-BF3B-4FC66346F0AC}" dt="2022-11-10T09:20:03.535" v="702"/>
          <ac:spMkLst>
            <pc:docMk/>
            <pc:sldMk cId="4186172873" sldId="473"/>
            <ac:spMk id="7" creationId="{D37D84E0-8DAF-E3E2-5107-A26FDFC9D89B}"/>
          </ac:spMkLst>
        </pc:spChg>
        <pc:spChg chg="add mod">
          <ac:chgData name="Manish Sharma" userId="b799adb9ba789c8f" providerId="LiveId" clId="{F192C8AC-9B79-4BAD-BF3B-4FC66346F0AC}" dt="2022-11-10T09:20:03.535" v="702"/>
          <ac:spMkLst>
            <pc:docMk/>
            <pc:sldMk cId="4186172873" sldId="473"/>
            <ac:spMk id="8" creationId="{5DD23A2F-E5DC-5F3C-855E-3BED2E5880A0}"/>
          </ac:spMkLst>
        </pc:spChg>
        <pc:spChg chg="add mod">
          <ac:chgData name="Manish Sharma" userId="b799adb9ba789c8f" providerId="LiveId" clId="{F192C8AC-9B79-4BAD-BF3B-4FC66346F0AC}" dt="2022-11-10T09:20:17.835" v="703"/>
          <ac:spMkLst>
            <pc:docMk/>
            <pc:sldMk cId="4186172873" sldId="473"/>
            <ac:spMk id="9" creationId="{422C5D3D-4DF8-988E-6D99-AA33D2E6262B}"/>
          </ac:spMkLst>
        </pc:spChg>
        <pc:spChg chg="add mod">
          <ac:chgData name="Manish Sharma" userId="b799adb9ba789c8f" providerId="LiveId" clId="{F192C8AC-9B79-4BAD-BF3B-4FC66346F0AC}" dt="2022-11-10T09:20:17.835" v="703"/>
          <ac:spMkLst>
            <pc:docMk/>
            <pc:sldMk cId="4186172873" sldId="473"/>
            <ac:spMk id="11" creationId="{86FEA03A-AA05-5557-2F80-D6835CADD2B4}"/>
          </ac:spMkLst>
        </pc:spChg>
        <pc:spChg chg="add mod">
          <ac:chgData name="Manish Sharma" userId="b799adb9ba789c8f" providerId="LiveId" clId="{F192C8AC-9B79-4BAD-BF3B-4FC66346F0AC}" dt="2022-11-10T09:20:17.835" v="703"/>
          <ac:spMkLst>
            <pc:docMk/>
            <pc:sldMk cId="4186172873" sldId="473"/>
            <ac:spMk id="13" creationId="{83D19A33-8C4F-DD1A-1008-50FB19F1DCBD}"/>
          </ac:spMkLst>
        </pc:spChg>
        <pc:spChg chg="add mod">
          <ac:chgData name="Manish Sharma" userId="b799adb9ba789c8f" providerId="LiveId" clId="{F192C8AC-9B79-4BAD-BF3B-4FC66346F0AC}" dt="2022-11-10T09:20:32.966" v="704"/>
          <ac:spMkLst>
            <pc:docMk/>
            <pc:sldMk cId="4186172873" sldId="473"/>
            <ac:spMk id="16" creationId="{268C2F17-D612-DCA0-9F6A-19783A26DF06}"/>
          </ac:spMkLst>
        </pc:spChg>
        <pc:spChg chg="add mod">
          <ac:chgData name="Manish Sharma" userId="b799adb9ba789c8f" providerId="LiveId" clId="{F192C8AC-9B79-4BAD-BF3B-4FC66346F0AC}" dt="2022-11-10T09:20:32.966" v="704"/>
          <ac:spMkLst>
            <pc:docMk/>
            <pc:sldMk cId="4186172873" sldId="473"/>
            <ac:spMk id="17" creationId="{082EE165-6F02-81F2-EC31-B3A178DC941B}"/>
          </ac:spMkLst>
        </pc:spChg>
        <pc:spChg chg="add mod">
          <ac:chgData name="Manish Sharma" userId="b799adb9ba789c8f" providerId="LiveId" clId="{F192C8AC-9B79-4BAD-BF3B-4FC66346F0AC}" dt="2022-11-10T09:20:54.911" v="705"/>
          <ac:spMkLst>
            <pc:docMk/>
            <pc:sldMk cId="4186172873" sldId="473"/>
            <ac:spMk id="18" creationId="{D54D2973-88F7-57C3-D46D-66ACB2654B29}"/>
          </ac:spMkLst>
        </pc:spChg>
        <pc:spChg chg="add mod">
          <ac:chgData name="Manish Sharma" userId="b799adb9ba789c8f" providerId="LiveId" clId="{F192C8AC-9B79-4BAD-BF3B-4FC66346F0AC}" dt="2022-11-10T09:20:54.911" v="705"/>
          <ac:spMkLst>
            <pc:docMk/>
            <pc:sldMk cId="4186172873" sldId="473"/>
            <ac:spMk id="19" creationId="{FDFDE7BE-480D-E180-15F1-93B01DBBC198}"/>
          </ac:spMkLst>
        </pc:spChg>
        <pc:spChg chg="add mod">
          <ac:chgData name="Manish Sharma" userId="b799adb9ba789c8f" providerId="LiveId" clId="{F192C8AC-9B79-4BAD-BF3B-4FC66346F0AC}" dt="2022-11-10T09:20:54.911" v="705"/>
          <ac:spMkLst>
            <pc:docMk/>
            <pc:sldMk cId="4186172873" sldId="473"/>
            <ac:spMk id="24" creationId="{88B5A54C-90E2-F5EF-D92B-B6FC8E0FF10A}"/>
          </ac:spMkLst>
        </pc:spChg>
        <pc:spChg chg="add mod">
          <ac:chgData name="Manish Sharma" userId="b799adb9ba789c8f" providerId="LiveId" clId="{F192C8AC-9B79-4BAD-BF3B-4FC66346F0AC}" dt="2022-11-10T09:20:54.911" v="705"/>
          <ac:spMkLst>
            <pc:docMk/>
            <pc:sldMk cId="4186172873" sldId="473"/>
            <ac:spMk id="25" creationId="{52B1D286-5FFD-8CB2-CF6D-B7C6BC0E971A}"/>
          </ac:spMkLst>
        </pc:spChg>
        <pc:spChg chg="add mod">
          <ac:chgData name="Manish Sharma" userId="b799adb9ba789c8f" providerId="LiveId" clId="{F192C8AC-9B79-4BAD-BF3B-4FC66346F0AC}" dt="2022-11-10T09:21:51.530" v="729" actId="20577"/>
          <ac:spMkLst>
            <pc:docMk/>
            <pc:sldMk cId="4186172873" sldId="473"/>
            <ac:spMk id="26" creationId="{E279812D-9495-2A12-C3DB-44881A845FC6}"/>
          </ac:spMkLst>
        </pc:spChg>
        <pc:spChg chg="add mod">
          <ac:chgData name="Manish Sharma" userId="b799adb9ba789c8f" providerId="LiveId" clId="{F192C8AC-9B79-4BAD-BF3B-4FC66346F0AC}" dt="2022-11-10T09:22:02.117" v="730"/>
          <ac:spMkLst>
            <pc:docMk/>
            <pc:sldMk cId="4186172873" sldId="473"/>
            <ac:spMk id="27" creationId="{C9575FE5-D1E8-77C0-6779-1DF0EDE9D711}"/>
          </ac:spMkLst>
        </pc:spChg>
        <pc:spChg chg="add mod">
          <ac:chgData name="Manish Sharma" userId="b799adb9ba789c8f" providerId="LiveId" clId="{F192C8AC-9B79-4BAD-BF3B-4FC66346F0AC}" dt="2022-11-10T09:38:27.866" v="732" actId="1076"/>
          <ac:spMkLst>
            <pc:docMk/>
            <pc:sldMk cId="4186172873" sldId="473"/>
            <ac:spMk id="28" creationId="{63D9DEAD-41DC-8B5B-9E33-22826DC40C0C}"/>
          </ac:spMkLst>
        </pc:spChg>
        <pc:cxnChg chg="add mod">
          <ac:chgData name="Manish Sharma" userId="b799adb9ba789c8f" providerId="LiveId" clId="{F192C8AC-9B79-4BAD-BF3B-4FC66346F0AC}" dt="2022-11-10T09:20:03.535" v="702"/>
          <ac:cxnSpMkLst>
            <pc:docMk/>
            <pc:sldMk cId="4186172873" sldId="473"/>
            <ac:cxnSpMk id="5" creationId="{0BE4D2BC-6D5E-C1BC-07FC-31057B455CFE}"/>
          </ac:cxnSpMkLst>
        </pc:cxnChg>
        <pc:cxnChg chg="add mod">
          <ac:chgData name="Manish Sharma" userId="b799adb9ba789c8f" providerId="LiveId" clId="{F192C8AC-9B79-4BAD-BF3B-4FC66346F0AC}" dt="2022-11-10T09:20:03.535" v="702"/>
          <ac:cxnSpMkLst>
            <pc:docMk/>
            <pc:sldMk cId="4186172873" sldId="473"/>
            <ac:cxnSpMk id="6" creationId="{21DB2C75-B272-5B20-C5E6-E1F973C9090B}"/>
          </ac:cxnSpMkLst>
        </pc:cxnChg>
        <pc:cxnChg chg="add mod">
          <ac:chgData name="Manish Sharma" userId="b799adb9ba789c8f" providerId="LiveId" clId="{F192C8AC-9B79-4BAD-BF3B-4FC66346F0AC}" dt="2022-11-10T09:20:17.835" v="703"/>
          <ac:cxnSpMkLst>
            <pc:docMk/>
            <pc:sldMk cId="4186172873" sldId="473"/>
            <ac:cxnSpMk id="10" creationId="{DF66DEAD-59C2-8F99-E518-9E98860772BA}"/>
          </ac:cxnSpMkLst>
        </pc:cxnChg>
        <pc:cxnChg chg="add mod">
          <ac:chgData name="Manish Sharma" userId="b799adb9ba789c8f" providerId="LiveId" clId="{F192C8AC-9B79-4BAD-BF3B-4FC66346F0AC}" dt="2022-11-10T09:20:17.835" v="703"/>
          <ac:cxnSpMkLst>
            <pc:docMk/>
            <pc:sldMk cId="4186172873" sldId="473"/>
            <ac:cxnSpMk id="12" creationId="{0C63BE54-2C78-CD70-298D-744EC2B690F7}"/>
          </ac:cxnSpMkLst>
        </pc:cxnChg>
        <pc:cxnChg chg="add mod">
          <ac:chgData name="Manish Sharma" userId="b799adb9ba789c8f" providerId="LiveId" clId="{F192C8AC-9B79-4BAD-BF3B-4FC66346F0AC}" dt="2022-11-10T09:20:32.966" v="704"/>
          <ac:cxnSpMkLst>
            <pc:docMk/>
            <pc:sldMk cId="4186172873" sldId="473"/>
            <ac:cxnSpMk id="14" creationId="{F397D729-1457-4AC7-826E-985F94CCD169}"/>
          </ac:cxnSpMkLst>
        </pc:cxnChg>
        <pc:cxnChg chg="add mod">
          <ac:chgData name="Manish Sharma" userId="b799adb9ba789c8f" providerId="LiveId" clId="{F192C8AC-9B79-4BAD-BF3B-4FC66346F0AC}" dt="2022-11-10T09:20:32.966" v="704"/>
          <ac:cxnSpMkLst>
            <pc:docMk/>
            <pc:sldMk cId="4186172873" sldId="473"/>
            <ac:cxnSpMk id="15" creationId="{9E2F4A25-6FF8-8E79-D67B-F12F2F316000}"/>
          </ac:cxnSpMkLst>
        </pc:cxnChg>
        <pc:cxnChg chg="add mod">
          <ac:chgData name="Manish Sharma" userId="b799adb9ba789c8f" providerId="LiveId" clId="{F192C8AC-9B79-4BAD-BF3B-4FC66346F0AC}" dt="2022-11-10T09:20:54.911" v="705"/>
          <ac:cxnSpMkLst>
            <pc:docMk/>
            <pc:sldMk cId="4186172873" sldId="473"/>
            <ac:cxnSpMk id="20" creationId="{6DB109A6-CBE8-14B6-542B-583CA0B09EF7}"/>
          </ac:cxnSpMkLst>
        </pc:cxnChg>
        <pc:cxnChg chg="add mod">
          <ac:chgData name="Manish Sharma" userId="b799adb9ba789c8f" providerId="LiveId" clId="{F192C8AC-9B79-4BAD-BF3B-4FC66346F0AC}" dt="2022-11-10T09:20:54.911" v="705"/>
          <ac:cxnSpMkLst>
            <pc:docMk/>
            <pc:sldMk cId="4186172873" sldId="473"/>
            <ac:cxnSpMk id="21" creationId="{DA609374-565E-689D-2073-6D7904483EC0}"/>
          </ac:cxnSpMkLst>
        </pc:cxnChg>
        <pc:cxnChg chg="add mod">
          <ac:chgData name="Manish Sharma" userId="b799adb9ba789c8f" providerId="LiveId" clId="{F192C8AC-9B79-4BAD-BF3B-4FC66346F0AC}" dt="2022-11-10T09:20:54.911" v="705"/>
          <ac:cxnSpMkLst>
            <pc:docMk/>
            <pc:sldMk cId="4186172873" sldId="473"/>
            <ac:cxnSpMk id="22" creationId="{C080AC79-8F38-A0E8-4B7D-48996E0C6BFE}"/>
          </ac:cxnSpMkLst>
        </pc:cxnChg>
        <pc:cxnChg chg="add mod">
          <ac:chgData name="Manish Sharma" userId="b799adb9ba789c8f" providerId="LiveId" clId="{F192C8AC-9B79-4BAD-BF3B-4FC66346F0AC}" dt="2022-11-10T09:20:54.911" v="705"/>
          <ac:cxnSpMkLst>
            <pc:docMk/>
            <pc:sldMk cId="4186172873" sldId="473"/>
            <ac:cxnSpMk id="23" creationId="{B5E8D393-AA00-837C-4E3B-8641A71BD8EF}"/>
          </ac:cxnSpMkLst>
        </pc:cxnChg>
      </pc:sldChg>
      <pc:sldChg chg="addSp delSp modSp new mod">
        <pc:chgData name="Manish Sharma" userId="b799adb9ba789c8f" providerId="LiveId" clId="{F192C8AC-9B79-4BAD-BF3B-4FC66346F0AC}" dt="2022-11-10T09:41:45.334" v="757"/>
        <pc:sldMkLst>
          <pc:docMk/>
          <pc:sldMk cId="3280227115" sldId="474"/>
        </pc:sldMkLst>
        <pc:spChg chg="del">
          <ac:chgData name="Manish Sharma" userId="b799adb9ba789c8f" providerId="LiveId" clId="{F192C8AC-9B79-4BAD-BF3B-4FC66346F0AC}" dt="2022-11-10T09:38:44.244" v="734" actId="478"/>
          <ac:spMkLst>
            <pc:docMk/>
            <pc:sldMk cId="3280227115" sldId="474"/>
            <ac:spMk id="2" creationId="{A57D35CF-1B4F-1101-9CCA-75C7AB05975C}"/>
          </ac:spMkLst>
        </pc:spChg>
        <pc:spChg chg="add del mod">
          <ac:chgData name="Manish Sharma" userId="b799adb9ba789c8f" providerId="LiveId" clId="{F192C8AC-9B79-4BAD-BF3B-4FC66346F0AC}" dt="2022-11-10T09:39:39.222" v="742" actId="478"/>
          <ac:spMkLst>
            <pc:docMk/>
            <pc:sldMk cId="3280227115" sldId="474"/>
            <ac:spMk id="3" creationId="{A56F6DE2-ACD3-1F17-6221-88CE08BB9679}"/>
          </ac:spMkLst>
        </pc:spChg>
        <pc:spChg chg="add del mod">
          <ac:chgData name="Manish Sharma" userId="b799adb9ba789c8f" providerId="LiveId" clId="{F192C8AC-9B79-4BAD-BF3B-4FC66346F0AC}" dt="2022-11-10T09:39:39.222" v="742" actId="478"/>
          <ac:spMkLst>
            <pc:docMk/>
            <pc:sldMk cId="3280227115" sldId="474"/>
            <ac:spMk id="4" creationId="{DF27D6AB-B9C7-A078-017E-0174AD4E7C77}"/>
          </ac:spMkLst>
        </pc:spChg>
        <pc:spChg chg="add del mod">
          <ac:chgData name="Manish Sharma" userId="b799adb9ba789c8f" providerId="LiveId" clId="{F192C8AC-9B79-4BAD-BF3B-4FC66346F0AC}" dt="2022-11-10T09:39:39.222" v="742" actId="478"/>
          <ac:spMkLst>
            <pc:docMk/>
            <pc:sldMk cId="3280227115" sldId="474"/>
            <ac:spMk id="7" creationId="{67476EB4-FF82-C263-4733-723B21EBEF30}"/>
          </ac:spMkLst>
        </pc:spChg>
        <pc:spChg chg="add del mod">
          <ac:chgData name="Manish Sharma" userId="b799adb9ba789c8f" providerId="LiveId" clId="{F192C8AC-9B79-4BAD-BF3B-4FC66346F0AC}" dt="2022-11-10T09:39:39.222" v="742" actId="478"/>
          <ac:spMkLst>
            <pc:docMk/>
            <pc:sldMk cId="3280227115" sldId="474"/>
            <ac:spMk id="8" creationId="{1EC2BAD3-9DE7-0BF4-609B-58483BE03596}"/>
          </ac:spMkLst>
        </pc:spChg>
        <pc:spChg chg="add del mod">
          <ac:chgData name="Manish Sharma" userId="b799adb9ba789c8f" providerId="LiveId" clId="{F192C8AC-9B79-4BAD-BF3B-4FC66346F0AC}" dt="2022-11-10T09:39:39.222" v="742" actId="478"/>
          <ac:spMkLst>
            <pc:docMk/>
            <pc:sldMk cId="3280227115" sldId="474"/>
            <ac:spMk id="9" creationId="{3924DD64-4445-8B33-0CF1-C9FDB9FE46F2}"/>
          </ac:spMkLst>
        </pc:spChg>
        <pc:spChg chg="add del mod">
          <ac:chgData name="Manish Sharma" userId="b799adb9ba789c8f" providerId="LiveId" clId="{F192C8AC-9B79-4BAD-BF3B-4FC66346F0AC}" dt="2022-11-10T09:39:39.222" v="742" actId="478"/>
          <ac:spMkLst>
            <pc:docMk/>
            <pc:sldMk cId="3280227115" sldId="474"/>
            <ac:spMk id="11" creationId="{BE8C24BA-0387-9D83-CDA2-CE461363190F}"/>
          </ac:spMkLst>
        </pc:spChg>
        <pc:spChg chg="add del mod">
          <ac:chgData name="Manish Sharma" userId="b799adb9ba789c8f" providerId="LiveId" clId="{F192C8AC-9B79-4BAD-BF3B-4FC66346F0AC}" dt="2022-11-10T09:39:39.222" v="742" actId="478"/>
          <ac:spMkLst>
            <pc:docMk/>
            <pc:sldMk cId="3280227115" sldId="474"/>
            <ac:spMk id="13" creationId="{FCF9FF9C-B110-C76A-EF69-25E944BD41D2}"/>
          </ac:spMkLst>
        </pc:spChg>
        <pc:spChg chg="add del mod">
          <ac:chgData name="Manish Sharma" userId="b799adb9ba789c8f" providerId="LiveId" clId="{F192C8AC-9B79-4BAD-BF3B-4FC66346F0AC}" dt="2022-11-10T09:39:39.222" v="742" actId="478"/>
          <ac:spMkLst>
            <pc:docMk/>
            <pc:sldMk cId="3280227115" sldId="474"/>
            <ac:spMk id="16" creationId="{C6AF8202-E2A8-482A-4D86-791E6DB2310C}"/>
          </ac:spMkLst>
        </pc:spChg>
        <pc:spChg chg="add del mod">
          <ac:chgData name="Manish Sharma" userId="b799adb9ba789c8f" providerId="LiveId" clId="{F192C8AC-9B79-4BAD-BF3B-4FC66346F0AC}" dt="2022-11-10T09:39:39.222" v="742" actId="478"/>
          <ac:spMkLst>
            <pc:docMk/>
            <pc:sldMk cId="3280227115" sldId="474"/>
            <ac:spMk id="17" creationId="{FD149DC8-1542-DC23-9EE8-4A3B378EC903}"/>
          </ac:spMkLst>
        </pc:spChg>
        <pc:spChg chg="add del mod">
          <ac:chgData name="Manish Sharma" userId="b799adb9ba789c8f" providerId="LiveId" clId="{F192C8AC-9B79-4BAD-BF3B-4FC66346F0AC}" dt="2022-11-10T09:39:39.222" v="742" actId="478"/>
          <ac:spMkLst>
            <pc:docMk/>
            <pc:sldMk cId="3280227115" sldId="474"/>
            <ac:spMk id="18" creationId="{5F1C09F3-9420-B32B-024F-06361B5CB141}"/>
          </ac:spMkLst>
        </pc:spChg>
        <pc:spChg chg="add del mod">
          <ac:chgData name="Manish Sharma" userId="b799adb9ba789c8f" providerId="LiveId" clId="{F192C8AC-9B79-4BAD-BF3B-4FC66346F0AC}" dt="2022-11-10T09:39:39.222" v="742" actId="478"/>
          <ac:spMkLst>
            <pc:docMk/>
            <pc:sldMk cId="3280227115" sldId="474"/>
            <ac:spMk id="19" creationId="{077D8C1E-59E2-9EAA-345E-C3A8A9695366}"/>
          </ac:spMkLst>
        </pc:spChg>
        <pc:spChg chg="add del mod">
          <ac:chgData name="Manish Sharma" userId="b799adb9ba789c8f" providerId="LiveId" clId="{F192C8AC-9B79-4BAD-BF3B-4FC66346F0AC}" dt="2022-11-10T09:39:39.222" v="742" actId="478"/>
          <ac:spMkLst>
            <pc:docMk/>
            <pc:sldMk cId="3280227115" sldId="474"/>
            <ac:spMk id="24" creationId="{A3F11E67-BCA3-DEDA-428D-DE35E5505278}"/>
          </ac:spMkLst>
        </pc:spChg>
        <pc:spChg chg="add del mod">
          <ac:chgData name="Manish Sharma" userId="b799adb9ba789c8f" providerId="LiveId" clId="{F192C8AC-9B79-4BAD-BF3B-4FC66346F0AC}" dt="2022-11-10T09:39:39.222" v="742" actId="478"/>
          <ac:spMkLst>
            <pc:docMk/>
            <pc:sldMk cId="3280227115" sldId="474"/>
            <ac:spMk id="25" creationId="{7D65CF07-DA3C-3690-F9A4-F0C264529F4A}"/>
          </ac:spMkLst>
        </pc:spChg>
        <pc:spChg chg="add del mod">
          <ac:chgData name="Manish Sharma" userId="b799adb9ba789c8f" providerId="LiveId" clId="{F192C8AC-9B79-4BAD-BF3B-4FC66346F0AC}" dt="2022-11-10T09:39:39.222" v="742" actId="478"/>
          <ac:spMkLst>
            <pc:docMk/>
            <pc:sldMk cId="3280227115" sldId="474"/>
            <ac:spMk id="26" creationId="{4C2B6EF1-59AE-613A-3966-45BB2DE35AD2}"/>
          </ac:spMkLst>
        </pc:spChg>
        <pc:spChg chg="add mod">
          <ac:chgData name="Manish Sharma" userId="b799adb9ba789c8f" providerId="LiveId" clId="{F192C8AC-9B79-4BAD-BF3B-4FC66346F0AC}" dt="2022-11-10T09:39:34.082" v="741" actId="14100"/>
          <ac:spMkLst>
            <pc:docMk/>
            <pc:sldMk cId="3280227115" sldId="474"/>
            <ac:spMk id="27" creationId="{34B44481-C8A9-7015-4F79-65E7BB23EB38}"/>
          </ac:spMkLst>
        </pc:spChg>
        <pc:spChg chg="add del mod">
          <ac:chgData name="Manish Sharma" userId="b799adb9ba789c8f" providerId="LiveId" clId="{F192C8AC-9B79-4BAD-BF3B-4FC66346F0AC}" dt="2022-11-10T09:39:39.222" v="742" actId="478"/>
          <ac:spMkLst>
            <pc:docMk/>
            <pc:sldMk cId="3280227115" sldId="474"/>
            <ac:spMk id="28" creationId="{F5A603B8-6AD2-CB16-0BC3-6B2D8C657F78}"/>
          </ac:spMkLst>
        </pc:spChg>
        <pc:spChg chg="add mod">
          <ac:chgData name="Manish Sharma" userId="b799adb9ba789c8f" providerId="LiveId" clId="{F192C8AC-9B79-4BAD-BF3B-4FC66346F0AC}" dt="2022-11-10T09:39:55.010" v="743"/>
          <ac:spMkLst>
            <pc:docMk/>
            <pc:sldMk cId="3280227115" sldId="474"/>
            <ac:spMk id="29" creationId="{AC88DBB0-D68D-1D69-0C25-8789A5BABB54}"/>
          </ac:spMkLst>
        </pc:spChg>
        <pc:spChg chg="add mod">
          <ac:chgData name="Manish Sharma" userId="b799adb9ba789c8f" providerId="LiveId" clId="{F192C8AC-9B79-4BAD-BF3B-4FC66346F0AC}" dt="2022-11-10T09:39:55.010" v="743"/>
          <ac:spMkLst>
            <pc:docMk/>
            <pc:sldMk cId="3280227115" sldId="474"/>
            <ac:spMk id="30" creationId="{96666C45-B93B-6A57-53F5-8E6CDE4B6C9C}"/>
          </ac:spMkLst>
        </pc:spChg>
        <pc:spChg chg="add mod">
          <ac:chgData name="Manish Sharma" userId="b799adb9ba789c8f" providerId="LiveId" clId="{F192C8AC-9B79-4BAD-BF3B-4FC66346F0AC}" dt="2022-11-10T09:39:55.010" v="743"/>
          <ac:spMkLst>
            <pc:docMk/>
            <pc:sldMk cId="3280227115" sldId="474"/>
            <ac:spMk id="33" creationId="{ACC3DDE3-B21F-F0F2-41E0-EB95E45BECBC}"/>
          </ac:spMkLst>
        </pc:spChg>
        <pc:spChg chg="add mod">
          <ac:chgData name="Manish Sharma" userId="b799adb9ba789c8f" providerId="LiveId" clId="{F192C8AC-9B79-4BAD-BF3B-4FC66346F0AC}" dt="2022-11-10T09:39:55.010" v="743"/>
          <ac:spMkLst>
            <pc:docMk/>
            <pc:sldMk cId="3280227115" sldId="474"/>
            <ac:spMk id="34" creationId="{6E50C774-4B3D-C59A-3999-24080732288B}"/>
          </ac:spMkLst>
        </pc:spChg>
        <pc:spChg chg="add mod">
          <ac:chgData name="Manish Sharma" userId="b799adb9ba789c8f" providerId="LiveId" clId="{F192C8AC-9B79-4BAD-BF3B-4FC66346F0AC}" dt="2022-11-10T09:40:00.113" v="744"/>
          <ac:spMkLst>
            <pc:docMk/>
            <pc:sldMk cId="3280227115" sldId="474"/>
            <ac:spMk id="35" creationId="{CD687767-FC56-DF02-D8A6-D1FEED38EF2E}"/>
          </ac:spMkLst>
        </pc:spChg>
        <pc:spChg chg="add mod">
          <ac:chgData name="Manish Sharma" userId="b799adb9ba789c8f" providerId="LiveId" clId="{F192C8AC-9B79-4BAD-BF3B-4FC66346F0AC}" dt="2022-11-10T09:40:31.839" v="745"/>
          <ac:spMkLst>
            <pc:docMk/>
            <pc:sldMk cId="3280227115" sldId="474"/>
            <ac:spMk id="36" creationId="{DB305A6B-C961-D6EB-A8A1-E30050F9D44C}"/>
          </ac:spMkLst>
        </pc:spChg>
        <pc:spChg chg="add mod">
          <ac:chgData name="Manish Sharma" userId="b799adb9ba789c8f" providerId="LiveId" clId="{F192C8AC-9B79-4BAD-BF3B-4FC66346F0AC}" dt="2022-11-10T09:40:31.839" v="745"/>
          <ac:spMkLst>
            <pc:docMk/>
            <pc:sldMk cId="3280227115" sldId="474"/>
            <ac:spMk id="37" creationId="{702425C7-DF7C-28F5-0F54-F533BE847E7B}"/>
          </ac:spMkLst>
        </pc:spChg>
        <pc:spChg chg="add mod">
          <ac:chgData name="Manish Sharma" userId="b799adb9ba789c8f" providerId="LiveId" clId="{F192C8AC-9B79-4BAD-BF3B-4FC66346F0AC}" dt="2022-11-10T09:40:31.839" v="745"/>
          <ac:spMkLst>
            <pc:docMk/>
            <pc:sldMk cId="3280227115" sldId="474"/>
            <ac:spMk id="40" creationId="{69471250-650A-055F-AFDF-11E626046040}"/>
          </ac:spMkLst>
        </pc:spChg>
        <pc:spChg chg="add mod">
          <ac:chgData name="Manish Sharma" userId="b799adb9ba789c8f" providerId="LiveId" clId="{F192C8AC-9B79-4BAD-BF3B-4FC66346F0AC}" dt="2022-11-10T09:40:31.839" v="745"/>
          <ac:spMkLst>
            <pc:docMk/>
            <pc:sldMk cId="3280227115" sldId="474"/>
            <ac:spMk id="43" creationId="{C8EC6F4D-B718-AD84-1F69-FC2CD1B4A042}"/>
          </ac:spMkLst>
        </pc:spChg>
        <pc:spChg chg="add mod">
          <ac:chgData name="Manish Sharma" userId="b799adb9ba789c8f" providerId="LiveId" clId="{F192C8AC-9B79-4BAD-BF3B-4FC66346F0AC}" dt="2022-11-10T09:41:09.844" v="756" actId="20577"/>
          <ac:spMkLst>
            <pc:docMk/>
            <pc:sldMk cId="3280227115" sldId="474"/>
            <ac:spMk id="44" creationId="{74682660-D6FA-2059-AE2F-00DE35F0E152}"/>
          </ac:spMkLst>
        </pc:spChg>
        <pc:spChg chg="add mod">
          <ac:chgData name="Manish Sharma" userId="b799adb9ba789c8f" providerId="LiveId" clId="{F192C8AC-9B79-4BAD-BF3B-4FC66346F0AC}" dt="2022-11-10T09:41:45.334" v="757"/>
          <ac:spMkLst>
            <pc:docMk/>
            <pc:sldMk cId="3280227115" sldId="474"/>
            <ac:spMk id="45" creationId="{75E7F260-1652-56E4-3ED4-E984AB1154E2}"/>
          </ac:spMkLst>
        </pc:spChg>
        <pc:cxnChg chg="add del mod">
          <ac:chgData name="Manish Sharma" userId="b799adb9ba789c8f" providerId="LiveId" clId="{F192C8AC-9B79-4BAD-BF3B-4FC66346F0AC}" dt="2022-11-10T09:39:39.222" v="742" actId="478"/>
          <ac:cxnSpMkLst>
            <pc:docMk/>
            <pc:sldMk cId="3280227115" sldId="474"/>
            <ac:cxnSpMk id="5" creationId="{C545AC96-6A1F-DDD9-8072-E50AF10A2943}"/>
          </ac:cxnSpMkLst>
        </pc:cxnChg>
        <pc:cxnChg chg="add del mod">
          <ac:chgData name="Manish Sharma" userId="b799adb9ba789c8f" providerId="LiveId" clId="{F192C8AC-9B79-4BAD-BF3B-4FC66346F0AC}" dt="2022-11-10T09:39:39.222" v="742" actId="478"/>
          <ac:cxnSpMkLst>
            <pc:docMk/>
            <pc:sldMk cId="3280227115" sldId="474"/>
            <ac:cxnSpMk id="6" creationId="{A9B3F676-EBE3-116B-4D49-4C90044867BB}"/>
          </ac:cxnSpMkLst>
        </pc:cxnChg>
        <pc:cxnChg chg="add del mod">
          <ac:chgData name="Manish Sharma" userId="b799adb9ba789c8f" providerId="LiveId" clId="{F192C8AC-9B79-4BAD-BF3B-4FC66346F0AC}" dt="2022-11-10T09:39:39.222" v="742" actId="478"/>
          <ac:cxnSpMkLst>
            <pc:docMk/>
            <pc:sldMk cId="3280227115" sldId="474"/>
            <ac:cxnSpMk id="10" creationId="{52DBE4CB-D875-7603-4A65-9AB8FD028AC2}"/>
          </ac:cxnSpMkLst>
        </pc:cxnChg>
        <pc:cxnChg chg="add del mod">
          <ac:chgData name="Manish Sharma" userId="b799adb9ba789c8f" providerId="LiveId" clId="{F192C8AC-9B79-4BAD-BF3B-4FC66346F0AC}" dt="2022-11-10T09:39:39.222" v="742" actId="478"/>
          <ac:cxnSpMkLst>
            <pc:docMk/>
            <pc:sldMk cId="3280227115" sldId="474"/>
            <ac:cxnSpMk id="12" creationId="{B03F82AD-3DEB-1ADA-B35F-4155B5496437}"/>
          </ac:cxnSpMkLst>
        </pc:cxnChg>
        <pc:cxnChg chg="add del mod">
          <ac:chgData name="Manish Sharma" userId="b799adb9ba789c8f" providerId="LiveId" clId="{F192C8AC-9B79-4BAD-BF3B-4FC66346F0AC}" dt="2022-11-10T09:39:39.222" v="742" actId="478"/>
          <ac:cxnSpMkLst>
            <pc:docMk/>
            <pc:sldMk cId="3280227115" sldId="474"/>
            <ac:cxnSpMk id="14" creationId="{FEE5F035-563B-AFCF-FA4C-C24B0CACABC5}"/>
          </ac:cxnSpMkLst>
        </pc:cxnChg>
        <pc:cxnChg chg="add del mod">
          <ac:chgData name="Manish Sharma" userId="b799adb9ba789c8f" providerId="LiveId" clId="{F192C8AC-9B79-4BAD-BF3B-4FC66346F0AC}" dt="2022-11-10T09:39:39.222" v="742" actId="478"/>
          <ac:cxnSpMkLst>
            <pc:docMk/>
            <pc:sldMk cId="3280227115" sldId="474"/>
            <ac:cxnSpMk id="15" creationId="{5717FD3E-BE0C-9ACA-2592-E2005DD50FE9}"/>
          </ac:cxnSpMkLst>
        </pc:cxnChg>
        <pc:cxnChg chg="add del mod">
          <ac:chgData name="Manish Sharma" userId="b799adb9ba789c8f" providerId="LiveId" clId="{F192C8AC-9B79-4BAD-BF3B-4FC66346F0AC}" dt="2022-11-10T09:39:39.222" v="742" actId="478"/>
          <ac:cxnSpMkLst>
            <pc:docMk/>
            <pc:sldMk cId="3280227115" sldId="474"/>
            <ac:cxnSpMk id="20" creationId="{934BEF06-EA7D-3F41-A170-12EFADA42B79}"/>
          </ac:cxnSpMkLst>
        </pc:cxnChg>
        <pc:cxnChg chg="add del mod">
          <ac:chgData name="Manish Sharma" userId="b799adb9ba789c8f" providerId="LiveId" clId="{F192C8AC-9B79-4BAD-BF3B-4FC66346F0AC}" dt="2022-11-10T09:39:39.222" v="742" actId="478"/>
          <ac:cxnSpMkLst>
            <pc:docMk/>
            <pc:sldMk cId="3280227115" sldId="474"/>
            <ac:cxnSpMk id="21" creationId="{1CBEBEAE-3501-AF11-7588-DD38B9C895E5}"/>
          </ac:cxnSpMkLst>
        </pc:cxnChg>
        <pc:cxnChg chg="add del mod">
          <ac:chgData name="Manish Sharma" userId="b799adb9ba789c8f" providerId="LiveId" clId="{F192C8AC-9B79-4BAD-BF3B-4FC66346F0AC}" dt="2022-11-10T09:39:39.222" v="742" actId="478"/>
          <ac:cxnSpMkLst>
            <pc:docMk/>
            <pc:sldMk cId="3280227115" sldId="474"/>
            <ac:cxnSpMk id="22" creationId="{B33D76D6-B3C3-562F-722D-8017DD5B5D8F}"/>
          </ac:cxnSpMkLst>
        </pc:cxnChg>
        <pc:cxnChg chg="add del mod">
          <ac:chgData name="Manish Sharma" userId="b799adb9ba789c8f" providerId="LiveId" clId="{F192C8AC-9B79-4BAD-BF3B-4FC66346F0AC}" dt="2022-11-10T09:39:39.222" v="742" actId="478"/>
          <ac:cxnSpMkLst>
            <pc:docMk/>
            <pc:sldMk cId="3280227115" sldId="474"/>
            <ac:cxnSpMk id="23" creationId="{FE69FFF0-C05C-693E-74FE-A02CD0C6E1AF}"/>
          </ac:cxnSpMkLst>
        </pc:cxnChg>
        <pc:cxnChg chg="add mod">
          <ac:chgData name="Manish Sharma" userId="b799adb9ba789c8f" providerId="LiveId" clId="{F192C8AC-9B79-4BAD-BF3B-4FC66346F0AC}" dt="2022-11-10T09:39:55.010" v="743"/>
          <ac:cxnSpMkLst>
            <pc:docMk/>
            <pc:sldMk cId="3280227115" sldId="474"/>
            <ac:cxnSpMk id="31" creationId="{F55C13D4-C290-5A87-3ECE-5486CA92B1D4}"/>
          </ac:cxnSpMkLst>
        </pc:cxnChg>
        <pc:cxnChg chg="add mod">
          <ac:chgData name="Manish Sharma" userId="b799adb9ba789c8f" providerId="LiveId" clId="{F192C8AC-9B79-4BAD-BF3B-4FC66346F0AC}" dt="2022-11-10T09:39:55.010" v="743"/>
          <ac:cxnSpMkLst>
            <pc:docMk/>
            <pc:sldMk cId="3280227115" sldId="474"/>
            <ac:cxnSpMk id="32" creationId="{C2995838-38D6-DFB1-1567-2BEBE674CA37}"/>
          </ac:cxnSpMkLst>
        </pc:cxnChg>
        <pc:cxnChg chg="add mod">
          <ac:chgData name="Manish Sharma" userId="b799adb9ba789c8f" providerId="LiveId" clId="{F192C8AC-9B79-4BAD-BF3B-4FC66346F0AC}" dt="2022-11-10T09:40:31.839" v="745"/>
          <ac:cxnSpMkLst>
            <pc:docMk/>
            <pc:sldMk cId="3280227115" sldId="474"/>
            <ac:cxnSpMk id="38" creationId="{28351437-AD43-3194-7780-0ACC0D220229}"/>
          </ac:cxnSpMkLst>
        </pc:cxnChg>
        <pc:cxnChg chg="add mod">
          <ac:chgData name="Manish Sharma" userId="b799adb9ba789c8f" providerId="LiveId" clId="{F192C8AC-9B79-4BAD-BF3B-4FC66346F0AC}" dt="2022-11-10T09:40:31.839" v="745"/>
          <ac:cxnSpMkLst>
            <pc:docMk/>
            <pc:sldMk cId="3280227115" sldId="474"/>
            <ac:cxnSpMk id="39" creationId="{D818690D-66A8-A9F6-B567-D5ABE1D846C3}"/>
          </ac:cxnSpMkLst>
        </pc:cxnChg>
        <pc:cxnChg chg="add mod">
          <ac:chgData name="Manish Sharma" userId="b799adb9ba789c8f" providerId="LiveId" clId="{F192C8AC-9B79-4BAD-BF3B-4FC66346F0AC}" dt="2022-11-10T09:40:31.839" v="745"/>
          <ac:cxnSpMkLst>
            <pc:docMk/>
            <pc:sldMk cId="3280227115" sldId="474"/>
            <ac:cxnSpMk id="41" creationId="{EC920280-8DB7-BAE1-8A00-E31128F182EA}"/>
          </ac:cxnSpMkLst>
        </pc:cxnChg>
        <pc:cxnChg chg="add mod">
          <ac:chgData name="Manish Sharma" userId="b799adb9ba789c8f" providerId="LiveId" clId="{F192C8AC-9B79-4BAD-BF3B-4FC66346F0AC}" dt="2022-11-10T09:40:31.839" v="745"/>
          <ac:cxnSpMkLst>
            <pc:docMk/>
            <pc:sldMk cId="3280227115" sldId="474"/>
            <ac:cxnSpMk id="42" creationId="{3A890E6E-C90E-1365-7517-25DD566C30AA}"/>
          </ac:cxnSpMkLst>
        </pc:cxnChg>
      </pc:sldChg>
      <pc:sldChg chg="addSp delSp modSp new mod">
        <pc:chgData name="Manish Sharma" userId="b799adb9ba789c8f" providerId="LiveId" clId="{F192C8AC-9B79-4BAD-BF3B-4FC66346F0AC}" dt="2022-11-10T10:51:31.208" v="764"/>
        <pc:sldMkLst>
          <pc:docMk/>
          <pc:sldMk cId="1081186801" sldId="475"/>
        </pc:sldMkLst>
        <pc:spChg chg="del">
          <ac:chgData name="Manish Sharma" userId="b799adb9ba789c8f" providerId="LiveId" clId="{F192C8AC-9B79-4BAD-BF3B-4FC66346F0AC}" dt="2022-11-10T10:50:28.787" v="759" actId="478"/>
          <ac:spMkLst>
            <pc:docMk/>
            <pc:sldMk cId="1081186801" sldId="475"/>
            <ac:spMk id="2" creationId="{5CF94A23-3551-2800-1164-966657981E28}"/>
          </ac:spMkLst>
        </pc:spChg>
        <pc:spChg chg="add mod">
          <ac:chgData name="Manish Sharma" userId="b799adb9ba789c8f" providerId="LiveId" clId="{F192C8AC-9B79-4BAD-BF3B-4FC66346F0AC}" dt="2022-11-10T10:50:29.334" v="760"/>
          <ac:spMkLst>
            <pc:docMk/>
            <pc:sldMk cId="1081186801" sldId="475"/>
            <ac:spMk id="3" creationId="{6C2313C4-16DF-884B-07A8-F6206E733BB0}"/>
          </ac:spMkLst>
        </pc:spChg>
        <pc:spChg chg="add mod">
          <ac:chgData name="Manish Sharma" userId="b799adb9ba789c8f" providerId="LiveId" clId="{F192C8AC-9B79-4BAD-BF3B-4FC66346F0AC}" dt="2022-11-10T10:50:29.334" v="760"/>
          <ac:spMkLst>
            <pc:docMk/>
            <pc:sldMk cId="1081186801" sldId="475"/>
            <ac:spMk id="4" creationId="{E2C4C18E-405E-0187-E7FF-2369FD4FA2B6}"/>
          </ac:spMkLst>
        </pc:spChg>
        <pc:spChg chg="add mod">
          <ac:chgData name="Manish Sharma" userId="b799adb9ba789c8f" providerId="LiveId" clId="{F192C8AC-9B79-4BAD-BF3B-4FC66346F0AC}" dt="2022-11-10T10:50:29.334" v="760"/>
          <ac:spMkLst>
            <pc:docMk/>
            <pc:sldMk cId="1081186801" sldId="475"/>
            <ac:spMk id="5" creationId="{001526E8-BFC0-54B3-484C-36ED55C26E00}"/>
          </ac:spMkLst>
        </pc:spChg>
        <pc:spChg chg="add mod">
          <ac:chgData name="Manish Sharma" userId="b799adb9ba789c8f" providerId="LiveId" clId="{F192C8AC-9B79-4BAD-BF3B-4FC66346F0AC}" dt="2022-11-10T10:50:29.334" v="760"/>
          <ac:spMkLst>
            <pc:docMk/>
            <pc:sldMk cId="1081186801" sldId="475"/>
            <ac:spMk id="6" creationId="{E3AB1CCB-60A1-BC11-7D18-704107716F3A}"/>
          </ac:spMkLst>
        </pc:spChg>
        <pc:spChg chg="add mod">
          <ac:chgData name="Manish Sharma" userId="b799adb9ba789c8f" providerId="LiveId" clId="{F192C8AC-9B79-4BAD-BF3B-4FC66346F0AC}" dt="2022-11-10T10:50:29.334" v="760"/>
          <ac:spMkLst>
            <pc:docMk/>
            <pc:sldMk cId="1081186801" sldId="475"/>
            <ac:spMk id="9" creationId="{6D9ED217-A509-577D-7FBC-085ABE46AD64}"/>
          </ac:spMkLst>
        </pc:spChg>
        <pc:spChg chg="add mod">
          <ac:chgData name="Manish Sharma" userId="b799adb9ba789c8f" providerId="LiveId" clId="{F192C8AC-9B79-4BAD-BF3B-4FC66346F0AC}" dt="2022-11-10T10:50:29.334" v="760"/>
          <ac:spMkLst>
            <pc:docMk/>
            <pc:sldMk cId="1081186801" sldId="475"/>
            <ac:spMk id="10" creationId="{13B87410-ED31-E436-4DAD-27BEC020581A}"/>
          </ac:spMkLst>
        </pc:spChg>
        <pc:spChg chg="add mod">
          <ac:chgData name="Manish Sharma" userId="b799adb9ba789c8f" providerId="LiveId" clId="{F192C8AC-9B79-4BAD-BF3B-4FC66346F0AC}" dt="2022-11-10T10:50:45.452" v="761"/>
          <ac:spMkLst>
            <pc:docMk/>
            <pc:sldMk cId="1081186801" sldId="475"/>
            <ac:spMk id="12" creationId="{B2838607-C1DD-A033-03AE-89FA6E710B07}"/>
          </ac:spMkLst>
        </pc:spChg>
        <pc:spChg chg="add mod">
          <ac:chgData name="Manish Sharma" userId="b799adb9ba789c8f" providerId="LiveId" clId="{F192C8AC-9B79-4BAD-BF3B-4FC66346F0AC}" dt="2022-11-10T10:50:45.452" v="761"/>
          <ac:spMkLst>
            <pc:docMk/>
            <pc:sldMk cId="1081186801" sldId="475"/>
            <ac:spMk id="14" creationId="{3B22B4B5-F453-4D84-A9C8-21976D671BEA}"/>
          </ac:spMkLst>
        </pc:spChg>
        <pc:spChg chg="add mod">
          <ac:chgData name="Manish Sharma" userId="b799adb9ba789c8f" providerId="LiveId" clId="{F192C8AC-9B79-4BAD-BF3B-4FC66346F0AC}" dt="2022-11-10T10:50:54.061" v="762"/>
          <ac:spMkLst>
            <pc:docMk/>
            <pc:sldMk cId="1081186801" sldId="475"/>
            <ac:spMk id="16" creationId="{F3839E88-3634-E99A-C6A9-7DB42DCB8C1D}"/>
          </ac:spMkLst>
        </pc:spChg>
        <pc:spChg chg="add mod">
          <ac:chgData name="Manish Sharma" userId="b799adb9ba789c8f" providerId="LiveId" clId="{F192C8AC-9B79-4BAD-BF3B-4FC66346F0AC}" dt="2022-11-10T10:50:54.061" v="762"/>
          <ac:spMkLst>
            <pc:docMk/>
            <pc:sldMk cId="1081186801" sldId="475"/>
            <ac:spMk id="18" creationId="{327B541D-6D62-4704-2480-CE3F777036CD}"/>
          </ac:spMkLst>
        </pc:spChg>
        <pc:spChg chg="add mod">
          <ac:chgData name="Manish Sharma" userId="b799adb9ba789c8f" providerId="LiveId" clId="{F192C8AC-9B79-4BAD-BF3B-4FC66346F0AC}" dt="2022-11-10T10:51:04.358" v="763"/>
          <ac:spMkLst>
            <pc:docMk/>
            <pc:sldMk cId="1081186801" sldId="475"/>
            <ac:spMk id="21" creationId="{5CD5DEA8-7B2C-DE39-3A89-C4FD48422F3C}"/>
          </ac:spMkLst>
        </pc:spChg>
        <pc:spChg chg="add mod">
          <ac:chgData name="Manish Sharma" userId="b799adb9ba789c8f" providerId="LiveId" clId="{F192C8AC-9B79-4BAD-BF3B-4FC66346F0AC}" dt="2022-11-10T10:51:04.358" v="763"/>
          <ac:spMkLst>
            <pc:docMk/>
            <pc:sldMk cId="1081186801" sldId="475"/>
            <ac:spMk id="22" creationId="{293095AF-9140-1403-E148-B8BBBE36A5D8}"/>
          </ac:spMkLst>
        </pc:spChg>
        <pc:spChg chg="add mod">
          <ac:chgData name="Manish Sharma" userId="b799adb9ba789c8f" providerId="LiveId" clId="{F192C8AC-9B79-4BAD-BF3B-4FC66346F0AC}" dt="2022-11-10T10:51:31.208" v="764"/>
          <ac:spMkLst>
            <pc:docMk/>
            <pc:sldMk cId="1081186801" sldId="475"/>
            <ac:spMk id="23" creationId="{0BEC9AA9-6050-CB34-1E1E-4B6A6F7CC21C}"/>
          </ac:spMkLst>
        </pc:spChg>
        <pc:spChg chg="add mod">
          <ac:chgData name="Manish Sharma" userId="b799adb9ba789c8f" providerId="LiveId" clId="{F192C8AC-9B79-4BAD-BF3B-4FC66346F0AC}" dt="2022-11-10T10:51:31.208" v="764"/>
          <ac:spMkLst>
            <pc:docMk/>
            <pc:sldMk cId="1081186801" sldId="475"/>
            <ac:spMk id="28" creationId="{FF23BFFA-6D24-F258-84AA-9585C0F80198}"/>
          </ac:spMkLst>
        </pc:spChg>
        <pc:spChg chg="add mod">
          <ac:chgData name="Manish Sharma" userId="b799adb9ba789c8f" providerId="LiveId" clId="{F192C8AC-9B79-4BAD-BF3B-4FC66346F0AC}" dt="2022-11-10T10:51:31.208" v="764"/>
          <ac:spMkLst>
            <pc:docMk/>
            <pc:sldMk cId="1081186801" sldId="475"/>
            <ac:spMk id="29" creationId="{449D5659-195A-641F-2D9C-34F3449CBD91}"/>
          </ac:spMkLst>
        </pc:spChg>
        <pc:cxnChg chg="add mod">
          <ac:chgData name="Manish Sharma" userId="b799adb9ba789c8f" providerId="LiveId" clId="{F192C8AC-9B79-4BAD-BF3B-4FC66346F0AC}" dt="2022-11-10T10:50:29.334" v="760"/>
          <ac:cxnSpMkLst>
            <pc:docMk/>
            <pc:sldMk cId="1081186801" sldId="475"/>
            <ac:cxnSpMk id="7" creationId="{8B6BE3AE-DA40-F413-E200-373B8790779A}"/>
          </ac:cxnSpMkLst>
        </pc:cxnChg>
        <pc:cxnChg chg="add mod">
          <ac:chgData name="Manish Sharma" userId="b799adb9ba789c8f" providerId="LiveId" clId="{F192C8AC-9B79-4BAD-BF3B-4FC66346F0AC}" dt="2022-11-10T10:50:29.334" v="760"/>
          <ac:cxnSpMkLst>
            <pc:docMk/>
            <pc:sldMk cId="1081186801" sldId="475"/>
            <ac:cxnSpMk id="8" creationId="{3355F174-B62E-AB56-6BAC-226B50CE4C6C}"/>
          </ac:cxnSpMkLst>
        </pc:cxnChg>
        <pc:cxnChg chg="add mod">
          <ac:chgData name="Manish Sharma" userId="b799adb9ba789c8f" providerId="LiveId" clId="{F192C8AC-9B79-4BAD-BF3B-4FC66346F0AC}" dt="2022-11-10T10:50:45.452" v="761"/>
          <ac:cxnSpMkLst>
            <pc:docMk/>
            <pc:sldMk cId="1081186801" sldId="475"/>
            <ac:cxnSpMk id="11" creationId="{2EBC057E-4D49-0460-272D-CC85D1D0C940}"/>
          </ac:cxnSpMkLst>
        </pc:cxnChg>
        <pc:cxnChg chg="add mod">
          <ac:chgData name="Manish Sharma" userId="b799adb9ba789c8f" providerId="LiveId" clId="{F192C8AC-9B79-4BAD-BF3B-4FC66346F0AC}" dt="2022-11-10T10:50:45.452" v="761"/>
          <ac:cxnSpMkLst>
            <pc:docMk/>
            <pc:sldMk cId="1081186801" sldId="475"/>
            <ac:cxnSpMk id="13" creationId="{EAD06E9E-C5D5-66D2-E157-5E9ED536C2FF}"/>
          </ac:cxnSpMkLst>
        </pc:cxnChg>
        <pc:cxnChg chg="add mod">
          <ac:chgData name="Manish Sharma" userId="b799adb9ba789c8f" providerId="LiveId" clId="{F192C8AC-9B79-4BAD-BF3B-4FC66346F0AC}" dt="2022-11-10T10:50:54.061" v="762"/>
          <ac:cxnSpMkLst>
            <pc:docMk/>
            <pc:sldMk cId="1081186801" sldId="475"/>
            <ac:cxnSpMk id="15" creationId="{779A12D4-177C-ACD6-B010-3F73152506FB}"/>
          </ac:cxnSpMkLst>
        </pc:cxnChg>
        <pc:cxnChg chg="add mod">
          <ac:chgData name="Manish Sharma" userId="b799adb9ba789c8f" providerId="LiveId" clId="{F192C8AC-9B79-4BAD-BF3B-4FC66346F0AC}" dt="2022-11-10T10:50:54.061" v="762"/>
          <ac:cxnSpMkLst>
            <pc:docMk/>
            <pc:sldMk cId="1081186801" sldId="475"/>
            <ac:cxnSpMk id="17" creationId="{40BAB55E-06C0-2E4B-DDBF-786B3526C957}"/>
          </ac:cxnSpMkLst>
        </pc:cxnChg>
        <pc:cxnChg chg="add mod">
          <ac:chgData name="Manish Sharma" userId="b799adb9ba789c8f" providerId="LiveId" clId="{F192C8AC-9B79-4BAD-BF3B-4FC66346F0AC}" dt="2022-11-10T10:51:04.358" v="763"/>
          <ac:cxnSpMkLst>
            <pc:docMk/>
            <pc:sldMk cId="1081186801" sldId="475"/>
            <ac:cxnSpMk id="19" creationId="{48E3BC68-2095-F236-F556-41673604055C}"/>
          </ac:cxnSpMkLst>
        </pc:cxnChg>
        <pc:cxnChg chg="add mod">
          <ac:chgData name="Manish Sharma" userId="b799adb9ba789c8f" providerId="LiveId" clId="{F192C8AC-9B79-4BAD-BF3B-4FC66346F0AC}" dt="2022-11-10T10:51:04.358" v="763"/>
          <ac:cxnSpMkLst>
            <pc:docMk/>
            <pc:sldMk cId="1081186801" sldId="475"/>
            <ac:cxnSpMk id="20" creationId="{9A14538D-CBED-5EC6-7ED6-E11198B71043}"/>
          </ac:cxnSpMkLst>
        </pc:cxnChg>
        <pc:cxnChg chg="add mod">
          <ac:chgData name="Manish Sharma" userId="b799adb9ba789c8f" providerId="LiveId" clId="{F192C8AC-9B79-4BAD-BF3B-4FC66346F0AC}" dt="2022-11-10T10:51:31.208" v="764"/>
          <ac:cxnSpMkLst>
            <pc:docMk/>
            <pc:sldMk cId="1081186801" sldId="475"/>
            <ac:cxnSpMk id="24" creationId="{7BCD6703-53CB-EAB4-0656-115B179421DC}"/>
          </ac:cxnSpMkLst>
        </pc:cxnChg>
        <pc:cxnChg chg="add mod">
          <ac:chgData name="Manish Sharma" userId="b799adb9ba789c8f" providerId="LiveId" clId="{F192C8AC-9B79-4BAD-BF3B-4FC66346F0AC}" dt="2022-11-10T10:51:31.208" v="764"/>
          <ac:cxnSpMkLst>
            <pc:docMk/>
            <pc:sldMk cId="1081186801" sldId="475"/>
            <ac:cxnSpMk id="25" creationId="{1590B292-10CD-0EB6-A87F-4948D71A1350}"/>
          </ac:cxnSpMkLst>
        </pc:cxnChg>
        <pc:cxnChg chg="add mod">
          <ac:chgData name="Manish Sharma" userId="b799adb9ba789c8f" providerId="LiveId" clId="{F192C8AC-9B79-4BAD-BF3B-4FC66346F0AC}" dt="2022-11-10T10:51:31.208" v="764"/>
          <ac:cxnSpMkLst>
            <pc:docMk/>
            <pc:sldMk cId="1081186801" sldId="475"/>
            <ac:cxnSpMk id="26" creationId="{6673F90B-DF5D-709B-55DF-EC4BA77AF520}"/>
          </ac:cxnSpMkLst>
        </pc:cxnChg>
        <pc:cxnChg chg="add mod">
          <ac:chgData name="Manish Sharma" userId="b799adb9ba789c8f" providerId="LiveId" clId="{F192C8AC-9B79-4BAD-BF3B-4FC66346F0AC}" dt="2022-11-10T10:51:31.208" v="764"/>
          <ac:cxnSpMkLst>
            <pc:docMk/>
            <pc:sldMk cId="1081186801" sldId="475"/>
            <ac:cxnSpMk id="27" creationId="{87DCAF97-B484-C550-9977-E9302697FA5C}"/>
          </ac:cxnSpMkLst>
        </pc:cxn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dirty="0"/>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dirty="0"/>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dirty="0"/>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dirty="0" err="1"/>
            <a:t>ShadowDom</a:t>
          </a:r>
          <a:endParaRPr lang="en-IN" dirty="0"/>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dirty="0"/>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dirty="0"/>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dirty="0"/>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dirty="0"/>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dirty="0"/>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dirty="0"/>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dirty="0"/>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dirty="0"/>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dirty="0"/>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dirty="0"/>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dirty="0" err="1"/>
            <a:t>RootModule</a:t>
          </a:r>
          <a:r>
            <a:rPr lang="en-US" dirty="0"/>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dirty="0"/>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dirty="0"/>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dirty="0"/>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dirty="0"/>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dirty="0"/>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dirty="0"/>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dirty="0"/>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dirty="0"/>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dirty="0"/>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dirty="0"/>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Enable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err="1"/>
            <a:t>ShadowDom</a:t>
          </a:r>
          <a:endParaRPr lang="en-IN" sz="5100" kern="1200" dirty="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No Style Encapsulation</a:t>
          </a:r>
        </a:p>
        <a:p>
          <a:pPr marL="228600" lvl="1" indent="-228600" algn="l" defTabSz="933450">
            <a:lnSpc>
              <a:spcPct val="90000"/>
            </a:lnSpc>
            <a:spcBef>
              <a:spcPct val="0"/>
            </a:spcBef>
            <a:spcAft>
              <a:spcPct val="15000"/>
            </a:spcAft>
            <a:buChar char="•"/>
          </a:pPr>
          <a:r>
            <a:rPr lang="en-IN" sz="2100" kern="1200" dirty="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None</a:t>
          </a:r>
        </a:p>
      </dsp:txBody>
      <dsp:txXfrm>
        <a:off x="66380" y="3057924"/>
        <a:ext cx="4073480" cy="1227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RootModule</a:t>
          </a:r>
          <a:r>
            <a:rPr lang="en-US" sz="1400" kern="1200" dirty="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3</a:t>
          </a:r>
        </a:p>
      </dsp:txBody>
      <dsp:txXfrm>
        <a:off x="5817355" y="3815297"/>
        <a:ext cx="1301292" cy="416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C</a:t>
          </a:r>
        </a:p>
      </dsp:txBody>
      <dsp:txXfrm>
        <a:off x="7468272" y="2497943"/>
        <a:ext cx="1652689" cy="528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A1BC4-D589-4841-8BA6-967B0BB54091}" type="datetimeFigureOut">
              <a:rPr lang="en-IN" smtClean="0"/>
              <a:t>22-03-2023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2BE8B-784A-4787-90FD-EB48D7F04104}" type="slidenum">
              <a:rPr lang="en-IN" smtClean="0"/>
              <a:t>‹#›</a:t>
            </a:fld>
            <a:endParaRPr lang="en-IN"/>
          </a:p>
        </p:txBody>
      </p:sp>
    </p:spTree>
    <p:extLst>
      <p:ext uri="{BB962C8B-B14F-4D97-AF65-F5344CB8AC3E}">
        <p14:creationId xmlns:p14="http://schemas.microsoft.com/office/powerpoint/2010/main" val="332850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3/22/2023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3/22/2023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3/22/2023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3/22/2023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3/22/2023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3/22/2023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3/22/2023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3/22/2023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3/22/2023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3/22/2023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3/22/2023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3/22/2023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danrevah/ngx-pipe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hyperlink" Target="https://angular.io/guide/testing" TargetMode="External"/><Relationship Id="rId3" Type="http://schemas.openxmlformats.org/officeDocument/2006/relationships/hyperlink" Target="https://valor-software.com/ngx-bootstrap/#/" TargetMode="External"/><Relationship Id="rId7" Type="http://schemas.openxmlformats.org/officeDocument/2006/relationships/hyperlink" Target="https://ngrx.io/" TargetMode="External"/><Relationship Id="rId2" Type="http://schemas.openxmlformats.org/officeDocument/2006/relationships/hyperlink" Target="https://ng-bootstrap.github.io/#/home" TargetMode="External"/><Relationship Id="rId1" Type="http://schemas.openxmlformats.org/officeDocument/2006/relationships/slideLayout" Target="../slideLayouts/slideLayout2.xml"/><Relationship Id="rId6" Type="http://schemas.openxmlformats.org/officeDocument/2006/relationships/hyperlink" Target="https://www.telerik.com/kendo-angular-ui" TargetMode="External"/><Relationship Id="rId5" Type="http://schemas.openxmlformats.org/officeDocument/2006/relationships/hyperlink" Target="https://www.primefaces.org/primeng/" TargetMode="External"/><Relationship Id="rId4" Type="http://schemas.openxmlformats.org/officeDocument/2006/relationships/hyperlink" Target="https://material.angular.io/" TargetMode="External"/><Relationship Id="rId9" Type="http://schemas.openxmlformats.org/officeDocument/2006/relationships/hyperlink" Target="https://learn.microsoft.com/en-us/azure/active-directory/develop/msal-overview" TargetMode="Externa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dirty="0"/>
              <a:t>Angular CLI</a:t>
            </a:r>
            <a:endParaRPr lang="en-US" dirty="0"/>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a:t>
            </a:r>
          </a:p>
          <a:p>
            <a:pPr marL="457200" lvl="1" indent="0">
              <a:buNone/>
            </a:pPr>
            <a:r>
              <a:rPr lang="en-US" dirty="0"/>
              <a:t>	OR</a:t>
            </a:r>
          </a:p>
          <a:p>
            <a:pPr lvl="1"/>
            <a:r>
              <a:rPr lang="en-US" dirty="0" err="1"/>
              <a:t>npm</a:t>
            </a:r>
            <a:r>
              <a:rPr lang="en-US" dirty="0"/>
              <a:t> install -g @angular/cli</a:t>
            </a:r>
          </a:p>
          <a:p>
            <a:pPr marL="457200" lvl="1" indent="0">
              <a:buNone/>
            </a:pPr>
            <a:r>
              <a:rPr lang="en-US" dirty="0"/>
              <a:t>	OR</a:t>
            </a:r>
          </a:p>
          <a:p>
            <a:pPr lvl="1"/>
            <a:r>
              <a:rPr lang="en-US" dirty="0" err="1"/>
              <a:t>npm</a:t>
            </a:r>
            <a:r>
              <a:rPr lang="en-US" dirty="0"/>
              <a:t> </a:t>
            </a:r>
            <a:r>
              <a:rPr lang="en-US" dirty="0" err="1"/>
              <a:t>i</a:t>
            </a:r>
            <a:r>
              <a:rPr lang="en-US" dirty="0"/>
              <a:t> -g @angular/cli</a:t>
            </a:r>
          </a:p>
        </p:txBody>
      </p:sp>
    </p:spTree>
    <p:extLst>
      <p:ext uri="{BB962C8B-B14F-4D97-AF65-F5344CB8AC3E}">
        <p14:creationId xmlns:p14="http://schemas.microsoft.com/office/powerpoint/2010/main" val="493138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help</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dirty="0">
                          <a:solidFill>
                            <a:srgbClr val="000000"/>
                          </a:solidFill>
                          <a:effectLst/>
                        </a:rPr>
                        <a:t>ng build</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new</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serve</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dirty="0">
                          <a:solidFill>
                            <a:srgbClr val="000000"/>
                          </a:solidFill>
                          <a:effectLst/>
                        </a:rPr>
                        <a:t>ng extract-i18n</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dirty="0">
                          <a:solidFill>
                            <a:srgbClr val="000000"/>
                          </a:solidFill>
                          <a:effectLst/>
                        </a:rPr>
                        <a:t>ng generate</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normAutofit/>
          </a:bodyPr>
          <a:lstStyle/>
          <a:p>
            <a:r>
              <a:rPr lang="en-US" dirty="0"/>
              <a:t>Multiple Projects in Single Workspace</a:t>
            </a:r>
          </a:p>
          <a:p>
            <a:pPr lvl="1"/>
            <a:r>
              <a:rPr lang="en-US" dirty="0"/>
              <a:t>ng new multi-apps --create-application=“false”</a:t>
            </a:r>
          </a:p>
          <a:p>
            <a:pPr lvl="1"/>
            <a:r>
              <a:rPr lang="en-US" dirty="0"/>
              <a:t>cd multi-apps</a:t>
            </a:r>
          </a:p>
          <a:p>
            <a:pPr lvl="1"/>
            <a:r>
              <a:rPr lang="en-US" dirty="0"/>
              <a:t>ng generate application app-one</a:t>
            </a:r>
          </a:p>
          <a:p>
            <a:pPr lvl="1"/>
            <a:r>
              <a:rPr lang="en-US" dirty="0"/>
              <a:t>ng generate application app-two</a:t>
            </a:r>
          </a:p>
          <a:p>
            <a:pPr lvl="1"/>
            <a:r>
              <a:rPr lang="en-US" dirty="0"/>
              <a:t>ng generate library my-lib</a:t>
            </a:r>
          </a:p>
          <a:p>
            <a:r>
              <a:rPr lang="en-US" dirty="0"/>
              <a:t>Run the Application</a:t>
            </a:r>
          </a:p>
          <a:p>
            <a:pPr lvl="1"/>
            <a:r>
              <a:rPr lang="en-US" dirty="0"/>
              <a:t>ng serve --project=app-one – This command will run the application project in development named app-one</a:t>
            </a:r>
          </a:p>
          <a:p>
            <a:pPr lvl="1"/>
            <a:r>
              <a:rPr lang="en-US" dirty="0"/>
              <a:t>Only project of type application will be served</a:t>
            </a:r>
          </a:p>
        </p:txBody>
      </p:sp>
    </p:spTree>
    <p:extLst>
      <p:ext uri="{BB962C8B-B14F-4D97-AF65-F5344CB8AC3E}">
        <p14:creationId xmlns:p14="http://schemas.microsoft.com/office/powerpoint/2010/main" val="1490411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dirty="0"/>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dirty="0"/>
              <a:t>Angular Workspace</a:t>
            </a:r>
          </a:p>
          <a:p>
            <a:pPr lvl="1"/>
            <a:r>
              <a:rPr lang="en-US" dirty="0"/>
              <a:t>A workspace is a collection of different projects. The ng new command creates a new workspace.</a:t>
            </a:r>
          </a:p>
          <a:p>
            <a:r>
              <a:rPr lang="en-US" dirty="0"/>
              <a:t>Angular Projects</a:t>
            </a:r>
          </a:p>
          <a:p>
            <a:pPr lvl="1"/>
            <a:r>
              <a:rPr lang="en-IN" dirty="0"/>
              <a:t>Angular Library</a:t>
            </a:r>
          </a:p>
          <a:p>
            <a:pPr lvl="2"/>
            <a:r>
              <a:rPr lang="en-US" dirty="0"/>
              <a:t>A library is a collection of components, services, directives etc. that can be shared across different Angular projects.</a:t>
            </a:r>
          </a:p>
          <a:p>
            <a:pPr lvl="2"/>
            <a:r>
              <a:rPr lang="en-US" dirty="0"/>
              <a:t>A library can be packaged and published</a:t>
            </a:r>
            <a:endParaRPr lang="en-IN" dirty="0"/>
          </a:p>
          <a:p>
            <a:pPr lvl="1"/>
            <a:r>
              <a:rPr lang="en-IN" dirty="0"/>
              <a:t>Angular Application</a:t>
            </a:r>
          </a:p>
          <a:p>
            <a:pPr lvl="2"/>
            <a:r>
              <a:rPr lang="en-US" dirty="0"/>
              <a:t>An application is a collection of components, services, directives etc. that can be served as an output.</a:t>
            </a:r>
          </a:p>
          <a:p>
            <a:pPr lvl="2"/>
            <a:r>
              <a:rPr lang="en-US" dirty="0"/>
              <a:t>An application can be built and deployed.</a:t>
            </a:r>
            <a:endParaRPr lang="en-IN" dirty="0"/>
          </a:p>
          <a:p>
            <a:pPr lvl="2"/>
            <a:endParaRPr lang="en-IN" dirty="0"/>
          </a:p>
        </p:txBody>
      </p:sp>
    </p:spTree>
    <p:extLst>
      <p:ext uri="{BB962C8B-B14F-4D97-AF65-F5344CB8AC3E}">
        <p14:creationId xmlns:p14="http://schemas.microsoft.com/office/powerpoint/2010/main" val="329810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dirty="0"/>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dirty="0"/>
                        <a:t>app-shell</a:t>
                      </a:r>
                    </a:p>
                  </a:txBody>
                  <a:tcPr anchor="ctr"/>
                </a:tc>
                <a:tc>
                  <a:txBody>
                    <a:bodyPr/>
                    <a:lstStyle/>
                    <a:p>
                      <a:pPr algn="l"/>
                      <a:r>
                        <a:rPr lang="en-IN" sz="2400" b="0" dirty="0"/>
                        <a:t>directive</a:t>
                      </a:r>
                    </a:p>
                  </a:txBody>
                  <a:tcPr anchor="ctr"/>
                </a:tc>
                <a:tc>
                  <a:txBody>
                    <a:bodyPr/>
                    <a:lstStyle/>
                    <a:p>
                      <a:pPr algn="l"/>
                      <a:r>
                        <a:rPr lang="en-IN" sz="2400" b="0" dirty="0"/>
                        <a:t>interface</a:t>
                      </a:r>
                    </a:p>
                  </a:txBody>
                  <a:tcPr anchor="ctr"/>
                </a:tc>
                <a:tc>
                  <a:txBody>
                    <a:bodyPr/>
                    <a:lstStyle/>
                    <a:p>
                      <a:pPr algn="l"/>
                      <a:r>
                        <a:rPr lang="en-IN" sz="2400" b="0" dirty="0"/>
                        <a:t>resolver</a:t>
                      </a:r>
                    </a:p>
                  </a:txBody>
                  <a:tcPr anchor="ctr"/>
                </a:tc>
                <a:extLst>
                  <a:ext uri="{0D108BD9-81ED-4DB2-BD59-A6C34878D82A}">
                    <a16:rowId xmlns:a16="http://schemas.microsoft.com/office/drawing/2014/main" val="1721436120"/>
                  </a:ext>
                </a:extLst>
              </a:tr>
              <a:tr h="502236">
                <a:tc>
                  <a:txBody>
                    <a:bodyPr/>
                    <a:lstStyle/>
                    <a:p>
                      <a:pPr algn="l"/>
                      <a:r>
                        <a:rPr lang="en-IN" sz="2400" b="1" dirty="0"/>
                        <a:t>application</a:t>
                      </a:r>
                    </a:p>
                  </a:txBody>
                  <a:tcPr anchor="ctr"/>
                </a:tc>
                <a:tc>
                  <a:txBody>
                    <a:bodyPr/>
                    <a:lstStyle/>
                    <a:p>
                      <a:pPr algn="l"/>
                      <a:r>
                        <a:rPr lang="en-IN" sz="2400" b="0" dirty="0" err="1"/>
                        <a:t>enum</a:t>
                      </a:r>
                      <a:endParaRPr lang="en-IN" sz="2400" b="0" dirty="0"/>
                    </a:p>
                  </a:txBody>
                  <a:tcPr anchor="ctr"/>
                </a:tc>
                <a:tc>
                  <a:txBody>
                    <a:bodyPr/>
                    <a:lstStyle/>
                    <a:p>
                      <a:pPr algn="l"/>
                      <a:r>
                        <a:rPr lang="en-IN" sz="2400" b="1" dirty="0"/>
                        <a:t>library</a:t>
                      </a:r>
                    </a:p>
                  </a:txBody>
                  <a:tcPr anchor="ctr"/>
                </a:tc>
                <a:tc>
                  <a:txBody>
                    <a:bodyPr/>
                    <a:lstStyle/>
                    <a:p>
                      <a:pPr algn="l"/>
                      <a:r>
                        <a:rPr lang="en-IN" sz="2400" b="0" dirty="0"/>
                        <a:t>service</a:t>
                      </a:r>
                    </a:p>
                  </a:txBody>
                  <a:tcPr anchor="ctr"/>
                </a:tc>
                <a:extLst>
                  <a:ext uri="{0D108BD9-81ED-4DB2-BD59-A6C34878D82A}">
                    <a16:rowId xmlns:a16="http://schemas.microsoft.com/office/drawing/2014/main" val="1510157445"/>
                  </a:ext>
                </a:extLst>
              </a:tr>
              <a:tr h="502236">
                <a:tc>
                  <a:txBody>
                    <a:bodyPr/>
                    <a:lstStyle/>
                    <a:p>
                      <a:pPr algn="l"/>
                      <a:r>
                        <a:rPr lang="en-IN" sz="2400" b="0" dirty="0"/>
                        <a:t>class</a:t>
                      </a:r>
                    </a:p>
                  </a:txBody>
                  <a:tcPr anchor="ctr"/>
                </a:tc>
                <a:tc>
                  <a:txBody>
                    <a:bodyPr/>
                    <a:lstStyle/>
                    <a:p>
                      <a:pPr algn="l"/>
                      <a:r>
                        <a:rPr lang="en-IN" sz="2400" b="0" dirty="0"/>
                        <a:t>guard</a:t>
                      </a:r>
                    </a:p>
                  </a:txBody>
                  <a:tcPr anchor="ctr"/>
                </a:tc>
                <a:tc>
                  <a:txBody>
                    <a:bodyPr/>
                    <a:lstStyle/>
                    <a:p>
                      <a:pPr algn="l"/>
                      <a:r>
                        <a:rPr lang="en-IN" sz="2400" b="0" dirty="0"/>
                        <a:t>module</a:t>
                      </a:r>
                    </a:p>
                  </a:txBody>
                  <a:tcPr anchor="ctr"/>
                </a:tc>
                <a:tc>
                  <a:txBody>
                    <a:bodyPr/>
                    <a:lstStyle/>
                    <a:p>
                      <a:pPr algn="l"/>
                      <a:r>
                        <a:rPr lang="en-IN" sz="2400" b="0" dirty="0"/>
                        <a:t>service-worker</a:t>
                      </a:r>
                    </a:p>
                  </a:txBody>
                  <a:tcPr anchor="ctr"/>
                </a:tc>
                <a:extLst>
                  <a:ext uri="{0D108BD9-81ED-4DB2-BD59-A6C34878D82A}">
                    <a16:rowId xmlns:a16="http://schemas.microsoft.com/office/drawing/2014/main" val="2919183382"/>
                  </a:ext>
                </a:extLst>
              </a:tr>
              <a:tr h="502236">
                <a:tc>
                  <a:txBody>
                    <a:bodyPr/>
                    <a:lstStyle/>
                    <a:p>
                      <a:pPr algn="l"/>
                      <a:r>
                        <a:rPr lang="en-IN" sz="2400" b="0" dirty="0"/>
                        <a:t>component</a:t>
                      </a:r>
                    </a:p>
                  </a:txBody>
                  <a:tcPr anchor="ctr"/>
                </a:tc>
                <a:tc>
                  <a:txBody>
                    <a:bodyPr/>
                    <a:lstStyle/>
                    <a:p>
                      <a:pPr algn="l"/>
                      <a:r>
                        <a:rPr lang="en-IN" sz="2400" b="0" dirty="0"/>
                        <a:t>interceptor</a:t>
                      </a:r>
                    </a:p>
                  </a:txBody>
                  <a:tcPr anchor="ctr"/>
                </a:tc>
                <a:tc>
                  <a:txBody>
                    <a:bodyPr/>
                    <a:lstStyle/>
                    <a:p>
                      <a:pPr algn="l"/>
                      <a:r>
                        <a:rPr lang="en-IN" sz="2400" b="0" dirty="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0994C-36C1-356D-4D1E-1A81764FB10E}"/>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E623E4A1-F52C-E9C0-84A4-8A272898AA52}"/>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a:t>RUNTIME</a:t>
            </a:r>
          </a:p>
        </p:txBody>
      </p:sp>
      <p:sp>
        <p:nvSpPr>
          <p:cNvPr id="6" name="Rectangle 5">
            <a:extLst>
              <a:ext uri="{FF2B5EF4-FFF2-40B4-BE49-F238E27FC236}">
                <a16:creationId xmlns:a16="http://schemas.microsoft.com/office/drawing/2014/main" id="{19D09DF3-8614-D90C-E3D0-A42200CB903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Vendor (</a:t>
            </a:r>
            <a:r>
              <a:rPr lang="en-US" dirty="0" err="1"/>
              <a:t>Rxjs</a:t>
            </a:r>
            <a:r>
              <a:rPr lang="en-US" dirty="0"/>
              <a:t>, Angular Packages)</a:t>
            </a:r>
          </a:p>
        </p:txBody>
      </p:sp>
      <p:sp>
        <p:nvSpPr>
          <p:cNvPr id="7" name="Rectangle 6">
            <a:extLst>
              <a:ext uri="{FF2B5EF4-FFF2-40B4-BE49-F238E27FC236}">
                <a16:creationId xmlns:a16="http://schemas.microsoft.com/office/drawing/2014/main" id="{9E5014A8-AC30-ED8A-CB92-EC14A61E166B}"/>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9CE85AAB-E4D6-7DA0-CD4D-E38F694F0BF9}"/>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a:t>MODULE</a:t>
            </a:r>
          </a:p>
        </p:txBody>
      </p:sp>
      <p:sp>
        <p:nvSpPr>
          <p:cNvPr id="9" name="Rectangle 8">
            <a:extLst>
              <a:ext uri="{FF2B5EF4-FFF2-40B4-BE49-F238E27FC236}">
                <a16:creationId xmlns:a16="http://schemas.microsoft.com/office/drawing/2014/main" id="{22E99524-3283-0C7A-8033-DAB949E4899B}"/>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COMPONENT</a:t>
            </a:r>
          </a:p>
        </p:txBody>
      </p:sp>
    </p:spTree>
    <p:extLst>
      <p:ext uri="{BB962C8B-B14F-4D97-AF65-F5344CB8AC3E}">
        <p14:creationId xmlns:p14="http://schemas.microsoft.com/office/powerpoint/2010/main" val="313898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dirty="0"/>
              <a:t>Angular applications are modular and Angular has its own modularity system called </a:t>
            </a:r>
            <a:r>
              <a:rPr lang="en-US" dirty="0" err="1"/>
              <a:t>NgModules</a:t>
            </a:r>
            <a:r>
              <a:rPr lang="en-US" dirty="0"/>
              <a:t>. </a:t>
            </a:r>
          </a:p>
          <a:p>
            <a:r>
              <a:rPr lang="en-US" dirty="0" err="1"/>
              <a:t>NgModules</a:t>
            </a:r>
            <a:r>
              <a:rPr lang="en-US" dirty="0"/>
              <a:t> are containers for a cohesive block of code dedicated to an application domain, a workflow, or a closely related set of capabilities. </a:t>
            </a:r>
          </a:p>
          <a:p>
            <a:r>
              <a:rPr lang="en-US" dirty="0"/>
              <a:t>They can contain components, service providers, and other code files whose scope is defined by the containing </a:t>
            </a:r>
            <a:r>
              <a:rPr lang="en-US" dirty="0" err="1"/>
              <a:t>NgModule</a:t>
            </a:r>
            <a:r>
              <a:rPr lang="en-US" dirty="0"/>
              <a:t>. </a:t>
            </a:r>
          </a:p>
          <a:p>
            <a:r>
              <a:rPr lang="en-US" dirty="0"/>
              <a:t>They can import functionality that is exported from other </a:t>
            </a:r>
            <a:r>
              <a:rPr lang="en-US" dirty="0" err="1"/>
              <a:t>NgModules</a:t>
            </a:r>
            <a:r>
              <a:rPr lang="en-US" dirty="0"/>
              <a:t>, and export selected functionality for use by other </a:t>
            </a:r>
            <a:r>
              <a:rPr lang="en-US" dirty="0" err="1"/>
              <a:t>NgModules</a:t>
            </a:r>
            <a:r>
              <a:rPr lang="en-US" dirty="0"/>
              <a:t>.</a:t>
            </a:r>
          </a:p>
        </p:txBody>
      </p:sp>
    </p:spTree>
    <p:extLst>
      <p:ext uri="{BB962C8B-B14F-4D97-AF65-F5344CB8AC3E}">
        <p14:creationId xmlns:p14="http://schemas.microsoft.com/office/powerpoint/2010/main" val="3222575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dirty="0"/>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dirty="0"/>
              <a:t>Components are the most basic UI building block of an Angular app. An Angular app contains a tree of Angular components.</a:t>
            </a:r>
          </a:p>
          <a:p>
            <a:r>
              <a:rPr lang="en-US" dirty="0"/>
              <a:t>Angular components are a subset of directives, always associated with a template. </a:t>
            </a:r>
          </a:p>
          <a:p>
            <a:r>
              <a:rPr lang="en-US" dirty="0"/>
              <a:t>A component must belong to an </a:t>
            </a:r>
            <a:r>
              <a:rPr lang="en-US" dirty="0" err="1"/>
              <a:t>NgModule</a:t>
            </a:r>
            <a:r>
              <a:rPr lang="en-US" dirty="0"/>
              <a:t>, for it to be available to another component or application.</a:t>
            </a:r>
            <a:endParaRPr lang="en-IN" dirty="0"/>
          </a:p>
        </p:txBody>
      </p:sp>
    </p:spTree>
    <p:extLst>
      <p:ext uri="{BB962C8B-B14F-4D97-AF65-F5344CB8AC3E}">
        <p14:creationId xmlns:p14="http://schemas.microsoft.com/office/powerpoint/2010/main" val="316634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A63634-5149-C4FF-AD2B-1F5E2A033025}"/>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10B652D-5730-6DFD-C6DB-2172542B6A7E}"/>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4" name="Straight Arrow Connector 3">
            <a:extLst>
              <a:ext uri="{FF2B5EF4-FFF2-40B4-BE49-F238E27FC236}">
                <a16:creationId xmlns:a16="http://schemas.microsoft.com/office/drawing/2014/main" id="{E07722B3-E9C2-B2F8-BE9D-FD1174EF857C}"/>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7C97A5E-2F50-4E16-663A-375B7B85C5DF}"/>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6" name="Straight Arrow Connector 5">
            <a:extLst>
              <a:ext uri="{FF2B5EF4-FFF2-40B4-BE49-F238E27FC236}">
                <a16:creationId xmlns:a16="http://schemas.microsoft.com/office/drawing/2014/main" id="{5BECE49A-FC7F-A467-C90E-35B26F28C8C8}"/>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E3C74D1-5625-41F8-6BF0-544B720D26A9}"/>
              </a:ext>
            </a:extLst>
          </p:cNvPr>
          <p:cNvGrpSpPr/>
          <p:nvPr/>
        </p:nvGrpSpPr>
        <p:grpSpPr>
          <a:xfrm>
            <a:off x="8583679" y="1637468"/>
            <a:ext cx="1262108" cy="898124"/>
            <a:chOff x="8762260" y="1677880"/>
            <a:chExt cx="1262108" cy="898124"/>
          </a:xfrm>
        </p:grpSpPr>
        <p:sp>
          <p:nvSpPr>
            <p:cNvPr id="8" name="Rectangle: Rounded Corners 7">
              <a:extLst>
                <a:ext uri="{FF2B5EF4-FFF2-40B4-BE49-F238E27FC236}">
                  <a16:creationId xmlns:a16="http://schemas.microsoft.com/office/drawing/2014/main" id="{33037FD0-79D0-A27F-50DC-8478643F44D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C2829916-ED08-F066-3876-888299563EE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10" name="Group 9">
            <a:extLst>
              <a:ext uri="{FF2B5EF4-FFF2-40B4-BE49-F238E27FC236}">
                <a16:creationId xmlns:a16="http://schemas.microsoft.com/office/drawing/2014/main" id="{D680EF24-03DB-2B76-2CFB-BEF7A4E2E68C}"/>
              </a:ext>
            </a:extLst>
          </p:cNvPr>
          <p:cNvGrpSpPr/>
          <p:nvPr/>
        </p:nvGrpSpPr>
        <p:grpSpPr>
          <a:xfrm>
            <a:off x="9966646" y="1650331"/>
            <a:ext cx="1262108" cy="898124"/>
            <a:chOff x="8762260" y="1677880"/>
            <a:chExt cx="1262108" cy="898124"/>
          </a:xfrm>
        </p:grpSpPr>
        <p:sp>
          <p:nvSpPr>
            <p:cNvPr id="11" name="Rectangle: Rounded Corners 10">
              <a:extLst>
                <a:ext uri="{FF2B5EF4-FFF2-40B4-BE49-F238E27FC236}">
                  <a16:creationId xmlns:a16="http://schemas.microsoft.com/office/drawing/2014/main" id="{4220A0EF-45A8-3410-B46F-F0925EE9E26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C8C47BFC-A0D5-D5AA-6942-251FE1F2866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13" name="Rectangle 12">
            <a:extLst>
              <a:ext uri="{FF2B5EF4-FFF2-40B4-BE49-F238E27FC236}">
                <a16:creationId xmlns:a16="http://schemas.microsoft.com/office/drawing/2014/main" id="{138A6172-A73B-4FE1-1EE1-D9A5A890210B}"/>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4" name="Rectangle 13">
            <a:extLst>
              <a:ext uri="{FF2B5EF4-FFF2-40B4-BE49-F238E27FC236}">
                <a16:creationId xmlns:a16="http://schemas.microsoft.com/office/drawing/2014/main" id="{DF96DEE0-9F02-2A4C-795C-57DE0FFC017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5" name="Rectangle: Rounded Corners 14">
            <a:extLst>
              <a:ext uri="{FF2B5EF4-FFF2-40B4-BE49-F238E27FC236}">
                <a16:creationId xmlns:a16="http://schemas.microsoft.com/office/drawing/2014/main" id="{96D67994-D72D-4216-17C0-C661558EFC4E}"/>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11D31715-664D-E49D-FA14-B86EC17094A1}"/>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086825C5-832F-E0C6-5246-9C8496E7A2AE}"/>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636FFFEF-B31A-9AF1-91B2-B9C7C3A2F93E}"/>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25B2650-80DC-2E55-3874-574E07603D64}"/>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8695FD-E611-F708-8F71-2A0E730A2E45}"/>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4C7128-FDE8-41B4-D089-68DF0D77F959}"/>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DEA99802-CFFE-1349-8B59-A9CCADECC097}"/>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098D529D-299D-84CC-58A2-F6AB84A97C3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8046D1F2-A510-5885-801F-1D55665F73E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B4AB9A7E-1FB2-E4C8-5A7C-BAE31354C1E1}"/>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1506044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1615F4-AEB8-889D-5089-386A3096E326}"/>
              </a:ext>
            </a:extLst>
          </p:cNvPr>
          <p:cNvSpPr/>
          <p:nvPr/>
        </p:nvSpPr>
        <p:spPr>
          <a:xfrm>
            <a:off x="4298763" y="730770"/>
            <a:ext cx="3750733" cy="55795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sz="2400" b="1" dirty="0"/>
              <a:t>MODULE</a:t>
            </a:r>
            <a:endParaRPr lang="en-US" b="1" dirty="0"/>
          </a:p>
        </p:txBody>
      </p:sp>
      <p:sp>
        <p:nvSpPr>
          <p:cNvPr id="5" name="Rectangle 4">
            <a:extLst>
              <a:ext uri="{FF2B5EF4-FFF2-40B4-BE49-F238E27FC236}">
                <a16:creationId xmlns:a16="http://schemas.microsoft.com/office/drawing/2014/main" id="{9353C60E-14CA-6A41-7C7F-2E84DC040B01}"/>
              </a:ext>
            </a:extLst>
          </p:cNvPr>
          <p:cNvSpPr/>
          <p:nvPr/>
        </p:nvSpPr>
        <p:spPr>
          <a:xfrm>
            <a:off x="4583875" y="1377538"/>
            <a:ext cx="3224151" cy="46788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b="1" dirty="0"/>
              <a:t>COMPONENT</a:t>
            </a:r>
          </a:p>
          <a:p>
            <a:pPr algn="ctr"/>
            <a:endParaRPr lang="en-US" b="1" dirty="0"/>
          </a:p>
          <a:p>
            <a:pPr algn="ctr"/>
            <a:r>
              <a:rPr lang="en-US" b="1" dirty="0">
                <a:solidFill>
                  <a:srgbClr val="FF0000"/>
                </a:solidFill>
              </a:rPr>
              <a:t>View (UI) * - </a:t>
            </a:r>
          </a:p>
          <a:p>
            <a:pPr algn="ctr"/>
            <a:r>
              <a:rPr lang="en-US" b="1" dirty="0">
                <a:solidFill>
                  <a:srgbClr val="FF0000"/>
                </a:solidFill>
              </a:rPr>
              <a:t>Template / Template URL</a:t>
            </a:r>
          </a:p>
          <a:p>
            <a:pPr algn="ctr"/>
            <a:endParaRPr lang="en-US" b="1" dirty="0">
              <a:solidFill>
                <a:srgbClr val="FF0000"/>
              </a:solidFill>
            </a:endParaRPr>
          </a:p>
          <a:p>
            <a:pPr algn="ctr"/>
            <a:r>
              <a:rPr lang="en-US" b="1" dirty="0"/>
              <a:t>STYLE (Inline, CSS)</a:t>
            </a:r>
          </a:p>
          <a:p>
            <a:pPr algn="ctr"/>
            <a:endParaRPr lang="en-US" b="1" dirty="0"/>
          </a:p>
          <a:p>
            <a:pPr algn="ctr"/>
            <a:r>
              <a:rPr lang="en-US" b="1" dirty="0"/>
              <a:t>DATA</a:t>
            </a:r>
          </a:p>
          <a:p>
            <a:pPr algn="ctr"/>
            <a:r>
              <a:rPr lang="en-US" b="1" dirty="0"/>
              <a:t>State(Inside)</a:t>
            </a:r>
          </a:p>
          <a:p>
            <a:pPr algn="ctr"/>
            <a:r>
              <a:rPr lang="en-US" b="1" dirty="0"/>
              <a:t>Properties (Outside)</a:t>
            </a:r>
          </a:p>
          <a:p>
            <a:pPr algn="ctr"/>
            <a:endParaRPr lang="en-US" b="1" dirty="0"/>
          </a:p>
          <a:p>
            <a:pPr algn="ctr"/>
            <a:r>
              <a:rPr lang="en-US" b="1" dirty="0"/>
              <a:t>BEHAVIOR (Methods)</a:t>
            </a:r>
          </a:p>
          <a:p>
            <a:pPr algn="ctr"/>
            <a:r>
              <a:rPr lang="en-US" b="1" dirty="0"/>
              <a:t>Interactions</a:t>
            </a:r>
          </a:p>
        </p:txBody>
      </p:sp>
    </p:spTree>
    <p:extLst>
      <p:ext uri="{BB962C8B-B14F-4D97-AF65-F5344CB8AC3E}">
        <p14:creationId xmlns:p14="http://schemas.microsoft.com/office/powerpoint/2010/main" val="2757232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p>
          <a:p>
            <a:pPr marL="457200" lvl="1" indent="0">
              <a:buNone/>
            </a:pPr>
            <a:r>
              <a:rPr lang="en-US" dirty="0"/>
              <a:t>        "</a:t>
            </a:r>
            <a:r>
              <a:rPr lang="en-US" dirty="0" err="1"/>
              <a:t>node_modules</a:t>
            </a:r>
            <a:r>
              <a:rPr lang="en-US" dirty="0"/>
              <a:t>/bootstrap-icons/font/bootstrap-icons.css",</a:t>
            </a:r>
          </a:p>
          <a:p>
            <a:pPr marL="457200" lvl="1" indent="0">
              <a:buNone/>
            </a:pPr>
            <a:r>
              <a:rPr lang="en-US" dirty="0"/>
              <a:t>]</a:t>
            </a:r>
          </a:p>
          <a:p>
            <a:pPr lvl="1"/>
            <a:r>
              <a:rPr lang="en-US" dirty="0"/>
              <a:t>scripts: [</a:t>
            </a:r>
          </a:p>
          <a:p>
            <a:pPr marL="457200" lvl="1" indent="0">
              <a:buNone/>
            </a:pPr>
            <a:r>
              <a:rPr lang="en-US" dirty="0"/>
              <a:t>	</a:t>
            </a:r>
            <a:r>
              <a:rPr lang="nl-NL" dirty="0"/>
              <a:t>"</a:t>
            </a:r>
            <a:r>
              <a:rPr lang="nl-NL" dirty="0" err="1"/>
              <a:t>node_modules</a:t>
            </a:r>
            <a:r>
              <a:rPr lang="nl-NL" dirty="0"/>
              <a:t>/bootstrap/dist/</a:t>
            </a:r>
            <a:r>
              <a:rPr lang="nl-NL" dirty="0" err="1"/>
              <a:t>js</a:t>
            </a:r>
            <a:r>
              <a:rPr lang="nl-NL" dirty="0"/>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dirty="0"/>
              <a:t>Steps to run the application</a:t>
            </a:r>
            <a:endParaRPr lang="en-IN" dirty="0"/>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dirty="0"/>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dirty="0"/>
              <a:t>The </a:t>
            </a:r>
            <a:r>
              <a:rPr lang="en-US" b="1" dirty="0"/>
              <a:t>Angular Provider </a:t>
            </a:r>
            <a:r>
              <a:rPr lang="en-US" dirty="0"/>
              <a:t>is an instruction (or recipe) that describes how an object for a certain </a:t>
            </a:r>
            <a:r>
              <a:rPr lang="en-US" b="1" dirty="0"/>
              <a:t>token</a:t>
            </a:r>
            <a:r>
              <a:rPr lang="en-US" dirty="0"/>
              <a:t> is created. </a:t>
            </a:r>
          </a:p>
          <a:p>
            <a:r>
              <a:rPr lang="en-US" dirty="0"/>
              <a:t>The </a:t>
            </a:r>
            <a:r>
              <a:rPr lang="en-US" b="1" dirty="0"/>
              <a:t>Angular Providers </a:t>
            </a:r>
            <a:r>
              <a:rPr lang="en-US" dirty="0"/>
              <a:t>is an array of such instructions (Provider). Each provider is uniquely identified by a token (or DI  Token ) in the Providers Array.</a:t>
            </a:r>
            <a:endParaRPr lang="en-IN" dirty="0"/>
          </a:p>
        </p:txBody>
      </p:sp>
    </p:spTree>
    <p:extLst>
      <p:ext uri="{BB962C8B-B14F-4D97-AF65-F5344CB8AC3E}">
        <p14:creationId xmlns:p14="http://schemas.microsoft.com/office/powerpoint/2010/main" val="2390603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dirty="0"/>
              <a:t>More on Modules – Multi Modules</a:t>
            </a:r>
            <a:endParaRPr lang="en-US" dirty="0"/>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dirty="0"/>
              <a:t>Every Angular application has at least one </a:t>
            </a:r>
            <a:r>
              <a:rPr lang="en-US" dirty="0" err="1"/>
              <a:t>NgModule</a:t>
            </a:r>
            <a:r>
              <a:rPr lang="en-US" dirty="0"/>
              <a:t> class, the </a:t>
            </a:r>
            <a:r>
              <a:rPr lang="en-US" b="1" dirty="0"/>
              <a:t>root module</a:t>
            </a:r>
            <a:r>
              <a:rPr lang="en-US" dirty="0"/>
              <a:t>, which is conventionally named </a:t>
            </a:r>
            <a:r>
              <a:rPr lang="en-US" b="1" dirty="0" err="1"/>
              <a:t>AppModule</a:t>
            </a:r>
            <a:r>
              <a:rPr lang="en-US" dirty="0"/>
              <a:t> and resides in a file named </a:t>
            </a:r>
            <a:r>
              <a:rPr lang="en-US" b="1" dirty="0" err="1"/>
              <a:t>app.module.ts</a:t>
            </a:r>
            <a:r>
              <a:rPr lang="en-US" dirty="0"/>
              <a:t>. You launch your application by bootstrapping the root </a:t>
            </a:r>
            <a:r>
              <a:rPr lang="en-US" dirty="0" err="1"/>
              <a:t>NgModule</a:t>
            </a:r>
            <a:r>
              <a:rPr lang="en-US" dirty="0"/>
              <a:t>.</a:t>
            </a:r>
          </a:p>
          <a:p>
            <a:r>
              <a:rPr lang="en-US" dirty="0"/>
              <a:t>While a small application might have only one </a:t>
            </a:r>
            <a:r>
              <a:rPr lang="en-US" dirty="0" err="1"/>
              <a:t>NgModule</a:t>
            </a:r>
            <a:r>
              <a:rPr lang="en-US" dirty="0"/>
              <a:t>, most applications have many more feature modules. </a:t>
            </a:r>
          </a:p>
          <a:p>
            <a:r>
              <a:rPr lang="en-US" dirty="0"/>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dirty="0"/>
              <a:t>Why use modules in Angular?</a:t>
            </a:r>
            <a:endParaRPr lang="en-IN" dirty="0"/>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endParaRPr lang="en-IN" dirty="0"/>
          </a:p>
        </p:txBody>
      </p:sp>
    </p:spTree>
    <p:extLst>
      <p:ext uri="{BB962C8B-B14F-4D97-AF65-F5344CB8AC3E}">
        <p14:creationId xmlns:p14="http://schemas.microsoft.com/office/powerpoint/2010/main" val="3841044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dirty="0"/>
              <a:t>More on Modules – Multi Modules</a:t>
            </a:r>
            <a:endParaRPr lang="en-US" dirty="0"/>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Angular Module</a:t>
            </a:r>
            <a:endParaRPr lang="en-US" sz="2800" dirty="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Services</a:t>
            </a:r>
            <a:endParaRPr lang="en-US" sz="2800" dirty="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dirty="0"/>
              <a:t>Imports</a:t>
            </a:r>
            <a:endParaRPr lang="en-US" dirty="0"/>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dirty="0"/>
              <a:t>Exports</a:t>
            </a:r>
            <a:endParaRPr lang="en-US" dirty="0"/>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dirty="0"/>
              <a:t>Provides</a:t>
            </a:r>
            <a:endParaRPr lang="en-US" dirty="0"/>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dirty="0"/>
              <a:t>Declares</a:t>
            </a:r>
            <a:endParaRPr lang="en-US" dirty="0"/>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dirty="0"/>
              <a:t>Types of Module</a:t>
            </a:r>
            <a:endParaRPr lang="en-IN" dirty="0"/>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dirty="0"/>
              <a:t>We can break our application into following modules:</a:t>
            </a:r>
          </a:p>
          <a:p>
            <a:pPr lvl="1"/>
            <a:r>
              <a:rPr lang="en-IN" dirty="0"/>
              <a:t>Root module</a:t>
            </a:r>
          </a:p>
          <a:p>
            <a:pPr lvl="2"/>
            <a:r>
              <a:rPr lang="en-US" dirty="0"/>
              <a:t>The root module is the main module in an Angular application. It is generated by the Angular CLI as </a:t>
            </a:r>
            <a:r>
              <a:rPr lang="en-US" dirty="0" err="1"/>
              <a:t>AppModule</a:t>
            </a:r>
            <a:r>
              <a:rPr lang="en-US" dirty="0"/>
              <a:t> and bootstrapped when the application starts.</a:t>
            </a:r>
          </a:p>
          <a:p>
            <a:pPr lvl="2"/>
            <a:r>
              <a:rPr lang="en-US" dirty="0"/>
              <a:t>Every other Angular module depends either directly or indirectly on the root module. Only one root module can exist in an Angular application.</a:t>
            </a:r>
            <a:endParaRPr lang="en-IN" dirty="0"/>
          </a:p>
          <a:p>
            <a:pPr lvl="1"/>
            <a:r>
              <a:rPr lang="en-IN" dirty="0"/>
              <a:t>Core module</a:t>
            </a:r>
          </a:p>
          <a:p>
            <a:pPr lvl="2"/>
            <a:r>
              <a:rPr lang="en-US" dirty="0"/>
              <a:t>The core module usually contains components that are used once in an Angular application, such as a navigation bar, loader, footer, etc. </a:t>
            </a:r>
            <a:endParaRPr lang="en-IN" dirty="0"/>
          </a:p>
          <a:p>
            <a:pPr lvl="1"/>
            <a:r>
              <a:rPr lang="en-IN" dirty="0"/>
              <a:t>Shared module</a:t>
            </a:r>
          </a:p>
          <a:p>
            <a:pPr lvl="2"/>
            <a:r>
              <a:rPr lang="en-US" dirty="0"/>
              <a:t>A shared module is made up of directives, pipes, and components that can be reused in feature modules.</a:t>
            </a:r>
            <a:endParaRPr lang="en-IN" dirty="0"/>
          </a:p>
          <a:p>
            <a:pPr lvl="1"/>
            <a:r>
              <a:rPr lang="en-IN" dirty="0"/>
              <a:t>Feature modules</a:t>
            </a:r>
          </a:p>
          <a:p>
            <a:pPr lvl="2"/>
            <a:r>
              <a:rPr lang="en-US" dirty="0"/>
              <a:t>Feature modules house the main features of your Angular application.</a:t>
            </a:r>
          </a:p>
          <a:p>
            <a:pPr lvl="2"/>
            <a:r>
              <a:rPr lang="en-US" dirty="0"/>
              <a:t>If you’re building an ecommerce application, for example, you might have specific sets of functionalities, such as orders, products, cart, customers, etc. </a:t>
            </a:r>
            <a:endParaRPr lang="en-IN" dirty="0"/>
          </a:p>
        </p:txBody>
      </p:sp>
    </p:spTree>
    <p:extLst>
      <p:ext uri="{BB962C8B-B14F-4D97-AF65-F5344CB8AC3E}">
        <p14:creationId xmlns:p14="http://schemas.microsoft.com/office/powerpoint/2010/main" val="882040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dirty="0"/>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A3AC2C-A687-D600-9D4E-DA048A5E3861}"/>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3" name="Group 2">
            <a:extLst>
              <a:ext uri="{FF2B5EF4-FFF2-40B4-BE49-F238E27FC236}">
                <a16:creationId xmlns:a16="http://schemas.microsoft.com/office/drawing/2014/main" id="{EC10ACCA-656B-AA9E-47D4-B04AA3454DC0}"/>
              </a:ext>
            </a:extLst>
          </p:cNvPr>
          <p:cNvGrpSpPr/>
          <p:nvPr/>
        </p:nvGrpSpPr>
        <p:grpSpPr>
          <a:xfrm>
            <a:off x="7810595" y="1906144"/>
            <a:ext cx="1262108" cy="898124"/>
            <a:chOff x="8762260" y="1677880"/>
            <a:chExt cx="1262108" cy="898124"/>
          </a:xfrm>
        </p:grpSpPr>
        <p:sp>
          <p:nvSpPr>
            <p:cNvPr id="4" name="Rectangle: Rounded Corners 3">
              <a:extLst>
                <a:ext uri="{FF2B5EF4-FFF2-40B4-BE49-F238E27FC236}">
                  <a16:creationId xmlns:a16="http://schemas.microsoft.com/office/drawing/2014/main" id="{33132468-46E1-6F46-6779-E91D4633BBD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8490E48-7993-4863-D51F-04F8E67D055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6" name="Group 5">
            <a:extLst>
              <a:ext uri="{FF2B5EF4-FFF2-40B4-BE49-F238E27FC236}">
                <a16:creationId xmlns:a16="http://schemas.microsoft.com/office/drawing/2014/main" id="{B3366A74-F643-E329-7633-AFFFDB2500B4}"/>
              </a:ext>
            </a:extLst>
          </p:cNvPr>
          <p:cNvGrpSpPr/>
          <p:nvPr/>
        </p:nvGrpSpPr>
        <p:grpSpPr>
          <a:xfrm>
            <a:off x="9193562" y="1919007"/>
            <a:ext cx="1262108" cy="898124"/>
            <a:chOff x="8762260" y="1677880"/>
            <a:chExt cx="1262108" cy="898124"/>
          </a:xfrm>
        </p:grpSpPr>
        <p:sp>
          <p:nvSpPr>
            <p:cNvPr id="7" name="Rectangle: Rounded Corners 6">
              <a:extLst>
                <a:ext uri="{FF2B5EF4-FFF2-40B4-BE49-F238E27FC236}">
                  <a16:creationId xmlns:a16="http://schemas.microsoft.com/office/drawing/2014/main" id="{B57E0352-F25A-F8D8-BF63-3496091F63B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B8514B70-9C26-F5AC-25AE-B0E66F7936E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9" name="Connector: Elbow 8">
            <a:extLst>
              <a:ext uri="{FF2B5EF4-FFF2-40B4-BE49-F238E27FC236}">
                <a16:creationId xmlns:a16="http://schemas.microsoft.com/office/drawing/2014/main" id="{7469A46A-60D7-B913-23A5-10B1D8B0FC9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4BF37DA8-A70B-15BC-79E0-EBEDDF5A6F58}"/>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Magnetic Disk 10">
            <a:extLst>
              <a:ext uri="{FF2B5EF4-FFF2-40B4-BE49-F238E27FC236}">
                <a16:creationId xmlns:a16="http://schemas.microsoft.com/office/drawing/2014/main" id="{012C4F52-1693-DE19-23DD-96ABF9FC1600}"/>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12" name="Straight Connector 11">
            <a:extLst>
              <a:ext uri="{FF2B5EF4-FFF2-40B4-BE49-F238E27FC236}">
                <a16:creationId xmlns:a16="http://schemas.microsoft.com/office/drawing/2014/main" id="{5F8255FE-FB3B-B8C3-BF6B-23C92A930A3D}"/>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FA35967B-0B46-3B88-E16C-FCFB7F208693}"/>
              </a:ext>
            </a:extLst>
          </p:cNvPr>
          <p:cNvSpPr txBox="1"/>
          <p:nvPr/>
        </p:nvSpPr>
        <p:spPr>
          <a:xfrm>
            <a:off x="8632254" y="3669977"/>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4" name="Rectangle 13">
            <a:extLst>
              <a:ext uri="{FF2B5EF4-FFF2-40B4-BE49-F238E27FC236}">
                <a16:creationId xmlns:a16="http://schemas.microsoft.com/office/drawing/2014/main" id="{95F32BDD-ACD2-04C5-9875-A8E7C986604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D31D12F9-4358-DA10-669E-36FD44B72D4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10ACCCF-7D9B-2027-1AF3-4F4DF0EFD169}"/>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BCAF0B9D-DA8E-E858-B64C-27584739E2DF}"/>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6BE6616-B860-15EF-C733-B8C72B0F7B65}"/>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19" name="Rectangle 18">
            <a:extLst>
              <a:ext uri="{FF2B5EF4-FFF2-40B4-BE49-F238E27FC236}">
                <a16:creationId xmlns:a16="http://schemas.microsoft.com/office/drawing/2014/main" id="{79351965-6D62-7F71-83FE-B521AC531A8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736AA419-A93D-8197-1BB6-6598CF51E592}"/>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B1895AD4-45DD-DD8C-5C92-CCC73CB71138}"/>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84A4F079-AEEE-8EB1-EDC7-C37FC52A6760}"/>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971B410E-B016-1C01-1720-02D2319EFC8B}"/>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4C6C9476-5DC0-1572-BADA-021777FC4B39}"/>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E1C8A67-F92C-D1A1-2D13-692CE4AAD743}"/>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6F8A439E-BC72-B9F1-86C4-5094D7F547DE}"/>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34BD0391-6915-DA19-805B-F6A1A311E836}"/>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D0B1CD6D-6228-D098-A35F-2D8F06A8E964}"/>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6F6E831F-D51D-CA5F-BD97-3D56CF560973}"/>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1F7ECF4E-D34C-7BA7-2723-1381E8990E6C}"/>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700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dirty="0"/>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dirty="0"/>
              <a:t>Data binding is the core concept of Angular and used to define the communication between a component and the DOM. </a:t>
            </a:r>
          </a:p>
          <a:p>
            <a:r>
              <a:rPr lang="en-US" dirty="0"/>
              <a:t>It is a technique to link your data to your view layer. </a:t>
            </a:r>
          </a:p>
          <a:p>
            <a:r>
              <a:rPr lang="en-US" dirty="0"/>
              <a:t>In simple words, you can say that data binding is a communication between your typescript code of your component and your template which user sees.</a:t>
            </a:r>
          </a:p>
          <a:p>
            <a:r>
              <a:rPr lang="en-US" dirty="0"/>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dirty="0"/>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635381-6A0C-D3F9-E8AF-5FA208050736}"/>
              </a:ext>
            </a:extLst>
          </p:cNvPr>
          <p:cNvSpPr>
            <a:spLocks noGrp="1"/>
          </p:cNvSpPr>
          <p:nvPr>
            <p:ph type="title"/>
          </p:nvPr>
        </p:nvSpPr>
        <p:spPr>
          <a:xfrm>
            <a:off x="838200" y="365125"/>
            <a:ext cx="10515600" cy="1325563"/>
          </a:xfrm>
        </p:spPr>
        <p:txBody>
          <a:bodyPr/>
          <a:lstStyle/>
          <a:p>
            <a:r>
              <a:rPr lang="en-IN" dirty="0"/>
              <a:t>Data Binding (Flow of Data)</a:t>
            </a:r>
          </a:p>
        </p:txBody>
      </p:sp>
      <p:sp>
        <p:nvSpPr>
          <p:cNvPr id="5" name="TextBox 4">
            <a:extLst>
              <a:ext uri="{FF2B5EF4-FFF2-40B4-BE49-F238E27FC236}">
                <a16:creationId xmlns:a16="http://schemas.microsoft.com/office/drawing/2014/main" id="{24FC1E75-DE02-4852-617C-3ADCCA663443}"/>
              </a:ext>
            </a:extLst>
          </p:cNvPr>
          <p:cNvSpPr txBox="1"/>
          <p:nvPr/>
        </p:nvSpPr>
        <p:spPr>
          <a:xfrm>
            <a:off x="1151467" y="1921933"/>
            <a:ext cx="1990738" cy="1292662"/>
          </a:xfrm>
          <a:prstGeom prst="rect">
            <a:avLst/>
          </a:prstGeom>
          <a:noFill/>
        </p:spPr>
        <p:txBody>
          <a:bodyPr wrap="none" rtlCol="0">
            <a:spAutoFit/>
          </a:bodyPr>
          <a:lstStyle/>
          <a:p>
            <a:r>
              <a:rPr lang="en-IN" sz="2400" b="1" dirty="0"/>
              <a:t>SOURCE</a:t>
            </a:r>
          </a:p>
          <a:p>
            <a:pPr>
              <a:tabLst>
                <a:tab pos="177800" algn="l"/>
              </a:tabLst>
            </a:pPr>
            <a:r>
              <a:rPr lang="en-IN" dirty="0"/>
              <a:t>	Component Class</a:t>
            </a:r>
          </a:p>
          <a:p>
            <a:pPr>
              <a:tabLst>
                <a:tab pos="177800" algn="l"/>
                <a:tab pos="355600" algn="l"/>
              </a:tabLst>
            </a:pPr>
            <a:r>
              <a:rPr lang="en-IN" dirty="0"/>
              <a:t>		Data Members</a:t>
            </a:r>
          </a:p>
          <a:p>
            <a:pPr>
              <a:tabLst>
                <a:tab pos="177800" algn="l"/>
                <a:tab pos="355600" algn="l"/>
              </a:tabLst>
            </a:pPr>
            <a:r>
              <a:rPr lang="en-IN" dirty="0"/>
              <a:t>		Properties</a:t>
            </a:r>
            <a:endParaRPr lang="en-US" dirty="0"/>
          </a:p>
        </p:txBody>
      </p:sp>
      <p:sp>
        <p:nvSpPr>
          <p:cNvPr id="6" name="TextBox 5">
            <a:extLst>
              <a:ext uri="{FF2B5EF4-FFF2-40B4-BE49-F238E27FC236}">
                <a16:creationId xmlns:a16="http://schemas.microsoft.com/office/drawing/2014/main" id="{44C5A82D-D2FC-BC51-D3C9-AE6D83A2F4E8}"/>
              </a:ext>
            </a:extLst>
          </p:cNvPr>
          <p:cNvSpPr txBox="1"/>
          <p:nvPr/>
        </p:nvSpPr>
        <p:spPr>
          <a:xfrm>
            <a:off x="8367429" y="1921933"/>
            <a:ext cx="2673104" cy="1569660"/>
          </a:xfrm>
          <a:prstGeom prst="rect">
            <a:avLst/>
          </a:prstGeom>
          <a:noFill/>
        </p:spPr>
        <p:txBody>
          <a:bodyPr wrap="none" rtlCol="0">
            <a:spAutoFit/>
          </a:bodyPr>
          <a:lstStyle/>
          <a:p>
            <a:r>
              <a:rPr lang="en-IN" sz="2400" b="1" dirty="0"/>
              <a:t>TARGET</a:t>
            </a:r>
          </a:p>
          <a:p>
            <a:pPr>
              <a:tabLst>
                <a:tab pos="177800" algn="l"/>
              </a:tabLst>
            </a:pPr>
            <a:r>
              <a:rPr lang="en-IN" dirty="0"/>
              <a:t>	Component Template</a:t>
            </a:r>
          </a:p>
          <a:p>
            <a:pPr>
              <a:tabLst>
                <a:tab pos="177800" algn="l"/>
                <a:tab pos="355600" algn="l"/>
              </a:tabLst>
            </a:pPr>
            <a:r>
              <a:rPr lang="en-IN" dirty="0"/>
              <a:t>		Element Properties</a:t>
            </a:r>
          </a:p>
          <a:p>
            <a:pPr>
              <a:tabLst>
                <a:tab pos="177800" algn="l"/>
                <a:tab pos="355600" algn="l"/>
              </a:tabLst>
            </a:pPr>
            <a:r>
              <a:rPr lang="en-IN" dirty="0"/>
              <a:t>		Element Attributes</a:t>
            </a:r>
          </a:p>
          <a:p>
            <a:pPr>
              <a:tabLst>
                <a:tab pos="177800" algn="l"/>
                <a:tab pos="355600" algn="l"/>
              </a:tabLst>
            </a:pPr>
            <a:r>
              <a:rPr lang="en-IN" dirty="0"/>
              <a:t>		Component Properties</a:t>
            </a:r>
            <a:endParaRPr lang="en-US" dirty="0"/>
          </a:p>
        </p:txBody>
      </p:sp>
      <p:cxnSp>
        <p:nvCxnSpPr>
          <p:cNvPr id="7" name="Straight Arrow Connector 6">
            <a:extLst>
              <a:ext uri="{FF2B5EF4-FFF2-40B4-BE49-F238E27FC236}">
                <a16:creationId xmlns:a16="http://schemas.microsoft.com/office/drawing/2014/main" id="{2F470843-DEC1-3E21-DB73-09F6D919AA5A}"/>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5FD0C30-4445-64F8-4BE8-261625C7D144}"/>
              </a:ext>
            </a:extLst>
          </p:cNvPr>
          <p:cNvSpPr txBox="1"/>
          <p:nvPr/>
        </p:nvSpPr>
        <p:spPr>
          <a:xfrm>
            <a:off x="4130025" y="2361021"/>
            <a:ext cx="3467359" cy="1323439"/>
          </a:xfrm>
          <a:prstGeom prst="rect">
            <a:avLst/>
          </a:prstGeom>
          <a:noFill/>
        </p:spPr>
        <p:txBody>
          <a:bodyPr wrap="none" rtlCol="0">
            <a:spAutoFit/>
          </a:bodyPr>
          <a:lstStyle/>
          <a:p>
            <a:pPr algn="ctr"/>
            <a:r>
              <a:rPr lang="en-IN" sz="1600" dirty="0"/>
              <a:t>Interpolation {{</a:t>
            </a:r>
            <a:r>
              <a:rPr lang="en-IN" sz="1600" dirty="0" err="1"/>
              <a:t>dName</a:t>
            </a:r>
            <a:r>
              <a:rPr lang="en-IN" sz="1600" dirty="0"/>
              <a:t>}}</a:t>
            </a:r>
          </a:p>
          <a:p>
            <a:pPr algn="ctr"/>
            <a:r>
              <a:rPr lang="en-IN" sz="1600" b="1" dirty="0"/>
              <a:t>One Way Binding</a:t>
            </a:r>
          </a:p>
          <a:p>
            <a:pPr algn="ctr"/>
            <a:r>
              <a:rPr lang="en-IN" sz="1600" dirty="0"/>
              <a:t>Property and Attribute Binding</a:t>
            </a:r>
          </a:p>
          <a:p>
            <a:pPr algn="ctr"/>
            <a:r>
              <a:rPr lang="en-IN" sz="1600" dirty="0"/>
              <a:t>[</a:t>
            </a:r>
            <a:r>
              <a:rPr lang="en-IN" sz="1600" dirty="0" err="1"/>
              <a:t>propertyName</a:t>
            </a:r>
            <a:r>
              <a:rPr lang="en-IN" sz="1600" dirty="0"/>
              <a:t>] or bind-</a:t>
            </a:r>
            <a:r>
              <a:rPr lang="en-IN" sz="1600" dirty="0" err="1"/>
              <a:t>propertyName</a:t>
            </a:r>
            <a:endParaRPr lang="en-IN" sz="1600" dirty="0"/>
          </a:p>
          <a:p>
            <a:pPr algn="ctr"/>
            <a:r>
              <a:rPr lang="en-IN" sz="1600" dirty="0"/>
              <a:t>[</a:t>
            </a:r>
            <a:r>
              <a:rPr lang="en-IN" sz="1600" dirty="0" err="1"/>
              <a:t>attr.AttributeName</a:t>
            </a:r>
            <a:r>
              <a:rPr lang="en-IN" sz="1600" dirty="0"/>
              <a:t>]</a:t>
            </a:r>
          </a:p>
        </p:txBody>
      </p:sp>
      <p:cxnSp>
        <p:nvCxnSpPr>
          <p:cNvPr id="9" name="Straight Arrow Connector 8">
            <a:extLst>
              <a:ext uri="{FF2B5EF4-FFF2-40B4-BE49-F238E27FC236}">
                <a16:creationId xmlns:a16="http://schemas.microsoft.com/office/drawing/2014/main" id="{EB3F43D7-5536-14D2-B401-EC8FA9395089}"/>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6C80742-22B7-3A8B-6088-A9C06091E144}"/>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1" name="Straight Arrow Connector 10">
            <a:extLst>
              <a:ext uri="{FF2B5EF4-FFF2-40B4-BE49-F238E27FC236}">
                <a16:creationId xmlns:a16="http://schemas.microsoft.com/office/drawing/2014/main" id="{6CF774D1-D19C-4A7B-707A-625776F6C588}"/>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F0675D-9245-5150-49CE-11511F69AC3B}"/>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7D5DB3-D631-5F6B-395C-9CF0B85E3CE8}"/>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1310583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216879" y="467208"/>
            <a:ext cx="5796846" cy="592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dirty="0"/>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dirty="0"/>
              <a:t>Application state change can be caused by:</a:t>
            </a:r>
          </a:p>
          <a:p>
            <a:pPr lvl="1"/>
            <a:r>
              <a:rPr lang="en-IN" dirty="0"/>
              <a:t>Events – User events click, change, input, submit</a:t>
            </a:r>
          </a:p>
          <a:p>
            <a:pPr lvl="1"/>
            <a:r>
              <a:rPr lang="en-IN" dirty="0" err="1"/>
              <a:t>XMLHttpRequests</a:t>
            </a:r>
            <a:r>
              <a:rPr lang="en-IN" dirty="0"/>
              <a:t> – W</a:t>
            </a:r>
            <a:r>
              <a:rPr lang="en-US" dirty="0"/>
              <a:t>hen fetching data from a remote service </a:t>
            </a:r>
          </a:p>
          <a:p>
            <a:pPr lvl="1"/>
            <a:r>
              <a:rPr lang="en-US" dirty="0"/>
              <a:t>Timers – </a:t>
            </a:r>
            <a:r>
              <a:rPr lang="en-US" dirty="0" err="1"/>
              <a:t>setTimeout</a:t>
            </a:r>
            <a:r>
              <a:rPr lang="en-US" dirty="0"/>
              <a:t>(), </a:t>
            </a:r>
            <a:r>
              <a:rPr lang="en-US" dirty="0" err="1"/>
              <a:t>setInterval</a:t>
            </a:r>
            <a:r>
              <a:rPr lang="en-US" dirty="0"/>
              <a:t>()</a:t>
            </a:r>
          </a:p>
          <a:p>
            <a:r>
              <a:rPr lang="en-US" dirty="0"/>
              <a:t>Angular takes advantage of Zones (</a:t>
            </a:r>
            <a:r>
              <a:rPr lang="en-US" dirty="0" err="1"/>
              <a:t>NgZone</a:t>
            </a:r>
            <a:r>
              <a:rPr lang="en-US" dirty="0"/>
              <a:t>) </a:t>
            </a:r>
          </a:p>
          <a:p>
            <a:r>
              <a:rPr lang="en-US" dirty="0"/>
              <a:t>Zone monkey-patches global asynchronous operations such as </a:t>
            </a:r>
            <a:r>
              <a:rPr lang="en-US" dirty="0" err="1"/>
              <a:t>setTimeout</a:t>
            </a:r>
            <a:r>
              <a:rPr lang="en-US" dirty="0"/>
              <a:t>() and </a:t>
            </a:r>
            <a:r>
              <a:rPr lang="en-US" dirty="0" err="1"/>
              <a:t>addEventListener</a:t>
            </a:r>
            <a:r>
              <a:rPr lang="en-US" dirty="0"/>
              <a:t>(), which is why Angular can easily find out, when to update the DOM. </a:t>
            </a:r>
            <a:endParaRPr lang="en-IN" dirty="0"/>
          </a:p>
        </p:txBody>
      </p:sp>
    </p:spTree>
    <p:extLst>
      <p:ext uri="{BB962C8B-B14F-4D97-AF65-F5344CB8AC3E}">
        <p14:creationId xmlns:p14="http://schemas.microsoft.com/office/powerpoint/2010/main" val="101833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dirty="0"/>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dirty="0"/>
              <a:t>Typically, updates occur for one of the following reasons:</a:t>
            </a:r>
          </a:p>
          <a:p>
            <a:pPr lvl="1"/>
            <a:r>
              <a:rPr lang="en-US" dirty="0"/>
              <a:t>Component initialization: When bootstrapping an Angular application, Angular loads the bootstrap component and triggers the </a:t>
            </a:r>
            <a:r>
              <a:rPr lang="en-US" dirty="0" err="1"/>
              <a:t>ApplicationRef.tick</a:t>
            </a:r>
            <a:r>
              <a:rPr lang="en-US" dirty="0"/>
              <a:t>() to call change detection and View Rendering</a:t>
            </a:r>
          </a:p>
          <a:p>
            <a:pPr lvl="1"/>
            <a:r>
              <a:rPr lang="en-US" dirty="0"/>
              <a:t>Event listener: The DOM event listener can update the data in an Angular component and trigger change detection.</a:t>
            </a:r>
          </a:p>
          <a:p>
            <a:pPr lvl="1"/>
            <a:r>
              <a:rPr lang="en-US" dirty="0"/>
              <a:t>HTTP Data Request. You can also get data from a server through an HTTP request.</a:t>
            </a:r>
          </a:p>
          <a:p>
            <a:pPr lvl="1"/>
            <a:r>
              <a:rPr lang="en-US" dirty="0" err="1"/>
              <a:t>MacroTasks</a:t>
            </a:r>
            <a:r>
              <a:rPr lang="en-US" dirty="0"/>
              <a:t>, such as </a:t>
            </a:r>
            <a:r>
              <a:rPr lang="en-US" dirty="0" err="1"/>
              <a:t>setTimeout</a:t>
            </a:r>
            <a:r>
              <a:rPr lang="en-US" dirty="0"/>
              <a:t>() or </a:t>
            </a:r>
            <a:r>
              <a:rPr lang="en-US" dirty="0" err="1"/>
              <a:t>setInterval</a:t>
            </a:r>
            <a:r>
              <a:rPr lang="en-US" dirty="0"/>
              <a:t>(). You can also update the data in the callback function of a </a:t>
            </a:r>
            <a:r>
              <a:rPr lang="en-US" dirty="0" err="1"/>
              <a:t>macroTask</a:t>
            </a:r>
            <a:r>
              <a:rPr lang="en-US" dirty="0"/>
              <a:t> such as </a:t>
            </a:r>
            <a:r>
              <a:rPr lang="en-US" dirty="0" err="1"/>
              <a:t>setTimeout</a:t>
            </a:r>
            <a:r>
              <a:rPr lang="en-US" dirty="0"/>
              <a:t>()</a:t>
            </a:r>
          </a:p>
          <a:p>
            <a:pPr lvl="1"/>
            <a:r>
              <a:rPr lang="en-US" dirty="0" err="1"/>
              <a:t>MicroTasks</a:t>
            </a:r>
            <a:r>
              <a:rPr lang="en-US" dirty="0"/>
              <a:t>, such as </a:t>
            </a:r>
            <a:r>
              <a:rPr lang="en-US" dirty="0" err="1"/>
              <a:t>Promise.then</a:t>
            </a:r>
            <a:r>
              <a:rPr lang="en-US" dirty="0"/>
              <a:t>(). Other asynchronous APIs return a Promise object (such as fetch), so the then() callback function can also update the data.</a:t>
            </a:r>
          </a:p>
          <a:p>
            <a:pPr lvl="1"/>
            <a:r>
              <a:rPr lang="en-US" dirty="0"/>
              <a:t>Other async operations. In addition to </a:t>
            </a:r>
            <a:r>
              <a:rPr lang="en-US" dirty="0" err="1"/>
              <a:t>addEventListener</a:t>
            </a:r>
            <a:r>
              <a:rPr lang="en-US" dirty="0"/>
              <a:t>(), </a:t>
            </a:r>
            <a:r>
              <a:rPr lang="en-US" dirty="0" err="1"/>
              <a:t>setTimeout</a:t>
            </a:r>
            <a:r>
              <a:rPr lang="en-US" dirty="0"/>
              <a:t>() and </a:t>
            </a:r>
            <a:r>
              <a:rPr lang="en-US" dirty="0" err="1"/>
              <a:t>Promise.then</a:t>
            </a:r>
            <a:r>
              <a:rPr lang="en-US" dirty="0"/>
              <a:t>(), there are other operations that can update the data asynchronously. E.g., </a:t>
            </a:r>
            <a:r>
              <a:rPr lang="en-US" dirty="0" err="1"/>
              <a:t>WebSocket.onmessage</a:t>
            </a:r>
            <a:r>
              <a:rPr lang="en-US" dirty="0"/>
              <a:t>()</a:t>
            </a:r>
          </a:p>
        </p:txBody>
      </p:sp>
    </p:spTree>
    <p:extLst>
      <p:ext uri="{BB962C8B-B14F-4D97-AF65-F5344CB8AC3E}">
        <p14:creationId xmlns:p14="http://schemas.microsoft.com/office/powerpoint/2010/main" val="3982515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dirty="0"/>
              <a:t>Directives</a:t>
            </a:r>
            <a:endParaRPr lang="en-IN" dirty="0"/>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E022-4B31-DFE0-3461-137C75C921DB}"/>
              </a:ext>
            </a:extLst>
          </p:cNvPr>
          <p:cNvSpPr>
            <a:spLocks noGrp="1"/>
          </p:cNvSpPr>
          <p:nvPr>
            <p:ph type="title"/>
          </p:nvPr>
        </p:nvSpPr>
        <p:spPr/>
        <p:txBody>
          <a:bodyPr/>
          <a:lstStyle/>
          <a:p>
            <a:r>
              <a:rPr lang="en-US" dirty="0"/>
              <a:t>Parent Child Communication</a:t>
            </a:r>
            <a:endParaRPr lang="en-IN" dirty="0"/>
          </a:p>
        </p:txBody>
      </p:sp>
      <p:sp>
        <p:nvSpPr>
          <p:cNvPr id="4" name="Oval 3">
            <a:extLst>
              <a:ext uri="{FF2B5EF4-FFF2-40B4-BE49-F238E27FC236}">
                <a16:creationId xmlns:a16="http://schemas.microsoft.com/office/drawing/2014/main" id="{6CE2D791-14EE-820E-D5D9-9D2ADC89B29E}"/>
              </a:ext>
            </a:extLst>
          </p:cNvPr>
          <p:cNvSpPr/>
          <p:nvPr/>
        </p:nvSpPr>
        <p:spPr>
          <a:xfrm>
            <a:off x="2226980"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5" name="Oval 4">
            <a:extLst>
              <a:ext uri="{FF2B5EF4-FFF2-40B4-BE49-F238E27FC236}">
                <a16:creationId xmlns:a16="http://schemas.microsoft.com/office/drawing/2014/main" id="{0156396F-63E6-6F1C-317D-286D3F013A8C}"/>
              </a:ext>
            </a:extLst>
          </p:cNvPr>
          <p:cNvSpPr/>
          <p:nvPr/>
        </p:nvSpPr>
        <p:spPr>
          <a:xfrm>
            <a:off x="2226980"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6" name="Straight Arrow Connector 5">
            <a:extLst>
              <a:ext uri="{FF2B5EF4-FFF2-40B4-BE49-F238E27FC236}">
                <a16:creationId xmlns:a16="http://schemas.microsoft.com/office/drawing/2014/main" id="{E59D2D14-B8B6-29E6-A59F-1BA3639AF7A5}"/>
              </a:ext>
            </a:extLst>
          </p:cNvPr>
          <p:cNvCxnSpPr>
            <a:stCxn id="4" idx="3"/>
            <a:endCxn id="5" idx="1"/>
          </p:cNvCxnSpPr>
          <p:nvPr/>
        </p:nvCxnSpPr>
        <p:spPr>
          <a:xfrm>
            <a:off x="2461932"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AD5716-325B-8308-1E46-B0AEA10699D0}"/>
              </a:ext>
            </a:extLst>
          </p:cNvPr>
          <p:cNvSpPr txBox="1"/>
          <p:nvPr/>
        </p:nvSpPr>
        <p:spPr>
          <a:xfrm>
            <a:off x="413286" y="3296812"/>
            <a:ext cx="1931170" cy="369332"/>
          </a:xfrm>
          <a:prstGeom prst="rect">
            <a:avLst/>
          </a:prstGeom>
          <a:noFill/>
          <a:ln>
            <a:noFill/>
          </a:ln>
        </p:spPr>
        <p:txBody>
          <a:bodyPr wrap="square" rtlCol="0">
            <a:spAutoFit/>
          </a:bodyPr>
          <a:lstStyle/>
          <a:p>
            <a:r>
              <a:rPr lang="en-IN" dirty="0"/>
              <a:t>@Input() Property</a:t>
            </a:r>
          </a:p>
        </p:txBody>
      </p:sp>
      <p:sp>
        <p:nvSpPr>
          <p:cNvPr id="8" name="TextBox 7">
            <a:extLst>
              <a:ext uri="{FF2B5EF4-FFF2-40B4-BE49-F238E27FC236}">
                <a16:creationId xmlns:a16="http://schemas.microsoft.com/office/drawing/2014/main" id="{35579624-3628-A8EC-2B1C-8E62AF3192E2}"/>
              </a:ext>
            </a:extLst>
          </p:cNvPr>
          <p:cNvSpPr txBox="1"/>
          <p:nvPr/>
        </p:nvSpPr>
        <p:spPr>
          <a:xfrm>
            <a:off x="413286" y="3783753"/>
            <a:ext cx="1931170" cy="923330"/>
          </a:xfrm>
          <a:prstGeom prst="rect">
            <a:avLst/>
          </a:prstGeom>
          <a:noFill/>
          <a:ln>
            <a:noFill/>
          </a:ln>
        </p:spPr>
        <p:txBody>
          <a:bodyPr wrap="none" rtlCol="0">
            <a:spAutoFit/>
          </a:bodyPr>
          <a:lstStyle/>
          <a:p>
            <a:r>
              <a:rPr lang="en-IN" dirty="0"/>
              <a:t>Template Ref (#c1)</a:t>
            </a:r>
          </a:p>
          <a:p>
            <a:r>
              <a:rPr lang="en-IN" dirty="0"/>
              <a:t>@ViewChild</a:t>
            </a:r>
          </a:p>
          <a:p>
            <a:r>
              <a:rPr lang="en-IN" dirty="0"/>
              <a:t>@ViewChildren</a:t>
            </a:r>
            <a:endParaRPr lang="en-US" dirty="0"/>
          </a:p>
        </p:txBody>
      </p:sp>
      <p:cxnSp>
        <p:nvCxnSpPr>
          <p:cNvPr id="9" name="Straight Arrow Connector 8">
            <a:extLst>
              <a:ext uri="{FF2B5EF4-FFF2-40B4-BE49-F238E27FC236}">
                <a16:creationId xmlns:a16="http://schemas.microsoft.com/office/drawing/2014/main" id="{89968CB3-BB0D-63CF-71C6-931755012439}"/>
              </a:ext>
            </a:extLst>
          </p:cNvPr>
          <p:cNvCxnSpPr/>
          <p:nvPr/>
        </p:nvCxnSpPr>
        <p:spPr>
          <a:xfrm flipV="1">
            <a:off x="3596384"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08520D-A61D-2125-EEC4-1520C64A0F6D}"/>
              </a:ext>
            </a:extLst>
          </p:cNvPr>
          <p:cNvSpPr txBox="1"/>
          <p:nvPr/>
        </p:nvSpPr>
        <p:spPr>
          <a:xfrm>
            <a:off x="3698181" y="3648241"/>
            <a:ext cx="1451551" cy="646331"/>
          </a:xfrm>
          <a:prstGeom prst="rect">
            <a:avLst/>
          </a:prstGeom>
          <a:noFill/>
          <a:ln>
            <a:noFill/>
          </a:ln>
        </p:spPr>
        <p:txBody>
          <a:bodyPr wrap="none" rtlCol="0">
            <a:spAutoFit/>
          </a:bodyPr>
          <a:lstStyle/>
          <a:p>
            <a:r>
              <a:rPr lang="en-IN" dirty="0"/>
              <a:t>@Output()</a:t>
            </a:r>
          </a:p>
          <a:p>
            <a:r>
              <a:rPr lang="en-IN" dirty="0"/>
              <a:t>Event Emitter</a:t>
            </a:r>
          </a:p>
        </p:txBody>
      </p:sp>
      <p:sp>
        <p:nvSpPr>
          <p:cNvPr id="11" name="Oval 10">
            <a:extLst>
              <a:ext uri="{FF2B5EF4-FFF2-40B4-BE49-F238E27FC236}">
                <a16:creationId xmlns:a16="http://schemas.microsoft.com/office/drawing/2014/main" id="{94A70B95-9452-0CF4-BCD0-56967C06A9AD}"/>
              </a:ext>
            </a:extLst>
          </p:cNvPr>
          <p:cNvSpPr/>
          <p:nvPr/>
        </p:nvSpPr>
        <p:spPr>
          <a:xfrm>
            <a:off x="7967305"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2" name="Oval 11">
            <a:extLst>
              <a:ext uri="{FF2B5EF4-FFF2-40B4-BE49-F238E27FC236}">
                <a16:creationId xmlns:a16="http://schemas.microsoft.com/office/drawing/2014/main" id="{35AEF859-A262-CBBA-74C7-48DDE1F7B43C}"/>
              </a:ext>
            </a:extLst>
          </p:cNvPr>
          <p:cNvSpPr/>
          <p:nvPr/>
        </p:nvSpPr>
        <p:spPr>
          <a:xfrm>
            <a:off x="6362949" y="4707083"/>
            <a:ext cx="1604356" cy="144641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Child One</a:t>
            </a:r>
          </a:p>
        </p:txBody>
      </p:sp>
      <p:sp>
        <p:nvSpPr>
          <p:cNvPr id="13" name="Oval 12">
            <a:extLst>
              <a:ext uri="{FF2B5EF4-FFF2-40B4-BE49-F238E27FC236}">
                <a16:creationId xmlns:a16="http://schemas.microsoft.com/office/drawing/2014/main" id="{5B393ECA-C878-F534-B8AC-6ACAB8DAFDF0}"/>
              </a:ext>
            </a:extLst>
          </p:cNvPr>
          <p:cNvSpPr/>
          <p:nvPr/>
        </p:nvSpPr>
        <p:spPr>
          <a:xfrm>
            <a:off x="9571659" y="4707083"/>
            <a:ext cx="1604356" cy="144641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Child Two</a:t>
            </a:r>
          </a:p>
        </p:txBody>
      </p:sp>
      <p:cxnSp>
        <p:nvCxnSpPr>
          <p:cNvPr id="14" name="Straight Arrow Connector 13">
            <a:extLst>
              <a:ext uri="{FF2B5EF4-FFF2-40B4-BE49-F238E27FC236}">
                <a16:creationId xmlns:a16="http://schemas.microsoft.com/office/drawing/2014/main" id="{8E363625-107A-7EA5-60A6-D468D091E3AB}"/>
              </a:ext>
            </a:extLst>
          </p:cNvPr>
          <p:cNvCxnSpPr>
            <a:cxnSpLocks/>
            <a:stCxn id="12" idx="0"/>
            <a:endCxn id="11" idx="3"/>
          </p:cNvCxnSpPr>
          <p:nvPr/>
        </p:nvCxnSpPr>
        <p:spPr>
          <a:xfrm flipV="1">
            <a:off x="7165127" y="3285759"/>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88781D-10E5-69D2-7E24-15BEA241C886}"/>
              </a:ext>
            </a:extLst>
          </p:cNvPr>
          <p:cNvCxnSpPr>
            <a:cxnSpLocks/>
            <a:stCxn id="11" idx="5"/>
            <a:endCxn id="13" idx="0"/>
          </p:cNvCxnSpPr>
          <p:nvPr/>
        </p:nvCxnSpPr>
        <p:spPr>
          <a:xfrm>
            <a:off x="9336709" y="3285759"/>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4FA702-EFBB-A432-9605-E3133887526B}"/>
              </a:ext>
            </a:extLst>
          </p:cNvPr>
          <p:cNvSpPr txBox="1"/>
          <p:nvPr/>
        </p:nvSpPr>
        <p:spPr>
          <a:xfrm>
            <a:off x="6204400" y="3586382"/>
            <a:ext cx="1451551" cy="646331"/>
          </a:xfrm>
          <a:prstGeom prst="rect">
            <a:avLst/>
          </a:prstGeom>
          <a:noFill/>
          <a:ln>
            <a:noFill/>
          </a:ln>
        </p:spPr>
        <p:txBody>
          <a:bodyPr wrap="none" rtlCol="0">
            <a:spAutoFit/>
          </a:bodyPr>
          <a:lstStyle/>
          <a:p>
            <a:r>
              <a:rPr lang="en-IN" dirty="0"/>
              <a:t>@Output()</a:t>
            </a:r>
          </a:p>
          <a:p>
            <a:r>
              <a:rPr lang="en-IN" dirty="0"/>
              <a:t>Event Emitter</a:t>
            </a:r>
          </a:p>
        </p:txBody>
      </p:sp>
      <p:sp>
        <p:nvSpPr>
          <p:cNvPr id="17" name="TextBox 16">
            <a:extLst>
              <a:ext uri="{FF2B5EF4-FFF2-40B4-BE49-F238E27FC236}">
                <a16:creationId xmlns:a16="http://schemas.microsoft.com/office/drawing/2014/main" id="{A951200D-6765-A595-5DFE-F75E7B0D9DE1}"/>
              </a:ext>
            </a:extLst>
          </p:cNvPr>
          <p:cNvSpPr txBox="1"/>
          <p:nvPr/>
        </p:nvSpPr>
        <p:spPr>
          <a:xfrm>
            <a:off x="9845774" y="3659278"/>
            <a:ext cx="1931170" cy="369332"/>
          </a:xfrm>
          <a:prstGeom prst="rect">
            <a:avLst/>
          </a:prstGeom>
          <a:noFill/>
          <a:ln>
            <a:noFill/>
          </a:ln>
        </p:spPr>
        <p:txBody>
          <a:bodyPr wrap="square" rtlCol="0">
            <a:spAutoFit/>
          </a:bodyPr>
          <a:lstStyle/>
          <a:p>
            <a:r>
              <a:rPr lang="en-IN" dirty="0"/>
              <a:t>@Input() Property</a:t>
            </a:r>
          </a:p>
        </p:txBody>
      </p:sp>
    </p:spTree>
    <p:extLst>
      <p:ext uri="{BB962C8B-B14F-4D97-AF65-F5344CB8AC3E}">
        <p14:creationId xmlns:p14="http://schemas.microsoft.com/office/powerpoint/2010/main" val="3500408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dirty="0"/>
              <a:t>Pipes</a:t>
            </a:r>
            <a:endParaRPr lang="en-IN" dirty="0"/>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8A60E0-D06D-E124-BA21-74E47C5F9F63}"/>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DF22F70A-A3B7-55D4-811F-3A3FC5C23B13}"/>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7188FE2E-CBE4-D1FD-6244-AEFADF1A86A3}"/>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1013A42-DE60-A80B-BFC6-68AA09402ED5}"/>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390E4F34-DB3D-FDAC-70D4-6553E983BF2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605333D-643F-69A1-760B-4972E2F6798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A81D3406-C7EA-0C85-91BD-8DACE19F7DB3}"/>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056155C0-1F8E-42B4-A8A4-1D4BF24AEAA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7E97601C-2F60-FD34-7123-AB2ADFD9835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1" name="Straight Connector 10">
            <a:extLst>
              <a:ext uri="{FF2B5EF4-FFF2-40B4-BE49-F238E27FC236}">
                <a16:creationId xmlns:a16="http://schemas.microsoft.com/office/drawing/2014/main" id="{C7CE922F-E918-DE67-539B-5DCACA8E6BAE}"/>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2" name="Group 11">
            <a:extLst>
              <a:ext uri="{FF2B5EF4-FFF2-40B4-BE49-F238E27FC236}">
                <a16:creationId xmlns:a16="http://schemas.microsoft.com/office/drawing/2014/main" id="{7DBD0169-124B-6AF5-9058-1B1D20FD4FF3}"/>
              </a:ext>
            </a:extLst>
          </p:cNvPr>
          <p:cNvGrpSpPr/>
          <p:nvPr/>
        </p:nvGrpSpPr>
        <p:grpSpPr>
          <a:xfrm>
            <a:off x="8562508" y="2719934"/>
            <a:ext cx="1262108" cy="898124"/>
            <a:chOff x="8762260" y="1677880"/>
            <a:chExt cx="1262108" cy="898124"/>
          </a:xfrm>
        </p:grpSpPr>
        <p:sp>
          <p:nvSpPr>
            <p:cNvPr id="13" name="Rectangle: Rounded Corners 12">
              <a:extLst>
                <a:ext uri="{FF2B5EF4-FFF2-40B4-BE49-F238E27FC236}">
                  <a16:creationId xmlns:a16="http://schemas.microsoft.com/office/drawing/2014/main" id="{06A3AB82-D197-1A87-FEFF-B77EA841A4A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09E9E1EE-0B6C-328E-C2F1-02049AE8E41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5" name="Rectangle 14">
            <a:extLst>
              <a:ext uri="{FF2B5EF4-FFF2-40B4-BE49-F238E27FC236}">
                <a16:creationId xmlns:a16="http://schemas.microsoft.com/office/drawing/2014/main" id="{33DE1820-7211-C92C-2903-E88395BAE4F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7EE188A4-F872-5431-95B5-22FC7DBBC8C2}"/>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26D5DBD-A546-CF8B-F793-BF09963E77AB}"/>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8" name="Straight Arrow Connector 17">
            <a:extLst>
              <a:ext uri="{FF2B5EF4-FFF2-40B4-BE49-F238E27FC236}">
                <a16:creationId xmlns:a16="http://schemas.microsoft.com/office/drawing/2014/main" id="{C3C26C91-A625-43BE-C730-8C07CC6F670F}"/>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1CADF92-2598-049A-F8E7-87E69C1D4201}"/>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0" name="Rectangle 19">
            <a:extLst>
              <a:ext uri="{FF2B5EF4-FFF2-40B4-BE49-F238E27FC236}">
                <a16:creationId xmlns:a16="http://schemas.microsoft.com/office/drawing/2014/main" id="{C40D1D27-0ADC-E98D-1988-FFA32ED96B47}"/>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1" name="Rectangle: Rounded Corners 20">
            <a:extLst>
              <a:ext uri="{FF2B5EF4-FFF2-40B4-BE49-F238E27FC236}">
                <a16:creationId xmlns:a16="http://schemas.microsoft.com/office/drawing/2014/main" id="{54D78FF8-6FFF-89EF-FFA4-2E9E8DCBDFC9}"/>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EADBD352-4FE2-C4CF-1DD5-BF82F3A417AE}"/>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7942BF6A-E0B3-F6E8-3411-4A6E98850D9E}"/>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CEFFE915-CDA3-8FBE-52EF-71568D5112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grpSp>
        <p:nvGrpSpPr>
          <p:cNvPr id="25" name="Group 24">
            <a:extLst>
              <a:ext uri="{FF2B5EF4-FFF2-40B4-BE49-F238E27FC236}">
                <a16:creationId xmlns:a16="http://schemas.microsoft.com/office/drawing/2014/main" id="{FC514C07-74A4-94C5-429F-6BB9369B3B81}"/>
              </a:ext>
            </a:extLst>
          </p:cNvPr>
          <p:cNvGrpSpPr/>
          <p:nvPr/>
        </p:nvGrpSpPr>
        <p:grpSpPr>
          <a:xfrm>
            <a:off x="1092200" y="4089400"/>
            <a:ext cx="1380067" cy="846666"/>
            <a:chOff x="1092200" y="4089400"/>
            <a:chExt cx="1380067" cy="846666"/>
          </a:xfrm>
        </p:grpSpPr>
        <p:sp>
          <p:nvSpPr>
            <p:cNvPr id="26" name="Rectangle 25">
              <a:extLst>
                <a:ext uri="{FF2B5EF4-FFF2-40B4-BE49-F238E27FC236}">
                  <a16:creationId xmlns:a16="http://schemas.microsoft.com/office/drawing/2014/main" id="{F0EBE0DD-0859-88D5-82D1-0C484B1D0785}"/>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27" name="Rectangle 26">
              <a:extLst>
                <a:ext uri="{FF2B5EF4-FFF2-40B4-BE49-F238E27FC236}">
                  <a16:creationId xmlns:a16="http://schemas.microsoft.com/office/drawing/2014/main" id="{6815E762-AC5C-490D-E9BB-6F13CAA7F42D}"/>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cxnSp>
        <p:nvCxnSpPr>
          <p:cNvPr id="28" name="Straight Arrow Connector 27">
            <a:extLst>
              <a:ext uri="{FF2B5EF4-FFF2-40B4-BE49-F238E27FC236}">
                <a16:creationId xmlns:a16="http://schemas.microsoft.com/office/drawing/2014/main" id="{C51ED23C-5A34-4325-251A-7E023B0E4CA9}"/>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1007E61-CF08-A182-F0C1-B9C83CCD5126}"/>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9DB0966-4A52-5C78-615A-FF8E1367E95B}"/>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1" name="TextBox 30">
            <a:extLst>
              <a:ext uri="{FF2B5EF4-FFF2-40B4-BE49-F238E27FC236}">
                <a16:creationId xmlns:a16="http://schemas.microsoft.com/office/drawing/2014/main" id="{BB363D99-CC3F-1007-FA01-A9283B10ACAA}"/>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2" name="Rectangle 31">
            <a:extLst>
              <a:ext uri="{FF2B5EF4-FFF2-40B4-BE49-F238E27FC236}">
                <a16:creationId xmlns:a16="http://schemas.microsoft.com/office/drawing/2014/main" id="{9E7D049C-DFEA-7A29-BA8B-5F56DCC283E8}"/>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3" name="Group 32">
            <a:extLst>
              <a:ext uri="{FF2B5EF4-FFF2-40B4-BE49-F238E27FC236}">
                <a16:creationId xmlns:a16="http://schemas.microsoft.com/office/drawing/2014/main" id="{922ABD2A-0487-5922-9E0B-AE6EC67D05D9}"/>
              </a:ext>
            </a:extLst>
          </p:cNvPr>
          <p:cNvGrpSpPr/>
          <p:nvPr/>
        </p:nvGrpSpPr>
        <p:grpSpPr>
          <a:xfrm>
            <a:off x="3485864" y="3510046"/>
            <a:ext cx="828000" cy="828000"/>
            <a:chOff x="4936328" y="4218830"/>
            <a:chExt cx="828000" cy="828000"/>
          </a:xfrm>
        </p:grpSpPr>
        <p:sp>
          <p:nvSpPr>
            <p:cNvPr id="34" name="Arc 33">
              <a:extLst>
                <a:ext uri="{FF2B5EF4-FFF2-40B4-BE49-F238E27FC236}">
                  <a16:creationId xmlns:a16="http://schemas.microsoft.com/office/drawing/2014/main" id="{F44312D8-B655-78F4-4360-2049B01009E3}"/>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5" name="TextBox 34">
              <a:extLst>
                <a:ext uri="{FF2B5EF4-FFF2-40B4-BE49-F238E27FC236}">
                  <a16:creationId xmlns:a16="http://schemas.microsoft.com/office/drawing/2014/main" id="{B75BAA58-A404-7AD0-01A7-475707B6DE5D}"/>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6" name="TextBox 35">
            <a:extLst>
              <a:ext uri="{FF2B5EF4-FFF2-40B4-BE49-F238E27FC236}">
                <a16:creationId xmlns:a16="http://schemas.microsoft.com/office/drawing/2014/main" id="{3F6B4128-B530-5EA6-31F4-1CD2307F88B4}"/>
              </a:ext>
            </a:extLst>
          </p:cNvPr>
          <p:cNvSpPr txBox="1"/>
          <p:nvPr/>
        </p:nvSpPr>
        <p:spPr>
          <a:xfrm>
            <a:off x="7810595" y="3968318"/>
            <a:ext cx="94391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37" name="Flowchart: Magnetic Disk 36">
            <a:extLst>
              <a:ext uri="{FF2B5EF4-FFF2-40B4-BE49-F238E27FC236}">
                <a16:creationId xmlns:a16="http://schemas.microsoft.com/office/drawing/2014/main" id="{918B9D22-15C4-306C-D915-A147AAF87154}"/>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38" name="TextBox 37">
            <a:extLst>
              <a:ext uri="{FF2B5EF4-FFF2-40B4-BE49-F238E27FC236}">
                <a16:creationId xmlns:a16="http://schemas.microsoft.com/office/drawing/2014/main" id="{0A1181CB-0F4E-BE9E-F6E5-D7FE9674208A}"/>
              </a:ext>
            </a:extLst>
          </p:cNvPr>
          <p:cNvSpPr txBox="1"/>
          <p:nvPr/>
        </p:nvSpPr>
        <p:spPr>
          <a:xfrm>
            <a:off x="8929181" y="3969187"/>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spTree>
    <p:extLst>
      <p:ext uri="{BB962C8B-B14F-4D97-AF65-F5344CB8AC3E}">
        <p14:creationId xmlns:p14="http://schemas.microsoft.com/office/powerpoint/2010/main" val="4142261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E49F-BEA7-4BD2-CE4B-B4365A15D571}"/>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889E1A10-EADD-6A9E-F2F3-0D8DEF25C453}"/>
              </a:ext>
            </a:extLst>
          </p:cNvPr>
          <p:cNvSpPr>
            <a:spLocks noGrp="1"/>
          </p:cNvSpPr>
          <p:nvPr>
            <p:ph idx="1"/>
          </p:nvPr>
        </p:nvSpPr>
        <p:spPr/>
        <p:txBody>
          <a:bodyPr/>
          <a:lstStyle/>
          <a:p>
            <a:r>
              <a:rPr lang="en-US" dirty="0"/>
              <a:t>Learn how to download and use </a:t>
            </a:r>
            <a:r>
              <a:rPr lang="en-US" dirty="0" err="1"/>
              <a:t>ngx</a:t>
            </a:r>
            <a:r>
              <a:rPr lang="en-US" dirty="0"/>
              <a:t> pipes</a:t>
            </a:r>
          </a:p>
          <a:p>
            <a:pPr lvl="1"/>
            <a:r>
              <a:rPr lang="en-US" dirty="0">
                <a:hlinkClick r:id="rId2"/>
              </a:rPr>
              <a:t>https://github.com/danrevah/ngx-pipes</a:t>
            </a:r>
            <a:endParaRPr lang="en-US" dirty="0"/>
          </a:p>
          <a:p>
            <a:r>
              <a:rPr lang="en-US" dirty="0"/>
              <a:t>Create a custom pipe to sort the items in a list (</a:t>
            </a:r>
            <a:r>
              <a:rPr lang="en-US" dirty="0" err="1"/>
              <a:t>orderBy</a:t>
            </a:r>
            <a:r>
              <a:rPr lang="en-US" dirty="0"/>
              <a:t>)</a:t>
            </a:r>
          </a:p>
        </p:txBody>
      </p:sp>
    </p:spTree>
    <p:extLst>
      <p:ext uri="{BB962C8B-B14F-4D97-AF65-F5344CB8AC3E}">
        <p14:creationId xmlns:p14="http://schemas.microsoft.com/office/powerpoint/2010/main" val="1951104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700A-2738-BEB1-BCCC-CA87D3355D57}"/>
              </a:ext>
            </a:extLst>
          </p:cNvPr>
          <p:cNvSpPr>
            <a:spLocks noGrp="1"/>
          </p:cNvSpPr>
          <p:nvPr>
            <p:ph type="title"/>
          </p:nvPr>
        </p:nvSpPr>
        <p:spPr/>
        <p:txBody>
          <a:bodyPr/>
          <a:lstStyle/>
          <a:p>
            <a:r>
              <a:rPr lang="en-IN" dirty="0"/>
              <a:t>Using 3</a:t>
            </a:r>
            <a:r>
              <a:rPr lang="en-IN" baseline="30000" dirty="0"/>
              <a:t>rd</a:t>
            </a:r>
            <a:r>
              <a:rPr lang="en-IN" dirty="0"/>
              <a:t> party Libraries in Angular</a:t>
            </a:r>
          </a:p>
        </p:txBody>
      </p:sp>
      <p:sp>
        <p:nvSpPr>
          <p:cNvPr id="3" name="Content Placeholder 2">
            <a:extLst>
              <a:ext uri="{FF2B5EF4-FFF2-40B4-BE49-F238E27FC236}">
                <a16:creationId xmlns:a16="http://schemas.microsoft.com/office/drawing/2014/main" id="{6B4822D4-D6F2-96E2-04C1-35F6E64DA105}"/>
              </a:ext>
            </a:extLst>
          </p:cNvPr>
          <p:cNvSpPr>
            <a:spLocks noGrp="1"/>
          </p:cNvSpPr>
          <p:nvPr>
            <p:ph idx="1"/>
          </p:nvPr>
        </p:nvSpPr>
        <p:spPr/>
        <p:txBody>
          <a:bodyPr/>
          <a:lstStyle/>
          <a:p>
            <a:r>
              <a:rPr lang="en-IN" dirty="0"/>
              <a:t>Install the package/library</a:t>
            </a:r>
          </a:p>
          <a:p>
            <a:pPr lvl="1"/>
            <a:r>
              <a:rPr lang="en-IN" dirty="0" err="1"/>
              <a:t>npm</a:t>
            </a:r>
            <a:r>
              <a:rPr lang="en-IN" dirty="0"/>
              <a:t> </a:t>
            </a:r>
            <a:r>
              <a:rPr lang="en-IN" dirty="0" err="1"/>
              <a:t>i</a:t>
            </a:r>
            <a:r>
              <a:rPr lang="en-IN" dirty="0"/>
              <a:t> &lt;package-name&gt;</a:t>
            </a:r>
          </a:p>
          <a:p>
            <a:pPr lvl="2"/>
            <a:r>
              <a:rPr lang="en-IN" dirty="0" err="1"/>
              <a:t>npm</a:t>
            </a:r>
            <a:r>
              <a:rPr lang="en-IN" dirty="0"/>
              <a:t> </a:t>
            </a:r>
            <a:r>
              <a:rPr lang="en-IN" dirty="0" err="1"/>
              <a:t>i</a:t>
            </a:r>
            <a:r>
              <a:rPr lang="en-IN" dirty="0"/>
              <a:t> </a:t>
            </a:r>
            <a:r>
              <a:rPr lang="en-IN" dirty="0" err="1"/>
              <a:t>lodash</a:t>
            </a:r>
            <a:endParaRPr lang="en-IN" dirty="0"/>
          </a:p>
          <a:p>
            <a:r>
              <a:rPr lang="en-IN" dirty="0"/>
              <a:t>Install the type definition file of the library</a:t>
            </a:r>
          </a:p>
          <a:p>
            <a:pPr lvl="1"/>
            <a:r>
              <a:rPr lang="en-IN" dirty="0" err="1"/>
              <a:t>npm</a:t>
            </a:r>
            <a:r>
              <a:rPr lang="en-IN" dirty="0"/>
              <a:t> </a:t>
            </a:r>
            <a:r>
              <a:rPr lang="en-IN" dirty="0" err="1"/>
              <a:t>i</a:t>
            </a:r>
            <a:r>
              <a:rPr lang="en-IN" dirty="0"/>
              <a:t> -D @types/&lt;package-name&gt;</a:t>
            </a:r>
          </a:p>
          <a:p>
            <a:pPr lvl="2"/>
            <a:r>
              <a:rPr lang="en-IN" dirty="0" err="1"/>
              <a:t>npm</a:t>
            </a:r>
            <a:r>
              <a:rPr lang="en-IN" dirty="0"/>
              <a:t> </a:t>
            </a:r>
            <a:r>
              <a:rPr lang="en-IN" dirty="0" err="1"/>
              <a:t>i</a:t>
            </a:r>
            <a:r>
              <a:rPr lang="en-IN" dirty="0"/>
              <a:t> -D @types/lodash</a:t>
            </a:r>
          </a:p>
          <a:p>
            <a:r>
              <a:rPr lang="en-IN" dirty="0"/>
              <a:t>If the package supports Angular schematics, we can use</a:t>
            </a:r>
          </a:p>
          <a:p>
            <a:pPr lvl="1"/>
            <a:r>
              <a:rPr lang="en-IN" dirty="0"/>
              <a:t>ng add &lt;package-name&gt;</a:t>
            </a:r>
          </a:p>
        </p:txBody>
      </p:sp>
    </p:spTree>
    <p:extLst>
      <p:ext uri="{BB962C8B-B14F-4D97-AF65-F5344CB8AC3E}">
        <p14:creationId xmlns:p14="http://schemas.microsoft.com/office/powerpoint/2010/main" val="4077754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dirty="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dirty="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dirty="0"/>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dirty="0"/>
              <a:t>Creates an </a:t>
            </a:r>
            <a:r>
              <a:rPr lang="en-US" dirty="0" err="1"/>
              <a:t>AbstractControl</a:t>
            </a:r>
            <a:r>
              <a:rPr lang="en-US" dirty="0"/>
              <a:t> from a user-specified configuration.</a:t>
            </a:r>
          </a:p>
          <a:p>
            <a:r>
              <a:rPr lang="en-US" dirty="0"/>
              <a:t>The </a:t>
            </a:r>
            <a:r>
              <a:rPr lang="en-US" dirty="0" err="1"/>
              <a:t>FormBuilder</a:t>
            </a:r>
            <a:r>
              <a:rPr lang="en-US" dirty="0"/>
              <a:t> provides syntactic sugar that shortens creating instances of a </a:t>
            </a:r>
            <a:r>
              <a:rPr lang="en-US" dirty="0" err="1"/>
              <a:t>FormControl</a:t>
            </a:r>
            <a:r>
              <a:rPr lang="en-US" dirty="0"/>
              <a:t>, </a:t>
            </a:r>
            <a:r>
              <a:rPr lang="en-US" dirty="0" err="1"/>
              <a:t>FormGroup</a:t>
            </a:r>
            <a:r>
              <a:rPr lang="en-US" dirty="0"/>
              <a:t>, or </a:t>
            </a:r>
            <a:r>
              <a:rPr lang="en-US" dirty="0" err="1"/>
              <a:t>FormArray</a:t>
            </a:r>
            <a:r>
              <a:rPr lang="en-US" dirty="0"/>
              <a:t>. </a:t>
            </a:r>
          </a:p>
          <a:p>
            <a:r>
              <a:rPr lang="en-US" dirty="0"/>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dirty="0"/>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dirty="0"/>
              <a:t>min</a:t>
            </a:r>
          </a:p>
          <a:p>
            <a:r>
              <a:rPr lang="en-US" dirty="0"/>
              <a:t>max</a:t>
            </a:r>
          </a:p>
          <a:p>
            <a:r>
              <a:rPr lang="en-US" dirty="0"/>
              <a:t>required</a:t>
            </a:r>
          </a:p>
          <a:p>
            <a:r>
              <a:rPr lang="en-US" dirty="0" err="1"/>
              <a:t>requiredTrue</a:t>
            </a:r>
            <a:endParaRPr lang="en-US" dirty="0"/>
          </a:p>
          <a:p>
            <a:r>
              <a:rPr lang="en-US" dirty="0"/>
              <a:t>email</a:t>
            </a:r>
          </a:p>
          <a:p>
            <a:r>
              <a:rPr lang="en-US" dirty="0" err="1"/>
              <a:t>minLength</a:t>
            </a:r>
            <a:endParaRPr lang="en-US" dirty="0"/>
          </a:p>
          <a:p>
            <a:r>
              <a:rPr lang="en-US" dirty="0" err="1"/>
              <a:t>maxLength</a:t>
            </a:r>
            <a:endParaRPr lang="en-US" dirty="0"/>
          </a:p>
          <a:p>
            <a:r>
              <a:rPr lang="en-US" dirty="0"/>
              <a:t>pattern</a:t>
            </a:r>
          </a:p>
          <a:p>
            <a:r>
              <a:rPr lang="en-US" dirty="0" err="1"/>
              <a:t>nullValidator</a:t>
            </a:r>
            <a:endParaRPr lang="en-US" dirty="0"/>
          </a:p>
          <a:p>
            <a:r>
              <a:rPr lang="en-US" dirty="0"/>
              <a:t>compose</a:t>
            </a:r>
          </a:p>
          <a:p>
            <a:r>
              <a:rPr lang="en-US" dirty="0" err="1"/>
              <a:t>composeAsync</a:t>
            </a:r>
            <a:endParaRPr lang="en-IN" dirty="0"/>
          </a:p>
        </p:txBody>
      </p:sp>
    </p:spTree>
    <p:extLst>
      <p:ext uri="{BB962C8B-B14F-4D97-AF65-F5344CB8AC3E}">
        <p14:creationId xmlns:p14="http://schemas.microsoft.com/office/powerpoint/2010/main" val="2048991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dirty="0" err="1"/>
              <a:t>RxJS</a:t>
            </a:r>
            <a:endParaRPr lang="en-US" dirty="0"/>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dirty="0"/>
              <a:t>Reactive Extensions Library for JavaScript</a:t>
            </a:r>
          </a:p>
          <a:p>
            <a:r>
              <a:rPr lang="en-US" dirty="0" err="1"/>
              <a:t>RxJS</a:t>
            </a:r>
            <a:r>
              <a:rPr lang="en-US" dirty="0"/>
              <a:t> is a library for reactive programming using Observables, to make it easier to compose asynchronous or callback-based code.</a:t>
            </a:r>
          </a:p>
          <a:p>
            <a:r>
              <a:rPr lang="en-US" dirty="0" err="1"/>
              <a:t>RxJS</a:t>
            </a:r>
            <a:r>
              <a:rPr lang="en-US" dirty="0"/>
              <a:t> is a library for composing asynchronous and event-based programs by using observable sequences. </a:t>
            </a:r>
          </a:p>
          <a:p>
            <a:r>
              <a:rPr lang="en-US" dirty="0"/>
              <a:t>It provides one core type, the </a:t>
            </a:r>
            <a:r>
              <a:rPr lang="en-US" b="1" dirty="0"/>
              <a:t>Observable</a:t>
            </a:r>
            <a:r>
              <a:rPr lang="en-US" dirty="0"/>
              <a:t>, satellite types (</a:t>
            </a:r>
            <a:r>
              <a:rPr lang="en-US" b="1" dirty="0"/>
              <a:t>Observer, Schedulers, Subjects</a:t>
            </a:r>
            <a:r>
              <a:rPr lang="en-US" dirty="0"/>
              <a:t>) and operators inspired by </a:t>
            </a:r>
            <a:r>
              <a:rPr lang="en-US" dirty="0" err="1"/>
              <a:t>Array#extras</a:t>
            </a:r>
            <a:r>
              <a:rPr lang="en-US" dirty="0"/>
              <a:t> (</a:t>
            </a:r>
            <a:r>
              <a:rPr lang="en-US" b="1" dirty="0"/>
              <a:t>map, filter, reduce, every</a:t>
            </a:r>
            <a:r>
              <a:rPr lang="en-US" dirty="0"/>
              <a:t>, </a:t>
            </a:r>
            <a:r>
              <a:rPr lang="en-US" dirty="0" err="1"/>
              <a:t>etc</a:t>
            </a:r>
            <a:r>
              <a:rPr lang="en-US" dirty="0"/>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dirty="0"/>
              <a:t>Concepts in </a:t>
            </a:r>
            <a:r>
              <a:rPr lang="en-US" dirty="0" err="1"/>
              <a:t>RxJS</a:t>
            </a:r>
            <a:endParaRPr lang="en-US" dirty="0"/>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dirty="0"/>
              <a:t>Observable</a:t>
            </a:r>
            <a:r>
              <a:rPr lang="en-US" dirty="0"/>
              <a:t>: represents the idea of an invokable collection of future values or events.</a:t>
            </a:r>
          </a:p>
          <a:p>
            <a:r>
              <a:rPr lang="en-US" b="1" dirty="0"/>
              <a:t>Observer</a:t>
            </a:r>
            <a:r>
              <a:rPr lang="en-US" dirty="0"/>
              <a:t>: is a collection of callbacks that knows how to listen to values delivered by the Observable.</a:t>
            </a:r>
          </a:p>
          <a:p>
            <a:r>
              <a:rPr lang="en-US" b="1" dirty="0"/>
              <a:t>Subscription</a:t>
            </a:r>
            <a:r>
              <a:rPr lang="en-US" dirty="0"/>
              <a:t>: represents the execution of an Observable, is primarily useful for cancelling the execution.</a:t>
            </a:r>
          </a:p>
          <a:p>
            <a:r>
              <a:rPr lang="en-US" b="1" dirty="0"/>
              <a:t>Operators</a:t>
            </a:r>
            <a:r>
              <a:rPr lang="en-US" dirty="0"/>
              <a:t>: are pure functions that enable a functional programming style of dealing with collections with operations like map, filter, </a:t>
            </a:r>
            <a:r>
              <a:rPr lang="en-US" dirty="0" err="1"/>
              <a:t>concat</a:t>
            </a:r>
            <a:r>
              <a:rPr lang="en-US" dirty="0"/>
              <a:t>, reduce, etc.</a:t>
            </a:r>
          </a:p>
          <a:p>
            <a:r>
              <a:rPr lang="en-US" b="1" dirty="0"/>
              <a:t>Subject</a:t>
            </a:r>
            <a:r>
              <a:rPr lang="en-US" dirty="0"/>
              <a:t>: is equivalent to an </a:t>
            </a:r>
            <a:r>
              <a:rPr lang="en-US" dirty="0" err="1"/>
              <a:t>EventEmitter</a:t>
            </a:r>
            <a:r>
              <a:rPr lang="en-US" dirty="0"/>
              <a:t>, and the only way of multicasting a value or event to multiple Observers.</a:t>
            </a:r>
          </a:p>
          <a:p>
            <a:r>
              <a:rPr lang="en-US" b="1" dirty="0"/>
              <a:t>Schedulers</a:t>
            </a:r>
            <a:r>
              <a:rPr lang="en-US" dirty="0"/>
              <a:t>: are centralized dispatchers to control concurrency, allowing us to coordinate when computation happens on e.g. </a:t>
            </a:r>
            <a:r>
              <a:rPr lang="en-US" dirty="0" err="1"/>
              <a:t>setTimeout</a:t>
            </a:r>
            <a:r>
              <a:rPr lang="en-US" dirty="0"/>
              <a:t> or </a:t>
            </a:r>
            <a:r>
              <a:rPr lang="en-US" dirty="0" err="1"/>
              <a:t>requestAnimationFrame</a:t>
            </a:r>
            <a:r>
              <a:rPr lang="en-US" dirty="0"/>
              <a:t> or others.</a:t>
            </a:r>
          </a:p>
        </p:txBody>
      </p:sp>
    </p:spTree>
    <p:extLst>
      <p:ext uri="{BB962C8B-B14F-4D97-AF65-F5344CB8AC3E}">
        <p14:creationId xmlns:p14="http://schemas.microsoft.com/office/powerpoint/2010/main" val="201721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dirty="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dirty="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A6F4BF-A794-67FC-241A-62AAACBBD3ED}"/>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0850E08A-26F8-E1CC-DD07-FDDAE28E5346}"/>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E2D36109-592F-D79B-6F1C-A3B63985318D}"/>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cxnSp>
        <p:nvCxnSpPr>
          <p:cNvPr id="5" name="Straight Connector 4">
            <a:extLst>
              <a:ext uri="{FF2B5EF4-FFF2-40B4-BE49-F238E27FC236}">
                <a16:creationId xmlns:a16="http://schemas.microsoft.com/office/drawing/2014/main" id="{2BA4320F-4EF0-1D06-A3C8-9A7D2DA1AD4B}"/>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37C96E25-4E1F-9CC7-9C58-52A5FE68EE67}"/>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E9BD02E9-C679-DBB0-6945-31201BFD545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48788CC-3F53-8900-BD7C-BD0DB01D215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9" name="Group 8">
            <a:extLst>
              <a:ext uri="{FF2B5EF4-FFF2-40B4-BE49-F238E27FC236}">
                <a16:creationId xmlns:a16="http://schemas.microsoft.com/office/drawing/2014/main" id="{EF43B5A6-D4DA-4FFD-2ABD-D6078AAEC01D}"/>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B7071A69-FD2A-7CDB-4FE9-944D1A112AE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1FF15EEC-3178-0BAA-6E2F-8BF529D205E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sp>
        <p:nvSpPr>
          <p:cNvPr id="12" name="Rectangle: Rounded Corners 11">
            <a:extLst>
              <a:ext uri="{FF2B5EF4-FFF2-40B4-BE49-F238E27FC236}">
                <a16:creationId xmlns:a16="http://schemas.microsoft.com/office/drawing/2014/main" id="{BB4C405D-E20A-103D-998E-4452F865C13B}"/>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13" name="Rectangle 12">
            <a:extLst>
              <a:ext uri="{FF2B5EF4-FFF2-40B4-BE49-F238E27FC236}">
                <a16:creationId xmlns:a16="http://schemas.microsoft.com/office/drawing/2014/main" id="{C372AFBA-1363-9B8F-BA62-F2A097A56D1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4" name="Straight Arrow Connector 13">
            <a:extLst>
              <a:ext uri="{FF2B5EF4-FFF2-40B4-BE49-F238E27FC236}">
                <a16:creationId xmlns:a16="http://schemas.microsoft.com/office/drawing/2014/main" id="{A751D806-1702-3C5A-E6D9-AECF9AD51E47}"/>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376DD8E-227E-4F30-14EF-C8723C41BE3B}"/>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6" name="TextBox 15">
            <a:extLst>
              <a:ext uri="{FF2B5EF4-FFF2-40B4-BE49-F238E27FC236}">
                <a16:creationId xmlns:a16="http://schemas.microsoft.com/office/drawing/2014/main" id="{6ED41CFA-1938-9AF4-0E51-230131D6C438}"/>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BB75CC5-3355-CDE9-5F56-F1773E99A0C7}"/>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329C28B7-28C5-9ADB-5277-DAB15C892131}"/>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54F0D699-49FD-6ECD-7A4C-A8DD9C512343}"/>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07D360B9-702C-5B3A-EA6F-DBCACEB6AD8C}"/>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CC510DE3-9C62-27F5-45E1-6A1D64225CA0}"/>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AFE25964-5BDF-30CB-71F5-F1F03049ED35}"/>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22">
            <a:extLst>
              <a:ext uri="{FF2B5EF4-FFF2-40B4-BE49-F238E27FC236}">
                <a16:creationId xmlns:a16="http://schemas.microsoft.com/office/drawing/2014/main" id="{35EA69CB-B926-F670-C401-05D661C3E338}"/>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4" name="Straight Arrow Connector 23">
            <a:extLst>
              <a:ext uri="{FF2B5EF4-FFF2-40B4-BE49-F238E27FC236}">
                <a16:creationId xmlns:a16="http://schemas.microsoft.com/office/drawing/2014/main" id="{8F318319-D711-E5B0-851D-B8712937BE91}"/>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997049-7A6F-CE18-1D34-DE15981372ED}"/>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5E2BA48-1553-EF1D-7542-8E615C2CE366}"/>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27" name="Flowchart: Magnetic Disk 26">
            <a:extLst>
              <a:ext uri="{FF2B5EF4-FFF2-40B4-BE49-F238E27FC236}">
                <a16:creationId xmlns:a16="http://schemas.microsoft.com/office/drawing/2014/main" id="{DEE1BBF3-24A9-63F1-6DB6-341340F4F6CF}"/>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28" name="Straight Arrow Connector 27">
            <a:extLst>
              <a:ext uri="{FF2B5EF4-FFF2-40B4-BE49-F238E27FC236}">
                <a16:creationId xmlns:a16="http://schemas.microsoft.com/office/drawing/2014/main" id="{77954EE8-1A33-744A-5DE4-AEFAA2E76495}"/>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B6D31E-F266-B5AC-7091-3491303D895A}"/>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005A411-EB90-065B-9B92-FE46BEB0A067}"/>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sp>
        <p:nvSpPr>
          <p:cNvPr id="31" name="TextBox 30">
            <a:extLst>
              <a:ext uri="{FF2B5EF4-FFF2-40B4-BE49-F238E27FC236}">
                <a16:creationId xmlns:a16="http://schemas.microsoft.com/office/drawing/2014/main" id="{B42EF94F-8EC2-21AF-8DD8-7DC0BBC903C4}"/>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8C778309-F3C7-4E18-40B2-192DEA038EF3}"/>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96F6BF88-78F8-AC36-9FF2-249EE82CCDB8}"/>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4" name="TextBox 33">
            <a:extLst>
              <a:ext uri="{FF2B5EF4-FFF2-40B4-BE49-F238E27FC236}">
                <a16:creationId xmlns:a16="http://schemas.microsoft.com/office/drawing/2014/main" id="{29C712B1-B815-AB53-43A0-ECECBE01F42A}"/>
              </a:ext>
            </a:extLst>
          </p:cNvPr>
          <p:cNvSpPr txBox="1"/>
          <p:nvPr/>
        </p:nvSpPr>
        <p:spPr>
          <a:xfrm>
            <a:off x="249294" y="5744094"/>
            <a:ext cx="3068917" cy="646331"/>
          </a:xfrm>
          <a:prstGeom prst="rect">
            <a:avLst/>
          </a:prstGeom>
          <a:noFill/>
        </p:spPr>
        <p:txBody>
          <a:bodyPr wrap="none" rtlCol="0">
            <a:spAutoFit/>
          </a:bodyPr>
          <a:lstStyle/>
          <a:p>
            <a:pPr algn="ctr"/>
            <a:r>
              <a:rPr lang="en-IN" dirty="0"/>
              <a:t>Vanilla JS, jQuery, KO, BB, NG1,</a:t>
            </a:r>
          </a:p>
          <a:p>
            <a:pPr algn="ctr"/>
            <a:r>
              <a:rPr lang="en-IN" dirty="0"/>
              <a:t>NG2 &amp; above, React, Vue</a:t>
            </a:r>
          </a:p>
        </p:txBody>
      </p:sp>
      <p:sp>
        <p:nvSpPr>
          <p:cNvPr id="35" name="TextBox 34">
            <a:extLst>
              <a:ext uri="{FF2B5EF4-FFF2-40B4-BE49-F238E27FC236}">
                <a16:creationId xmlns:a16="http://schemas.microsoft.com/office/drawing/2014/main" id="{16B25330-8ED6-6B4C-7DC8-7A3410AAF022}"/>
              </a:ext>
            </a:extLst>
          </p:cNvPr>
          <p:cNvSpPr txBox="1"/>
          <p:nvPr/>
        </p:nvSpPr>
        <p:spPr>
          <a:xfrm>
            <a:off x="4267677" y="2415560"/>
            <a:ext cx="2288063" cy="369332"/>
          </a:xfrm>
          <a:prstGeom prst="rect">
            <a:avLst/>
          </a:prstGeom>
          <a:noFill/>
        </p:spPr>
        <p:txBody>
          <a:bodyPr wrap="none" rtlCol="0">
            <a:spAutoFit/>
          </a:bodyPr>
          <a:lstStyle/>
          <a:p>
            <a:pPr algn="ctr"/>
            <a:r>
              <a:rPr lang="en-IN" dirty="0"/>
              <a:t>Client Side Application</a:t>
            </a:r>
          </a:p>
        </p:txBody>
      </p:sp>
      <p:sp>
        <p:nvSpPr>
          <p:cNvPr id="36" name="TextBox 35">
            <a:extLst>
              <a:ext uri="{FF2B5EF4-FFF2-40B4-BE49-F238E27FC236}">
                <a16:creationId xmlns:a16="http://schemas.microsoft.com/office/drawing/2014/main" id="{504CB0CA-8FD1-875D-A840-4EDC0D1B65A4}"/>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3105450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dirty="0"/>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dirty="0"/>
              <a:t>A Subject is a special type of Observable that allows values to be multi-casted to many Observers. </a:t>
            </a:r>
          </a:p>
          <a:p>
            <a:r>
              <a:rPr lang="en-US" dirty="0"/>
              <a:t>A Subject is like an Observable but can multicast to many Observers. </a:t>
            </a:r>
          </a:p>
          <a:p>
            <a:r>
              <a:rPr lang="en-US" dirty="0"/>
              <a:t>Subjects are like </a:t>
            </a:r>
            <a:r>
              <a:rPr lang="en-US" dirty="0" err="1"/>
              <a:t>EventEmitters</a:t>
            </a:r>
            <a:r>
              <a:rPr lang="en-US" dirty="0"/>
              <a:t>: they maintain a registry of many listeners. Every Subject is an Observable and an Observer. </a:t>
            </a:r>
          </a:p>
          <a:p>
            <a:r>
              <a:rPr lang="en-US" dirty="0"/>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dirty="0"/>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dirty="0"/>
              <a:t>Subject</a:t>
            </a:r>
            <a:r>
              <a:rPr lang="en-US" dirty="0"/>
              <a:t> - a subscriber will only get published values that were emitted after the subscription.</a:t>
            </a:r>
          </a:p>
          <a:p>
            <a:r>
              <a:rPr lang="en-US" b="1" dirty="0" err="1"/>
              <a:t>BehaviorSubject</a:t>
            </a:r>
            <a:r>
              <a:rPr lang="en-US" dirty="0"/>
              <a:t> - the last value is cached. A subscriber will get the latest value upon initial subscription. The semantics for this subject is to represent a value that changes over time. </a:t>
            </a:r>
          </a:p>
          <a:p>
            <a:r>
              <a:rPr lang="en-US" b="1" dirty="0" err="1"/>
              <a:t>ReplaySubject</a:t>
            </a:r>
            <a:r>
              <a:rPr lang="en-US" dirty="0"/>
              <a:t> - it can cache up to a specified number of emissions if buffer Size is provided / else it is Infinity (Cache all published values). Any subscribers will get all the cached values upon subscription.</a:t>
            </a:r>
            <a:endParaRPr lang="en-IN" dirty="0"/>
          </a:p>
        </p:txBody>
      </p:sp>
    </p:spTree>
    <p:extLst>
      <p:ext uri="{BB962C8B-B14F-4D97-AF65-F5344CB8AC3E}">
        <p14:creationId xmlns:p14="http://schemas.microsoft.com/office/powerpoint/2010/main" val="2680455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dirty="0" err="1"/>
              <a:t>RxJS</a:t>
            </a:r>
            <a:r>
              <a:rPr lang="en-US" dirty="0"/>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dirty="0"/>
              <a:t>An operator is a pure function that takes in observable as input and the output is also an observable. </a:t>
            </a:r>
          </a:p>
          <a:p>
            <a:r>
              <a:rPr lang="en-US" dirty="0"/>
              <a:t>To work with operators, we need a pipe() method.</a:t>
            </a:r>
          </a:p>
          <a:p>
            <a:r>
              <a:rPr lang="en-US" dirty="0"/>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dirty="0"/>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dirty="0"/>
              <a:t>ajax</a:t>
            </a:r>
          </a:p>
          <a:p>
            <a:r>
              <a:rPr lang="en-US" dirty="0" err="1"/>
              <a:t>bindCallback</a:t>
            </a:r>
            <a:endParaRPr lang="en-US" dirty="0"/>
          </a:p>
          <a:p>
            <a:r>
              <a:rPr lang="en-US" dirty="0" err="1"/>
              <a:t>bindNodeCallback</a:t>
            </a:r>
            <a:endParaRPr lang="en-US" dirty="0"/>
          </a:p>
          <a:p>
            <a:r>
              <a:rPr lang="en-US" dirty="0"/>
              <a:t>defer</a:t>
            </a:r>
          </a:p>
          <a:p>
            <a:r>
              <a:rPr lang="en-US" dirty="0"/>
              <a:t>empty</a:t>
            </a:r>
          </a:p>
          <a:p>
            <a:r>
              <a:rPr lang="en-US" dirty="0"/>
              <a:t>from</a:t>
            </a:r>
          </a:p>
          <a:p>
            <a:r>
              <a:rPr lang="en-US" dirty="0" err="1"/>
              <a:t>fromEvent</a:t>
            </a:r>
            <a:endParaRPr lang="en-US" dirty="0"/>
          </a:p>
          <a:p>
            <a:r>
              <a:rPr lang="en-US" dirty="0" err="1"/>
              <a:t>fromEventPattern</a:t>
            </a:r>
            <a:endParaRPr lang="en-US" dirty="0"/>
          </a:p>
          <a:p>
            <a:r>
              <a:rPr lang="en-US" dirty="0"/>
              <a:t>generate</a:t>
            </a:r>
          </a:p>
          <a:p>
            <a:r>
              <a:rPr lang="en-US" dirty="0"/>
              <a:t>interval</a:t>
            </a:r>
          </a:p>
          <a:p>
            <a:r>
              <a:rPr lang="en-US" dirty="0"/>
              <a:t>of</a:t>
            </a:r>
          </a:p>
          <a:p>
            <a:r>
              <a:rPr lang="en-US" dirty="0"/>
              <a:t>range</a:t>
            </a:r>
          </a:p>
          <a:p>
            <a:r>
              <a:rPr lang="en-US" dirty="0" err="1"/>
              <a:t>throwError</a:t>
            </a:r>
            <a:endParaRPr lang="en-US" dirty="0"/>
          </a:p>
          <a:p>
            <a:r>
              <a:rPr lang="en-US" dirty="0"/>
              <a:t>timer</a:t>
            </a:r>
          </a:p>
          <a:p>
            <a:r>
              <a:rPr lang="en-US" dirty="0" err="1"/>
              <a:t>iif</a:t>
            </a:r>
            <a:endParaRPr lang="en-US" dirty="0"/>
          </a:p>
        </p:txBody>
      </p:sp>
    </p:spTree>
    <p:extLst>
      <p:ext uri="{BB962C8B-B14F-4D97-AF65-F5344CB8AC3E}">
        <p14:creationId xmlns:p14="http://schemas.microsoft.com/office/powerpoint/2010/main" val="40105996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dirty="0"/>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dirty="0" err="1"/>
              <a:t>combineLatest</a:t>
            </a:r>
            <a:endParaRPr lang="en-US" dirty="0"/>
          </a:p>
          <a:p>
            <a:r>
              <a:rPr lang="en-US" dirty="0" err="1"/>
              <a:t>concat</a:t>
            </a:r>
            <a:endParaRPr lang="en-US" dirty="0"/>
          </a:p>
          <a:p>
            <a:r>
              <a:rPr lang="en-US" dirty="0" err="1"/>
              <a:t>forkJoin</a:t>
            </a:r>
            <a:endParaRPr lang="en-US" dirty="0"/>
          </a:p>
          <a:p>
            <a:r>
              <a:rPr lang="en-US" dirty="0"/>
              <a:t>merge</a:t>
            </a:r>
          </a:p>
          <a:p>
            <a:r>
              <a:rPr lang="en-US" dirty="0"/>
              <a:t>partition</a:t>
            </a:r>
          </a:p>
          <a:p>
            <a:r>
              <a:rPr lang="en-US" dirty="0"/>
              <a:t>race</a:t>
            </a:r>
          </a:p>
          <a:p>
            <a:r>
              <a:rPr lang="en-US" dirty="0"/>
              <a:t>zip</a:t>
            </a:r>
          </a:p>
          <a:p>
            <a:r>
              <a:rPr lang="en-US" dirty="0" err="1"/>
              <a:t>combineAll</a:t>
            </a:r>
            <a:endParaRPr lang="en-US" dirty="0"/>
          </a:p>
          <a:p>
            <a:r>
              <a:rPr lang="en-US" dirty="0" err="1"/>
              <a:t>concatAll</a:t>
            </a:r>
            <a:endParaRPr lang="en-US" dirty="0"/>
          </a:p>
          <a:p>
            <a:r>
              <a:rPr lang="en-US" dirty="0"/>
              <a:t>exhaust</a:t>
            </a:r>
          </a:p>
          <a:p>
            <a:r>
              <a:rPr lang="en-US" dirty="0" err="1"/>
              <a:t>mergeAll</a:t>
            </a:r>
            <a:endParaRPr lang="en-US" dirty="0"/>
          </a:p>
          <a:p>
            <a:r>
              <a:rPr lang="en-US" dirty="0" err="1"/>
              <a:t>startWith</a:t>
            </a:r>
            <a:endParaRPr lang="en-US" dirty="0"/>
          </a:p>
          <a:p>
            <a:r>
              <a:rPr lang="en-US" dirty="0" err="1"/>
              <a:t>withLatestFrom</a:t>
            </a:r>
            <a:endParaRPr lang="en-US" dirty="0"/>
          </a:p>
        </p:txBody>
      </p:sp>
    </p:spTree>
    <p:extLst>
      <p:ext uri="{BB962C8B-B14F-4D97-AF65-F5344CB8AC3E}">
        <p14:creationId xmlns:p14="http://schemas.microsoft.com/office/powerpoint/2010/main" val="339111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dirty="0"/>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dirty="0"/>
              <a:t>buffer</a:t>
            </a:r>
          </a:p>
          <a:p>
            <a:r>
              <a:rPr lang="en-US" dirty="0" err="1"/>
              <a:t>bufferCount</a:t>
            </a:r>
            <a:endParaRPr lang="en-US" dirty="0"/>
          </a:p>
          <a:p>
            <a:r>
              <a:rPr lang="en-US" dirty="0" err="1"/>
              <a:t>bufferTime</a:t>
            </a:r>
            <a:endParaRPr lang="en-US" dirty="0"/>
          </a:p>
          <a:p>
            <a:r>
              <a:rPr lang="en-US" dirty="0" err="1"/>
              <a:t>bufferToggle</a:t>
            </a:r>
            <a:endParaRPr lang="en-US" dirty="0"/>
          </a:p>
          <a:p>
            <a:r>
              <a:rPr lang="en-US" dirty="0" err="1"/>
              <a:t>bufferWhen</a:t>
            </a:r>
            <a:endParaRPr lang="en-US" dirty="0"/>
          </a:p>
          <a:p>
            <a:r>
              <a:rPr lang="en-US" dirty="0" err="1"/>
              <a:t>concatMap</a:t>
            </a:r>
            <a:endParaRPr lang="en-US" dirty="0"/>
          </a:p>
          <a:p>
            <a:r>
              <a:rPr lang="en-US" dirty="0" err="1"/>
              <a:t>concatMapTo</a:t>
            </a:r>
            <a:endParaRPr lang="en-US" dirty="0"/>
          </a:p>
          <a:p>
            <a:r>
              <a:rPr lang="en-US" dirty="0"/>
              <a:t>exhaust</a:t>
            </a:r>
          </a:p>
          <a:p>
            <a:r>
              <a:rPr lang="en-US" dirty="0" err="1"/>
              <a:t>exhaustMap</a:t>
            </a:r>
            <a:endParaRPr lang="en-US" dirty="0"/>
          </a:p>
          <a:p>
            <a:r>
              <a:rPr lang="en-US" dirty="0"/>
              <a:t>expand</a:t>
            </a:r>
          </a:p>
          <a:p>
            <a:r>
              <a:rPr lang="en-US" dirty="0" err="1"/>
              <a:t>groupBy</a:t>
            </a:r>
            <a:endParaRPr lang="en-US" dirty="0"/>
          </a:p>
          <a:p>
            <a:r>
              <a:rPr lang="en-US" dirty="0"/>
              <a:t>map</a:t>
            </a:r>
          </a:p>
          <a:p>
            <a:r>
              <a:rPr lang="en-US" dirty="0" err="1"/>
              <a:t>mapTo</a:t>
            </a:r>
            <a:endParaRPr lang="en-US" dirty="0"/>
          </a:p>
          <a:p>
            <a:r>
              <a:rPr lang="en-US" dirty="0" err="1"/>
              <a:t>mergeMap</a:t>
            </a:r>
            <a:endParaRPr lang="en-US" dirty="0"/>
          </a:p>
          <a:p>
            <a:r>
              <a:rPr lang="en-US" dirty="0" err="1"/>
              <a:t>mergeMapTo</a:t>
            </a:r>
            <a:endParaRPr lang="en-US" dirty="0"/>
          </a:p>
          <a:p>
            <a:r>
              <a:rPr lang="en-US" dirty="0" err="1"/>
              <a:t>mergeScan</a:t>
            </a:r>
            <a:endParaRPr lang="en-US" dirty="0"/>
          </a:p>
        </p:txBody>
      </p:sp>
    </p:spTree>
    <p:extLst>
      <p:ext uri="{BB962C8B-B14F-4D97-AF65-F5344CB8AC3E}">
        <p14:creationId xmlns:p14="http://schemas.microsoft.com/office/powerpoint/2010/main" val="9576104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dirty="0"/>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dirty="0"/>
              <a:t>pairwise</a:t>
            </a:r>
          </a:p>
          <a:p>
            <a:r>
              <a:rPr lang="en-US" dirty="0"/>
              <a:t>partition</a:t>
            </a:r>
          </a:p>
          <a:p>
            <a:r>
              <a:rPr lang="en-US" dirty="0"/>
              <a:t>pluck</a:t>
            </a:r>
          </a:p>
          <a:p>
            <a:r>
              <a:rPr lang="en-US" dirty="0"/>
              <a:t>scan</a:t>
            </a:r>
          </a:p>
          <a:p>
            <a:r>
              <a:rPr lang="en-US" dirty="0" err="1"/>
              <a:t>switchMap</a:t>
            </a:r>
            <a:endParaRPr lang="en-US" dirty="0"/>
          </a:p>
          <a:p>
            <a:r>
              <a:rPr lang="en-US" dirty="0" err="1"/>
              <a:t>switchMapTo</a:t>
            </a:r>
            <a:endParaRPr lang="en-US" dirty="0"/>
          </a:p>
          <a:p>
            <a:r>
              <a:rPr lang="en-US" dirty="0"/>
              <a:t>window</a:t>
            </a:r>
          </a:p>
          <a:p>
            <a:r>
              <a:rPr lang="en-US" dirty="0" err="1"/>
              <a:t>windowCount</a:t>
            </a:r>
            <a:endParaRPr lang="en-US" dirty="0"/>
          </a:p>
          <a:p>
            <a:r>
              <a:rPr lang="en-US" dirty="0" err="1"/>
              <a:t>windowTime</a:t>
            </a:r>
            <a:endParaRPr lang="en-US" dirty="0"/>
          </a:p>
          <a:p>
            <a:r>
              <a:rPr lang="en-US" dirty="0" err="1"/>
              <a:t>windowToggle</a:t>
            </a:r>
            <a:endParaRPr lang="en-US" dirty="0"/>
          </a:p>
          <a:p>
            <a:r>
              <a:rPr lang="en-US" dirty="0" err="1"/>
              <a:t>windowWhen</a:t>
            </a:r>
            <a:endParaRPr lang="en-US" dirty="0"/>
          </a:p>
        </p:txBody>
      </p:sp>
    </p:spTree>
    <p:extLst>
      <p:ext uri="{BB962C8B-B14F-4D97-AF65-F5344CB8AC3E}">
        <p14:creationId xmlns:p14="http://schemas.microsoft.com/office/powerpoint/2010/main" val="2340989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dirty="0"/>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dirty="0"/>
              <a:t>audit</a:t>
            </a:r>
          </a:p>
          <a:p>
            <a:r>
              <a:rPr lang="en-US" dirty="0" err="1"/>
              <a:t>auditTime</a:t>
            </a:r>
            <a:endParaRPr lang="en-US" dirty="0"/>
          </a:p>
          <a:p>
            <a:r>
              <a:rPr lang="en-US" dirty="0"/>
              <a:t>debounce</a:t>
            </a:r>
          </a:p>
          <a:p>
            <a:r>
              <a:rPr lang="en-US" dirty="0" err="1"/>
              <a:t>debounceTime</a:t>
            </a:r>
            <a:endParaRPr lang="en-US" dirty="0"/>
          </a:p>
          <a:p>
            <a:r>
              <a:rPr lang="en-US" dirty="0"/>
              <a:t>distinct</a:t>
            </a:r>
          </a:p>
          <a:p>
            <a:r>
              <a:rPr lang="en-US" dirty="0" err="1"/>
              <a:t>distinctKey</a:t>
            </a:r>
            <a:endParaRPr lang="en-US" dirty="0"/>
          </a:p>
          <a:p>
            <a:r>
              <a:rPr lang="en-US" dirty="0" err="1"/>
              <a:t>distinctUntilChanged</a:t>
            </a:r>
            <a:endParaRPr lang="en-US" dirty="0"/>
          </a:p>
          <a:p>
            <a:r>
              <a:rPr lang="en-US" dirty="0" err="1"/>
              <a:t>distinctUntilKeyChanged</a:t>
            </a:r>
            <a:endParaRPr lang="en-US" dirty="0"/>
          </a:p>
          <a:p>
            <a:r>
              <a:rPr lang="en-US" dirty="0" err="1"/>
              <a:t>elementAt</a:t>
            </a:r>
            <a:endParaRPr lang="en-US" dirty="0"/>
          </a:p>
          <a:p>
            <a:r>
              <a:rPr lang="en-US" dirty="0"/>
              <a:t>filter</a:t>
            </a:r>
          </a:p>
          <a:p>
            <a:r>
              <a:rPr lang="en-US" dirty="0"/>
              <a:t>first</a:t>
            </a:r>
          </a:p>
          <a:p>
            <a:r>
              <a:rPr lang="en-US" dirty="0" err="1"/>
              <a:t>ignoreElements</a:t>
            </a:r>
            <a:endParaRPr lang="en-US" dirty="0"/>
          </a:p>
          <a:p>
            <a:r>
              <a:rPr lang="en-US" dirty="0"/>
              <a:t>last</a:t>
            </a:r>
          </a:p>
        </p:txBody>
      </p:sp>
    </p:spTree>
    <p:extLst>
      <p:ext uri="{BB962C8B-B14F-4D97-AF65-F5344CB8AC3E}">
        <p14:creationId xmlns:p14="http://schemas.microsoft.com/office/powerpoint/2010/main" val="13089158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dirty="0"/>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dirty="0"/>
              <a:t>sample</a:t>
            </a:r>
          </a:p>
          <a:p>
            <a:r>
              <a:rPr lang="en-US" dirty="0" err="1"/>
              <a:t>sampleTime</a:t>
            </a:r>
            <a:endParaRPr lang="en-US" dirty="0"/>
          </a:p>
          <a:p>
            <a:r>
              <a:rPr lang="en-US" dirty="0"/>
              <a:t>single</a:t>
            </a:r>
          </a:p>
          <a:p>
            <a:r>
              <a:rPr lang="en-US" dirty="0"/>
              <a:t>skip</a:t>
            </a:r>
          </a:p>
          <a:p>
            <a:r>
              <a:rPr lang="en-US" dirty="0" err="1"/>
              <a:t>skipLast</a:t>
            </a:r>
            <a:endParaRPr lang="en-US" dirty="0"/>
          </a:p>
          <a:p>
            <a:r>
              <a:rPr lang="en-US" dirty="0" err="1"/>
              <a:t>skipUntil</a:t>
            </a:r>
            <a:endParaRPr lang="en-US" dirty="0"/>
          </a:p>
          <a:p>
            <a:r>
              <a:rPr lang="en-US" dirty="0" err="1"/>
              <a:t>skipWhile</a:t>
            </a:r>
            <a:endParaRPr lang="en-US" dirty="0"/>
          </a:p>
          <a:p>
            <a:r>
              <a:rPr lang="en-US" dirty="0"/>
              <a:t>take</a:t>
            </a:r>
          </a:p>
          <a:p>
            <a:r>
              <a:rPr lang="en-US" dirty="0" err="1"/>
              <a:t>takeLast</a:t>
            </a:r>
            <a:endParaRPr lang="en-US" dirty="0"/>
          </a:p>
          <a:p>
            <a:r>
              <a:rPr lang="en-US" dirty="0" err="1"/>
              <a:t>takeUntil</a:t>
            </a:r>
            <a:endParaRPr lang="en-US" dirty="0"/>
          </a:p>
          <a:p>
            <a:r>
              <a:rPr lang="en-US" dirty="0" err="1"/>
              <a:t>takeWhile</a:t>
            </a:r>
            <a:endParaRPr lang="en-US" dirty="0"/>
          </a:p>
          <a:p>
            <a:r>
              <a:rPr lang="en-US" dirty="0"/>
              <a:t>throttle</a:t>
            </a:r>
          </a:p>
          <a:p>
            <a:r>
              <a:rPr lang="en-US" dirty="0" err="1"/>
              <a:t>throttleTime</a:t>
            </a:r>
            <a:endParaRPr lang="en-US" dirty="0"/>
          </a:p>
        </p:txBody>
      </p:sp>
    </p:spTree>
    <p:extLst>
      <p:ext uri="{BB962C8B-B14F-4D97-AF65-F5344CB8AC3E}">
        <p14:creationId xmlns:p14="http://schemas.microsoft.com/office/powerpoint/2010/main" val="42479370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dirty="0"/>
              <a:t>Multicasting Operators</a:t>
            </a:r>
          </a:p>
          <a:p>
            <a:pPr lvl="1"/>
            <a:r>
              <a:rPr lang="en-US" dirty="0"/>
              <a:t>multicast</a:t>
            </a:r>
          </a:p>
          <a:p>
            <a:pPr lvl="1"/>
            <a:r>
              <a:rPr lang="en-US" dirty="0"/>
              <a:t>publish</a:t>
            </a:r>
          </a:p>
          <a:p>
            <a:pPr lvl="1"/>
            <a:r>
              <a:rPr lang="en-US" dirty="0" err="1"/>
              <a:t>publishBehavior</a:t>
            </a:r>
            <a:endParaRPr lang="en-US" dirty="0"/>
          </a:p>
          <a:p>
            <a:pPr lvl="1"/>
            <a:r>
              <a:rPr lang="en-US" dirty="0" err="1"/>
              <a:t>publishLast</a:t>
            </a:r>
            <a:endParaRPr lang="en-US" dirty="0"/>
          </a:p>
          <a:p>
            <a:pPr lvl="1"/>
            <a:r>
              <a:rPr lang="en-US" dirty="0" err="1"/>
              <a:t>publishReplay</a:t>
            </a:r>
            <a:endParaRPr lang="en-US" dirty="0"/>
          </a:p>
          <a:p>
            <a:pPr lvl="1"/>
            <a:r>
              <a:rPr lang="en-US" dirty="0"/>
              <a:t>share</a:t>
            </a:r>
          </a:p>
          <a:p>
            <a:r>
              <a:rPr lang="en-US" dirty="0"/>
              <a:t>Error Handling Operators</a:t>
            </a:r>
          </a:p>
          <a:p>
            <a:pPr lvl="1"/>
            <a:r>
              <a:rPr lang="en-US" dirty="0" err="1"/>
              <a:t>catchError</a:t>
            </a:r>
            <a:endParaRPr lang="en-US" dirty="0"/>
          </a:p>
          <a:p>
            <a:pPr lvl="1"/>
            <a:r>
              <a:rPr lang="en-US" dirty="0"/>
              <a:t>retry</a:t>
            </a:r>
          </a:p>
          <a:p>
            <a:pPr lvl="1"/>
            <a:r>
              <a:rPr lang="en-US" dirty="0" err="1"/>
              <a:t>retryWhen</a:t>
            </a:r>
            <a:endParaRPr lang="en-US" dirty="0"/>
          </a:p>
        </p:txBody>
      </p:sp>
    </p:spTree>
    <p:extLst>
      <p:ext uri="{BB962C8B-B14F-4D97-AF65-F5344CB8AC3E}">
        <p14:creationId xmlns:p14="http://schemas.microsoft.com/office/powerpoint/2010/main" val="74539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nvPr>
        </p:nvGraphicFramePr>
        <p:xfrm>
          <a:off x="838200" y="1825624"/>
          <a:ext cx="10515600" cy="436530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dirty="0"/>
                        <a:t>Library</a:t>
                      </a:r>
                    </a:p>
                  </a:txBody>
                  <a:tcPr anchor="ctr"/>
                </a:tc>
                <a:tc>
                  <a:txBody>
                    <a:bodyPr/>
                    <a:lstStyle/>
                    <a:p>
                      <a:pPr algn="ctr"/>
                      <a:r>
                        <a:rPr lang="en-IN" dirty="0"/>
                        <a:t>Framework</a:t>
                      </a:r>
                    </a:p>
                  </a:txBody>
                  <a:tcPr anchor="ctr"/>
                </a:tc>
                <a:extLst>
                  <a:ext uri="{0D108BD9-81ED-4DB2-BD59-A6C34878D82A}">
                    <a16:rowId xmlns:a16="http://schemas.microsoft.com/office/drawing/2014/main" val="2756786951"/>
                  </a:ext>
                </a:extLst>
              </a:tr>
              <a:tr h="855183">
                <a:tc>
                  <a:txBody>
                    <a:bodyPr/>
                    <a:lstStyle/>
                    <a:p>
                      <a:r>
                        <a:rPr lang="en-IN" dirty="0"/>
                        <a:t>Collection of API’s, targeted to do one specific task.</a:t>
                      </a:r>
                    </a:p>
                  </a:txBody>
                  <a:tcPr anchor="ctr"/>
                </a:tc>
                <a:tc>
                  <a:txBody>
                    <a:bodyPr/>
                    <a:lstStyle/>
                    <a:p>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dirty="0"/>
                        <a:t>You are in full control when you call a method from a library and the control is then returned.</a:t>
                      </a:r>
                    </a:p>
                  </a:txBody>
                  <a:tcPr anchor="ctr"/>
                </a:tc>
                <a:tc>
                  <a:txBody>
                    <a:bodyPr/>
                    <a:lstStyle/>
                    <a:p>
                      <a:r>
                        <a:rPr lang="en-IN" dirty="0"/>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dirty="0"/>
                        <a:t>It can be integrated seamlessly into an existing project.</a:t>
                      </a:r>
                    </a:p>
                  </a:txBody>
                  <a:tcPr anchor="ctr"/>
                </a:tc>
                <a:tc>
                  <a:txBody>
                    <a:bodyPr/>
                    <a:lstStyle/>
                    <a:p>
                      <a:r>
                        <a:rPr lang="en-IN" dirty="0"/>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dirty="0"/>
                        <a:t>jQuery – DOM Manipulation &amp; Ajax</a:t>
                      </a:r>
                    </a:p>
                    <a:p>
                      <a:r>
                        <a:rPr lang="en-IN" dirty="0"/>
                        <a:t>Moment JS – Date and Time</a:t>
                      </a:r>
                    </a:p>
                    <a:p>
                      <a:r>
                        <a:rPr lang="en-IN" dirty="0"/>
                        <a:t>D3 JS – Data Visualization </a:t>
                      </a:r>
                    </a:p>
                    <a:p>
                      <a:r>
                        <a:rPr lang="en-IN" dirty="0"/>
                        <a:t>ReactJS – UI</a:t>
                      </a:r>
                    </a:p>
                  </a:txBody>
                  <a:tcPr anchor="ctr"/>
                </a:tc>
                <a:tc>
                  <a:txBody>
                    <a:bodyPr/>
                    <a:lstStyle/>
                    <a:p>
                      <a:r>
                        <a:rPr lang="en-IN" dirty="0"/>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dirty="0"/>
              <a:t>Utility Operators</a:t>
            </a:r>
          </a:p>
          <a:p>
            <a:pPr lvl="1"/>
            <a:r>
              <a:rPr lang="en-US" dirty="0"/>
              <a:t>tap</a:t>
            </a:r>
          </a:p>
          <a:p>
            <a:pPr lvl="1"/>
            <a:r>
              <a:rPr lang="en-US" dirty="0"/>
              <a:t>delay</a:t>
            </a:r>
          </a:p>
          <a:p>
            <a:pPr lvl="1"/>
            <a:r>
              <a:rPr lang="en-US" dirty="0" err="1"/>
              <a:t>delayWhen</a:t>
            </a:r>
            <a:endParaRPr lang="en-US" dirty="0"/>
          </a:p>
          <a:p>
            <a:pPr lvl="1"/>
            <a:r>
              <a:rPr lang="en-US" dirty="0"/>
              <a:t>dematerialize</a:t>
            </a:r>
          </a:p>
          <a:p>
            <a:pPr lvl="1"/>
            <a:r>
              <a:rPr lang="en-US" dirty="0"/>
              <a:t>materialize</a:t>
            </a:r>
          </a:p>
          <a:p>
            <a:pPr lvl="1"/>
            <a:r>
              <a:rPr lang="en-US" dirty="0" err="1"/>
              <a:t>observeOn</a:t>
            </a:r>
            <a:endParaRPr lang="en-US" dirty="0"/>
          </a:p>
          <a:p>
            <a:pPr lvl="1"/>
            <a:r>
              <a:rPr lang="en-US" dirty="0" err="1"/>
              <a:t>subscribeOn</a:t>
            </a:r>
            <a:endParaRPr lang="en-US" dirty="0"/>
          </a:p>
          <a:p>
            <a:pPr lvl="1"/>
            <a:r>
              <a:rPr lang="en-US" dirty="0" err="1"/>
              <a:t>timeInterval</a:t>
            </a:r>
            <a:endParaRPr lang="en-US" dirty="0"/>
          </a:p>
          <a:p>
            <a:pPr lvl="1"/>
            <a:r>
              <a:rPr lang="en-US" dirty="0"/>
              <a:t>timestamp</a:t>
            </a:r>
          </a:p>
          <a:p>
            <a:pPr lvl="1"/>
            <a:r>
              <a:rPr lang="en-US" dirty="0"/>
              <a:t>timeout</a:t>
            </a:r>
          </a:p>
          <a:p>
            <a:pPr lvl="1"/>
            <a:r>
              <a:rPr lang="en-US" dirty="0" err="1"/>
              <a:t>timeoutWith</a:t>
            </a:r>
            <a:endParaRPr lang="en-US" dirty="0"/>
          </a:p>
          <a:p>
            <a:pPr lvl="1"/>
            <a:r>
              <a:rPr lang="en-US" dirty="0" err="1"/>
              <a:t>toArray</a:t>
            </a:r>
            <a:endParaRPr lang="en-US" dirty="0"/>
          </a:p>
        </p:txBody>
      </p:sp>
    </p:spTree>
    <p:extLst>
      <p:ext uri="{BB962C8B-B14F-4D97-AF65-F5344CB8AC3E}">
        <p14:creationId xmlns:p14="http://schemas.microsoft.com/office/powerpoint/2010/main" val="503224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dirty="0"/>
              <a:t>Conditional and Boolean Operators</a:t>
            </a:r>
          </a:p>
          <a:p>
            <a:pPr lvl="1"/>
            <a:r>
              <a:rPr lang="en-US" dirty="0" err="1"/>
              <a:t>defaultIfEmpty</a:t>
            </a:r>
            <a:endParaRPr lang="en-US" dirty="0"/>
          </a:p>
          <a:p>
            <a:pPr lvl="1"/>
            <a:r>
              <a:rPr lang="en-US" dirty="0"/>
              <a:t>every</a:t>
            </a:r>
          </a:p>
          <a:p>
            <a:pPr lvl="1"/>
            <a:r>
              <a:rPr lang="en-US" dirty="0"/>
              <a:t>find</a:t>
            </a:r>
          </a:p>
          <a:p>
            <a:pPr lvl="1"/>
            <a:r>
              <a:rPr lang="en-US" dirty="0" err="1"/>
              <a:t>findIndex</a:t>
            </a:r>
            <a:endParaRPr lang="en-US" dirty="0"/>
          </a:p>
          <a:p>
            <a:pPr lvl="1"/>
            <a:r>
              <a:rPr lang="en-US" dirty="0" err="1"/>
              <a:t>isEmpty</a:t>
            </a:r>
            <a:endParaRPr lang="en-US" dirty="0"/>
          </a:p>
          <a:p>
            <a:endParaRPr lang="en-US" dirty="0"/>
          </a:p>
          <a:p>
            <a:r>
              <a:rPr lang="en-US" dirty="0"/>
              <a:t>Mathematical and Aggregate Operators</a:t>
            </a:r>
          </a:p>
          <a:p>
            <a:pPr lvl="1"/>
            <a:r>
              <a:rPr lang="en-US" dirty="0"/>
              <a:t>count</a:t>
            </a:r>
          </a:p>
          <a:p>
            <a:pPr lvl="1"/>
            <a:r>
              <a:rPr lang="en-US" dirty="0"/>
              <a:t>max</a:t>
            </a:r>
          </a:p>
          <a:p>
            <a:pPr lvl="1"/>
            <a:r>
              <a:rPr lang="en-US" dirty="0"/>
              <a:t>min</a:t>
            </a:r>
          </a:p>
          <a:p>
            <a:pPr lvl="1"/>
            <a:r>
              <a:rPr lang="en-US" dirty="0"/>
              <a:t>reduce</a:t>
            </a:r>
          </a:p>
        </p:txBody>
      </p:sp>
    </p:spTree>
    <p:extLst>
      <p:ext uri="{BB962C8B-B14F-4D97-AF65-F5344CB8AC3E}">
        <p14:creationId xmlns:p14="http://schemas.microsoft.com/office/powerpoint/2010/main" val="27168411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dirty="0" err="1"/>
              <a:t>RxJS</a:t>
            </a:r>
            <a:r>
              <a:rPr lang="en-US" dirty="0"/>
              <a:t> Learning</a:t>
            </a:r>
            <a:endParaRPr lang="en-IN" dirty="0"/>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dirty="0">
                <a:hlinkClick r:id="rId2"/>
              </a:rPr>
              <a:t>https://rxjs.dev/</a:t>
            </a:r>
            <a:endParaRPr lang="en-IN" dirty="0"/>
          </a:p>
          <a:p>
            <a:r>
              <a:rPr lang="en-IN" dirty="0">
                <a:hlinkClick r:id="rId3"/>
              </a:rPr>
              <a:t>https://rxmarbles.com/</a:t>
            </a:r>
            <a:endParaRPr lang="en-IN" dirty="0"/>
          </a:p>
        </p:txBody>
      </p:sp>
    </p:spTree>
    <p:extLst>
      <p:ext uri="{BB962C8B-B14F-4D97-AF65-F5344CB8AC3E}">
        <p14:creationId xmlns:p14="http://schemas.microsoft.com/office/powerpoint/2010/main" val="1018253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dirty="0"/>
              <a:t>Components shouldn't fetch or save data directly and they certainly shouldn't knowingly present fake data. </a:t>
            </a:r>
          </a:p>
          <a:p>
            <a:r>
              <a:rPr lang="en-US" dirty="0"/>
              <a:t>They should focus on presenting data and delegate data access to a service.</a:t>
            </a:r>
          </a:p>
          <a:p>
            <a:r>
              <a:rPr lang="en-US" dirty="0"/>
              <a:t>Instead of creating the service with the new keyword, you'll rely on Angular dependency injection to inject it into the Component’s constructor.</a:t>
            </a:r>
          </a:p>
          <a:p>
            <a:r>
              <a:rPr lang="en-US" dirty="0"/>
              <a:t>Services are a great way to share information among classes that don't know each other.</a:t>
            </a:r>
            <a:endParaRPr lang="en-IN" dirty="0"/>
          </a:p>
        </p:txBody>
      </p:sp>
    </p:spTree>
    <p:extLst>
      <p:ext uri="{BB962C8B-B14F-4D97-AF65-F5344CB8AC3E}">
        <p14:creationId xmlns:p14="http://schemas.microsoft.com/office/powerpoint/2010/main" val="5510398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dirty="0"/>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dirty="0"/>
              <a:t>DI is wired into the Angular framework and used everywhere to provide new components with the services or other things they need. </a:t>
            </a:r>
          </a:p>
          <a:p>
            <a:r>
              <a:rPr lang="en-US" dirty="0"/>
              <a:t>Components consume services; that is, you can inject a service into a component, giving the component access to that service class.</a:t>
            </a:r>
          </a:p>
          <a:p>
            <a:r>
              <a:rPr lang="en-US" dirty="0"/>
              <a:t>The injector is the main mechanism. Angular creates an application-wide injector for you during the bootstrap process, and additional injectors as needed. You don't have to create injectors.</a:t>
            </a:r>
          </a:p>
          <a:p>
            <a:r>
              <a:rPr lang="en-US" dirty="0"/>
              <a:t>An injector creates dependencies and maintains a container of dependency instances that it reuses if possible.</a:t>
            </a:r>
          </a:p>
          <a:p>
            <a:r>
              <a:rPr lang="en-US" dirty="0"/>
              <a:t>A provider is an object that tells an injector how to obtain or create a dependency.</a:t>
            </a:r>
          </a:p>
          <a:p>
            <a:r>
              <a:rPr lang="en-US" dirty="0"/>
              <a:t>For any dependency that you need in your app, you must register a provider with the application's injector, so that the injector can use the provider to create new instances.</a:t>
            </a:r>
            <a:endParaRPr lang="en-IN" dirty="0"/>
          </a:p>
        </p:txBody>
      </p:sp>
    </p:spTree>
    <p:extLst>
      <p:ext uri="{BB962C8B-B14F-4D97-AF65-F5344CB8AC3E}">
        <p14:creationId xmlns:p14="http://schemas.microsoft.com/office/powerpoint/2010/main" val="25032573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dirty="0"/>
              <a:t>What is a Provider?</a:t>
            </a:r>
            <a:endParaRPr lang="en-US" dirty="0"/>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dirty="0"/>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dirty="0"/>
              <a:t>Dependency Injection (DI)</a:t>
            </a:r>
            <a:endParaRPr lang="en-US" dirty="0"/>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dirty="0"/>
              <a:t>Angular creates a </a:t>
            </a:r>
            <a:r>
              <a:rPr lang="en-US" b="1" dirty="0"/>
              <a:t>hierarchical dependency injection system</a:t>
            </a:r>
            <a:r>
              <a:rPr lang="en-US" dirty="0"/>
              <a:t>. It creates a </a:t>
            </a:r>
            <a:r>
              <a:rPr lang="en-US" b="1" dirty="0"/>
              <a:t>hierarchical tree of Injectors</a:t>
            </a:r>
            <a:r>
              <a:rPr lang="en-US" dirty="0"/>
              <a:t>. </a:t>
            </a:r>
          </a:p>
          <a:p>
            <a:r>
              <a:rPr lang="en-US" dirty="0"/>
              <a:t>Each Injector gets their own copy of </a:t>
            </a:r>
            <a:r>
              <a:rPr lang="en-US" b="1" dirty="0"/>
              <a:t>Angular Providers</a:t>
            </a:r>
            <a:r>
              <a:rPr lang="en-US" dirty="0"/>
              <a:t>. </a:t>
            </a:r>
          </a:p>
          <a:p>
            <a:r>
              <a:rPr lang="en-US" dirty="0"/>
              <a:t>Together these two form the core of the Angular dependency injection framework.</a:t>
            </a:r>
          </a:p>
          <a:p>
            <a:r>
              <a:rPr lang="en-US" dirty="0"/>
              <a:t>Angular Creates not one but two injector trees. </a:t>
            </a:r>
            <a:r>
              <a:rPr lang="en-US" b="1" dirty="0"/>
              <a:t>Module Injector tree </a:t>
            </a:r>
            <a:r>
              <a:rPr lang="en-US" dirty="0"/>
              <a:t>&amp; </a:t>
            </a:r>
            <a:r>
              <a:rPr lang="en-US" b="1" dirty="0"/>
              <a:t>Element Injector tree.</a:t>
            </a:r>
          </a:p>
          <a:p>
            <a:pPr lvl="1"/>
            <a:r>
              <a:rPr lang="en-US" dirty="0"/>
              <a:t>Module Injector tree is for Modules (@NgModule). For Root Module &amp; for every Lazy Loaded Module.</a:t>
            </a:r>
          </a:p>
          <a:p>
            <a:pPr lvl="1"/>
            <a:r>
              <a:rPr lang="en-US" dirty="0"/>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dirty="0"/>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dirty="0"/>
              <a:t>Angular creates the </a:t>
            </a:r>
            <a:r>
              <a:rPr lang="en-US" dirty="0" err="1"/>
              <a:t>ModuleInjector</a:t>
            </a:r>
            <a:r>
              <a:rPr lang="en-US" dirty="0"/>
              <a:t> for the services to be provided at Module Levels.</a:t>
            </a:r>
          </a:p>
          <a:p>
            <a:r>
              <a:rPr lang="en-US" dirty="0"/>
              <a:t>We register the Module level services in two ways</a:t>
            </a:r>
          </a:p>
          <a:p>
            <a:pPr lvl="1"/>
            <a:r>
              <a:rPr lang="en-US" dirty="0"/>
              <a:t>Using The Providers Metadata of the </a:t>
            </a:r>
            <a:r>
              <a:rPr lang="en-US" b="1" dirty="0"/>
              <a:t>@NgModule()</a:t>
            </a:r>
          </a:p>
          <a:p>
            <a:pPr lvl="1"/>
            <a:r>
              <a:rPr lang="en-US" dirty="0"/>
              <a:t>Using the </a:t>
            </a:r>
            <a:r>
              <a:rPr lang="en-US" b="1" dirty="0"/>
              <a:t>@Injectable() </a:t>
            </a:r>
            <a:r>
              <a:rPr lang="en-US" dirty="0"/>
              <a:t>Decorator with </a:t>
            </a:r>
            <a:r>
              <a:rPr lang="en-US" dirty="0" err="1"/>
              <a:t>providedIn</a:t>
            </a:r>
            <a:r>
              <a:rPr lang="en-US" dirty="0"/>
              <a:t> : root in the service itself</a:t>
            </a:r>
          </a:p>
          <a:p>
            <a:r>
              <a:rPr lang="en-US" dirty="0"/>
              <a:t>Angular Creates the Module Injector tree when the Application starts.</a:t>
            </a:r>
          </a:p>
          <a:p>
            <a:r>
              <a:rPr lang="en-US" dirty="0"/>
              <a:t>At the top of the Module Injector tree, Angular creates an instance of </a:t>
            </a:r>
            <a:r>
              <a:rPr lang="en-US" b="1" dirty="0"/>
              <a:t>Null Injector</a:t>
            </a:r>
            <a:r>
              <a:rPr lang="en-US" dirty="0"/>
              <a:t>.</a:t>
            </a:r>
          </a:p>
          <a:p>
            <a:r>
              <a:rPr lang="en-US" dirty="0"/>
              <a:t>Under </a:t>
            </a:r>
            <a:r>
              <a:rPr lang="en-US" b="1" dirty="0"/>
              <a:t>Null Injector </a:t>
            </a:r>
            <a:r>
              <a:rPr lang="en-US" dirty="0"/>
              <a:t>Angular creates an instance of </a:t>
            </a:r>
            <a:r>
              <a:rPr lang="en-US" b="1" dirty="0" err="1"/>
              <a:t>PlatformInjector</a:t>
            </a:r>
            <a:r>
              <a:rPr lang="en-US" dirty="0"/>
              <a:t>.</a:t>
            </a:r>
          </a:p>
        </p:txBody>
      </p:sp>
    </p:spTree>
    <p:extLst>
      <p:ext uri="{BB962C8B-B14F-4D97-AF65-F5344CB8AC3E}">
        <p14:creationId xmlns:p14="http://schemas.microsoft.com/office/powerpoint/2010/main" val="2825204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dirty="0"/>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29D0EB7-B516-4B40-7094-AFEAD7D78CD0}"/>
              </a:ext>
            </a:extLst>
          </p:cNvPr>
          <p:cNvSpPr/>
          <p:nvPr/>
        </p:nvSpPr>
        <p:spPr>
          <a:xfrm>
            <a:off x="917616" y="1883990"/>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54A35E97-1175-FDB4-E176-C9D2390829C1}"/>
              </a:ext>
            </a:extLst>
          </p:cNvPr>
          <p:cNvSpPr/>
          <p:nvPr/>
        </p:nvSpPr>
        <p:spPr>
          <a:xfrm>
            <a:off x="1100801" y="2401750"/>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5" name="Rectangle 4">
            <a:extLst>
              <a:ext uri="{FF2B5EF4-FFF2-40B4-BE49-F238E27FC236}">
                <a16:creationId xmlns:a16="http://schemas.microsoft.com/office/drawing/2014/main" id="{42442AED-A24D-7C1B-1B36-0C5D9893A385}"/>
              </a:ext>
            </a:extLst>
          </p:cNvPr>
          <p:cNvSpPr/>
          <p:nvPr/>
        </p:nvSpPr>
        <p:spPr>
          <a:xfrm>
            <a:off x="3852239"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Rectangle 5">
            <a:extLst>
              <a:ext uri="{FF2B5EF4-FFF2-40B4-BE49-F238E27FC236}">
                <a16:creationId xmlns:a16="http://schemas.microsoft.com/office/drawing/2014/main" id="{DB095708-0CA3-F80F-9C6A-29F1E0E155D4}"/>
              </a:ext>
            </a:extLst>
          </p:cNvPr>
          <p:cNvSpPr/>
          <p:nvPr/>
        </p:nvSpPr>
        <p:spPr>
          <a:xfrm>
            <a:off x="4445363" y="2401750"/>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 name="TextBox 6">
            <a:extLst>
              <a:ext uri="{FF2B5EF4-FFF2-40B4-BE49-F238E27FC236}">
                <a16:creationId xmlns:a16="http://schemas.microsoft.com/office/drawing/2014/main" id="{7B6795F7-1B7C-46B7-298C-8C1C2A5B9ABC}"/>
              </a:ext>
            </a:extLst>
          </p:cNvPr>
          <p:cNvSpPr txBox="1"/>
          <p:nvPr/>
        </p:nvSpPr>
        <p:spPr>
          <a:xfrm>
            <a:off x="2176052" y="1875215"/>
            <a:ext cx="1531188" cy="369332"/>
          </a:xfrm>
          <a:prstGeom prst="rect">
            <a:avLst/>
          </a:prstGeom>
          <a:noFill/>
        </p:spPr>
        <p:txBody>
          <a:bodyPr wrap="none" rtlCol="0">
            <a:spAutoFit/>
          </a:bodyPr>
          <a:lstStyle/>
          <a:p>
            <a:r>
              <a:rPr lang="en-US" dirty="0"/>
              <a:t>HTML and CSS</a:t>
            </a:r>
          </a:p>
        </p:txBody>
      </p:sp>
      <p:sp>
        <p:nvSpPr>
          <p:cNvPr id="8" name="TextBox 7">
            <a:extLst>
              <a:ext uri="{FF2B5EF4-FFF2-40B4-BE49-F238E27FC236}">
                <a16:creationId xmlns:a16="http://schemas.microsoft.com/office/drawing/2014/main" id="{C1CFC2D5-9DD5-7A87-90EC-66B2331A6828}"/>
              </a:ext>
            </a:extLst>
          </p:cNvPr>
          <p:cNvSpPr txBox="1"/>
          <p:nvPr/>
        </p:nvSpPr>
        <p:spPr>
          <a:xfrm>
            <a:off x="1208602" y="3929086"/>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9" name="Straight Connector 8">
            <a:extLst>
              <a:ext uri="{FF2B5EF4-FFF2-40B4-BE49-F238E27FC236}">
                <a16:creationId xmlns:a16="http://schemas.microsoft.com/office/drawing/2014/main" id="{ED18EFAE-EC15-C727-0187-81866BA4160C}"/>
              </a:ext>
            </a:extLst>
          </p:cNvPr>
          <p:cNvCxnSpPr>
            <a:cxnSpLocks/>
          </p:cNvCxnSpPr>
          <p:nvPr/>
        </p:nvCxnSpPr>
        <p:spPr>
          <a:xfrm>
            <a:off x="1188747"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A096F49E-4C7B-D640-6948-A32E1D02AB8B}"/>
              </a:ext>
            </a:extLst>
          </p:cNvPr>
          <p:cNvSpPr txBox="1"/>
          <p:nvPr/>
        </p:nvSpPr>
        <p:spPr>
          <a:xfrm>
            <a:off x="2369004" y="3253486"/>
            <a:ext cx="1359668" cy="369332"/>
          </a:xfrm>
          <a:prstGeom prst="rect">
            <a:avLst/>
          </a:prstGeom>
          <a:noFill/>
        </p:spPr>
        <p:txBody>
          <a:bodyPr wrap="none" rtlCol="0">
            <a:spAutoFit/>
          </a:bodyPr>
          <a:lstStyle/>
          <a:p>
            <a:r>
              <a:rPr lang="en-US" dirty="0" err="1"/>
              <a:t>domHandler</a:t>
            </a:r>
            <a:endParaRPr lang="en-US" dirty="0"/>
          </a:p>
        </p:txBody>
      </p:sp>
      <p:cxnSp>
        <p:nvCxnSpPr>
          <p:cNvPr id="11" name="Straight Connector 10">
            <a:extLst>
              <a:ext uri="{FF2B5EF4-FFF2-40B4-BE49-F238E27FC236}">
                <a16:creationId xmlns:a16="http://schemas.microsoft.com/office/drawing/2014/main" id="{84614EAB-4E0A-F712-7F97-9643337B04C8}"/>
              </a:ext>
            </a:extLst>
          </p:cNvPr>
          <p:cNvCxnSpPr>
            <a:cxnSpLocks/>
          </p:cNvCxnSpPr>
          <p:nvPr/>
        </p:nvCxnSpPr>
        <p:spPr>
          <a:xfrm>
            <a:off x="3816618" y="3500622"/>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26F75410-2CF6-D013-CF86-61A1C0639BCF}"/>
              </a:ext>
            </a:extLst>
          </p:cNvPr>
          <p:cNvSpPr/>
          <p:nvPr/>
        </p:nvSpPr>
        <p:spPr>
          <a:xfrm>
            <a:off x="7039016" y="1892765"/>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F627E51-37C0-385F-FE36-969E1466DEE7}"/>
              </a:ext>
            </a:extLst>
          </p:cNvPr>
          <p:cNvSpPr/>
          <p:nvPr/>
        </p:nvSpPr>
        <p:spPr>
          <a:xfrm>
            <a:off x="7222201" y="2410525"/>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91BCAB59-6F8A-7E24-33E7-F597B39196B7}"/>
              </a:ext>
            </a:extLst>
          </p:cNvPr>
          <p:cNvSpPr/>
          <p:nvPr/>
        </p:nvSpPr>
        <p:spPr>
          <a:xfrm>
            <a:off x="9973639" y="2410525"/>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Rectangle 18">
            <a:extLst>
              <a:ext uri="{FF2B5EF4-FFF2-40B4-BE49-F238E27FC236}">
                <a16:creationId xmlns:a16="http://schemas.microsoft.com/office/drawing/2014/main" id="{9BB09779-BF98-127F-4E37-620629537DE7}"/>
              </a:ext>
            </a:extLst>
          </p:cNvPr>
          <p:cNvSpPr/>
          <p:nvPr/>
        </p:nvSpPr>
        <p:spPr>
          <a:xfrm>
            <a:off x="10566763" y="2410525"/>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0" name="TextBox 19">
            <a:extLst>
              <a:ext uri="{FF2B5EF4-FFF2-40B4-BE49-F238E27FC236}">
                <a16:creationId xmlns:a16="http://schemas.microsoft.com/office/drawing/2014/main" id="{2FD5353B-ED01-7EB8-897C-A33896A1A70A}"/>
              </a:ext>
            </a:extLst>
          </p:cNvPr>
          <p:cNvSpPr txBox="1"/>
          <p:nvPr/>
        </p:nvSpPr>
        <p:spPr>
          <a:xfrm>
            <a:off x="8297452" y="1883990"/>
            <a:ext cx="1531188" cy="369332"/>
          </a:xfrm>
          <a:prstGeom prst="rect">
            <a:avLst/>
          </a:prstGeom>
          <a:noFill/>
        </p:spPr>
        <p:txBody>
          <a:bodyPr wrap="none" rtlCol="0">
            <a:spAutoFit/>
          </a:bodyPr>
          <a:lstStyle/>
          <a:p>
            <a:r>
              <a:rPr lang="en-US" dirty="0"/>
              <a:t>HTML and CSS</a:t>
            </a:r>
          </a:p>
        </p:txBody>
      </p:sp>
      <p:sp>
        <p:nvSpPr>
          <p:cNvPr id="21" name="TextBox 20">
            <a:extLst>
              <a:ext uri="{FF2B5EF4-FFF2-40B4-BE49-F238E27FC236}">
                <a16:creationId xmlns:a16="http://schemas.microsoft.com/office/drawing/2014/main" id="{708CB410-EDEF-6C7B-F45C-CDDEEA69388B}"/>
              </a:ext>
            </a:extLst>
          </p:cNvPr>
          <p:cNvSpPr txBox="1"/>
          <p:nvPr/>
        </p:nvSpPr>
        <p:spPr>
          <a:xfrm>
            <a:off x="7330002" y="393786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2" name="Straight Connector 21">
            <a:extLst>
              <a:ext uri="{FF2B5EF4-FFF2-40B4-BE49-F238E27FC236}">
                <a16:creationId xmlns:a16="http://schemas.microsoft.com/office/drawing/2014/main" id="{13E10C9D-30DA-D0FC-C418-A710A64C480A}"/>
              </a:ext>
            </a:extLst>
          </p:cNvPr>
          <p:cNvCxnSpPr>
            <a:cxnSpLocks/>
          </p:cNvCxnSpPr>
          <p:nvPr/>
        </p:nvCxnSpPr>
        <p:spPr>
          <a:xfrm>
            <a:off x="7310147" y="350939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B5343E43-68C6-31D3-4CDE-C7DA6DFDF4E4}"/>
              </a:ext>
            </a:extLst>
          </p:cNvPr>
          <p:cNvSpPr txBox="1"/>
          <p:nvPr/>
        </p:nvSpPr>
        <p:spPr>
          <a:xfrm>
            <a:off x="8490404" y="3262261"/>
            <a:ext cx="1359668" cy="369332"/>
          </a:xfrm>
          <a:prstGeom prst="rect">
            <a:avLst/>
          </a:prstGeom>
          <a:noFill/>
        </p:spPr>
        <p:txBody>
          <a:bodyPr wrap="none" rtlCol="0">
            <a:spAutoFit/>
          </a:bodyPr>
          <a:lstStyle/>
          <a:p>
            <a:r>
              <a:rPr lang="en-US" dirty="0" err="1"/>
              <a:t>domHandler</a:t>
            </a:r>
            <a:endParaRPr lang="en-US" dirty="0"/>
          </a:p>
        </p:txBody>
      </p:sp>
      <p:cxnSp>
        <p:nvCxnSpPr>
          <p:cNvPr id="24" name="Straight Connector 23">
            <a:extLst>
              <a:ext uri="{FF2B5EF4-FFF2-40B4-BE49-F238E27FC236}">
                <a16:creationId xmlns:a16="http://schemas.microsoft.com/office/drawing/2014/main" id="{D784B32F-4B25-D052-9863-F6E50158622E}"/>
              </a:ext>
            </a:extLst>
          </p:cNvPr>
          <p:cNvCxnSpPr>
            <a:cxnSpLocks/>
          </p:cNvCxnSpPr>
          <p:nvPr/>
        </p:nvCxnSpPr>
        <p:spPr>
          <a:xfrm>
            <a:off x="9938018" y="350939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3BA65B31-6114-1C8C-598E-9AED56D40A49}"/>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DF5B7D6-F502-5EB2-0304-733198CE364E}"/>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27" name="TextBox 26">
            <a:extLst>
              <a:ext uri="{FF2B5EF4-FFF2-40B4-BE49-F238E27FC236}">
                <a16:creationId xmlns:a16="http://schemas.microsoft.com/office/drawing/2014/main" id="{97EB17A0-5A02-2260-600B-82C5BEAE5171}"/>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
        <p:nvSpPr>
          <p:cNvPr id="28" name="Title 30">
            <a:extLst>
              <a:ext uri="{FF2B5EF4-FFF2-40B4-BE49-F238E27FC236}">
                <a16:creationId xmlns:a16="http://schemas.microsoft.com/office/drawing/2014/main" id="{24B2EB68-10DA-277A-1EC0-81316D16BE67}"/>
              </a:ext>
            </a:extLst>
          </p:cNvPr>
          <p:cNvSpPr>
            <a:spLocks noGrp="1"/>
          </p:cNvSpPr>
          <p:nvPr>
            <p:ph type="title"/>
          </p:nvPr>
        </p:nvSpPr>
        <p:spPr>
          <a:xfrm>
            <a:off x="838200" y="365125"/>
            <a:ext cx="10515600" cy="1325563"/>
          </a:xfrm>
        </p:spPr>
        <p:txBody>
          <a:bodyPr/>
          <a:lstStyle/>
          <a:p>
            <a:r>
              <a:rPr lang="en-IN" dirty="0"/>
              <a:t>Component vs Traditional Approach</a:t>
            </a:r>
          </a:p>
        </p:txBody>
      </p:sp>
    </p:spTree>
    <p:extLst>
      <p:ext uri="{BB962C8B-B14F-4D97-AF65-F5344CB8AC3E}">
        <p14:creationId xmlns:p14="http://schemas.microsoft.com/office/powerpoint/2010/main" val="7407267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dirty="0"/>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dirty="0"/>
              <a:t>The Null Injector always throws an error unless we decorate the dependency with the Optional decorator.</a:t>
            </a:r>
          </a:p>
          <a:p>
            <a:r>
              <a:rPr lang="en-US" dirty="0"/>
              <a:t>Optional Decorators</a:t>
            </a:r>
          </a:p>
          <a:p>
            <a:pPr lvl="1"/>
            <a:r>
              <a:rPr lang="en-US" dirty="0"/>
              <a:t>@Self</a:t>
            </a:r>
          </a:p>
          <a:p>
            <a:pPr lvl="1"/>
            <a:r>
              <a:rPr lang="en-US" dirty="0"/>
              <a:t>@SkipSelf</a:t>
            </a:r>
          </a:p>
          <a:p>
            <a:pPr lvl="1"/>
            <a:r>
              <a:rPr lang="en-US" dirty="0"/>
              <a:t>@Optional</a:t>
            </a:r>
          </a:p>
        </p:txBody>
      </p:sp>
    </p:spTree>
    <p:extLst>
      <p:ext uri="{BB962C8B-B14F-4D97-AF65-F5344CB8AC3E}">
        <p14:creationId xmlns:p14="http://schemas.microsoft.com/office/powerpoint/2010/main" val="6346534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dirty="0"/>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dirty="0"/>
              <a:t>The </a:t>
            </a:r>
            <a:r>
              <a:rPr lang="en-US" dirty="0" err="1"/>
              <a:t>platformBrowserDynamic</a:t>
            </a:r>
            <a:r>
              <a:rPr lang="en-US" dirty="0"/>
              <a:t>() method creates an injector configured by a </a:t>
            </a:r>
            <a:r>
              <a:rPr lang="en-US" dirty="0" err="1"/>
              <a:t>PlatformModule</a:t>
            </a:r>
            <a:r>
              <a:rPr lang="en-US" dirty="0"/>
              <a:t>, which contains platform-specific dependencies. </a:t>
            </a:r>
          </a:p>
          <a:p>
            <a:r>
              <a:rPr lang="en-US" dirty="0"/>
              <a:t>This allows multiple applications to share a platform configuration.</a:t>
            </a:r>
          </a:p>
          <a:p>
            <a:r>
              <a:rPr lang="en-US" dirty="0"/>
              <a:t>Platform Injector usually includes built-in providers like </a:t>
            </a:r>
            <a:r>
              <a:rPr lang="en-US" b="1" dirty="0" err="1"/>
              <a:t>DomSanitize</a:t>
            </a:r>
            <a:r>
              <a:rPr lang="en-US" dirty="0"/>
              <a:t> etc.</a:t>
            </a:r>
          </a:p>
        </p:txBody>
      </p:sp>
    </p:spTree>
    <p:extLst>
      <p:ext uri="{BB962C8B-B14F-4D97-AF65-F5344CB8AC3E}">
        <p14:creationId xmlns:p14="http://schemas.microsoft.com/office/powerpoint/2010/main" val="20242069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dirty="0"/>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dirty="0"/>
              <a:t>Angular creates the Element Injector tree for the services to be provided at the element level like Components &amp; Directives.</a:t>
            </a:r>
          </a:p>
          <a:p>
            <a:r>
              <a:rPr lang="en-US" dirty="0"/>
              <a:t>Angular creates the Element Injector tree when the application starts.</a:t>
            </a:r>
          </a:p>
          <a:p>
            <a:r>
              <a:rPr lang="en-US" dirty="0"/>
              <a:t>The Injector instance of the Root Component becomes the root Injector for the Element Injector tree. It gets the Providers from the provider’s property of the Root Component.</a:t>
            </a:r>
          </a:p>
          <a:p>
            <a:r>
              <a:rPr lang="en-US" dirty="0"/>
              <a:t>The Root Component acts as a parent to every element we create. Each of those elements can contain child elements creating a tree of elements. The Angular creates an Injector for each of these elements creating a tree of Injectors.</a:t>
            </a:r>
          </a:p>
          <a:p>
            <a:r>
              <a:rPr lang="en-US" dirty="0"/>
              <a:t>Each Injector gets the list of Providers from the @Directive() or @Component(). If the Providers array is empty, then Angular creates an empty Injector.</a:t>
            </a:r>
          </a:p>
          <a:p>
            <a:r>
              <a:rPr lang="en-US" dirty="0"/>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dirty="0"/>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dirty="0"/>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dirty="0"/>
              <a:t>When a component asks for Dependency, the DI Framework resolves it in two phases.</a:t>
            </a:r>
          </a:p>
          <a:p>
            <a:pPr lvl="1"/>
            <a:r>
              <a:rPr lang="en-US" b="1" dirty="0"/>
              <a:t>First phase</a:t>
            </a:r>
          </a:p>
          <a:p>
            <a:pPr lvl="2"/>
            <a:r>
              <a:rPr lang="en-US" dirty="0"/>
              <a:t>It starts to look for the Dependency in the current component’s </a:t>
            </a:r>
            <a:r>
              <a:rPr lang="en-US" dirty="0" err="1"/>
              <a:t>ElementInjector</a:t>
            </a:r>
            <a:r>
              <a:rPr lang="en-US" dirty="0"/>
              <a:t>. </a:t>
            </a:r>
          </a:p>
          <a:p>
            <a:pPr lvl="2"/>
            <a:r>
              <a:rPr lang="en-US" dirty="0"/>
              <a:t>If it does not provide the Dependency, it will look in the Parent Components </a:t>
            </a:r>
            <a:r>
              <a:rPr lang="en-US" dirty="0" err="1"/>
              <a:t>ElementInjector</a:t>
            </a:r>
            <a:r>
              <a:rPr lang="en-US" dirty="0"/>
              <a:t>. </a:t>
            </a:r>
          </a:p>
          <a:p>
            <a:pPr lvl="2"/>
            <a:r>
              <a:rPr lang="en-US" dirty="0"/>
              <a:t>The Request bubbles up until it finds an injector that provides the service or reaches the root </a:t>
            </a:r>
            <a:r>
              <a:rPr lang="en-US" dirty="0" err="1"/>
              <a:t>ElementInjector</a:t>
            </a:r>
            <a:r>
              <a:rPr lang="en-US" dirty="0"/>
              <a:t>.</a:t>
            </a:r>
          </a:p>
          <a:p>
            <a:pPr lvl="1"/>
            <a:r>
              <a:rPr lang="en-US" b="1" dirty="0"/>
              <a:t>Second phase - If </a:t>
            </a:r>
            <a:r>
              <a:rPr lang="en-US" b="1" dirty="0" err="1"/>
              <a:t>ElementInjector</a:t>
            </a:r>
            <a:r>
              <a:rPr lang="en-US" b="1" dirty="0"/>
              <a:t> does not satisfy the request</a:t>
            </a:r>
          </a:p>
          <a:p>
            <a:pPr lvl="2"/>
            <a:r>
              <a:rPr lang="en-US" dirty="0"/>
              <a:t>Angular looks for the Dependency in the </a:t>
            </a:r>
            <a:r>
              <a:rPr lang="en-US" dirty="0" err="1"/>
              <a:t>ModuleInjector</a:t>
            </a:r>
            <a:r>
              <a:rPr lang="en-US" dirty="0"/>
              <a:t> hierarchy. </a:t>
            </a:r>
          </a:p>
          <a:p>
            <a:pPr lvl="2"/>
            <a:r>
              <a:rPr lang="en-US" dirty="0"/>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dirty="0"/>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dirty="0"/>
              <a:t>Most front-end applications need to communicate with a server over the HTTP protocol, to download or upload data and access other back-end services. </a:t>
            </a:r>
          </a:p>
          <a:p>
            <a:r>
              <a:rPr lang="en-US" dirty="0"/>
              <a:t>Angular provides a client HTTP API for Angular applications, the </a:t>
            </a:r>
            <a:r>
              <a:rPr lang="en-US" b="1" dirty="0" err="1"/>
              <a:t>HttpClient</a:t>
            </a:r>
            <a:r>
              <a:rPr lang="en-US" dirty="0"/>
              <a:t> service class in </a:t>
            </a:r>
            <a:r>
              <a:rPr lang="en-US" b="1" dirty="0"/>
              <a:t>@angular/common/http</a:t>
            </a:r>
            <a:r>
              <a:rPr lang="en-US" dirty="0"/>
              <a:t>.</a:t>
            </a:r>
          </a:p>
          <a:p>
            <a:r>
              <a:rPr lang="en-US" dirty="0"/>
              <a:t>The HTTP client service offers the following major features.</a:t>
            </a:r>
          </a:p>
          <a:p>
            <a:pPr lvl="1"/>
            <a:r>
              <a:rPr lang="en-US" dirty="0"/>
              <a:t>The ability to request typed response objects.</a:t>
            </a:r>
          </a:p>
          <a:p>
            <a:pPr lvl="1"/>
            <a:r>
              <a:rPr lang="en-US" dirty="0"/>
              <a:t>Streamlined error handling.</a:t>
            </a:r>
          </a:p>
          <a:p>
            <a:pPr lvl="1"/>
            <a:r>
              <a:rPr lang="en-US" dirty="0"/>
              <a:t>Testability features.</a:t>
            </a:r>
          </a:p>
          <a:p>
            <a:pPr lvl="1"/>
            <a:r>
              <a:rPr lang="en-US" dirty="0"/>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39BA-BC72-45D6-A440-A6E373F99841}"/>
              </a:ext>
            </a:extLst>
          </p:cNvPr>
          <p:cNvSpPr>
            <a:spLocks noGrp="1"/>
          </p:cNvSpPr>
          <p:nvPr>
            <p:ph type="title"/>
          </p:nvPr>
        </p:nvSpPr>
        <p:spPr/>
        <p:txBody>
          <a:bodyPr/>
          <a:lstStyle/>
          <a:p>
            <a:r>
              <a:rPr lang="en-IN" dirty="0"/>
              <a:t>@Injectable Services</a:t>
            </a:r>
          </a:p>
        </p:txBody>
      </p:sp>
      <p:sp>
        <p:nvSpPr>
          <p:cNvPr id="3" name="Content Placeholder 2">
            <a:extLst>
              <a:ext uri="{FF2B5EF4-FFF2-40B4-BE49-F238E27FC236}">
                <a16:creationId xmlns:a16="http://schemas.microsoft.com/office/drawing/2014/main" id="{2DD03B8D-0D3C-4E78-8017-495CEE5C1D57}"/>
              </a:ext>
            </a:extLst>
          </p:cNvPr>
          <p:cNvSpPr>
            <a:spLocks noGrp="1"/>
          </p:cNvSpPr>
          <p:nvPr>
            <p:ph idx="1"/>
          </p:nvPr>
        </p:nvSpPr>
        <p:spPr/>
        <p:txBody>
          <a:bodyPr>
            <a:normAutofit fontScale="92500" lnSpcReduction="10000"/>
          </a:bodyPr>
          <a:lstStyle/>
          <a:p>
            <a:r>
              <a:rPr lang="en-US" dirty="0"/>
              <a:t>A service imports the Angular Injectable symbol and annotates the class with the @Injectable() decorator. </a:t>
            </a:r>
          </a:p>
          <a:p>
            <a:r>
              <a:rPr lang="en-US" dirty="0"/>
              <a:t>This marks the class as one that participates in the dependency injection system. </a:t>
            </a:r>
          </a:p>
          <a:p>
            <a:r>
              <a:rPr lang="en-US" dirty="0"/>
              <a:t>The @Injectable() decorator accepts a metadata object for the service</a:t>
            </a:r>
          </a:p>
          <a:p>
            <a:r>
              <a:rPr lang="en-IN" dirty="0" err="1"/>
              <a:t>providedIn</a:t>
            </a:r>
            <a:r>
              <a:rPr lang="en-IN" dirty="0"/>
              <a:t> - </a:t>
            </a:r>
            <a:r>
              <a:rPr lang="en-US" dirty="0"/>
              <a:t>Determines which injectors will provide the injectable, by either associating it with an @NgModule or other </a:t>
            </a:r>
            <a:r>
              <a:rPr lang="en-US" dirty="0" err="1"/>
              <a:t>InjectorType</a:t>
            </a:r>
            <a:endParaRPr lang="en-US" dirty="0"/>
          </a:p>
          <a:p>
            <a:pPr lvl="1"/>
            <a:r>
              <a:rPr lang="en-US" dirty="0"/>
              <a:t>root' : The application-level injector in most apps.</a:t>
            </a:r>
          </a:p>
          <a:p>
            <a:pPr lvl="1"/>
            <a:r>
              <a:rPr lang="en-US" dirty="0"/>
              <a:t>'platform' : A special singleton platform injector shared by all applications on the page.</a:t>
            </a:r>
          </a:p>
          <a:p>
            <a:pPr lvl="1"/>
            <a:r>
              <a:rPr lang="en-US" dirty="0"/>
              <a:t>'any' : Provides a unique instance in each lazy loaded module while all eagerly loaded modules share one instance.</a:t>
            </a:r>
            <a:endParaRPr lang="en-IN" dirty="0"/>
          </a:p>
        </p:txBody>
      </p:sp>
    </p:spTree>
    <p:extLst>
      <p:ext uri="{BB962C8B-B14F-4D97-AF65-F5344CB8AC3E}">
        <p14:creationId xmlns:p14="http://schemas.microsoft.com/office/powerpoint/2010/main" val="1148178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0D28-A000-4AF3-B82C-21AFC64D7B60}"/>
              </a:ext>
            </a:extLst>
          </p:cNvPr>
          <p:cNvSpPr>
            <a:spLocks noGrp="1"/>
          </p:cNvSpPr>
          <p:nvPr>
            <p:ph type="title"/>
          </p:nvPr>
        </p:nvSpPr>
        <p:spPr/>
        <p:txBody>
          <a:bodyPr/>
          <a:lstStyle/>
          <a:p>
            <a:r>
              <a:rPr lang="en-US" dirty="0"/>
              <a:t>Angular Routing</a:t>
            </a:r>
          </a:p>
        </p:txBody>
      </p:sp>
      <p:sp>
        <p:nvSpPr>
          <p:cNvPr id="3" name="Content Placeholder 2">
            <a:extLst>
              <a:ext uri="{FF2B5EF4-FFF2-40B4-BE49-F238E27FC236}">
                <a16:creationId xmlns:a16="http://schemas.microsoft.com/office/drawing/2014/main" id="{8DAF0A8F-48A0-4ACE-A081-F431B9CA79E1}"/>
              </a:ext>
            </a:extLst>
          </p:cNvPr>
          <p:cNvSpPr>
            <a:spLocks noGrp="1"/>
          </p:cNvSpPr>
          <p:nvPr>
            <p:ph idx="1"/>
          </p:nvPr>
        </p:nvSpPr>
        <p:spPr/>
        <p:txBody>
          <a:bodyPr>
            <a:normAutofit fontScale="92500" lnSpcReduction="10000"/>
          </a:bodyPr>
          <a:lstStyle/>
          <a:p>
            <a:r>
              <a:rPr lang="en-US" dirty="0"/>
              <a:t>In a single-page app, you change what the user sees by showing or hiding portions of the display that correspond to particular components, rather than going out to the server to get a new page. </a:t>
            </a:r>
          </a:p>
          <a:p>
            <a:r>
              <a:rPr lang="en-US" dirty="0"/>
              <a:t>As users perform application tasks, they need to move between the different views that you have defined.</a:t>
            </a:r>
          </a:p>
          <a:p>
            <a:r>
              <a:rPr lang="en-US" dirty="0"/>
              <a:t>To handle the navigation from one view to the next, you use the Angular Router. </a:t>
            </a:r>
          </a:p>
          <a:p>
            <a:r>
              <a:rPr lang="en-US" dirty="0"/>
              <a:t>The Router enables navigation by interpreting a browser URL as an instruction to change the view.</a:t>
            </a:r>
          </a:p>
          <a:p>
            <a:r>
              <a:rPr lang="en-US" dirty="0"/>
              <a:t>Angular provides a separate module, </a:t>
            </a:r>
            <a:r>
              <a:rPr lang="en-US" dirty="0" err="1"/>
              <a:t>RouterModule</a:t>
            </a:r>
            <a:r>
              <a:rPr lang="en-US" dirty="0"/>
              <a:t> to set up the navigation in the Angular application.</a:t>
            </a:r>
          </a:p>
        </p:txBody>
      </p:sp>
    </p:spTree>
    <p:extLst>
      <p:ext uri="{BB962C8B-B14F-4D97-AF65-F5344CB8AC3E}">
        <p14:creationId xmlns:p14="http://schemas.microsoft.com/office/powerpoint/2010/main" val="3131419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A4A5-0A11-48AF-A607-48F6A6812D9A}"/>
              </a:ext>
            </a:extLst>
          </p:cNvPr>
          <p:cNvSpPr>
            <a:spLocks noGrp="1"/>
          </p:cNvSpPr>
          <p:nvPr>
            <p:ph type="title"/>
          </p:nvPr>
        </p:nvSpPr>
        <p:spPr/>
        <p:txBody>
          <a:bodyPr/>
          <a:lstStyle/>
          <a:p>
            <a:r>
              <a:rPr lang="en-US" dirty="0" err="1"/>
              <a:t>AppRoutingModule</a:t>
            </a:r>
            <a:r>
              <a:rPr lang="en-US" dirty="0"/>
              <a:t> </a:t>
            </a:r>
          </a:p>
        </p:txBody>
      </p:sp>
      <p:sp>
        <p:nvSpPr>
          <p:cNvPr id="3" name="Content Placeholder 2">
            <a:extLst>
              <a:ext uri="{FF2B5EF4-FFF2-40B4-BE49-F238E27FC236}">
                <a16:creationId xmlns:a16="http://schemas.microsoft.com/office/drawing/2014/main" id="{31CAF018-E293-4143-8E38-1380C20865E3}"/>
              </a:ext>
            </a:extLst>
          </p:cNvPr>
          <p:cNvSpPr>
            <a:spLocks noGrp="1"/>
          </p:cNvSpPr>
          <p:nvPr>
            <p:ph idx="1"/>
          </p:nvPr>
        </p:nvSpPr>
        <p:spPr/>
        <p:txBody>
          <a:bodyPr>
            <a:normAutofit lnSpcReduction="10000"/>
          </a:bodyPr>
          <a:lstStyle/>
          <a:p>
            <a:r>
              <a:rPr lang="en-US" dirty="0"/>
              <a:t>Imports </a:t>
            </a:r>
            <a:r>
              <a:rPr lang="en-US" dirty="0" err="1"/>
              <a:t>RouterModule</a:t>
            </a:r>
            <a:r>
              <a:rPr lang="en-US" dirty="0"/>
              <a:t> and Routes from @angular/router package.</a:t>
            </a:r>
          </a:p>
          <a:p>
            <a:r>
              <a:rPr lang="en-US" dirty="0" err="1"/>
              <a:t>RouterModule</a:t>
            </a:r>
            <a:r>
              <a:rPr lang="en-US" dirty="0"/>
              <a:t> provides functionality to configure and execute routing in the application.</a:t>
            </a:r>
          </a:p>
          <a:p>
            <a:r>
              <a:rPr lang="en-US" dirty="0"/>
              <a:t>Routes is the type used to setup the navigation rules.</a:t>
            </a:r>
          </a:p>
          <a:p>
            <a:r>
              <a:rPr lang="en-US" dirty="0"/>
              <a:t>Routes is the local variable (of type Routes) used to configure the actual navigation rules of the application.</a:t>
            </a:r>
          </a:p>
          <a:p>
            <a:r>
              <a:rPr lang="en-US" dirty="0" err="1"/>
              <a:t>RouterModule.forRoot</a:t>
            </a:r>
            <a:r>
              <a:rPr lang="en-US" dirty="0"/>
              <a:t>() method will setup the navigation rules configured in the routes variable.</a:t>
            </a:r>
          </a:p>
          <a:p>
            <a:r>
              <a:rPr lang="en-US" dirty="0" err="1"/>
              <a:t>AppModule</a:t>
            </a:r>
            <a:r>
              <a:rPr lang="en-US" dirty="0"/>
              <a:t> imports the </a:t>
            </a:r>
            <a:r>
              <a:rPr lang="en-US" dirty="0" err="1"/>
              <a:t>AppRoutingModule</a:t>
            </a:r>
            <a:r>
              <a:rPr lang="en-US" dirty="0"/>
              <a:t> module using imports meta data.</a:t>
            </a:r>
          </a:p>
        </p:txBody>
      </p:sp>
    </p:spTree>
    <p:extLst>
      <p:ext uri="{BB962C8B-B14F-4D97-AF65-F5344CB8AC3E}">
        <p14:creationId xmlns:p14="http://schemas.microsoft.com/office/powerpoint/2010/main" val="4988775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89BF-ECB7-421C-B5FA-5BEC72A8F622}"/>
              </a:ext>
            </a:extLst>
          </p:cNvPr>
          <p:cNvSpPr>
            <a:spLocks noGrp="1"/>
          </p:cNvSpPr>
          <p:nvPr>
            <p:ph type="title"/>
          </p:nvPr>
        </p:nvSpPr>
        <p:spPr/>
        <p:txBody>
          <a:bodyPr/>
          <a:lstStyle/>
          <a:p>
            <a:r>
              <a:rPr lang="en-US" dirty="0"/>
              <a:t>Creating routes</a:t>
            </a:r>
          </a:p>
        </p:txBody>
      </p:sp>
      <p:sp>
        <p:nvSpPr>
          <p:cNvPr id="3" name="Content Placeholder 2">
            <a:extLst>
              <a:ext uri="{FF2B5EF4-FFF2-40B4-BE49-F238E27FC236}">
                <a16:creationId xmlns:a16="http://schemas.microsoft.com/office/drawing/2014/main" id="{1B80210A-18AB-4007-BF1A-6E295F1B8EDE}"/>
              </a:ext>
            </a:extLst>
          </p:cNvPr>
          <p:cNvSpPr>
            <a:spLocks noGrp="1"/>
          </p:cNvSpPr>
          <p:nvPr>
            <p:ph idx="1"/>
          </p:nvPr>
        </p:nvSpPr>
        <p:spPr/>
        <p:txBody>
          <a:bodyPr/>
          <a:lstStyle/>
          <a:p>
            <a:r>
              <a:rPr lang="en-US" b="0" i="0" dirty="0">
                <a:effectLst/>
                <a:latin typeface="Arial" panose="020B0604020202020204" pitchFamily="34" charset="0"/>
              </a:rPr>
              <a:t>Creating a route is simple and easy. </a:t>
            </a:r>
          </a:p>
          <a:p>
            <a:r>
              <a:rPr lang="en-US" b="0" i="0" dirty="0">
                <a:effectLst/>
                <a:latin typeface="Arial" panose="020B0604020202020204" pitchFamily="34" charset="0"/>
              </a:rPr>
              <a:t>To create a route</a:t>
            </a:r>
          </a:p>
          <a:p>
            <a:pPr lvl="1"/>
            <a:r>
              <a:rPr lang="en-US" b="0" i="0" dirty="0">
                <a:effectLst/>
                <a:latin typeface="Arial" panose="020B0604020202020204" pitchFamily="34" charset="0"/>
              </a:rPr>
              <a:t>Target component to be called.</a:t>
            </a:r>
          </a:p>
          <a:p>
            <a:pPr lvl="1"/>
            <a:r>
              <a:rPr lang="en-US" b="0" i="0" dirty="0">
                <a:effectLst/>
                <a:latin typeface="Arial" panose="020B0604020202020204" pitchFamily="34" charset="0"/>
              </a:rPr>
              <a:t>The path to access the target component.</a:t>
            </a:r>
            <a:endParaRPr lang="en-US" dirty="0"/>
          </a:p>
        </p:txBody>
      </p:sp>
      <p:pic>
        <p:nvPicPr>
          <p:cNvPr id="5" name="Picture 4">
            <a:extLst>
              <a:ext uri="{FF2B5EF4-FFF2-40B4-BE49-F238E27FC236}">
                <a16:creationId xmlns:a16="http://schemas.microsoft.com/office/drawing/2014/main" id="{DD3A8DD1-B427-4E51-B0AD-A35DF167D0A5}"/>
              </a:ext>
            </a:extLst>
          </p:cNvPr>
          <p:cNvPicPr>
            <a:picLocks noChangeAspect="1"/>
          </p:cNvPicPr>
          <p:nvPr/>
        </p:nvPicPr>
        <p:blipFill>
          <a:blip r:embed="rId2"/>
          <a:stretch>
            <a:fillRect/>
          </a:stretch>
        </p:blipFill>
        <p:spPr>
          <a:xfrm>
            <a:off x="2877671" y="3925276"/>
            <a:ext cx="6436658" cy="1772414"/>
          </a:xfrm>
          <a:prstGeom prst="rect">
            <a:avLst/>
          </a:prstGeom>
        </p:spPr>
      </p:pic>
    </p:spTree>
    <p:extLst>
      <p:ext uri="{BB962C8B-B14F-4D97-AF65-F5344CB8AC3E}">
        <p14:creationId xmlns:p14="http://schemas.microsoft.com/office/powerpoint/2010/main" val="358135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(John Papa)</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40ED-15D9-4D55-8F04-4001990F4918}"/>
              </a:ext>
            </a:extLst>
          </p:cNvPr>
          <p:cNvSpPr>
            <a:spLocks noGrp="1"/>
          </p:cNvSpPr>
          <p:nvPr>
            <p:ph type="title"/>
          </p:nvPr>
        </p:nvSpPr>
        <p:spPr/>
        <p:txBody>
          <a:bodyPr/>
          <a:lstStyle/>
          <a:p>
            <a:r>
              <a:rPr lang="en-IN" dirty="0"/>
              <a:t>Lazy Loading</a:t>
            </a:r>
            <a:endParaRPr lang="en-US" dirty="0"/>
          </a:p>
        </p:txBody>
      </p:sp>
      <p:sp>
        <p:nvSpPr>
          <p:cNvPr id="3" name="Content Placeholder 2">
            <a:extLst>
              <a:ext uri="{FF2B5EF4-FFF2-40B4-BE49-F238E27FC236}">
                <a16:creationId xmlns:a16="http://schemas.microsoft.com/office/drawing/2014/main" id="{7CCEC43A-5817-46DA-86B9-D9D378632E3C}"/>
              </a:ext>
            </a:extLst>
          </p:cNvPr>
          <p:cNvSpPr>
            <a:spLocks noGrp="1"/>
          </p:cNvSpPr>
          <p:nvPr>
            <p:ph idx="1"/>
          </p:nvPr>
        </p:nvSpPr>
        <p:spPr/>
        <p:txBody>
          <a:bodyPr>
            <a:normAutofit fontScale="92500" lnSpcReduction="20000"/>
          </a:bodyPr>
          <a:lstStyle/>
          <a:p>
            <a:r>
              <a:rPr lang="en-US" dirty="0"/>
              <a:t>By default, </a:t>
            </a:r>
            <a:r>
              <a:rPr lang="en-US" dirty="0" err="1"/>
              <a:t>NgModules</a:t>
            </a:r>
            <a:r>
              <a:rPr lang="en-US" dirty="0"/>
              <a:t> are eagerly loaded, which means that as soon as the application loads, so do all the </a:t>
            </a:r>
            <a:r>
              <a:rPr lang="en-US" dirty="0" err="1"/>
              <a:t>NgModules</a:t>
            </a:r>
            <a:r>
              <a:rPr lang="en-US" dirty="0"/>
              <a:t>, whether or not they are immediately necessary. </a:t>
            </a:r>
          </a:p>
          <a:p>
            <a:r>
              <a:rPr lang="en-US" dirty="0"/>
              <a:t>Since Angular creates a SPA (Single Page Application), all of its modules are loaded at once.</a:t>
            </a:r>
          </a:p>
          <a:p>
            <a:r>
              <a:rPr lang="en-US" dirty="0"/>
              <a:t>For a small application this would be okay. But as the application grows the load time will increase if everything is loaded at once. </a:t>
            </a:r>
          </a:p>
          <a:p>
            <a:r>
              <a:rPr lang="en-US" dirty="0"/>
              <a:t>For large applications with lots of routes, consider lazy loading—a design pattern that loads </a:t>
            </a:r>
            <a:r>
              <a:rPr lang="en-US" dirty="0" err="1"/>
              <a:t>NgModules</a:t>
            </a:r>
            <a:r>
              <a:rPr lang="en-US" dirty="0"/>
              <a:t> as needed. </a:t>
            </a:r>
          </a:p>
          <a:p>
            <a:r>
              <a:rPr lang="en-US" dirty="0"/>
              <a:t>Lazy loading helps keep initial bundle sizes smaller, which in turn helps decrease load times. </a:t>
            </a:r>
          </a:p>
          <a:p>
            <a:r>
              <a:rPr lang="en-US" dirty="0"/>
              <a:t>To lazy load Angular modules, use </a:t>
            </a:r>
            <a:r>
              <a:rPr lang="en-US" dirty="0" err="1"/>
              <a:t>loadChildren</a:t>
            </a:r>
            <a:r>
              <a:rPr lang="en-US" dirty="0"/>
              <a:t> (instead of component) in your </a:t>
            </a:r>
            <a:r>
              <a:rPr lang="en-US" dirty="0" err="1"/>
              <a:t>AppRoutingModule</a:t>
            </a:r>
            <a:r>
              <a:rPr lang="en-US" dirty="0"/>
              <a:t> routes configuration.</a:t>
            </a:r>
          </a:p>
        </p:txBody>
      </p:sp>
      <p:sp>
        <p:nvSpPr>
          <p:cNvPr id="5" name="TextBox 4">
            <a:extLst>
              <a:ext uri="{FF2B5EF4-FFF2-40B4-BE49-F238E27FC236}">
                <a16:creationId xmlns:a16="http://schemas.microsoft.com/office/drawing/2014/main" id="{1E8A5E8A-158A-EA8C-0FCB-4095CD46D0EF}"/>
              </a:ext>
            </a:extLst>
          </p:cNvPr>
          <p:cNvSpPr txBox="1"/>
          <p:nvPr/>
        </p:nvSpPr>
        <p:spPr>
          <a:xfrm>
            <a:off x="3048000" y="3105835"/>
            <a:ext cx="6096000"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path: </a:t>
            </a:r>
            <a:r>
              <a:rPr lang="en-IN" b="0" dirty="0">
                <a:solidFill>
                  <a:srgbClr val="A31515"/>
                </a:solidFill>
                <a:effectLst/>
                <a:latin typeface="Consolas" panose="020B0609020204030204" pitchFamily="49" charset="0"/>
              </a:rPr>
              <a:t>'authors'</a:t>
            </a:r>
            <a:r>
              <a:rPr lang="en-IN" b="0" dirty="0">
                <a:solidFill>
                  <a:srgbClr val="000000"/>
                </a:solidFill>
                <a:effectLst/>
                <a:latin typeface="Consolas" panose="020B0609020204030204" pitchFamily="49" charset="0"/>
              </a:rPr>
              <a:t>, component: </a:t>
            </a:r>
            <a:r>
              <a:rPr lang="en-IN" b="0" dirty="0" err="1">
                <a:solidFill>
                  <a:srgbClr val="000000"/>
                </a:solidFill>
                <a:effectLst/>
                <a:latin typeface="Consolas" panose="020B0609020204030204" pitchFamily="49" charset="0"/>
              </a:rPr>
              <a:t>AuthorRootComponent</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18775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dirty="0"/>
              <a:t>AJAX – localhost:8000/</a:t>
            </a:r>
            <a:r>
              <a:rPr lang="en-IN" dirty="0" err="1"/>
              <a:t>api</a:t>
            </a:r>
            <a:r>
              <a:rPr lang="en-IN" dirty="0"/>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component calls the API in </a:t>
            </a:r>
            <a:r>
              <a:rPr lang="en-IN" dirty="0" err="1"/>
              <a:t>ngOnInit</a:t>
            </a:r>
            <a:r>
              <a:rPr lang="en-IN" dirty="0"/>
              <a:t>(), modifies the state and displays the data</a:t>
            </a:r>
            <a:endParaRPr lang="en-US" dirty="0"/>
          </a:p>
        </p:txBody>
      </p:sp>
    </p:spTree>
    <p:extLst>
      <p:ext uri="{BB962C8B-B14F-4D97-AF65-F5344CB8AC3E}">
        <p14:creationId xmlns:p14="http://schemas.microsoft.com/office/powerpoint/2010/main" val="29866026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Angular 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lnSpcReduction="10000"/>
          </a:bodyPr>
          <a:lstStyle/>
          <a:p>
            <a:r>
              <a:rPr lang="en-US" dirty="0" err="1"/>
              <a:t>CanActivate</a:t>
            </a:r>
            <a:endParaRPr lang="en-US" dirty="0"/>
          </a:p>
          <a:p>
            <a:pPr lvl="1"/>
            <a:r>
              <a:rPr lang="en-US" dirty="0"/>
              <a:t>Checks to see if a user can visit a route.</a:t>
            </a:r>
          </a:p>
          <a:p>
            <a:r>
              <a:rPr lang="en-US" dirty="0" err="1"/>
              <a:t>CanActivateChild</a:t>
            </a:r>
            <a:r>
              <a:rPr lang="en-US" dirty="0"/>
              <a:t> </a:t>
            </a:r>
          </a:p>
          <a:p>
            <a:pPr lvl="1"/>
            <a:r>
              <a:rPr lang="en-US" dirty="0"/>
              <a:t>Checks to see if a user can visit a routes children.</a:t>
            </a:r>
          </a:p>
          <a:p>
            <a:r>
              <a:rPr lang="en-US" dirty="0" err="1"/>
              <a:t>CanDeactivate</a:t>
            </a:r>
            <a:endParaRPr lang="en-US" dirty="0"/>
          </a:p>
          <a:p>
            <a:pPr lvl="1"/>
            <a:r>
              <a:rPr lang="en-US" dirty="0"/>
              <a:t>Checks to see if a user can exit a route.</a:t>
            </a:r>
          </a:p>
          <a:p>
            <a:r>
              <a:rPr lang="en-US" dirty="0" err="1"/>
              <a:t>CanLoad</a:t>
            </a:r>
            <a:endParaRPr lang="en-US" dirty="0"/>
          </a:p>
          <a:p>
            <a:pPr lvl="1"/>
            <a:r>
              <a:rPr lang="en-US" dirty="0"/>
              <a:t>Checks to see if a user can route to a module that is lazy loaded. </a:t>
            </a:r>
          </a:p>
          <a:p>
            <a:r>
              <a:rPr lang="en-US" dirty="0"/>
              <a:t>Resolve </a:t>
            </a:r>
          </a:p>
          <a:p>
            <a:pPr lvl="1"/>
            <a:r>
              <a:rPr lang="en-US" dirty="0"/>
              <a:t>Performs route data retrieval before route activation.</a:t>
            </a:r>
            <a:endParaRPr lang="en-IN" dirty="0"/>
          </a:p>
        </p:txBody>
      </p:sp>
    </p:spTree>
    <p:extLst>
      <p:ext uri="{BB962C8B-B14F-4D97-AF65-F5344CB8AC3E}">
        <p14:creationId xmlns:p14="http://schemas.microsoft.com/office/powerpoint/2010/main" val="2817809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870233" y="4680546"/>
            <a:ext cx="3959417" cy="369332"/>
          </a:xfrm>
          <a:prstGeom prst="rect">
            <a:avLst/>
          </a:prstGeom>
          <a:noFill/>
        </p:spPr>
        <p:txBody>
          <a:bodyPr wrap="none" rtlCol="0">
            <a:spAutoFit/>
          </a:bodyPr>
          <a:lstStyle/>
          <a:p>
            <a:r>
              <a:rPr lang="en-IN" dirty="0"/>
              <a:t>AJAX – localhost:8000/</a:t>
            </a:r>
            <a:r>
              <a:rPr lang="en-IN" dirty="0" err="1"/>
              <a:t>api</a:t>
            </a:r>
            <a:r>
              <a:rPr lang="en-IN" dirty="0"/>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 name="TextBox 1">
            <a:extLst>
              <a:ext uri="{FF2B5EF4-FFF2-40B4-BE49-F238E27FC236}">
                <a16:creationId xmlns:a16="http://schemas.microsoft.com/office/drawing/2014/main" id="{8868F66F-2103-EC97-1348-5FF52D0503F3}"/>
              </a:ext>
            </a:extLst>
          </p:cNvPr>
          <p:cNvSpPr txBox="1"/>
          <p:nvPr/>
        </p:nvSpPr>
        <p:spPr>
          <a:xfrm>
            <a:off x="6591181" y="6092887"/>
            <a:ext cx="3458191" cy="369332"/>
          </a:xfrm>
          <a:prstGeom prst="rect">
            <a:avLst/>
          </a:prstGeom>
          <a:noFill/>
        </p:spPr>
        <p:txBody>
          <a:bodyPr wrap="none" rtlCol="0">
            <a:spAutoFit/>
          </a:bodyPr>
          <a:lstStyle/>
          <a:p>
            <a:r>
              <a:rPr lang="en-US" dirty="0"/>
              <a:t>Added by </a:t>
            </a:r>
            <a:r>
              <a:rPr lang="en-US" dirty="0" err="1"/>
              <a:t>TokenInterceptor</a:t>
            </a:r>
            <a:r>
              <a:rPr lang="en-US" dirty="0"/>
              <a:t> Service</a:t>
            </a:r>
            <a:endParaRPr lang="en-IN" dirty="0"/>
          </a:p>
        </p:txBody>
      </p:sp>
      <p:cxnSp>
        <p:nvCxnSpPr>
          <p:cNvPr id="3" name="Straight Arrow Connector 2">
            <a:extLst>
              <a:ext uri="{FF2B5EF4-FFF2-40B4-BE49-F238E27FC236}">
                <a16:creationId xmlns:a16="http://schemas.microsoft.com/office/drawing/2014/main" id="{55183667-786F-EFD8-CEE7-F97EC2018DD5}"/>
              </a:ext>
            </a:extLst>
          </p:cNvPr>
          <p:cNvCxnSpPr>
            <a:stCxn id="2" idx="0"/>
          </p:cNvCxnSpPr>
          <p:nvPr/>
        </p:nvCxnSpPr>
        <p:spPr>
          <a:xfrm flipH="1" flipV="1">
            <a:off x="7485799" y="4995333"/>
            <a:ext cx="834478" cy="109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6C398E-D81C-B555-A2DF-2EA02921B63D}"/>
              </a:ext>
            </a:extLst>
          </p:cNvPr>
          <p:cNvSpPr txBox="1"/>
          <p:nvPr/>
        </p:nvSpPr>
        <p:spPr>
          <a:xfrm>
            <a:off x="566482" y="1637320"/>
            <a:ext cx="2568519" cy="1569660"/>
          </a:xfrm>
          <a:prstGeom prst="rect">
            <a:avLst/>
          </a:prstGeom>
          <a:noFill/>
        </p:spPr>
        <p:txBody>
          <a:bodyPr wrap="square" rtlCol="0">
            <a:spAutoFit/>
          </a:bodyPr>
          <a:lstStyle/>
          <a:p>
            <a:pPr algn="ctr"/>
            <a:r>
              <a:rPr lang="en-IN" sz="1600" dirty="0"/>
              <a:t>User clicks on Admin Link, execute a code to verify token or authentication status, if unauthenticated, redirect the request to Login Component</a:t>
            </a:r>
            <a:endParaRPr lang="en-US" sz="1600" dirty="0"/>
          </a:p>
        </p:txBody>
      </p:sp>
      <p:cxnSp>
        <p:nvCxnSpPr>
          <p:cNvPr id="23" name="Straight Arrow Connector 22">
            <a:extLst>
              <a:ext uri="{FF2B5EF4-FFF2-40B4-BE49-F238E27FC236}">
                <a16:creationId xmlns:a16="http://schemas.microsoft.com/office/drawing/2014/main" id="{A099ED7E-AE63-E5B5-07A6-A24B09DCE554}"/>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001B1C-4031-A79A-B948-DF1FC5335DA5}"/>
              </a:ext>
            </a:extLst>
          </p:cNvPr>
          <p:cNvSpPr txBox="1"/>
          <p:nvPr/>
        </p:nvSpPr>
        <p:spPr>
          <a:xfrm>
            <a:off x="3395497" y="2534977"/>
            <a:ext cx="3555628" cy="646331"/>
          </a:xfrm>
          <a:prstGeom prst="rect">
            <a:avLst/>
          </a:prstGeom>
          <a:noFill/>
        </p:spPr>
        <p:txBody>
          <a:bodyPr wrap="square" rtlCol="0">
            <a:spAutoFit/>
          </a:bodyPr>
          <a:lstStyle/>
          <a:p>
            <a:pPr algn="ctr"/>
            <a:r>
              <a:rPr lang="en-IN" dirty="0"/>
              <a:t>HTTP + URL (AJAX) + Username &amp; Password</a:t>
            </a:r>
          </a:p>
        </p:txBody>
      </p:sp>
      <p:cxnSp>
        <p:nvCxnSpPr>
          <p:cNvPr id="25" name="Straight Arrow Connector 24">
            <a:extLst>
              <a:ext uri="{FF2B5EF4-FFF2-40B4-BE49-F238E27FC236}">
                <a16:creationId xmlns:a16="http://schemas.microsoft.com/office/drawing/2014/main" id="{2DBAD587-F417-1432-CEBD-4D6E7B30EC38}"/>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7463F3-5211-FB35-817C-2CB653803376}"/>
              </a:ext>
            </a:extLst>
          </p:cNvPr>
          <p:cNvSpPr txBox="1"/>
          <p:nvPr/>
        </p:nvSpPr>
        <p:spPr>
          <a:xfrm>
            <a:off x="4244840" y="3429000"/>
            <a:ext cx="1735668" cy="646331"/>
          </a:xfrm>
          <a:prstGeom prst="rect">
            <a:avLst/>
          </a:prstGeom>
          <a:noFill/>
        </p:spPr>
        <p:txBody>
          <a:bodyPr wrap="none" rtlCol="0">
            <a:spAutoFit/>
          </a:bodyPr>
          <a:lstStyle/>
          <a:p>
            <a:pPr algn="ctr"/>
            <a:r>
              <a:rPr lang="en-IN" dirty="0"/>
              <a:t>JSON with Token</a:t>
            </a:r>
          </a:p>
          <a:p>
            <a:pPr algn="ctr"/>
            <a:r>
              <a:rPr lang="en-IN" dirty="0"/>
              <a:t>{“token”:”___”}</a:t>
            </a:r>
          </a:p>
        </p:txBody>
      </p:sp>
      <p:sp>
        <p:nvSpPr>
          <p:cNvPr id="27" name="TextBox 26">
            <a:extLst>
              <a:ext uri="{FF2B5EF4-FFF2-40B4-BE49-F238E27FC236}">
                <a16:creationId xmlns:a16="http://schemas.microsoft.com/office/drawing/2014/main" id="{8D3E19C4-A099-9A3B-5466-DE609B9FCCA4}"/>
              </a:ext>
            </a:extLst>
          </p:cNvPr>
          <p:cNvSpPr txBox="1"/>
          <p:nvPr/>
        </p:nvSpPr>
        <p:spPr>
          <a:xfrm>
            <a:off x="512171" y="3639076"/>
            <a:ext cx="2706872" cy="1323439"/>
          </a:xfrm>
          <a:prstGeom prst="rect">
            <a:avLst/>
          </a:prstGeom>
          <a:noFill/>
        </p:spPr>
        <p:txBody>
          <a:bodyPr wrap="square" rtlCol="0">
            <a:spAutoFit/>
          </a:bodyPr>
          <a:lstStyle/>
          <a:p>
            <a:pPr algn="ctr"/>
            <a:r>
              <a:rPr lang="en-IN" sz="1600" dirty="0"/>
              <a:t>Send Username, Password to server, who will verify and return a token, the received token will be stored in Session Storage of the browser</a:t>
            </a:r>
            <a:endParaRPr lang="en-US" sz="1600" dirty="0"/>
          </a:p>
        </p:txBody>
      </p:sp>
      <p:sp>
        <p:nvSpPr>
          <p:cNvPr id="28" name="TextBox 27">
            <a:extLst>
              <a:ext uri="{FF2B5EF4-FFF2-40B4-BE49-F238E27FC236}">
                <a16:creationId xmlns:a16="http://schemas.microsoft.com/office/drawing/2014/main" id="{3DFD25AE-DC91-8315-9746-0F0AF3BA4B88}"/>
              </a:ext>
            </a:extLst>
          </p:cNvPr>
          <p:cNvSpPr txBox="1"/>
          <p:nvPr/>
        </p:nvSpPr>
        <p:spPr>
          <a:xfrm>
            <a:off x="497306" y="5142795"/>
            <a:ext cx="2706872" cy="584775"/>
          </a:xfrm>
          <a:prstGeom prst="rect">
            <a:avLst/>
          </a:prstGeom>
          <a:noFill/>
        </p:spPr>
        <p:txBody>
          <a:bodyPr wrap="square" rtlCol="0">
            <a:spAutoFit/>
          </a:bodyPr>
          <a:lstStyle/>
          <a:p>
            <a:pPr algn="ctr"/>
            <a:r>
              <a:rPr lang="en-US" sz="1600" dirty="0"/>
              <a:t>Send the same token to access data from the server</a:t>
            </a:r>
          </a:p>
        </p:txBody>
      </p:sp>
    </p:spTree>
    <p:extLst>
      <p:ext uri="{BB962C8B-B14F-4D97-AF65-F5344CB8AC3E}">
        <p14:creationId xmlns:p14="http://schemas.microsoft.com/office/powerpoint/2010/main" val="2572419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810259" y="649480"/>
            <a:ext cx="6555347" cy="5546047"/>
          </a:xfrm>
        </p:spPr>
        <p:txBody>
          <a:bodyPr anchor="ctr">
            <a:normAutofit/>
          </a:bodyPr>
          <a:lstStyle/>
          <a:p>
            <a:r>
              <a:rPr lang="en-US" sz="1600"/>
              <a:t>When user clicks the Admin Link, we need to verify that we have a token in session storage, and if the token in not there in the session storage, redirect the request to login component. (CanActivateAdminGuard)</a:t>
            </a:r>
          </a:p>
          <a:p>
            <a:pPr lvl="1"/>
            <a:r>
              <a:rPr lang="en-US" sz="1600"/>
              <a:t>CanActivateAdminGuard uses Authenticator Service, getToken() to get the token. </a:t>
            </a:r>
          </a:p>
          <a:p>
            <a:pPr lvl="2"/>
            <a:r>
              <a:rPr lang="en-US" sz="1600"/>
              <a:t>If token is undefined, the request is redirected to Login Component</a:t>
            </a:r>
          </a:p>
          <a:p>
            <a:pPr lvl="2"/>
            <a:r>
              <a:rPr lang="en-US" sz="1600"/>
              <a:t>If token is available, the request is allowed for Admin Component.</a:t>
            </a:r>
          </a:p>
          <a:p>
            <a:r>
              <a:rPr lang="en-US" sz="1600"/>
              <a:t>Logging and Token Management (Authenticator Service)</a:t>
            </a:r>
          </a:p>
          <a:p>
            <a:pPr lvl="1"/>
            <a:r>
              <a:rPr lang="en-US" sz="1600"/>
              <a:t>On Login Component, user must give username and password, which will be sent to Node API Server</a:t>
            </a:r>
          </a:p>
          <a:p>
            <a:pPr lvl="1"/>
            <a:r>
              <a:rPr lang="en-US" sz="1600"/>
              <a:t>If the username &amp; password is correct, in the response token will come from the Server</a:t>
            </a:r>
          </a:p>
          <a:p>
            <a:pPr lvl="1"/>
            <a:r>
              <a:rPr lang="en-US" sz="1600"/>
              <a:t>Received token will be stored in the session storage of the browser.</a:t>
            </a:r>
          </a:p>
          <a:p>
            <a:r>
              <a:rPr lang="en-US" sz="1600"/>
              <a:t>Reading and Attaching Token (TokenInterceptor Service)</a:t>
            </a:r>
          </a:p>
          <a:p>
            <a:pPr lvl="1"/>
            <a:r>
              <a:rPr lang="en-US" sz="1600"/>
              <a:t>Whenever the AJAX request is made for api, tokenInterceptor, intercepts and attaches token in the request header.</a:t>
            </a:r>
          </a:p>
          <a:p>
            <a:pPr lvl="1"/>
            <a:r>
              <a:rPr lang="en-US" sz="160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dirty="0"/>
              <a:t>Animation provides the illusion of motion: HTML elements change styling over time.</a:t>
            </a:r>
          </a:p>
          <a:p>
            <a:r>
              <a:rPr lang="en-US" dirty="0"/>
              <a:t>Well-designed animations can make your application more fun and easier to use.</a:t>
            </a:r>
          </a:p>
          <a:p>
            <a:r>
              <a:rPr lang="en-US" dirty="0"/>
              <a:t>Animations can improve your application and user experience in several ways:</a:t>
            </a:r>
          </a:p>
          <a:p>
            <a:pPr lvl="1"/>
            <a:r>
              <a:rPr lang="en-US" dirty="0"/>
              <a:t>Without animations, web page transitions can seem abrupt and jarring.</a:t>
            </a:r>
          </a:p>
          <a:p>
            <a:pPr lvl="1"/>
            <a:r>
              <a:rPr lang="en-US" dirty="0"/>
              <a:t>Motion greatly enhances the user experience, so animations give users a chance to detect the application's response to their actions.</a:t>
            </a:r>
          </a:p>
          <a:p>
            <a:pPr lvl="1"/>
            <a:r>
              <a:rPr lang="en-US" dirty="0"/>
              <a:t>Good animations intuitively call the user's attention to where it is needed.</a:t>
            </a:r>
          </a:p>
          <a:p>
            <a:r>
              <a:rPr lang="en-US" dirty="0"/>
              <a:t>An HTML element can move, change color, grow or shrink, fade, or slide off the page. </a:t>
            </a:r>
          </a:p>
          <a:p>
            <a:pPr lvl="1"/>
            <a:r>
              <a:rPr lang="en-US" dirty="0"/>
              <a:t>These changes can occur simultaneously or sequentially. </a:t>
            </a:r>
          </a:p>
          <a:p>
            <a:pPr lvl="1"/>
            <a:r>
              <a:rPr lang="en-US" dirty="0"/>
              <a:t>You can control the timing of each transformation.</a:t>
            </a:r>
            <a:endParaRPr lang="en-IN" dirty="0"/>
          </a:p>
        </p:txBody>
      </p:sp>
    </p:spTree>
    <p:extLst>
      <p:ext uri="{BB962C8B-B14F-4D97-AF65-F5344CB8AC3E}">
        <p14:creationId xmlns:p14="http://schemas.microsoft.com/office/powerpoint/2010/main" val="17958102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dirty="0" err="1"/>
              <a:t>Angular's</a:t>
            </a:r>
            <a:r>
              <a:rPr lang="en-US" dirty="0"/>
              <a:t> animation system is built on CSS functionality</a:t>
            </a:r>
          </a:p>
          <a:p>
            <a:r>
              <a:rPr lang="en-US" dirty="0"/>
              <a:t>You can animate any property that the browser considers animatable. </a:t>
            </a:r>
          </a:p>
          <a:p>
            <a:r>
              <a:rPr lang="en-US" dirty="0"/>
              <a:t>This includes positions, sizes, transforms, colors, borders, and more.</a:t>
            </a:r>
          </a:p>
          <a:p>
            <a:r>
              <a:rPr lang="en-US" dirty="0"/>
              <a:t>To Enable Animations: </a:t>
            </a:r>
          </a:p>
          <a:p>
            <a:pPr lvl="1"/>
            <a:r>
              <a:rPr lang="en-US" dirty="0"/>
              <a:t>Import </a:t>
            </a:r>
            <a:r>
              <a:rPr lang="en-US" b="1" dirty="0" err="1"/>
              <a:t>BrowserAnimationsModule</a:t>
            </a:r>
            <a:r>
              <a:rPr lang="en-US" dirty="0"/>
              <a:t>, which introduces the animation capabilities into your Angular root application module. </a:t>
            </a:r>
          </a:p>
          <a:p>
            <a:pPr lvl="1"/>
            <a:r>
              <a:rPr lang="en-IN" dirty="0"/>
              <a:t>Importing animation functions</a:t>
            </a:r>
          </a:p>
          <a:p>
            <a:pPr lvl="1"/>
            <a:r>
              <a:rPr lang="en-US" dirty="0"/>
              <a:t>Add the animation metadata property to the Component</a:t>
            </a:r>
          </a:p>
          <a:p>
            <a:pPr lvl="1"/>
            <a:r>
              <a:rPr lang="en-US" dirty="0"/>
              <a:t>Apply animation using </a:t>
            </a:r>
            <a:r>
              <a:rPr lang="en-US" b="1" dirty="0" err="1"/>
              <a:t>HostBinding</a:t>
            </a:r>
            <a:r>
              <a:rPr lang="en-US" dirty="0"/>
              <a:t> or Use it on specific area using </a:t>
            </a:r>
            <a:r>
              <a:rPr lang="en-US" b="1" dirty="0"/>
              <a:t>@</a:t>
            </a:r>
            <a:endParaRPr lang="en-IN" b="1" dirty="0"/>
          </a:p>
        </p:txBody>
      </p:sp>
    </p:spTree>
    <p:extLst>
      <p:ext uri="{BB962C8B-B14F-4D97-AF65-F5344CB8AC3E}">
        <p14:creationId xmlns:p14="http://schemas.microsoft.com/office/powerpoint/2010/main" val="36561620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dirty="0"/>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dirty="0"/>
              <a:t>The following list shows some of the methods used to build Angular animations.</a:t>
            </a:r>
          </a:p>
          <a:p>
            <a:pPr lvl="1"/>
            <a:r>
              <a:rPr lang="en-US" dirty="0"/>
              <a:t>The </a:t>
            </a:r>
            <a:r>
              <a:rPr lang="en-US" b="1" dirty="0"/>
              <a:t>trigger(...)</a:t>
            </a:r>
            <a:r>
              <a:rPr lang="en-US" dirty="0"/>
              <a:t> method encapsulates a single element of animation inside the animations array.</a:t>
            </a:r>
            <a:endParaRPr lang="en-IN" dirty="0"/>
          </a:p>
          <a:p>
            <a:pPr lvl="1"/>
            <a:r>
              <a:rPr lang="en-US" dirty="0"/>
              <a:t>The </a:t>
            </a:r>
            <a:r>
              <a:rPr lang="en-US" b="1" dirty="0"/>
              <a:t>state(...) </a:t>
            </a:r>
            <a:r>
              <a:rPr lang="en-US" dirty="0"/>
              <a:t>method declares an animation state within a trigger attached to an element.</a:t>
            </a:r>
          </a:p>
          <a:p>
            <a:pPr lvl="1"/>
            <a:r>
              <a:rPr lang="en-US" b="1" dirty="0"/>
              <a:t>style(…) </a:t>
            </a:r>
            <a:r>
              <a:rPr lang="en-US" dirty="0"/>
              <a:t>method declares a key/value object containing CSS properties/styles that can then be used for an animation state, within an animation sequence, or as styling data for calls to animate() and keyframes().</a:t>
            </a:r>
          </a:p>
          <a:p>
            <a:pPr lvl="1"/>
            <a:r>
              <a:rPr lang="en-US" b="1" dirty="0"/>
              <a:t>animate(…) </a:t>
            </a:r>
            <a:r>
              <a:rPr lang="en-US" dirty="0"/>
              <a:t>method produces a reusable animation that can be invoked in another animation or sequence</a:t>
            </a:r>
          </a:p>
          <a:p>
            <a:pPr lvl="1"/>
            <a:r>
              <a:rPr lang="en-US" b="1" dirty="0"/>
              <a:t>transition(…) </a:t>
            </a:r>
            <a:r>
              <a:rPr lang="en-US" dirty="0"/>
              <a:t>method declares an animation transition as a sequence of animation steps to run when a given condition is satisfied.</a:t>
            </a:r>
            <a:endParaRPr lang="en-IN" dirty="0"/>
          </a:p>
        </p:txBody>
      </p:sp>
    </p:spTree>
    <p:extLst>
      <p:ext uri="{BB962C8B-B14F-4D97-AF65-F5344CB8AC3E}">
        <p14:creationId xmlns:p14="http://schemas.microsoft.com/office/powerpoint/2010/main" val="23810661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2F-A78C-4086-BFFB-228D14FD0CE2}"/>
              </a:ext>
            </a:extLst>
          </p:cNvPr>
          <p:cNvSpPr>
            <a:spLocks noGrp="1"/>
          </p:cNvSpPr>
          <p:nvPr>
            <p:ph type="title"/>
          </p:nvPr>
        </p:nvSpPr>
        <p:spPr/>
        <p:txBody>
          <a:bodyPr/>
          <a:lstStyle/>
          <a:p>
            <a:r>
              <a:rPr lang="en-IN" dirty="0"/>
              <a:t>What to learn next?</a:t>
            </a:r>
          </a:p>
        </p:txBody>
      </p:sp>
      <p:sp>
        <p:nvSpPr>
          <p:cNvPr id="3" name="Content Placeholder 2">
            <a:extLst>
              <a:ext uri="{FF2B5EF4-FFF2-40B4-BE49-F238E27FC236}">
                <a16:creationId xmlns:a16="http://schemas.microsoft.com/office/drawing/2014/main" id="{AC0F4800-ACBA-4D78-9BBA-CA11B0DB94DA}"/>
              </a:ext>
            </a:extLst>
          </p:cNvPr>
          <p:cNvSpPr>
            <a:spLocks noGrp="1"/>
          </p:cNvSpPr>
          <p:nvPr>
            <p:ph idx="1"/>
          </p:nvPr>
        </p:nvSpPr>
        <p:spPr/>
        <p:txBody>
          <a:bodyPr>
            <a:normAutofit lnSpcReduction="10000"/>
          </a:bodyPr>
          <a:lstStyle/>
          <a:p>
            <a:r>
              <a:rPr lang="en-IN" dirty="0"/>
              <a:t>How to use Component Library with Angular</a:t>
            </a:r>
          </a:p>
          <a:p>
            <a:pPr lvl="1"/>
            <a:r>
              <a:rPr lang="en-US" dirty="0">
                <a:hlinkClick r:id="rId2"/>
              </a:rPr>
              <a:t>ng-bootstrap | Angular UI Component Library</a:t>
            </a:r>
            <a:endParaRPr lang="en-IN" dirty="0"/>
          </a:p>
          <a:p>
            <a:pPr lvl="1"/>
            <a:r>
              <a:rPr lang="en-IN" dirty="0" err="1">
                <a:hlinkClick r:id="rId3"/>
              </a:rPr>
              <a:t>ngx</a:t>
            </a:r>
            <a:r>
              <a:rPr lang="en-IN" dirty="0">
                <a:hlinkClick r:id="rId3"/>
              </a:rPr>
              <a:t>-bootstrap | Angular UI Component Library (</a:t>
            </a:r>
            <a:r>
              <a:rPr lang="en-IN" dirty="0" err="1">
                <a:hlinkClick r:id="rId3"/>
              </a:rPr>
              <a:t>Valor</a:t>
            </a:r>
            <a:r>
              <a:rPr lang="en-IN" dirty="0">
                <a:hlinkClick r:id="rId3"/>
              </a:rPr>
              <a:t> Software)</a:t>
            </a:r>
            <a:endParaRPr lang="en-IN" dirty="0"/>
          </a:p>
          <a:p>
            <a:pPr lvl="1"/>
            <a:r>
              <a:rPr lang="en-IN" dirty="0">
                <a:hlinkClick r:id="rId4"/>
              </a:rPr>
              <a:t>Material | Angular UI Component Library</a:t>
            </a:r>
            <a:endParaRPr lang="en-IN" dirty="0"/>
          </a:p>
          <a:p>
            <a:pPr lvl="1"/>
            <a:r>
              <a:rPr lang="en-IN" dirty="0" err="1">
                <a:hlinkClick r:id="rId5"/>
              </a:rPr>
              <a:t>PrimeNG</a:t>
            </a:r>
            <a:r>
              <a:rPr lang="en-IN" dirty="0">
                <a:hlinkClick r:id="rId5"/>
              </a:rPr>
              <a:t> | Angular UI Component Library (primefaces.org)</a:t>
            </a:r>
            <a:endParaRPr lang="en-IN" dirty="0"/>
          </a:p>
          <a:p>
            <a:pPr lvl="1"/>
            <a:r>
              <a:rPr lang="en-US" dirty="0">
                <a:hlinkClick r:id="rId6"/>
              </a:rPr>
              <a:t>Kendo UI for Angular | Angular UI Component Library (Telerik)</a:t>
            </a:r>
            <a:endParaRPr lang="en-US" dirty="0"/>
          </a:p>
          <a:p>
            <a:r>
              <a:rPr lang="en-IN" dirty="0" err="1">
                <a:hlinkClick r:id="rId7"/>
              </a:rPr>
              <a:t>NgRx</a:t>
            </a:r>
            <a:endParaRPr lang="en-IN" dirty="0"/>
          </a:p>
          <a:p>
            <a:r>
              <a:rPr lang="en-IN" dirty="0">
                <a:hlinkClick r:id="rId8"/>
              </a:rPr>
              <a:t>Angular – Testing</a:t>
            </a:r>
            <a:endParaRPr lang="en-IN" dirty="0"/>
          </a:p>
          <a:p>
            <a:r>
              <a:rPr lang="en-IN" dirty="0">
                <a:hlinkClick r:id="rId9"/>
              </a:rPr>
              <a:t>https://learn.microsoft.com/en-us/azure/active-directory/develop/msal-overview</a:t>
            </a:r>
            <a:r>
              <a:rPr lang="en-IN" dirty="0"/>
              <a:t> </a:t>
            </a:r>
          </a:p>
        </p:txBody>
      </p:sp>
    </p:spTree>
    <p:extLst>
      <p:ext uri="{BB962C8B-B14F-4D97-AF65-F5344CB8AC3E}">
        <p14:creationId xmlns:p14="http://schemas.microsoft.com/office/powerpoint/2010/main" val="24957999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126219984"/>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53D695-BB73-CF19-7DC7-2DEBE33D0595}"/>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54E8583C-D73C-A9B7-CB60-E1EC52FA581C}"/>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7A693436-6A24-BA8D-E376-3AA6A700D556}"/>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CDA7CF76-6519-E3F4-AC40-A50C0735E8FA}"/>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6C4D77C4-B9CF-ECF4-7AF7-A215F904C405}"/>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266DD182-5D47-DD00-7D2C-4CF7C3D8E51A}"/>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6043065A-352C-5ECE-09FF-35F54BB6CAAF}"/>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8F03DC73-9021-C6C2-DBB9-E4CD99D60274}"/>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298CA919-94B3-A631-BD26-729A2E63B5FF}"/>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TextBox 12">
            <a:extLst>
              <a:ext uri="{FF2B5EF4-FFF2-40B4-BE49-F238E27FC236}">
                <a16:creationId xmlns:a16="http://schemas.microsoft.com/office/drawing/2014/main" id="{0D1C6E7C-CA47-3740-5D13-DE2CD0736CFA}"/>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
        <p:nvSpPr>
          <p:cNvPr id="14" name="Rectangle 13">
            <a:extLst>
              <a:ext uri="{FF2B5EF4-FFF2-40B4-BE49-F238E27FC236}">
                <a16:creationId xmlns:a16="http://schemas.microsoft.com/office/drawing/2014/main" id="{54A3F97E-AB16-488C-5B26-96E127C8F9A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sp>
        <p:nvSpPr>
          <p:cNvPr id="15" name="TextBox 14">
            <a:extLst>
              <a:ext uri="{FF2B5EF4-FFF2-40B4-BE49-F238E27FC236}">
                <a16:creationId xmlns:a16="http://schemas.microsoft.com/office/drawing/2014/main" id="{BCDDA884-81D8-0C73-A72A-71173E9550E6}"/>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cxnSp>
        <p:nvCxnSpPr>
          <p:cNvPr id="16" name="Straight Arrow Connector 15">
            <a:extLst>
              <a:ext uri="{FF2B5EF4-FFF2-40B4-BE49-F238E27FC236}">
                <a16:creationId xmlns:a16="http://schemas.microsoft.com/office/drawing/2014/main" id="{B2A49EB6-78F4-0042-63CF-6A03BD2F2C2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7" name="Rectangle: Rounded Corners 16">
            <a:extLst>
              <a:ext uri="{FF2B5EF4-FFF2-40B4-BE49-F238E27FC236}">
                <a16:creationId xmlns:a16="http://schemas.microsoft.com/office/drawing/2014/main" id="{4101B6A9-4B97-F104-86A7-CCFCE30BCD5F}"/>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C0706CFB-CC86-977E-CA92-5B90F2D31852}"/>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E2C12887-DD33-E16A-35BE-C6E8270853C4}"/>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B9995407-4EC9-8559-B1D7-AF11484583E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sp>
        <p:nvSpPr>
          <p:cNvPr id="21" name="TextBox 20">
            <a:extLst>
              <a:ext uri="{FF2B5EF4-FFF2-40B4-BE49-F238E27FC236}">
                <a16:creationId xmlns:a16="http://schemas.microsoft.com/office/drawing/2014/main" id="{9DB9898A-5271-7E16-6158-891E34BCFA22}"/>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2" name="TextBox 21">
            <a:extLst>
              <a:ext uri="{FF2B5EF4-FFF2-40B4-BE49-F238E27FC236}">
                <a16:creationId xmlns:a16="http://schemas.microsoft.com/office/drawing/2014/main" id="{59C33207-9D51-DCA9-2A37-36C83173AD05}"/>
              </a:ext>
            </a:extLst>
          </p:cNvPr>
          <p:cNvSpPr txBox="1"/>
          <p:nvPr/>
        </p:nvSpPr>
        <p:spPr>
          <a:xfrm>
            <a:off x="6584180" y="2155767"/>
            <a:ext cx="1854995" cy="369332"/>
          </a:xfrm>
          <a:prstGeom prst="rect">
            <a:avLst/>
          </a:prstGeom>
          <a:noFill/>
        </p:spPr>
        <p:txBody>
          <a:bodyPr wrap="none" rtlCol="0">
            <a:spAutoFit/>
          </a:bodyPr>
          <a:lstStyle/>
          <a:p>
            <a:r>
              <a:rPr lang="en-IN" dirty="0"/>
              <a:t>Build your project</a:t>
            </a:r>
          </a:p>
        </p:txBody>
      </p:sp>
      <p:cxnSp>
        <p:nvCxnSpPr>
          <p:cNvPr id="23" name="Straight Connector 22">
            <a:extLst>
              <a:ext uri="{FF2B5EF4-FFF2-40B4-BE49-F238E27FC236}">
                <a16:creationId xmlns:a16="http://schemas.microsoft.com/office/drawing/2014/main" id="{961E31AC-C37B-7152-BCFB-529C392F66D0}"/>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2695E4B6-FDC6-46B9-3809-EA491C6AB0A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B9F0F49A-5797-49AE-5468-F50052290CC1}"/>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FC946241-56B3-8DE0-7CEA-743315FBAC7A}"/>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cxnSp>
        <p:nvCxnSpPr>
          <p:cNvPr id="27" name="Straight Connector 26">
            <a:extLst>
              <a:ext uri="{FF2B5EF4-FFF2-40B4-BE49-F238E27FC236}">
                <a16:creationId xmlns:a16="http://schemas.microsoft.com/office/drawing/2014/main" id="{7267BF9F-527D-234E-67BA-3D245D388FEF}"/>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4B44ED2-4677-F3B0-9332-1349351A5C12}"/>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 SIDE BUILD</a:t>
            </a:r>
          </a:p>
        </p:txBody>
      </p:sp>
      <p:sp>
        <p:nvSpPr>
          <p:cNvPr id="29" name="TextBox 28">
            <a:extLst>
              <a:ext uri="{FF2B5EF4-FFF2-40B4-BE49-F238E27FC236}">
                <a16:creationId xmlns:a16="http://schemas.microsoft.com/office/drawing/2014/main" id="{E19D9CE7-272B-A4AC-136B-4E99C4E7CE44}"/>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Auto Configuration</a:t>
            </a:r>
          </a:p>
          <a:p>
            <a:pPr>
              <a:tabLst>
                <a:tab pos="182563" algn="l"/>
              </a:tabLst>
            </a:pPr>
            <a:r>
              <a:rPr lang="en-IN" dirty="0"/>
              <a:t>	Angular CLI</a:t>
            </a:r>
            <a:endParaRPr lang="en-US" dirty="0"/>
          </a:p>
        </p:txBody>
      </p:sp>
    </p:spTree>
    <p:extLst>
      <p:ext uri="{BB962C8B-B14F-4D97-AF65-F5344CB8AC3E}">
        <p14:creationId xmlns:p14="http://schemas.microsoft.com/office/powerpoint/2010/main" val="249752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21946</TotalTime>
  <Words>6296</Words>
  <Application>Microsoft Office PowerPoint</Application>
  <PresentationFormat>Widescreen</PresentationFormat>
  <Paragraphs>905</Paragraphs>
  <Slides>89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Library vs Framework</vt:lpstr>
      <vt:lpstr>Component vs Traditional Approach</vt:lpstr>
      <vt:lpstr>Installation</vt:lpstr>
      <vt:lpstr>PowerPoint Presentation</vt:lpstr>
      <vt:lpstr>Angular CLI</vt:lpstr>
      <vt:lpstr>Angular CLI (Commands)</vt:lpstr>
      <vt:lpstr>Creating Application</vt:lpstr>
      <vt:lpstr>Creating Application</vt:lpstr>
      <vt:lpstr>Terminologies</vt:lpstr>
      <vt:lpstr>ng generate</vt:lpstr>
      <vt:lpstr>Angular Packages</vt:lpstr>
      <vt:lpstr>PowerPoint Presentation</vt:lpstr>
      <vt:lpstr>Modules</vt:lpstr>
      <vt:lpstr>Component</vt:lpstr>
      <vt:lpstr>PowerPoint Presentation</vt:lpstr>
      <vt:lpstr>Adding Bootstrap</vt:lpstr>
      <vt:lpstr>Steps to run the application</vt:lpstr>
      <vt:lpstr>Assignment</vt:lpstr>
      <vt:lpstr>Angular Providers</vt:lpstr>
      <vt:lpstr>More on Modules – Multi Modules</vt:lpstr>
      <vt:lpstr>Why use modules in Angular?</vt:lpstr>
      <vt:lpstr>More on Modules – Multi Modules</vt:lpstr>
      <vt:lpstr>Types of Module</vt:lpstr>
      <vt:lpstr>View Encapsulation</vt:lpstr>
      <vt:lpstr>Data Binding</vt:lpstr>
      <vt:lpstr>Types of Data binding</vt:lpstr>
      <vt:lpstr>Data Binding (Flow of Data)</vt:lpstr>
      <vt:lpstr>Life Cycle Hooks</vt:lpstr>
      <vt:lpstr>Hooks for the Component</vt:lpstr>
      <vt:lpstr>Zone</vt:lpstr>
      <vt:lpstr>When Angular needs to update the HTML?</vt:lpstr>
      <vt:lpstr>Directives</vt:lpstr>
      <vt:lpstr>Parent Child Communication</vt:lpstr>
      <vt:lpstr>Pipes</vt:lpstr>
      <vt:lpstr>Assignment</vt:lpstr>
      <vt:lpstr>Using 3rd party Libraries in Angular</vt:lpstr>
      <vt:lpstr>Forms</vt:lpstr>
      <vt:lpstr>Key Differences</vt:lpstr>
      <vt:lpstr>Form Builder</vt:lpstr>
      <vt:lpstr>Built in Validators</vt:lpstr>
      <vt:lpstr>RxJS</vt:lpstr>
      <vt:lpstr>Concepts in RxJS</vt:lpstr>
      <vt:lpstr>Promise</vt:lpstr>
      <vt:lpstr>Promise Vs Observable</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Communicating with backend services using HTTP</vt:lpstr>
      <vt:lpstr>@Injectable Services</vt:lpstr>
      <vt:lpstr>Angular Routing</vt:lpstr>
      <vt:lpstr>AppRoutingModule </vt:lpstr>
      <vt:lpstr>Creating routes</vt:lpstr>
      <vt:lpstr>Lazy Loading</vt:lpstr>
      <vt:lpstr>PowerPoint Presentation</vt:lpstr>
      <vt:lpstr>Angular Route Guards</vt:lpstr>
      <vt:lpstr>PowerPoint Presentation</vt:lpstr>
      <vt:lpstr>Secure Application using Route Guards</vt:lpstr>
      <vt:lpstr>Angular Animations</vt:lpstr>
      <vt:lpstr>Angular Animations</vt:lpstr>
      <vt:lpstr>Animation Methods</vt:lpstr>
      <vt:lpstr>What to learn next?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2023-03-23T07:29:03Z</dcterms:modified>
</cp:coreProperties>
</file>